
<file path=[Content_Types].xml><?xml version="1.0" encoding="utf-8"?>
<Types xmlns="http://schemas.openxmlformats.org/package/2006/content-types">
  <Default Extension="xml" ContentType="application/xml"/>
  <Default Extension="bin" ContentType="application/vnd.openxmlformats-officedocument.presentationml.printerSettings"/>
  <Default Extension="rels" ContentType="application/vnd.openxmlformats-package.relationships+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18"/>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Lst>
  <p:sldSz cx="12192000" cy="6858000"/>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http://customooxmlschemas.google.com/">
      <go:slidesCustomData xmlns:go="http://customooxmlschemas.google.com/"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21" roundtripDataSignature="AMtx7mimYo+WgNJFvU51RLwCLlvc+wMkzA=="/>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83" d="100"/>
          <a:sy n="83" d="100"/>
        </p:scale>
        <p:origin x="-112" y="-376"/>
      </p:cViewPr>
      <p:guideLst>
        <p:guide orient="horz" pos="2160"/>
        <p:guide pos="384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1" Type="http://customschemas.google.com/relationships/presentationmetadata" Target="metadata"/><Relationship Id="rId22" Type="http://schemas.openxmlformats.org/officeDocument/2006/relationships/presProps" Target="presProps.xml"/><Relationship Id="rId23" Type="http://schemas.openxmlformats.org/officeDocument/2006/relationships/viewProps" Target="viewProps.xml"/><Relationship Id="rId24" Type="http://schemas.openxmlformats.org/officeDocument/2006/relationships/theme" Target="theme/theme1.xml"/><Relationship Id="rId25"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notesMaster" Target="notesMasters/notesMaster1.xml"/><Relationship Id="rId19" Type="http://schemas.openxmlformats.org/officeDocument/2006/relationships/printerSettings" Target="printerSettings/printerSettings1.bin"/><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extLst>
      <p:ext uri="{BB962C8B-B14F-4D97-AF65-F5344CB8AC3E}">
        <p14:creationId xmlns:p14="http://schemas.microsoft.com/office/powerpoint/2010/main" val="3619405178"/>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7"/>
        <p:cNvGrpSpPr/>
        <p:nvPr/>
      </p:nvGrpSpPr>
      <p:grpSpPr>
        <a:xfrm>
          <a:off x="0" y="0"/>
          <a:ext cx="0" cy="0"/>
          <a:chOff x="0" y="0"/>
          <a:chExt cx="0" cy="0"/>
        </a:xfrm>
      </p:grpSpPr>
      <p:sp>
        <p:nvSpPr>
          <p:cNvPr id="98" name="Google Shape;98;p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99" name="Google Shape;99;p1: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1"/>
        <p:cNvGrpSpPr/>
        <p:nvPr/>
      </p:nvGrpSpPr>
      <p:grpSpPr>
        <a:xfrm>
          <a:off x="0" y="0"/>
          <a:ext cx="0" cy="0"/>
          <a:chOff x="0" y="0"/>
          <a:chExt cx="0" cy="0"/>
        </a:xfrm>
      </p:grpSpPr>
      <p:sp>
        <p:nvSpPr>
          <p:cNvPr id="152" name="Google Shape;152;p1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53" name="Google Shape;153;p10: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7"/>
        <p:cNvGrpSpPr/>
        <p:nvPr/>
      </p:nvGrpSpPr>
      <p:grpSpPr>
        <a:xfrm>
          <a:off x="0" y="0"/>
          <a:ext cx="0" cy="0"/>
          <a:chOff x="0" y="0"/>
          <a:chExt cx="0" cy="0"/>
        </a:xfrm>
      </p:grpSpPr>
      <p:sp>
        <p:nvSpPr>
          <p:cNvPr id="158" name="Google Shape;158;p1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59" name="Google Shape;159;p1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3"/>
        <p:cNvGrpSpPr/>
        <p:nvPr/>
      </p:nvGrpSpPr>
      <p:grpSpPr>
        <a:xfrm>
          <a:off x="0" y="0"/>
          <a:ext cx="0" cy="0"/>
          <a:chOff x="0" y="0"/>
          <a:chExt cx="0" cy="0"/>
        </a:xfrm>
      </p:grpSpPr>
      <p:sp>
        <p:nvSpPr>
          <p:cNvPr id="164" name="Google Shape;164;p1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65" name="Google Shape;165;p12: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9"/>
        <p:cNvGrpSpPr/>
        <p:nvPr/>
      </p:nvGrpSpPr>
      <p:grpSpPr>
        <a:xfrm>
          <a:off x="0" y="0"/>
          <a:ext cx="0" cy="0"/>
          <a:chOff x="0" y="0"/>
          <a:chExt cx="0" cy="0"/>
        </a:xfrm>
      </p:grpSpPr>
      <p:sp>
        <p:nvSpPr>
          <p:cNvPr id="170" name="Google Shape;170;p1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71" name="Google Shape;171;p13: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5"/>
        <p:cNvGrpSpPr/>
        <p:nvPr/>
      </p:nvGrpSpPr>
      <p:grpSpPr>
        <a:xfrm>
          <a:off x="0" y="0"/>
          <a:ext cx="0" cy="0"/>
          <a:chOff x="0" y="0"/>
          <a:chExt cx="0" cy="0"/>
        </a:xfrm>
      </p:grpSpPr>
      <p:sp>
        <p:nvSpPr>
          <p:cNvPr id="176" name="Google Shape;176;p1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77" name="Google Shape;177;p14: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1"/>
        <p:cNvGrpSpPr/>
        <p:nvPr/>
      </p:nvGrpSpPr>
      <p:grpSpPr>
        <a:xfrm>
          <a:off x="0" y="0"/>
          <a:ext cx="0" cy="0"/>
          <a:chOff x="0" y="0"/>
          <a:chExt cx="0" cy="0"/>
        </a:xfrm>
      </p:grpSpPr>
      <p:sp>
        <p:nvSpPr>
          <p:cNvPr id="182" name="Google Shape;182;p1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83" name="Google Shape;183;p15: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7"/>
        <p:cNvGrpSpPr/>
        <p:nvPr/>
      </p:nvGrpSpPr>
      <p:grpSpPr>
        <a:xfrm>
          <a:off x="0" y="0"/>
          <a:ext cx="0" cy="0"/>
          <a:chOff x="0" y="0"/>
          <a:chExt cx="0" cy="0"/>
        </a:xfrm>
      </p:grpSpPr>
      <p:sp>
        <p:nvSpPr>
          <p:cNvPr id="188" name="Google Shape;188;p1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89" name="Google Shape;189;p16: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3"/>
        <p:cNvGrpSpPr/>
        <p:nvPr/>
      </p:nvGrpSpPr>
      <p:grpSpPr>
        <a:xfrm>
          <a:off x="0" y="0"/>
          <a:ext cx="0" cy="0"/>
          <a:chOff x="0" y="0"/>
          <a:chExt cx="0" cy="0"/>
        </a:xfrm>
      </p:grpSpPr>
      <p:sp>
        <p:nvSpPr>
          <p:cNvPr id="104" name="Google Shape;104;p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05" name="Google Shape;105;p2: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9"/>
        <p:cNvGrpSpPr/>
        <p:nvPr/>
      </p:nvGrpSpPr>
      <p:grpSpPr>
        <a:xfrm>
          <a:off x="0" y="0"/>
          <a:ext cx="0" cy="0"/>
          <a:chOff x="0" y="0"/>
          <a:chExt cx="0" cy="0"/>
        </a:xfrm>
      </p:grpSpPr>
      <p:sp>
        <p:nvSpPr>
          <p:cNvPr id="110" name="Google Shape;110;p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11" name="Google Shape;111;p3: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5"/>
        <p:cNvGrpSpPr/>
        <p:nvPr/>
      </p:nvGrpSpPr>
      <p:grpSpPr>
        <a:xfrm>
          <a:off x="0" y="0"/>
          <a:ext cx="0" cy="0"/>
          <a:chOff x="0" y="0"/>
          <a:chExt cx="0" cy="0"/>
        </a:xfrm>
      </p:grpSpPr>
      <p:sp>
        <p:nvSpPr>
          <p:cNvPr id="116" name="Google Shape;116;p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17" name="Google Shape;117;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1"/>
        <p:cNvGrpSpPr/>
        <p:nvPr/>
      </p:nvGrpSpPr>
      <p:grpSpPr>
        <a:xfrm>
          <a:off x="0" y="0"/>
          <a:ext cx="0" cy="0"/>
          <a:chOff x="0" y="0"/>
          <a:chExt cx="0" cy="0"/>
        </a:xfrm>
      </p:grpSpPr>
      <p:sp>
        <p:nvSpPr>
          <p:cNvPr id="122" name="Google Shape;122;p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23" name="Google Shape;123;p5: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7"/>
        <p:cNvGrpSpPr/>
        <p:nvPr/>
      </p:nvGrpSpPr>
      <p:grpSpPr>
        <a:xfrm>
          <a:off x="0" y="0"/>
          <a:ext cx="0" cy="0"/>
          <a:chOff x="0" y="0"/>
          <a:chExt cx="0" cy="0"/>
        </a:xfrm>
      </p:grpSpPr>
      <p:sp>
        <p:nvSpPr>
          <p:cNvPr id="128" name="Google Shape;128;p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29" name="Google Shape;129;p6: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3"/>
        <p:cNvGrpSpPr/>
        <p:nvPr/>
      </p:nvGrpSpPr>
      <p:grpSpPr>
        <a:xfrm>
          <a:off x="0" y="0"/>
          <a:ext cx="0" cy="0"/>
          <a:chOff x="0" y="0"/>
          <a:chExt cx="0" cy="0"/>
        </a:xfrm>
      </p:grpSpPr>
      <p:sp>
        <p:nvSpPr>
          <p:cNvPr id="134" name="Google Shape;134;p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35" name="Google Shape;135;p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9"/>
        <p:cNvGrpSpPr/>
        <p:nvPr/>
      </p:nvGrpSpPr>
      <p:grpSpPr>
        <a:xfrm>
          <a:off x="0" y="0"/>
          <a:ext cx="0" cy="0"/>
          <a:chOff x="0" y="0"/>
          <a:chExt cx="0" cy="0"/>
        </a:xfrm>
      </p:grpSpPr>
      <p:sp>
        <p:nvSpPr>
          <p:cNvPr id="140" name="Google Shape;140;p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41" name="Google Shape;141;p8: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5"/>
        <p:cNvGrpSpPr/>
        <p:nvPr/>
      </p:nvGrpSpPr>
      <p:grpSpPr>
        <a:xfrm>
          <a:off x="0" y="0"/>
          <a:ext cx="0" cy="0"/>
          <a:chOff x="0" y="0"/>
          <a:chExt cx="0" cy="0"/>
        </a:xfrm>
      </p:grpSpPr>
      <p:sp>
        <p:nvSpPr>
          <p:cNvPr id="146" name="Google Shape;146;p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47" name="Google Shape;147;p9: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jpg"/></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matchingName="Diapositive de titre" type="title">
  <p:cSld name="TITLE">
    <p:spTree>
      <p:nvGrpSpPr>
        <p:cNvPr id="1" name="Shape 14"/>
        <p:cNvGrpSpPr/>
        <p:nvPr/>
      </p:nvGrpSpPr>
      <p:grpSpPr>
        <a:xfrm>
          <a:off x="0" y="0"/>
          <a:ext cx="0" cy="0"/>
          <a:chOff x="0" y="0"/>
          <a:chExt cx="0" cy="0"/>
        </a:xfrm>
      </p:grpSpPr>
      <p:sp>
        <p:nvSpPr>
          <p:cNvPr id="15" name="Google Shape;15;p18"/>
          <p:cNvSpPr/>
          <p:nvPr/>
        </p:nvSpPr>
        <p:spPr>
          <a:xfrm>
            <a:off x="3175" y="6400800"/>
            <a:ext cx="12188825" cy="457200"/>
          </a:xfrm>
          <a:prstGeom prst="rect">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 name="Google Shape;16;p18"/>
          <p:cNvSpPr/>
          <p:nvPr/>
        </p:nvSpPr>
        <p:spPr>
          <a:xfrm>
            <a:off x="15" y="6334316"/>
            <a:ext cx="12188825" cy="64008"/>
          </a:xfrm>
          <a:prstGeom prst="rect">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 name="Google Shape;17;p18"/>
          <p:cNvSpPr txBox="1">
            <a:spLocks noGrp="1"/>
          </p:cNvSpPr>
          <p:nvPr>
            <p:ph type="ctrTitle"/>
          </p:nvPr>
        </p:nvSpPr>
        <p:spPr>
          <a:xfrm>
            <a:off x="1097280" y="758952"/>
            <a:ext cx="10058400" cy="3566160"/>
          </a:xfrm>
          <a:prstGeom prst="rect">
            <a:avLst/>
          </a:prstGeom>
          <a:noFill/>
          <a:ln>
            <a:noFill/>
          </a:ln>
        </p:spPr>
        <p:txBody>
          <a:bodyPr spcFirstLastPara="1" wrap="square" lIns="91425" tIns="45700" rIns="91425" bIns="45700" anchor="b" anchorCtr="0">
            <a:normAutofit/>
          </a:bodyPr>
          <a:lstStyle>
            <a:lvl1pPr lvl="0" algn="l">
              <a:lnSpc>
                <a:spcPct val="85000"/>
              </a:lnSpc>
              <a:spcBef>
                <a:spcPts val="0"/>
              </a:spcBef>
              <a:spcAft>
                <a:spcPts val="0"/>
              </a:spcAft>
              <a:buClr>
                <a:srgbClr val="262626"/>
              </a:buClr>
              <a:buSzPts val="8000"/>
              <a:buFont typeface="Calibri"/>
              <a:buNone/>
              <a:defRPr sz="8000">
                <a:solidFill>
                  <a:srgbClr val="262626"/>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8" name="Google Shape;18;p18"/>
          <p:cNvSpPr txBox="1">
            <a:spLocks noGrp="1"/>
          </p:cNvSpPr>
          <p:nvPr>
            <p:ph type="subTitle" idx="1"/>
          </p:nvPr>
        </p:nvSpPr>
        <p:spPr>
          <a:xfrm>
            <a:off x="1100051" y="4455620"/>
            <a:ext cx="10058400" cy="1143000"/>
          </a:xfrm>
          <a:prstGeom prst="rect">
            <a:avLst/>
          </a:prstGeom>
          <a:noFill/>
          <a:ln>
            <a:noFill/>
          </a:ln>
        </p:spPr>
        <p:txBody>
          <a:bodyPr spcFirstLastPara="1" wrap="square" lIns="91425" tIns="45700" rIns="91425" bIns="45700" anchor="t" anchorCtr="0">
            <a:normAutofit/>
          </a:bodyPr>
          <a:lstStyle>
            <a:lvl1pPr lvl="0" algn="l">
              <a:lnSpc>
                <a:spcPct val="90000"/>
              </a:lnSpc>
              <a:spcBef>
                <a:spcPts val="1200"/>
              </a:spcBef>
              <a:spcAft>
                <a:spcPts val="0"/>
              </a:spcAft>
              <a:buSzPts val="2400"/>
              <a:buNone/>
              <a:defRPr sz="2400" cap="none">
                <a:solidFill>
                  <a:schemeClr val="dk2"/>
                </a:solidFill>
                <a:latin typeface="Calibri"/>
                <a:ea typeface="Calibri"/>
                <a:cs typeface="Calibri"/>
                <a:sym typeface="Calibri"/>
              </a:defRPr>
            </a:lvl1pPr>
            <a:lvl2pPr lvl="1" algn="ctr">
              <a:lnSpc>
                <a:spcPct val="90000"/>
              </a:lnSpc>
              <a:spcBef>
                <a:spcPts val="200"/>
              </a:spcBef>
              <a:spcAft>
                <a:spcPts val="0"/>
              </a:spcAft>
              <a:buSzPts val="2400"/>
              <a:buNone/>
              <a:defRPr sz="2400"/>
            </a:lvl2pPr>
            <a:lvl3pPr lvl="2" algn="ctr">
              <a:lnSpc>
                <a:spcPct val="90000"/>
              </a:lnSpc>
              <a:spcBef>
                <a:spcPts val="400"/>
              </a:spcBef>
              <a:spcAft>
                <a:spcPts val="0"/>
              </a:spcAft>
              <a:buSzPts val="2400"/>
              <a:buNone/>
              <a:defRPr sz="2400"/>
            </a:lvl3pPr>
            <a:lvl4pPr lvl="3" algn="ctr">
              <a:lnSpc>
                <a:spcPct val="90000"/>
              </a:lnSpc>
              <a:spcBef>
                <a:spcPts val="400"/>
              </a:spcBef>
              <a:spcAft>
                <a:spcPts val="0"/>
              </a:spcAft>
              <a:buSzPts val="2000"/>
              <a:buNone/>
              <a:defRPr sz="2000"/>
            </a:lvl4pPr>
            <a:lvl5pPr lvl="4" algn="ctr">
              <a:lnSpc>
                <a:spcPct val="90000"/>
              </a:lnSpc>
              <a:spcBef>
                <a:spcPts val="400"/>
              </a:spcBef>
              <a:spcAft>
                <a:spcPts val="0"/>
              </a:spcAft>
              <a:buSzPts val="2000"/>
              <a:buNone/>
              <a:defRPr sz="2000"/>
            </a:lvl5pPr>
            <a:lvl6pPr lvl="5" algn="ctr">
              <a:lnSpc>
                <a:spcPct val="90000"/>
              </a:lnSpc>
              <a:spcBef>
                <a:spcPts val="400"/>
              </a:spcBef>
              <a:spcAft>
                <a:spcPts val="0"/>
              </a:spcAft>
              <a:buSzPts val="2000"/>
              <a:buNone/>
              <a:defRPr sz="2000"/>
            </a:lvl6pPr>
            <a:lvl7pPr lvl="6" algn="ctr">
              <a:lnSpc>
                <a:spcPct val="90000"/>
              </a:lnSpc>
              <a:spcBef>
                <a:spcPts val="400"/>
              </a:spcBef>
              <a:spcAft>
                <a:spcPts val="0"/>
              </a:spcAft>
              <a:buSzPts val="2000"/>
              <a:buNone/>
              <a:defRPr sz="2000"/>
            </a:lvl7pPr>
            <a:lvl8pPr lvl="7" algn="ctr">
              <a:lnSpc>
                <a:spcPct val="90000"/>
              </a:lnSpc>
              <a:spcBef>
                <a:spcPts val="400"/>
              </a:spcBef>
              <a:spcAft>
                <a:spcPts val="0"/>
              </a:spcAft>
              <a:buSzPts val="2000"/>
              <a:buNone/>
              <a:defRPr sz="2000"/>
            </a:lvl8pPr>
            <a:lvl9pPr lvl="8" algn="ctr">
              <a:lnSpc>
                <a:spcPct val="90000"/>
              </a:lnSpc>
              <a:spcBef>
                <a:spcPts val="400"/>
              </a:spcBef>
              <a:spcAft>
                <a:spcPts val="400"/>
              </a:spcAft>
              <a:buSzPts val="2000"/>
              <a:buNone/>
              <a:defRPr sz="2000"/>
            </a:lvl9pPr>
          </a:lstStyle>
          <a:p>
            <a:endParaRPr/>
          </a:p>
        </p:txBody>
      </p:sp>
      <p:sp>
        <p:nvSpPr>
          <p:cNvPr id="19" name="Google Shape;19;p18"/>
          <p:cNvSpPr txBox="1">
            <a:spLocks noGrp="1"/>
          </p:cNvSpPr>
          <p:nvPr>
            <p:ph type="dt" idx="10"/>
          </p:nvPr>
        </p:nvSpPr>
        <p:spPr>
          <a:xfrm>
            <a:off x="1097280" y="6459785"/>
            <a:ext cx="2472271"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0" name="Google Shape;20;p18"/>
          <p:cNvSpPr txBox="1">
            <a:spLocks noGrp="1"/>
          </p:cNvSpPr>
          <p:nvPr>
            <p:ph type="ftr" idx="11"/>
          </p:nvPr>
        </p:nvSpPr>
        <p:spPr>
          <a:xfrm>
            <a:off x="3686185" y="6459785"/>
            <a:ext cx="4822804"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1" name="Google Shape;21;p18"/>
          <p:cNvSpPr txBox="1">
            <a:spLocks noGrp="1"/>
          </p:cNvSpPr>
          <p:nvPr>
            <p:ph type="sldNum" idx="12"/>
          </p:nvPr>
        </p:nvSpPr>
        <p:spPr>
          <a:xfrm>
            <a:off x="9900458" y="6459785"/>
            <a:ext cx="1312025"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fr-FR"/>
              <a:t>‹#›</a:t>
            </a:fld>
            <a:endParaRPr/>
          </a:p>
        </p:txBody>
      </p:sp>
      <p:cxnSp>
        <p:nvCxnSpPr>
          <p:cNvPr id="22" name="Google Shape;22;p18"/>
          <p:cNvCxnSpPr/>
          <p:nvPr/>
        </p:nvCxnSpPr>
        <p:spPr>
          <a:xfrm>
            <a:off x="1207658" y="4343400"/>
            <a:ext cx="9875520" cy="0"/>
          </a:xfrm>
          <a:prstGeom prst="straightConnector1">
            <a:avLst/>
          </a:prstGeom>
          <a:noFill/>
          <a:ln w="9525" cap="flat" cmpd="sng">
            <a:solidFill>
              <a:srgbClr val="7F7F7F"/>
            </a:solidFill>
            <a:prstDash val="solid"/>
            <a:round/>
            <a:headEnd type="none" w="sm" len="sm"/>
            <a:tailEnd type="none" w="sm" len="sm"/>
          </a:ln>
        </p:spPr>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itre et texte vertical" type="vertTx">
  <p:cSld name="VERTICAL_TEXT">
    <p:spTree>
      <p:nvGrpSpPr>
        <p:cNvPr id="1" name="Shape 83"/>
        <p:cNvGrpSpPr/>
        <p:nvPr/>
      </p:nvGrpSpPr>
      <p:grpSpPr>
        <a:xfrm>
          <a:off x="0" y="0"/>
          <a:ext cx="0" cy="0"/>
          <a:chOff x="0" y="0"/>
          <a:chExt cx="0" cy="0"/>
        </a:xfrm>
      </p:grpSpPr>
      <p:sp>
        <p:nvSpPr>
          <p:cNvPr id="84" name="Google Shape;84;p27"/>
          <p:cNvSpPr txBox="1">
            <a:spLocks noGrp="1"/>
          </p:cNvSpPr>
          <p:nvPr>
            <p:ph type="title"/>
          </p:nvPr>
        </p:nvSpPr>
        <p:spPr>
          <a:xfrm>
            <a:off x="1097280" y="286603"/>
            <a:ext cx="10058400" cy="1450757"/>
          </a:xfrm>
          <a:prstGeom prst="rect">
            <a:avLst/>
          </a:prstGeom>
          <a:noFill/>
          <a:ln>
            <a:noFill/>
          </a:ln>
        </p:spPr>
        <p:txBody>
          <a:bodyPr spcFirstLastPara="1" wrap="square" lIns="91425" tIns="45700" rIns="91425" bIns="45700" anchor="b" anchorCtr="0">
            <a:normAutofit/>
          </a:bodyPr>
          <a:lstStyle>
            <a:lvl1pPr lvl="0" algn="l">
              <a:lnSpc>
                <a:spcPct val="85000"/>
              </a:lnSpc>
              <a:spcBef>
                <a:spcPts val="0"/>
              </a:spcBef>
              <a:spcAft>
                <a:spcPts val="0"/>
              </a:spcAft>
              <a:buClr>
                <a:srgbClr val="3F3F3F"/>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85" name="Google Shape;85;p27"/>
          <p:cNvSpPr txBox="1">
            <a:spLocks noGrp="1"/>
          </p:cNvSpPr>
          <p:nvPr>
            <p:ph type="body" idx="1"/>
          </p:nvPr>
        </p:nvSpPr>
        <p:spPr>
          <a:xfrm rot="5400000">
            <a:off x="4114800" y="-1171786"/>
            <a:ext cx="4023360" cy="10058400"/>
          </a:xfrm>
          <a:prstGeom prst="rect">
            <a:avLst/>
          </a:prstGeom>
          <a:noFill/>
          <a:ln>
            <a:noFill/>
          </a:ln>
        </p:spPr>
        <p:txBody>
          <a:bodyPr spcFirstLastPara="1" wrap="square" lIns="45700" tIns="0" rIns="45700" bIns="0" anchor="t" anchorCtr="0">
            <a:normAutofit/>
          </a:bodyPr>
          <a:lstStyle>
            <a:lvl1pPr marL="457200" lvl="0" indent="-342900" algn="l">
              <a:lnSpc>
                <a:spcPct val="90000"/>
              </a:lnSpc>
              <a:spcBef>
                <a:spcPts val="1200"/>
              </a:spcBef>
              <a:spcAft>
                <a:spcPts val="0"/>
              </a:spcAft>
              <a:buSzPts val="1800"/>
              <a:buChar char=" "/>
              <a:defRPr/>
            </a:lvl1pPr>
            <a:lvl2pPr marL="914400" lvl="1" indent="-342900" algn="l">
              <a:lnSpc>
                <a:spcPct val="90000"/>
              </a:lnSpc>
              <a:spcBef>
                <a:spcPts val="200"/>
              </a:spcBef>
              <a:spcAft>
                <a:spcPts val="0"/>
              </a:spcAft>
              <a:buSzPts val="1800"/>
              <a:buChar char="◦"/>
              <a:defRPr/>
            </a:lvl2pPr>
            <a:lvl3pPr marL="1371600" lvl="2" indent="-342900" algn="l">
              <a:lnSpc>
                <a:spcPct val="90000"/>
              </a:lnSpc>
              <a:spcBef>
                <a:spcPts val="400"/>
              </a:spcBef>
              <a:spcAft>
                <a:spcPts val="0"/>
              </a:spcAft>
              <a:buSzPts val="1800"/>
              <a:buChar char="◦"/>
              <a:defRPr/>
            </a:lvl3pPr>
            <a:lvl4pPr marL="1828800" lvl="3" indent="-342900" algn="l">
              <a:lnSpc>
                <a:spcPct val="90000"/>
              </a:lnSpc>
              <a:spcBef>
                <a:spcPts val="400"/>
              </a:spcBef>
              <a:spcAft>
                <a:spcPts val="0"/>
              </a:spcAft>
              <a:buSzPts val="1800"/>
              <a:buChar char="◦"/>
              <a:defRPr/>
            </a:lvl4pPr>
            <a:lvl5pPr marL="2286000" lvl="4" indent="-342900" algn="l">
              <a:lnSpc>
                <a:spcPct val="90000"/>
              </a:lnSpc>
              <a:spcBef>
                <a:spcPts val="400"/>
              </a:spcBef>
              <a:spcAft>
                <a:spcPts val="0"/>
              </a:spcAft>
              <a:buSzPts val="1800"/>
              <a:buChar char="◦"/>
              <a:defRPr/>
            </a:lvl5pPr>
            <a:lvl6pPr marL="2743200" lvl="5" indent="-342900" algn="l">
              <a:lnSpc>
                <a:spcPct val="90000"/>
              </a:lnSpc>
              <a:spcBef>
                <a:spcPts val="400"/>
              </a:spcBef>
              <a:spcAft>
                <a:spcPts val="0"/>
              </a:spcAft>
              <a:buSzPts val="1800"/>
              <a:buChar char="◦"/>
              <a:defRPr/>
            </a:lvl6pPr>
            <a:lvl7pPr marL="3200400" lvl="6" indent="-342900" algn="l">
              <a:lnSpc>
                <a:spcPct val="90000"/>
              </a:lnSpc>
              <a:spcBef>
                <a:spcPts val="400"/>
              </a:spcBef>
              <a:spcAft>
                <a:spcPts val="0"/>
              </a:spcAft>
              <a:buSzPts val="1800"/>
              <a:buChar char="◦"/>
              <a:defRPr/>
            </a:lvl7pPr>
            <a:lvl8pPr marL="3657600" lvl="7" indent="-342900" algn="l">
              <a:lnSpc>
                <a:spcPct val="90000"/>
              </a:lnSpc>
              <a:spcBef>
                <a:spcPts val="400"/>
              </a:spcBef>
              <a:spcAft>
                <a:spcPts val="0"/>
              </a:spcAft>
              <a:buSzPts val="1800"/>
              <a:buChar char="◦"/>
              <a:defRPr/>
            </a:lvl8pPr>
            <a:lvl9pPr marL="4114800" lvl="8" indent="-342900" algn="l">
              <a:lnSpc>
                <a:spcPct val="90000"/>
              </a:lnSpc>
              <a:spcBef>
                <a:spcPts val="400"/>
              </a:spcBef>
              <a:spcAft>
                <a:spcPts val="400"/>
              </a:spcAft>
              <a:buSzPts val="1800"/>
              <a:buChar char="◦"/>
              <a:defRPr/>
            </a:lvl9pPr>
          </a:lstStyle>
          <a:p>
            <a:endParaRPr/>
          </a:p>
        </p:txBody>
      </p:sp>
      <p:sp>
        <p:nvSpPr>
          <p:cNvPr id="86" name="Google Shape;86;p27"/>
          <p:cNvSpPr txBox="1">
            <a:spLocks noGrp="1"/>
          </p:cNvSpPr>
          <p:nvPr>
            <p:ph type="dt" idx="10"/>
          </p:nvPr>
        </p:nvSpPr>
        <p:spPr>
          <a:xfrm>
            <a:off x="1097280" y="6459785"/>
            <a:ext cx="2472271"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7" name="Google Shape;87;p27"/>
          <p:cNvSpPr txBox="1">
            <a:spLocks noGrp="1"/>
          </p:cNvSpPr>
          <p:nvPr>
            <p:ph type="ftr" idx="11"/>
          </p:nvPr>
        </p:nvSpPr>
        <p:spPr>
          <a:xfrm>
            <a:off x="3686185" y="6459785"/>
            <a:ext cx="4822804"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8" name="Google Shape;88;p27"/>
          <p:cNvSpPr txBox="1">
            <a:spLocks noGrp="1"/>
          </p:cNvSpPr>
          <p:nvPr>
            <p:ph type="sldNum" idx="12"/>
          </p:nvPr>
        </p:nvSpPr>
        <p:spPr>
          <a:xfrm>
            <a:off x="9900458" y="6459785"/>
            <a:ext cx="1312025"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fr-FR"/>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matchingName="Titre vertical et texte" type="vertTitleAndTx">
  <p:cSld name="VERTICAL_TITLE_AND_VERTICAL_TEXT">
    <p:spTree>
      <p:nvGrpSpPr>
        <p:cNvPr id="1" name="Shape 89"/>
        <p:cNvGrpSpPr/>
        <p:nvPr/>
      </p:nvGrpSpPr>
      <p:grpSpPr>
        <a:xfrm>
          <a:off x="0" y="0"/>
          <a:ext cx="0" cy="0"/>
          <a:chOff x="0" y="0"/>
          <a:chExt cx="0" cy="0"/>
        </a:xfrm>
      </p:grpSpPr>
      <p:sp>
        <p:nvSpPr>
          <p:cNvPr id="90" name="Google Shape;90;p28"/>
          <p:cNvSpPr/>
          <p:nvPr/>
        </p:nvSpPr>
        <p:spPr>
          <a:xfrm>
            <a:off x="3175" y="6400800"/>
            <a:ext cx="12188825" cy="457200"/>
          </a:xfrm>
          <a:prstGeom prst="rect">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 name="Google Shape;91;p28"/>
          <p:cNvSpPr/>
          <p:nvPr/>
        </p:nvSpPr>
        <p:spPr>
          <a:xfrm>
            <a:off x="15" y="6334316"/>
            <a:ext cx="12188825" cy="64008"/>
          </a:xfrm>
          <a:prstGeom prst="rect">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 name="Google Shape;92;p28"/>
          <p:cNvSpPr txBox="1">
            <a:spLocks noGrp="1"/>
          </p:cNvSpPr>
          <p:nvPr>
            <p:ph type="title"/>
          </p:nvPr>
        </p:nvSpPr>
        <p:spPr>
          <a:xfrm rot="5400000">
            <a:off x="7160640" y="1979039"/>
            <a:ext cx="5757421" cy="2628900"/>
          </a:xfrm>
          <a:prstGeom prst="rect">
            <a:avLst/>
          </a:prstGeom>
          <a:noFill/>
          <a:ln>
            <a:noFill/>
          </a:ln>
        </p:spPr>
        <p:txBody>
          <a:bodyPr spcFirstLastPara="1" wrap="square" lIns="91425" tIns="45700" rIns="91425" bIns="45700" anchor="b" anchorCtr="0">
            <a:normAutofit/>
          </a:bodyPr>
          <a:lstStyle>
            <a:lvl1pPr lvl="0" algn="l">
              <a:lnSpc>
                <a:spcPct val="85000"/>
              </a:lnSpc>
              <a:spcBef>
                <a:spcPts val="0"/>
              </a:spcBef>
              <a:spcAft>
                <a:spcPts val="0"/>
              </a:spcAft>
              <a:buClr>
                <a:srgbClr val="3F3F3F"/>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93" name="Google Shape;93;p28"/>
          <p:cNvSpPr txBox="1">
            <a:spLocks noGrp="1"/>
          </p:cNvSpPr>
          <p:nvPr>
            <p:ph type="body" idx="1"/>
          </p:nvPr>
        </p:nvSpPr>
        <p:spPr>
          <a:xfrm rot="5400000">
            <a:off x="1826639" y="-573661"/>
            <a:ext cx="5757422" cy="7734300"/>
          </a:xfrm>
          <a:prstGeom prst="rect">
            <a:avLst/>
          </a:prstGeom>
          <a:noFill/>
          <a:ln>
            <a:noFill/>
          </a:ln>
        </p:spPr>
        <p:txBody>
          <a:bodyPr spcFirstLastPara="1" wrap="square" lIns="45700" tIns="0" rIns="45700" bIns="0" anchor="t" anchorCtr="0">
            <a:normAutofit/>
          </a:bodyPr>
          <a:lstStyle>
            <a:lvl1pPr marL="457200" lvl="0" indent="-342900" algn="l">
              <a:lnSpc>
                <a:spcPct val="90000"/>
              </a:lnSpc>
              <a:spcBef>
                <a:spcPts val="1200"/>
              </a:spcBef>
              <a:spcAft>
                <a:spcPts val="0"/>
              </a:spcAft>
              <a:buSzPts val="1800"/>
              <a:buChar char=" "/>
              <a:defRPr/>
            </a:lvl1pPr>
            <a:lvl2pPr marL="914400" lvl="1" indent="-342900" algn="l">
              <a:lnSpc>
                <a:spcPct val="90000"/>
              </a:lnSpc>
              <a:spcBef>
                <a:spcPts val="200"/>
              </a:spcBef>
              <a:spcAft>
                <a:spcPts val="0"/>
              </a:spcAft>
              <a:buSzPts val="1800"/>
              <a:buChar char="◦"/>
              <a:defRPr/>
            </a:lvl2pPr>
            <a:lvl3pPr marL="1371600" lvl="2" indent="-342900" algn="l">
              <a:lnSpc>
                <a:spcPct val="90000"/>
              </a:lnSpc>
              <a:spcBef>
                <a:spcPts val="400"/>
              </a:spcBef>
              <a:spcAft>
                <a:spcPts val="0"/>
              </a:spcAft>
              <a:buSzPts val="1800"/>
              <a:buChar char="◦"/>
              <a:defRPr/>
            </a:lvl3pPr>
            <a:lvl4pPr marL="1828800" lvl="3" indent="-342900" algn="l">
              <a:lnSpc>
                <a:spcPct val="90000"/>
              </a:lnSpc>
              <a:spcBef>
                <a:spcPts val="400"/>
              </a:spcBef>
              <a:spcAft>
                <a:spcPts val="0"/>
              </a:spcAft>
              <a:buSzPts val="1800"/>
              <a:buChar char="◦"/>
              <a:defRPr/>
            </a:lvl4pPr>
            <a:lvl5pPr marL="2286000" lvl="4" indent="-342900" algn="l">
              <a:lnSpc>
                <a:spcPct val="90000"/>
              </a:lnSpc>
              <a:spcBef>
                <a:spcPts val="400"/>
              </a:spcBef>
              <a:spcAft>
                <a:spcPts val="0"/>
              </a:spcAft>
              <a:buSzPts val="1800"/>
              <a:buChar char="◦"/>
              <a:defRPr/>
            </a:lvl5pPr>
            <a:lvl6pPr marL="2743200" lvl="5" indent="-342900" algn="l">
              <a:lnSpc>
                <a:spcPct val="90000"/>
              </a:lnSpc>
              <a:spcBef>
                <a:spcPts val="400"/>
              </a:spcBef>
              <a:spcAft>
                <a:spcPts val="0"/>
              </a:spcAft>
              <a:buSzPts val="1800"/>
              <a:buChar char="◦"/>
              <a:defRPr/>
            </a:lvl6pPr>
            <a:lvl7pPr marL="3200400" lvl="6" indent="-342900" algn="l">
              <a:lnSpc>
                <a:spcPct val="90000"/>
              </a:lnSpc>
              <a:spcBef>
                <a:spcPts val="400"/>
              </a:spcBef>
              <a:spcAft>
                <a:spcPts val="0"/>
              </a:spcAft>
              <a:buSzPts val="1800"/>
              <a:buChar char="◦"/>
              <a:defRPr/>
            </a:lvl7pPr>
            <a:lvl8pPr marL="3657600" lvl="7" indent="-342900" algn="l">
              <a:lnSpc>
                <a:spcPct val="90000"/>
              </a:lnSpc>
              <a:spcBef>
                <a:spcPts val="400"/>
              </a:spcBef>
              <a:spcAft>
                <a:spcPts val="0"/>
              </a:spcAft>
              <a:buSzPts val="1800"/>
              <a:buChar char="◦"/>
              <a:defRPr/>
            </a:lvl8pPr>
            <a:lvl9pPr marL="4114800" lvl="8" indent="-342900" algn="l">
              <a:lnSpc>
                <a:spcPct val="90000"/>
              </a:lnSpc>
              <a:spcBef>
                <a:spcPts val="400"/>
              </a:spcBef>
              <a:spcAft>
                <a:spcPts val="400"/>
              </a:spcAft>
              <a:buSzPts val="1800"/>
              <a:buChar char="◦"/>
              <a:defRPr/>
            </a:lvl9pPr>
          </a:lstStyle>
          <a:p>
            <a:endParaRPr/>
          </a:p>
        </p:txBody>
      </p:sp>
      <p:sp>
        <p:nvSpPr>
          <p:cNvPr id="94" name="Google Shape;94;p28"/>
          <p:cNvSpPr txBox="1">
            <a:spLocks noGrp="1"/>
          </p:cNvSpPr>
          <p:nvPr>
            <p:ph type="dt" idx="10"/>
          </p:nvPr>
        </p:nvSpPr>
        <p:spPr>
          <a:xfrm>
            <a:off x="1097280" y="6459785"/>
            <a:ext cx="2472271"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95" name="Google Shape;95;p28"/>
          <p:cNvSpPr txBox="1">
            <a:spLocks noGrp="1"/>
          </p:cNvSpPr>
          <p:nvPr>
            <p:ph type="ftr" idx="11"/>
          </p:nvPr>
        </p:nvSpPr>
        <p:spPr>
          <a:xfrm>
            <a:off x="3686185" y="6459785"/>
            <a:ext cx="4822804"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96" name="Google Shape;96;p28"/>
          <p:cNvSpPr txBox="1">
            <a:spLocks noGrp="1"/>
          </p:cNvSpPr>
          <p:nvPr>
            <p:ph type="sldNum" idx="12"/>
          </p:nvPr>
        </p:nvSpPr>
        <p:spPr>
          <a:xfrm>
            <a:off x="9900458" y="6459785"/>
            <a:ext cx="1312025"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fr-FR"/>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re et contenu" type="obj">
  <p:cSld name="OBJECT">
    <p:spTree>
      <p:nvGrpSpPr>
        <p:cNvPr id="1" name="Shape 23"/>
        <p:cNvGrpSpPr/>
        <p:nvPr/>
      </p:nvGrpSpPr>
      <p:grpSpPr>
        <a:xfrm>
          <a:off x="0" y="0"/>
          <a:ext cx="0" cy="0"/>
          <a:chOff x="0" y="0"/>
          <a:chExt cx="0" cy="0"/>
        </a:xfrm>
      </p:grpSpPr>
      <p:sp>
        <p:nvSpPr>
          <p:cNvPr id="24" name="Google Shape;24;p19"/>
          <p:cNvSpPr txBox="1">
            <a:spLocks noGrp="1"/>
          </p:cNvSpPr>
          <p:nvPr>
            <p:ph type="title"/>
          </p:nvPr>
        </p:nvSpPr>
        <p:spPr>
          <a:xfrm>
            <a:off x="1097280" y="286603"/>
            <a:ext cx="10058400" cy="1450757"/>
          </a:xfrm>
          <a:prstGeom prst="rect">
            <a:avLst/>
          </a:prstGeom>
          <a:noFill/>
          <a:ln>
            <a:noFill/>
          </a:ln>
        </p:spPr>
        <p:txBody>
          <a:bodyPr spcFirstLastPara="1" wrap="square" lIns="91425" tIns="45700" rIns="91425" bIns="45700" anchor="b" anchorCtr="0">
            <a:normAutofit/>
          </a:bodyPr>
          <a:lstStyle>
            <a:lvl1pPr lvl="0" algn="l">
              <a:lnSpc>
                <a:spcPct val="85000"/>
              </a:lnSpc>
              <a:spcBef>
                <a:spcPts val="0"/>
              </a:spcBef>
              <a:spcAft>
                <a:spcPts val="0"/>
              </a:spcAft>
              <a:buClr>
                <a:srgbClr val="3F3F3F"/>
              </a:buClr>
              <a:buSzPts val="4800"/>
              <a:buFont typeface="Calibri"/>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5" name="Google Shape;25;p19"/>
          <p:cNvSpPr txBox="1">
            <a:spLocks noGrp="1"/>
          </p:cNvSpPr>
          <p:nvPr>
            <p:ph type="body" idx="1"/>
          </p:nvPr>
        </p:nvSpPr>
        <p:spPr>
          <a:xfrm>
            <a:off x="1097280" y="1845734"/>
            <a:ext cx="10058400" cy="4023300"/>
          </a:xfrm>
          <a:prstGeom prst="rect">
            <a:avLst/>
          </a:prstGeom>
          <a:noFill/>
          <a:ln>
            <a:noFill/>
          </a:ln>
        </p:spPr>
        <p:txBody>
          <a:bodyPr spcFirstLastPara="1" wrap="square" lIns="0" tIns="45700" rIns="0" bIns="45700" anchor="t" anchorCtr="0">
            <a:normAutofit/>
          </a:bodyPr>
          <a:lstStyle>
            <a:lvl1pPr marL="457200" lvl="0" indent="-342900" algn="l">
              <a:lnSpc>
                <a:spcPct val="90000"/>
              </a:lnSpc>
              <a:spcBef>
                <a:spcPts val="1200"/>
              </a:spcBef>
              <a:spcAft>
                <a:spcPts val="0"/>
              </a:spcAft>
              <a:buSzPts val="1800"/>
              <a:buChar char=" "/>
              <a:defRPr/>
            </a:lvl1pPr>
            <a:lvl2pPr marL="914400" lvl="1" indent="-342900" algn="l">
              <a:lnSpc>
                <a:spcPct val="90000"/>
              </a:lnSpc>
              <a:spcBef>
                <a:spcPts val="200"/>
              </a:spcBef>
              <a:spcAft>
                <a:spcPts val="0"/>
              </a:spcAft>
              <a:buSzPts val="1800"/>
              <a:buChar char="◦"/>
              <a:defRPr/>
            </a:lvl2pPr>
            <a:lvl3pPr marL="1371600" lvl="2" indent="-342900" algn="l">
              <a:lnSpc>
                <a:spcPct val="90000"/>
              </a:lnSpc>
              <a:spcBef>
                <a:spcPts val="400"/>
              </a:spcBef>
              <a:spcAft>
                <a:spcPts val="0"/>
              </a:spcAft>
              <a:buSzPts val="1800"/>
              <a:buChar char="◦"/>
              <a:defRPr/>
            </a:lvl3pPr>
            <a:lvl4pPr marL="1828800" lvl="3" indent="-342900" algn="l">
              <a:lnSpc>
                <a:spcPct val="90000"/>
              </a:lnSpc>
              <a:spcBef>
                <a:spcPts val="400"/>
              </a:spcBef>
              <a:spcAft>
                <a:spcPts val="0"/>
              </a:spcAft>
              <a:buSzPts val="1800"/>
              <a:buChar char="◦"/>
              <a:defRPr/>
            </a:lvl4pPr>
            <a:lvl5pPr marL="2286000" lvl="4" indent="-342900" algn="l">
              <a:lnSpc>
                <a:spcPct val="90000"/>
              </a:lnSpc>
              <a:spcBef>
                <a:spcPts val="400"/>
              </a:spcBef>
              <a:spcAft>
                <a:spcPts val="0"/>
              </a:spcAft>
              <a:buSzPts val="1800"/>
              <a:buChar char="◦"/>
              <a:defRPr/>
            </a:lvl5pPr>
            <a:lvl6pPr marL="2743200" lvl="5" indent="-342900" algn="l">
              <a:lnSpc>
                <a:spcPct val="90000"/>
              </a:lnSpc>
              <a:spcBef>
                <a:spcPts val="400"/>
              </a:spcBef>
              <a:spcAft>
                <a:spcPts val="0"/>
              </a:spcAft>
              <a:buSzPts val="1800"/>
              <a:buChar char="◦"/>
              <a:defRPr/>
            </a:lvl6pPr>
            <a:lvl7pPr marL="3200400" lvl="6" indent="-342900" algn="l">
              <a:lnSpc>
                <a:spcPct val="90000"/>
              </a:lnSpc>
              <a:spcBef>
                <a:spcPts val="400"/>
              </a:spcBef>
              <a:spcAft>
                <a:spcPts val="0"/>
              </a:spcAft>
              <a:buSzPts val="1800"/>
              <a:buChar char="◦"/>
              <a:defRPr/>
            </a:lvl7pPr>
            <a:lvl8pPr marL="3657600" lvl="7" indent="-342900" algn="l">
              <a:lnSpc>
                <a:spcPct val="90000"/>
              </a:lnSpc>
              <a:spcBef>
                <a:spcPts val="400"/>
              </a:spcBef>
              <a:spcAft>
                <a:spcPts val="0"/>
              </a:spcAft>
              <a:buSzPts val="1800"/>
              <a:buChar char="◦"/>
              <a:defRPr/>
            </a:lvl8pPr>
            <a:lvl9pPr marL="4114800" lvl="8" indent="-342900" algn="l">
              <a:lnSpc>
                <a:spcPct val="90000"/>
              </a:lnSpc>
              <a:spcBef>
                <a:spcPts val="400"/>
              </a:spcBef>
              <a:spcAft>
                <a:spcPts val="400"/>
              </a:spcAft>
              <a:buSzPts val="1800"/>
              <a:buChar char="◦"/>
              <a:defRPr/>
            </a:lvl9pPr>
          </a:lstStyle>
          <a:p>
            <a:endParaRPr/>
          </a:p>
        </p:txBody>
      </p:sp>
      <p:sp>
        <p:nvSpPr>
          <p:cNvPr id="26" name="Google Shape;26;p19"/>
          <p:cNvSpPr txBox="1">
            <a:spLocks noGrp="1"/>
          </p:cNvSpPr>
          <p:nvPr>
            <p:ph type="dt" idx="10"/>
          </p:nvPr>
        </p:nvSpPr>
        <p:spPr>
          <a:xfrm>
            <a:off x="1097280" y="6459785"/>
            <a:ext cx="2472271"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7" name="Google Shape;27;p19"/>
          <p:cNvSpPr txBox="1">
            <a:spLocks noGrp="1"/>
          </p:cNvSpPr>
          <p:nvPr>
            <p:ph type="ftr" idx="11"/>
          </p:nvPr>
        </p:nvSpPr>
        <p:spPr>
          <a:xfrm>
            <a:off x="3686185" y="6459785"/>
            <a:ext cx="4822804"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8" name="Google Shape;28;p19"/>
          <p:cNvSpPr txBox="1">
            <a:spLocks noGrp="1"/>
          </p:cNvSpPr>
          <p:nvPr>
            <p:ph type="sldNum" idx="12"/>
          </p:nvPr>
        </p:nvSpPr>
        <p:spPr>
          <a:xfrm>
            <a:off x="9900458" y="6459785"/>
            <a:ext cx="1312025"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fr-FR"/>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matchingName="Titre de section" type="secHead">
  <p:cSld name="SECTION_HEADER">
    <p:bg>
      <p:bgPr>
        <a:solidFill>
          <a:schemeClr val="lt1"/>
        </a:solidFill>
        <a:effectLst/>
      </p:bgPr>
    </p:bg>
    <p:spTree>
      <p:nvGrpSpPr>
        <p:cNvPr id="1" name="Shape 29"/>
        <p:cNvGrpSpPr/>
        <p:nvPr/>
      </p:nvGrpSpPr>
      <p:grpSpPr>
        <a:xfrm>
          <a:off x="0" y="0"/>
          <a:ext cx="0" cy="0"/>
          <a:chOff x="0" y="0"/>
          <a:chExt cx="0" cy="0"/>
        </a:xfrm>
      </p:grpSpPr>
      <p:sp>
        <p:nvSpPr>
          <p:cNvPr id="30" name="Google Shape;30;p20"/>
          <p:cNvSpPr/>
          <p:nvPr/>
        </p:nvSpPr>
        <p:spPr>
          <a:xfrm>
            <a:off x="3175" y="6400800"/>
            <a:ext cx="12188825" cy="457200"/>
          </a:xfrm>
          <a:prstGeom prst="rect">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 name="Google Shape;31;p20"/>
          <p:cNvSpPr/>
          <p:nvPr/>
        </p:nvSpPr>
        <p:spPr>
          <a:xfrm>
            <a:off x="15" y="6334316"/>
            <a:ext cx="12188825" cy="64008"/>
          </a:xfrm>
          <a:prstGeom prst="rect">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 name="Google Shape;32;p20"/>
          <p:cNvSpPr txBox="1">
            <a:spLocks noGrp="1"/>
          </p:cNvSpPr>
          <p:nvPr>
            <p:ph type="title"/>
          </p:nvPr>
        </p:nvSpPr>
        <p:spPr>
          <a:xfrm>
            <a:off x="1097280" y="758952"/>
            <a:ext cx="10058400" cy="3566160"/>
          </a:xfrm>
          <a:prstGeom prst="rect">
            <a:avLst/>
          </a:prstGeom>
          <a:noFill/>
          <a:ln>
            <a:noFill/>
          </a:ln>
        </p:spPr>
        <p:txBody>
          <a:bodyPr spcFirstLastPara="1" wrap="square" lIns="91425" tIns="45700" rIns="91425" bIns="45700" anchor="b" anchorCtr="0">
            <a:normAutofit/>
          </a:bodyPr>
          <a:lstStyle>
            <a:lvl1pPr lvl="0" algn="l">
              <a:lnSpc>
                <a:spcPct val="85000"/>
              </a:lnSpc>
              <a:spcBef>
                <a:spcPts val="0"/>
              </a:spcBef>
              <a:spcAft>
                <a:spcPts val="0"/>
              </a:spcAft>
              <a:buClr>
                <a:srgbClr val="262626"/>
              </a:buClr>
              <a:buSzPts val="8000"/>
              <a:buFont typeface="Calibri"/>
              <a:buNone/>
              <a:defRPr sz="8000" b="0">
                <a:solidFill>
                  <a:srgbClr val="262626"/>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3" name="Google Shape;33;p20"/>
          <p:cNvSpPr txBox="1">
            <a:spLocks noGrp="1"/>
          </p:cNvSpPr>
          <p:nvPr>
            <p:ph type="body" idx="1"/>
          </p:nvPr>
        </p:nvSpPr>
        <p:spPr>
          <a:xfrm>
            <a:off x="1097280" y="4453128"/>
            <a:ext cx="10058400" cy="1143000"/>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200"/>
              </a:spcBef>
              <a:spcAft>
                <a:spcPts val="0"/>
              </a:spcAft>
              <a:buSzPts val="2400"/>
              <a:buNone/>
              <a:defRPr sz="2400" cap="none">
                <a:solidFill>
                  <a:schemeClr val="dk2"/>
                </a:solidFill>
                <a:latin typeface="Calibri"/>
                <a:ea typeface="Calibri"/>
                <a:cs typeface="Calibri"/>
                <a:sym typeface="Calibri"/>
              </a:defRPr>
            </a:lvl1pPr>
            <a:lvl2pPr marL="914400" lvl="1" indent="-228600" algn="l">
              <a:lnSpc>
                <a:spcPct val="90000"/>
              </a:lnSpc>
              <a:spcBef>
                <a:spcPts val="200"/>
              </a:spcBef>
              <a:spcAft>
                <a:spcPts val="0"/>
              </a:spcAft>
              <a:buSzPts val="1800"/>
              <a:buNone/>
              <a:defRPr sz="1800">
                <a:solidFill>
                  <a:srgbClr val="888888"/>
                </a:solidFill>
              </a:defRPr>
            </a:lvl2pPr>
            <a:lvl3pPr marL="1371600" lvl="2" indent="-228600" algn="l">
              <a:lnSpc>
                <a:spcPct val="90000"/>
              </a:lnSpc>
              <a:spcBef>
                <a:spcPts val="400"/>
              </a:spcBef>
              <a:spcAft>
                <a:spcPts val="0"/>
              </a:spcAft>
              <a:buSzPts val="1600"/>
              <a:buNone/>
              <a:defRPr sz="1600">
                <a:solidFill>
                  <a:srgbClr val="888888"/>
                </a:solidFill>
              </a:defRPr>
            </a:lvl3pPr>
            <a:lvl4pPr marL="1828800" lvl="3" indent="-228600" algn="l">
              <a:lnSpc>
                <a:spcPct val="90000"/>
              </a:lnSpc>
              <a:spcBef>
                <a:spcPts val="400"/>
              </a:spcBef>
              <a:spcAft>
                <a:spcPts val="0"/>
              </a:spcAft>
              <a:buSzPts val="1400"/>
              <a:buNone/>
              <a:defRPr sz="1400">
                <a:solidFill>
                  <a:srgbClr val="888888"/>
                </a:solidFill>
              </a:defRPr>
            </a:lvl4pPr>
            <a:lvl5pPr marL="2286000" lvl="4" indent="-228600" algn="l">
              <a:lnSpc>
                <a:spcPct val="90000"/>
              </a:lnSpc>
              <a:spcBef>
                <a:spcPts val="400"/>
              </a:spcBef>
              <a:spcAft>
                <a:spcPts val="0"/>
              </a:spcAft>
              <a:buSzPts val="1400"/>
              <a:buNone/>
              <a:defRPr sz="1400">
                <a:solidFill>
                  <a:srgbClr val="888888"/>
                </a:solidFill>
              </a:defRPr>
            </a:lvl5pPr>
            <a:lvl6pPr marL="2743200" lvl="5" indent="-228600" algn="l">
              <a:lnSpc>
                <a:spcPct val="90000"/>
              </a:lnSpc>
              <a:spcBef>
                <a:spcPts val="400"/>
              </a:spcBef>
              <a:spcAft>
                <a:spcPts val="0"/>
              </a:spcAft>
              <a:buSzPts val="1400"/>
              <a:buNone/>
              <a:defRPr sz="1400">
                <a:solidFill>
                  <a:srgbClr val="888888"/>
                </a:solidFill>
              </a:defRPr>
            </a:lvl6pPr>
            <a:lvl7pPr marL="3200400" lvl="6" indent="-228600" algn="l">
              <a:lnSpc>
                <a:spcPct val="90000"/>
              </a:lnSpc>
              <a:spcBef>
                <a:spcPts val="400"/>
              </a:spcBef>
              <a:spcAft>
                <a:spcPts val="0"/>
              </a:spcAft>
              <a:buSzPts val="1400"/>
              <a:buNone/>
              <a:defRPr sz="1400">
                <a:solidFill>
                  <a:srgbClr val="888888"/>
                </a:solidFill>
              </a:defRPr>
            </a:lvl7pPr>
            <a:lvl8pPr marL="3657600" lvl="7" indent="-228600" algn="l">
              <a:lnSpc>
                <a:spcPct val="90000"/>
              </a:lnSpc>
              <a:spcBef>
                <a:spcPts val="400"/>
              </a:spcBef>
              <a:spcAft>
                <a:spcPts val="0"/>
              </a:spcAft>
              <a:buSzPts val="1400"/>
              <a:buNone/>
              <a:defRPr sz="1400">
                <a:solidFill>
                  <a:srgbClr val="888888"/>
                </a:solidFill>
              </a:defRPr>
            </a:lvl8pPr>
            <a:lvl9pPr marL="4114800" lvl="8" indent="-228600" algn="l">
              <a:lnSpc>
                <a:spcPct val="90000"/>
              </a:lnSpc>
              <a:spcBef>
                <a:spcPts val="400"/>
              </a:spcBef>
              <a:spcAft>
                <a:spcPts val="400"/>
              </a:spcAft>
              <a:buSzPts val="1400"/>
              <a:buNone/>
              <a:defRPr sz="1400">
                <a:solidFill>
                  <a:srgbClr val="888888"/>
                </a:solidFill>
              </a:defRPr>
            </a:lvl9pPr>
          </a:lstStyle>
          <a:p>
            <a:endParaRPr/>
          </a:p>
        </p:txBody>
      </p:sp>
      <p:sp>
        <p:nvSpPr>
          <p:cNvPr id="34" name="Google Shape;34;p20"/>
          <p:cNvSpPr txBox="1">
            <a:spLocks noGrp="1"/>
          </p:cNvSpPr>
          <p:nvPr>
            <p:ph type="dt" idx="10"/>
          </p:nvPr>
        </p:nvSpPr>
        <p:spPr>
          <a:xfrm>
            <a:off x="1097280" y="6459785"/>
            <a:ext cx="2472271"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5" name="Google Shape;35;p20"/>
          <p:cNvSpPr txBox="1">
            <a:spLocks noGrp="1"/>
          </p:cNvSpPr>
          <p:nvPr>
            <p:ph type="ftr" idx="11"/>
          </p:nvPr>
        </p:nvSpPr>
        <p:spPr>
          <a:xfrm>
            <a:off x="3686185" y="6459785"/>
            <a:ext cx="4822804"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6" name="Google Shape;36;p20"/>
          <p:cNvSpPr txBox="1">
            <a:spLocks noGrp="1"/>
          </p:cNvSpPr>
          <p:nvPr>
            <p:ph type="sldNum" idx="12"/>
          </p:nvPr>
        </p:nvSpPr>
        <p:spPr>
          <a:xfrm>
            <a:off x="9900458" y="6459785"/>
            <a:ext cx="1312025"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fr-FR"/>
              <a:t>‹#›</a:t>
            </a:fld>
            <a:endParaRPr/>
          </a:p>
        </p:txBody>
      </p:sp>
      <p:cxnSp>
        <p:nvCxnSpPr>
          <p:cNvPr id="37" name="Google Shape;37;p20"/>
          <p:cNvCxnSpPr/>
          <p:nvPr/>
        </p:nvCxnSpPr>
        <p:spPr>
          <a:xfrm>
            <a:off x="1207658" y="4343400"/>
            <a:ext cx="9875520" cy="0"/>
          </a:xfrm>
          <a:prstGeom prst="straightConnector1">
            <a:avLst/>
          </a:prstGeom>
          <a:noFill/>
          <a:ln w="9525" cap="flat" cmpd="sng">
            <a:solidFill>
              <a:srgbClr val="7F7F7F"/>
            </a:solidFill>
            <a:prstDash val="solid"/>
            <a:round/>
            <a:headEnd type="none" w="sm" len="sm"/>
            <a:tailEnd type="none" w="sm" len="sm"/>
          </a:ln>
        </p:spPr>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Deux contenus" type="twoObj">
  <p:cSld name="TWO_OBJECTS">
    <p:spTree>
      <p:nvGrpSpPr>
        <p:cNvPr id="1" name="Shape 38"/>
        <p:cNvGrpSpPr/>
        <p:nvPr/>
      </p:nvGrpSpPr>
      <p:grpSpPr>
        <a:xfrm>
          <a:off x="0" y="0"/>
          <a:ext cx="0" cy="0"/>
          <a:chOff x="0" y="0"/>
          <a:chExt cx="0" cy="0"/>
        </a:xfrm>
      </p:grpSpPr>
      <p:sp>
        <p:nvSpPr>
          <p:cNvPr id="39" name="Google Shape;39;p21"/>
          <p:cNvSpPr txBox="1">
            <a:spLocks noGrp="1"/>
          </p:cNvSpPr>
          <p:nvPr>
            <p:ph type="title"/>
          </p:nvPr>
        </p:nvSpPr>
        <p:spPr>
          <a:xfrm>
            <a:off x="1097280" y="286603"/>
            <a:ext cx="10058400" cy="1450757"/>
          </a:xfrm>
          <a:prstGeom prst="rect">
            <a:avLst/>
          </a:prstGeom>
          <a:noFill/>
          <a:ln>
            <a:noFill/>
          </a:ln>
        </p:spPr>
        <p:txBody>
          <a:bodyPr spcFirstLastPara="1" wrap="square" lIns="91425" tIns="45700" rIns="91425" bIns="45700" anchor="b" anchorCtr="0">
            <a:normAutofit/>
          </a:bodyPr>
          <a:lstStyle>
            <a:lvl1pPr lvl="0" algn="l">
              <a:lnSpc>
                <a:spcPct val="85000"/>
              </a:lnSpc>
              <a:spcBef>
                <a:spcPts val="0"/>
              </a:spcBef>
              <a:spcAft>
                <a:spcPts val="0"/>
              </a:spcAft>
              <a:buClr>
                <a:srgbClr val="3F3F3F"/>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0" name="Google Shape;40;p21"/>
          <p:cNvSpPr txBox="1">
            <a:spLocks noGrp="1"/>
          </p:cNvSpPr>
          <p:nvPr>
            <p:ph type="body" idx="1"/>
          </p:nvPr>
        </p:nvSpPr>
        <p:spPr>
          <a:xfrm>
            <a:off x="1097279" y="1845734"/>
            <a:ext cx="4937760" cy="4023360"/>
          </a:xfrm>
          <a:prstGeom prst="rect">
            <a:avLst/>
          </a:prstGeom>
          <a:noFill/>
          <a:ln>
            <a:noFill/>
          </a:ln>
        </p:spPr>
        <p:txBody>
          <a:bodyPr spcFirstLastPara="1" wrap="square" lIns="0" tIns="45700" rIns="0" bIns="45700" anchor="t" anchorCtr="0">
            <a:normAutofit/>
          </a:bodyPr>
          <a:lstStyle>
            <a:lvl1pPr marL="457200" lvl="0" indent="-342900" algn="l">
              <a:lnSpc>
                <a:spcPct val="90000"/>
              </a:lnSpc>
              <a:spcBef>
                <a:spcPts val="1200"/>
              </a:spcBef>
              <a:spcAft>
                <a:spcPts val="0"/>
              </a:spcAft>
              <a:buSzPts val="1800"/>
              <a:buChar char=" "/>
              <a:defRPr/>
            </a:lvl1pPr>
            <a:lvl2pPr marL="914400" lvl="1" indent="-342900" algn="l">
              <a:lnSpc>
                <a:spcPct val="90000"/>
              </a:lnSpc>
              <a:spcBef>
                <a:spcPts val="200"/>
              </a:spcBef>
              <a:spcAft>
                <a:spcPts val="0"/>
              </a:spcAft>
              <a:buSzPts val="1800"/>
              <a:buChar char="◦"/>
              <a:defRPr/>
            </a:lvl2pPr>
            <a:lvl3pPr marL="1371600" lvl="2" indent="-342900" algn="l">
              <a:lnSpc>
                <a:spcPct val="90000"/>
              </a:lnSpc>
              <a:spcBef>
                <a:spcPts val="400"/>
              </a:spcBef>
              <a:spcAft>
                <a:spcPts val="0"/>
              </a:spcAft>
              <a:buSzPts val="1800"/>
              <a:buChar char="◦"/>
              <a:defRPr/>
            </a:lvl3pPr>
            <a:lvl4pPr marL="1828800" lvl="3" indent="-342900" algn="l">
              <a:lnSpc>
                <a:spcPct val="90000"/>
              </a:lnSpc>
              <a:spcBef>
                <a:spcPts val="400"/>
              </a:spcBef>
              <a:spcAft>
                <a:spcPts val="0"/>
              </a:spcAft>
              <a:buSzPts val="1800"/>
              <a:buChar char="◦"/>
              <a:defRPr/>
            </a:lvl4pPr>
            <a:lvl5pPr marL="2286000" lvl="4" indent="-342900" algn="l">
              <a:lnSpc>
                <a:spcPct val="90000"/>
              </a:lnSpc>
              <a:spcBef>
                <a:spcPts val="400"/>
              </a:spcBef>
              <a:spcAft>
                <a:spcPts val="0"/>
              </a:spcAft>
              <a:buSzPts val="1800"/>
              <a:buChar char="◦"/>
              <a:defRPr/>
            </a:lvl5pPr>
            <a:lvl6pPr marL="2743200" lvl="5" indent="-342900" algn="l">
              <a:lnSpc>
                <a:spcPct val="90000"/>
              </a:lnSpc>
              <a:spcBef>
                <a:spcPts val="400"/>
              </a:spcBef>
              <a:spcAft>
                <a:spcPts val="0"/>
              </a:spcAft>
              <a:buSzPts val="1800"/>
              <a:buChar char="◦"/>
              <a:defRPr/>
            </a:lvl6pPr>
            <a:lvl7pPr marL="3200400" lvl="6" indent="-342900" algn="l">
              <a:lnSpc>
                <a:spcPct val="90000"/>
              </a:lnSpc>
              <a:spcBef>
                <a:spcPts val="400"/>
              </a:spcBef>
              <a:spcAft>
                <a:spcPts val="0"/>
              </a:spcAft>
              <a:buSzPts val="1800"/>
              <a:buChar char="◦"/>
              <a:defRPr/>
            </a:lvl7pPr>
            <a:lvl8pPr marL="3657600" lvl="7" indent="-342900" algn="l">
              <a:lnSpc>
                <a:spcPct val="90000"/>
              </a:lnSpc>
              <a:spcBef>
                <a:spcPts val="400"/>
              </a:spcBef>
              <a:spcAft>
                <a:spcPts val="0"/>
              </a:spcAft>
              <a:buSzPts val="1800"/>
              <a:buChar char="◦"/>
              <a:defRPr/>
            </a:lvl8pPr>
            <a:lvl9pPr marL="4114800" lvl="8" indent="-342900" algn="l">
              <a:lnSpc>
                <a:spcPct val="90000"/>
              </a:lnSpc>
              <a:spcBef>
                <a:spcPts val="400"/>
              </a:spcBef>
              <a:spcAft>
                <a:spcPts val="400"/>
              </a:spcAft>
              <a:buSzPts val="1800"/>
              <a:buChar char="◦"/>
              <a:defRPr/>
            </a:lvl9pPr>
          </a:lstStyle>
          <a:p>
            <a:endParaRPr/>
          </a:p>
        </p:txBody>
      </p:sp>
      <p:sp>
        <p:nvSpPr>
          <p:cNvPr id="41" name="Google Shape;41;p21"/>
          <p:cNvSpPr txBox="1">
            <a:spLocks noGrp="1"/>
          </p:cNvSpPr>
          <p:nvPr>
            <p:ph type="body" idx="2"/>
          </p:nvPr>
        </p:nvSpPr>
        <p:spPr>
          <a:xfrm>
            <a:off x="6217920" y="1845735"/>
            <a:ext cx="4937760" cy="4023360"/>
          </a:xfrm>
          <a:prstGeom prst="rect">
            <a:avLst/>
          </a:prstGeom>
          <a:noFill/>
          <a:ln>
            <a:noFill/>
          </a:ln>
        </p:spPr>
        <p:txBody>
          <a:bodyPr spcFirstLastPara="1" wrap="square" lIns="0" tIns="45700" rIns="0" bIns="45700" anchor="t" anchorCtr="0">
            <a:normAutofit/>
          </a:bodyPr>
          <a:lstStyle>
            <a:lvl1pPr marL="457200" lvl="0" indent="-342900" algn="l">
              <a:lnSpc>
                <a:spcPct val="90000"/>
              </a:lnSpc>
              <a:spcBef>
                <a:spcPts val="1200"/>
              </a:spcBef>
              <a:spcAft>
                <a:spcPts val="0"/>
              </a:spcAft>
              <a:buSzPts val="1800"/>
              <a:buChar char=" "/>
              <a:defRPr/>
            </a:lvl1pPr>
            <a:lvl2pPr marL="914400" lvl="1" indent="-342900" algn="l">
              <a:lnSpc>
                <a:spcPct val="90000"/>
              </a:lnSpc>
              <a:spcBef>
                <a:spcPts val="200"/>
              </a:spcBef>
              <a:spcAft>
                <a:spcPts val="0"/>
              </a:spcAft>
              <a:buSzPts val="1800"/>
              <a:buChar char="◦"/>
              <a:defRPr/>
            </a:lvl2pPr>
            <a:lvl3pPr marL="1371600" lvl="2" indent="-342900" algn="l">
              <a:lnSpc>
                <a:spcPct val="90000"/>
              </a:lnSpc>
              <a:spcBef>
                <a:spcPts val="400"/>
              </a:spcBef>
              <a:spcAft>
                <a:spcPts val="0"/>
              </a:spcAft>
              <a:buSzPts val="1800"/>
              <a:buChar char="◦"/>
              <a:defRPr/>
            </a:lvl3pPr>
            <a:lvl4pPr marL="1828800" lvl="3" indent="-342900" algn="l">
              <a:lnSpc>
                <a:spcPct val="90000"/>
              </a:lnSpc>
              <a:spcBef>
                <a:spcPts val="400"/>
              </a:spcBef>
              <a:spcAft>
                <a:spcPts val="0"/>
              </a:spcAft>
              <a:buSzPts val="1800"/>
              <a:buChar char="◦"/>
              <a:defRPr/>
            </a:lvl4pPr>
            <a:lvl5pPr marL="2286000" lvl="4" indent="-342900" algn="l">
              <a:lnSpc>
                <a:spcPct val="90000"/>
              </a:lnSpc>
              <a:spcBef>
                <a:spcPts val="400"/>
              </a:spcBef>
              <a:spcAft>
                <a:spcPts val="0"/>
              </a:spcAft>
              <a:buSzPts val="1800"/>
              <a:buChar char="◦"/>
              <a:defRPr/>
            </a:lvl5pPr>
            <a:lvl6pPr marL="2743200" lvl="5" indent="-342900" algn="l">
              <a:lnSpc>
                <a:spcPct val="90000"/>
              </a:lnSpc>
              <a:spcBef>
                <a:spcPts val="400"/>
              </a:spcBef>
              <a:spcAft>
                <a:spcPts val="0"/>
              </a:spcAft>
              <a:buSzPts val="1800"/>
              <a:buChar char="◦"/>
              <a:defRPr/>
            </a:lvl6pPr>
            <a:lvl7pPr marL="3200400" lvl="6" indent="-342900" algn="l">
              <a:lnSpc>
                <a:spcPct val="90000"/>
              </a:lnSpc>
              <a:spcBef>
                <a:spcPts val="400"/>
              </a:spcBef>
              <a:spcAft>
                <a:spcPts val="0"/>
              </a:spcAft>
              <a:buSzPts val="1800"/>
              <a:buChar char="◦"/>
              <a:defRPr/>
            </a:lvl7pPr>
            <a:lvl8pPr marL="3657600" lvl="7" indent="-342900" algn="l">
              <a:lnSpc>
                <a:spcPct val="90000"/>
              </a:lnSpc>
              <a:spcBef>
                <a:spcPts val="400"/>
              </a:spcBef>
              <a:spcAft>
                <a:spcPts val="0"/>
              </a:spcAft>
              <a:buSzPts val="1800"/>
              <a:buChar char="◦"/>
              <a:defRPr/>
            </a:lvl8pPr>
            <a:lvl9pPr marL="4114800" lvl="8" indent="-342900" algn="l">
              <a:lnSpc>
                <a:spcPct val="90000"/>
              </a:lnSpc>
              <a:spcBef>
                <a:spcPts val="400"/>
              </a:spcBef>
              <a:spcAft>
                <a:spcPts val="400"/>
              </a:spcAft>
              <a:buSzPts val="1800"/>
              <a:buChar char="◦"/>
              <a:defRPr/>
            </a:lvl9pPr>
          </a:lstStyle>
          <a:p>
            <a:endParaRPr/>
          </a:p>
        </p:txBody>
      </p:sp>
      <p:sp>
        <p:nvSpPr>
          <p:cNvPr id="42" name="Google Shape;42;p21"/>
          <p:cNvSpPr txBox="1">
            <a:spLocks noGrp="1"/>
          </p:cNvSpPr>
          <p:nvPr>
            <p:ph type="dt" idx="10"/>
          </p:nvPr>
        </p:nvSpPr>
        <p:spPr>
          <a:xfrm>
            <a:off x="1097280" y="6459785"/>
            <a:ext cx="2472271"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3" name="Google Shape;43;p21"/>
          <p:cNvSpPr txBox="1">
            <a:spLocks noGrp="1"/>
          </p:cNvSpPr>
          <p:nvPr>
            <p:ph type="ftr" idx="11"/>
          </p:nvPr>
        </p:nvSpPr>
        <p:spPr>
          <a:xfrm>
            <a:off x="3686185" y="6459785"/>
            <a:ext cx="4822804"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4" name="Google Shape;44;p21"/>
          <p:cNvSpPr txBox="1">
            <a:spLocks noGrp="1"/>
          </p:cNvSpPr>
          <p:nvPr>
            <p:ph type="sldNum" idx="12"/>
          </p:nvPr>
        </p:nvSpPr>
        <p:spPr>
          <a:xfrm>
            <a:off x="9900458" y="6459785"/>
            <a:ext cx="1312025"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fr-FR"/>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Comparaison" type="twoTxTwoObj">
  <p:cSld name="TWO_OBJECTS_WITH_TEXT">
    <p:spTree>
      <p:nvGrpSpPr>
        <p:cNvPr id="1" name="Shape 45"/>
        <p:cNvGrpSpPr/>
        <p:nvPr/>
      </p:nvGrpSpPr>
      <p:grpSpPr>
        <a:xfrm>
          <a:off x="0" y="0"/>
          <a:ext cx="0" cy="0"/>
          <a:chOff x="0" y="0"/>
          <a:chExt cx="0" cy="0"/>
        </a:xfrm>
      </p:grpSpPr>
      <p:sp>
        <p:nvSpPr>
          <p:cNvPr id="46" name="Google Shape;46;p22"/>
          <p:cNvSpPr txBox="1">
            <a:spLocks noGrp="1"/>
          </p:cNvSpPr>
          <p:nvPr>
            <p:ph type="title"/>
          </p:nvPr>
        </p:nvSpPr>
        <p:spPr>
          <a:xfrm>
            <a:off x="1097280" y="286603"/>
            <a:ext cx="10058400" cy="1450757"/>
          </a:xfrm>
          <a:prstGeom prst="rect">
            <a:avLst/>
          </a:prstGeom>
          <a:noFill/>
          <a:ln>
            <a:noFill/>
          </a:ln>
        </p:spPr>
        <p:txBody>
          <a:bodyPr spcFirstLastPara="1" wrap="square" lIns="91425" tIns="45700" rIns="91425" bIns="45700" anchor="b" anchorCtr="0">
            <a:normAutofit/>
          </a:bodyPr>
          <a:lstStyle>
            <a:lvl1pPr lvl="0" algn="l">
              <a:lnSpc>
                <a:spcPct val="85000"/>
              </a:lnSpc>
              <a:spcBef>
                <a:spcPts val="0"/>
              </a:spcBef>
              <a:spcAft>
                <a:spcPts val="0"/>
              </a:spcAft>
              <a:buClr>
                <a:srgbClr val="3F3F3F"/>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7" name="Google Shape;47;p22"/>
          <p:cNvSpPr txBox="1">
            <a:spLocks noGrp="1"/>
          </p:cNvSpPr>
          <p:nvPr>
            <p:ph type="body" idx="1"/>
          </p:nvPr>
        </p:nvSpPr>
        <p:spPr>
          <a:xfrm>
            <a:off x="1097280" y="1846052"/>
            <a:ext cx="4937760" cy="736282"/>
          </a:xfrm>
          <a:prstGeom prst="rect">
            <a:avLst/>
          </a:prstGeom>
          <a:noFill/>
          <a:ln>
            <a:noFill/>
          </a:ln>
        </p:spPr>
        <p:txBody>
          <a:bodyPr spcFirstLastPara="1" wrap="square" lIns="91425" tIns="45700" rIns="91425" bIns="45700" anchor="ctr" anchorCtr="0">
            <a:normAutofit/>
          </a:bodyPr>
          <a:lstStyle>
            <a:lvl1pPr marL="457200" lvl="0" indent="-228600" algn="l">
              <a:lnSpc>
                <a:spcPct val="90000"/>
              </a:lnSpc>
              <a:spcBef>
                <a:spcPts val="1200"/>
              </a:spcBef>
              <a:spcAft>
                <a:spcPts val="0"/>
              </a:spcAft>
              <a:buSzPts val="2000"/>
              <a:buNone/>
              <a:defRPr sz="2000" b="0" cap="none">
                <a:solidFill>
                  <a:schemeClr val="dk2"/>
                </a:solidFill>
              </a:defRPr>
            </a:lvl1pPr>
            <a:lvl2pPr marL="914400" lvl="1" indent="-228600" algn="l">
              <a:lnSpc>
                <a:spcPct val="90000"/>
              </a:lnSpc>
              <a:spcBef>
                <a:spcPts val="200"/>
              </a:spcBef>
              <a:spcAft>
                <a:spcPts val="0"/>
              </a:spcAft>
              <a:buSzPts val="2000"/>
              <a:buNone/>
              <a:defRPr sz="2000" b="1"/>
            </a:lvl2pPr>
            <a:lvl3pPr marL="1371600" lvl="2" indent="-228600" algn="l">
              <a:lnSpc>
                <a:spcPct val="90000"/>
              </a:lnSpc>
              <a:spcBef>
                <a:spcPts val="400"/>
              </a:spcBef>
              <a:spcAft>
                <a:spcPts val="0"/>
              </a:spcAft>
              <a:buSzPts val="1800"/>
              <a:buNone/>
              <a:defRPr sz="1800" b="1"/>
            </a:lvl3pPr>
            <a:lvl4pPr marL="1828800" lvl="3" indent="-228600" algn="l">
              <a:lnSpc>
                <a:spcPct val="90000"/>
              </a:lnSpc>
              <a:spcBef>
                <a:spcPts val="400"/>
              </a:spcBef>
              <a:spcAft>
                <a:spcPts val="0"/>
              </a:spcAft>
              <a:buSzPts val="1600"/>
              <a:buNone/>
              <a:defRPr sz="1600" b="1"/>
            </a:lvl4pPr>
            <a:lvl5pPr marL="2286000" lvl="4" indent="-228600" algn="l">
              <a:lnSpc>
                <a:spcPct val="90000"/>
              </a:lnSpc>
              <a:spcBef>
                <a:spcPts val="400"/>
              </a:spcBef>
              <a:spcAft>
                <a:spcPts val="0"/>
              </a:spcAft>
              <a:buSzPts val="1600"/>
              <a:buNone/>
              <a:defRPr sz="1600" b="1"/>
            </a:lvl5pPr>
            <a:lvl6pPr marL="2743200" lvl="5" indent="-228600" algn="l">
              <a:lnSpc>
                <a:spcPct val="90000"/>
              </a:lnSpc>
              <a:spcBef>
                <a:spcPts val="400"/>
              </a:spcBef>
              <a:spcAft>
                <a:spcPts val="0"/>
              </a:spcAft>
              <a:buSzPts val="1600"/>
              <a:buNone/>
              <a:defRPr sz="1600" b="1"/>
            </a:lvl6pPr>
            <a:lvl7pPr marL="3200400" lvl="6" indent="-228600" algn="l">
              <a:lnSpc>
                <a:spcPct val="90000"/>
              </a:lnSpc>
              <a:spcBef>
                <a:spcPts val="400"/>
              </a:spcBef>
              <a:spcAft>
                <a:spcPts val="0"/>
              </a:spcAft>
              <a:buSzPts val="1600"/>
              <a:buNone/>
              <a:defRPr sz="1600" b="1"/>
            </a:lvl7pPr>
            <a:lvl8pPr marL="3657600" lvl="7" indent="-228600" algn="l">
              <a:lnSpc>
                <a:spcPct val="90000"/>
              </a:lnSpc>
              <a:spcBef>
                <a:spcPts val="400"/>
              </a:spcBef>
              <a:spcAft>
                <a:spcPts val="0"/>
              </a:spcAft>
              <a:buSzPts val="1600"/>
              <a:buNone/>
              <a:defRPr sz="1600" b="1"/>
            </a:lvl8pPr>
            <a:lvl9pPr marL="4114800" lvl="8" indent="-228600" algn="l">
              <a:lnSpc>
                <a:spcPct val="90000"/>
              </a:lnSpc>
              <a:spcBef>
                <a:spcPts val="400"/>
              </a:spcBef>
              <a:spcAft>
                <a:spcPts val="400"/>
              </a:spcAft>
              <a:buSzPts val="1600"/>
              <a:buNone/>
              <a:defRPr sz="1600" b="1"/>
            </a:lvl9pPr>
          </a:lstStyle>
          <a:p>
            <a:endParaRPr/>
          </a:p>
        </p:txBody>
      </p:sp>
      <p:sp>
        <p:nvSpPr>
          <p:cNvPr id="48" name="Google Shape;48;p22"/>
          <p:cNvSpPr txBox="1">
            <a:spLocks noGrp="1"/>
          </p:cNvSpPr>
          <p:nvPr>
            <p:ph type="body" idx="2"/>
          </p:nvPr>
        </p:nvSpPr>
        <p:spPr>
          <a:xfrm>
            <a:off x="1097280" y="2582334"/>
            <a:ext cx="4937760" cy="3378200"/>
          </a:xfrm>
          <a:prstGeom prst="rect">
            <a:avLst/>
          </a:prstGeom>
          <a:noFill/>
          <a:ln>
            <a:noFill/>
          </a:ln>
        </p:spPr>
        <p:txBody>
          <a:bodyPr spcFirstLastPara="1" wrap="square" lIns="0" tIns="45700" rIns="0" bIns="45700" anchor="t" anchorCtr="0">
            <a:normAutofit/>
          </a:bodyPr>
          <a:lstStyle>
            <a:lvl1pPr marL="457200" lvl="0" indent="-342900" algn="l">
              <a:lnSpc>
                <a:spcPct val="90000"/>
              </a:lnSpc>
              <a:spcBef>
                <a:spcPts val="1200"/>
              </a:spcBef>
              <a:spcAft>
                <a:spcPts val="0"/>
              </a:spcAft>
              <a:buSzPts val="1800"/>
              <a:buChar char=" "/>
              <a:defRPr/>
            </a:lvl1pPr>
            <a:lvl2pPr marL="914400" lvl="1" indent="-342900" algn="l">
              <a:lnSpc>
                <a:spcPct val="90000"/>
              </a:lnSpc>
              <a:spcBef>
                <a:spcPts val="200"/>
              </a:spcBef>
              <a:spcAft>
                <a:spcPts val="0"/>
              </a:spcAft>
              <a:buSzPts val="1800"/>
              <a:buChar char="◦"/>
              <a:defRPr/>
            </a:lvl2pPr>
            <a:lvl3pPr marL="1371600" lvl="2" indent="-342900" algn="l">
              <a:lnSpc>
                <a:spcPct val="90000"/>
              </a:lnSpc>
              <a:spcBef>
                <a:spcPts val="400"/>
              </a:spcBef>
              <a:spcAft>
                <a:spcPts val="0"/>
              </a:spcAft>
              <a:buSzPts val="1800"/>
              <a:buChar char="◦"/>
              <a:defRPr/>
            </a:lvl3pPr>
            <a:lvl4pPr marL="1828800" lvl="3" indent="-342900" algn="l">
              <a:lnSpc>
                <a:spcPct val="90000"/>
              </a:lnSpc>
              <a:spcBef>
                <a:spcPts val="400"/>
              </a:spcBef>
              <a:spcAft>
                <a:spcPts val="0"/>
              </a:spcAft>
              <a:buSzPts val="1800"/>
              <a:buChar char="◦"/>
              <a:defRPr/>
            </a:lvl4pPr>
            <a:lvl5pPr marL="2286000" lvl="4" indent="-342900" algn="l">
              <a:lnSpc>
                <a:spcPct val="90000"/>
              </a:lnSpc>
              <a:spcBef>
                <a:spcPts val="400"/>
              </a:spcBef>
              <a:spcAft>
                <a:spcPts val="0"/>
              </a:spcAft>
              <a:buSzPts val="1800"/>
              <a:buChar char="◦"/>
              <a:defRPr/>
            </a:lvl5pPr>
            <a:lvl6pPr marL="2743200" lvl="5" indent="-342900" algn="l">
              <a:lnSpc>
                <a:spcPct val="90000"/>
              </a:lnSpc>
              <a:spcBef>
                <a:spcPts val="400"/>
              </a:spcBef>
              <a:spcAft>
                <a:spcPts val="0"/>
              </a:spcAft>
              <a:buSzPts val="1800"/>
              <a:buChar char="◦"/>
              <a:defRPr/>
            </a:lvl6pPr>
            <a:lvl7pPr marL="3200400" lvl="6" indent="-342900" algn="l">
              <a:lnSpc>
                <a:spcPct val="90000"/>
              </a:lnSpc>
              <a:spcBef>
                <a:spcPts val="400"/>
              </a:spcBef>
              <a:spcAft>
                <a:spcPts val="0"/>
              </a:spcAft>
              <a:buSzPts val="1800"/>
              <a:buChar char="◦"/>
              <a:defRPr/>
            </a:lvl7pPr>
            <a:lvl8pPr marL="3657600" lvl="7" indent="-342900" algn="l">
              <a:lnSpc>
                <a:spcPct val="90000"/>
              </a:lnSpc>
              <a:spcBef>
                <a:spcPts val="400"/>
              </a:spcBef>
              <a:spcAft>
                <a:spcPts val="0"/>
              </a:spcAft>
              <a:buSzPts val="1800"/>
              <a:buChar char="◦"/>
              <a:defRPr/>
            </a:lvl8pPr>
            <a:lvl9pPr marL="4114800" lvl="8" indent="-342900" algn="l">
              <a:lnSpc>
                <a:spcPct val="90000"/>
              </a:lnSpc>
              <a:spcBef>
                <a:spcPts val="400"/>
              </a:spcBef>
              <a:spcAft>
                <a:spcPts val="400"/>
              </a:spcAft>
              <a:buSzPts val="1800"/>
              <a:buChar char="◦"/>
              <a:defRPr/>
            </a:lvl9pPr>
          </a:lstStyle>
          <a:p>
            <a:endParaRPr/>
          </a:p>
        </p:txBody>
      </p:sp>
      <p:sp>
        <p:nvSpPr>
          <p:cNvPr id="49" name="Google Shape;49;p22"/>
          <p:cNvSpPr txBox="1">
            <a:spLocks noGrp="1"/>
          </p:cNvSpPr>
          <p:nvPr>
            <p:ph type="body" idx="3"/>
          </p:nvPr>
        </p:nvSpPr>
        <p:spPr>
          <a:xfrm>
            <a:off x="6217920" y="1846052"/>
            <a:ext cx="4937760" cy="736282"/>
          </a:xfrm>
          <a:prstGeom prst="rect">
            <a:avLst/>
          </a:prstGeom>
          <a:noFill/>
          <a:ln>
            <a:noFill/>
          </a:ln>
        </p:spPr>
        <p:txBody>
          <a:bodyPr spcFirstLastPara="1" wrap="square" lIns="91425" tIns="45700" rIns="91425" bIns="45700" anchor="ctr" anchorCtr="0">
            <a:normAutofit/>
          </a:bodyPr>
          <a:lstStyle>
            <a:lvl1pPr marL="457200" lvl="0" indent="-228600" algn="l">
              <a:lnSpc>
                <a:spcPct val="90000"/>
              </a:lnSpc>
              <a:spcBef>
                <a:spcPts val="1200"/>
              </a:spcBef>
              <a:spcAft>
                <a:spcPts val="0"/>
              </a:spcAft>
              <a:buSzPts val="2000"/>
              <a:buNone/>
              <a:defRPr sz="2000" b="0" cap="none">
                <a:solidFill>
                  <a:schemeClr val="dk2"/>
                </a:solidFill>
              </a:defRPr>
            </a:lvl1pPr>
            <a:lvl2pPr marL="914400" lvl="1" indent="-228600" algn="l">
              <a:lnSpc>
                <a:spcPct val="90000"/>
              </a:lnSpc>
              <a:spcBef>
                <a:spcPts val="200"/>
              </a:spcBef>
              <a:spcAft>
                <a:spcPts val="0"/>
              </a:spcAft>
              <a:buSzPts val="2000"/>
              <a:buNone/>
              <a:defRPr sz="2000" b="1"/>
            </a:lvl2pPr>
            <a:lvl3pPr marL="1371600" lvl="2" indent="-228600" algn="l">
              <a:lnSpc>
                <a:spcPct val="90000"/>
              </a:lnSpc>
              <a:spcBef>
                <a:spcPts val="400"/>
              </a:spcBef>
              <a:spcAft>
                <a:spcPts val="0"/>
              </a:spcAft>
              <a:buSzPts val="1800"/>
              <a:buNone/>
              <a:defRPr sz="1800" b="1"/>
            </a:lvl3pPr>
            <a:lvl4pPr marL="1828800" lvl="3" indent="-228600" algn="l">
              <a:lnSpc>
                <a:spcPct val="90000"/>
              </a:lnSpc>
              <a:spcBef>
                <a:spcPts val="400"/>
              </a:spcBef>
              <a:spcAft>
                <a:spcPts val="0"/>
              </a:spcAft>
              <a:buSzPts val="1600"/>
              <a:buNone/>
              <a:defRPr sz="1600" b="1"/>
            </a:lvl4pPr>
            <a:lvl5pPr marL="2286000" lvl="4" indent="-228600" algn="l">
              <a:lnSpc>
                <a:spcPct val="90000"/>
              </a:lnSpc>
              <a:spcBef>
                <a:spcPts val="400"/>
              </a:spcBef>
              <a:spcAft>
                <a:spcPts val="0"/>
              </a:spcAft>
              <a:buSzPts val="1600"/>
              <a:buNone/>
              <a:defRPr sz="1600" b="1"/>
            </a:lvl5pPr>
            <a:lvl6pPr marL="2743200" lvl="5" indent="-228600" algn="l">
              <a:lnSpc>
                <a:spcPct val="90000"/>
              </a:lnSpc>
              <a:spcBef>
                <a:spcPts val="400"/>
              </a:spcBef>
              <a:spcAft>
                <a:spcPts val="0"/>
              </a:spcAft>
              <a:buSzPts val="1600"/>
              <a:buNone/>
              <a:defRPr sz="1600" b="1"/>
            </a:lvl6pPr>
            <a:lvl7pPr marL="3200400" lvl="6" indent="-228600" algn="l">
              <a:lnSpc>
                <a:spcPct val="90000"/>
              </a:lnSpc>
              <a:spcBef>
                <a:spcPts val="400"/>
              </a:spcBef>
              <a:spcAft>
                <a:spcPts val="0"/>
              </a:spcAft>
              <a:buSzPts val="1600"/>
              <a:buNone/>
              <a:defRPr sz="1600" b="1"/>
            </a:lvl7pPr>
            <a:lvl8pPr marL="3657600" lvl="7" indent="-228600" algn="l">
              <a:lnSpc>
                <a:spcPct val="90000"/>
              </a:lnSpc>
              <a:spcBef>
                <a:spcPts val="400"/>
              </a:spcBef>
              <a:spcAft>
                <a:spcPts val="0"/>
              </a:spcAft>
              <a:buSzPts val="1600"/>
              <a:buNone/>
              <a:defRPr sz="1600" b="1"/>
            </a:lvl8pPr>
            <a:lvl9pPr marL="4114800" lvl="8" indent="-228600" algn="l">
              <a:lnSpc>
                <a:spcPct val="90000"/>
              </a:lnSpc>
              <a:spcBef>
                <a:spcPts val="400"/>
              </a:spcBef>
              <a:spcAft>
                <a:spcPts val="400"/>
              </a:spcAft>
              <a:buSzPts val="1600"/>
              <a:buNone/>
              <a:defRPr sz="1600" b="1"/>
            </a:lvl9pPr>
          </a:lstStyle>
          <a:p>
            <a:endParaRPr/>
          </a:p>
        </p:txBody>
      </p:sp>
      <p:sp>
        <p:nvSpPr>
          <p:cNvPr id="50" name="Google Shape;50;p22"/>
          <p:cNvSpPr txBox="1">
            <a:spLocks noGrp="1"/>
          </p:cNvSpPr>
          <p:nvPr>
            <p:ph type="body" idx="4"/>
          </p:nvPr>
        </p:nvSpPr>
        <p:spPr>
          <a:xfrm>
            <a:off x="6217920" y="2582334"/>
            <a:ext cx="4937760" cy="3378200"/>
          </a:xfrm>
          <a:prstGeom prst="rect">
            <a:avLst/>
          </a:prstGeom>
          <a:noFill/>
          <a:ln>
            <a:noFill/>
          </a:ln>
        </p:spPr>
        <p:txBody>
          <a:bodyPr spcFirstLastPara="1" wrap="square" lIns="0" tIns="45700" rIns="0" bIns="45700" anchor="t" anchorCtr="0">
            <a:normAutofit/>
          </a:bodyPr>
          <a:lstStyle>
            <a:lvl1pPr marL="457200" lvl="0" indent="-342900" algn="l">
              <a:lnSpc>
                <a:spcPct val="90000"/>
              </a:lnSpc>
              <a:spcBef>
                <a:spcPts val="1200"/>
              </a:spcBef>
              <a:spcAft>
                <a:spcPts val="0"/>
              </a:spcAft>
              <a:buSzPts val="1800"/>
              <a:buChar char=" "/>
              <a:defRPr/>
            </a:lvl1pPr>
            <a:lvl2pPr marL="914400" lvl="1" indent="-342900" algn="l">
              <a:lnSpc>
                <a:spcPct val="90000"/>
              </a:lnSpc>
              <a:spcBef>
                <a:spcPts val="200"/>
              </a:spcBef>
              <a:spcAft>
                <a:spcPts val="0"/>
              </a:spcAft>
              <a:buSzPts val="1800"/>
              <a:buChar char="◦"/>
              <a:defRPr/>
            </a:lvl2pPr>
            <a:lvl3pPr marL="1371600" lvl="2" indent="-342900" algn="l">
              <a:lnSpc>
                <a:spcPct val="90000"/>
              </a:lnSpc>
              <a:spcBef>
                <a:spcPts val="400"/>
              </a:spcBef>
              <a:spcAft>
                <a:spcPts val="0"/>
              </a:spcAft>
              <a:buSzPts val="1800"/>
              <a:buChar char="◦"/>
              <a:defRPr/>
            </a:lvl3pPr>
            <a:lvl4pPr marL="1828800" lvl="3" indent="-342900" algn="l">
              <a:lnSpc>
                <a:spcPct val="90000"/>
              </a:lnSpc>
              <a:spcBef>
                <a:spcPts val="400"/>
              </a:spcBef>
              <a:spcAft>
                <a:spcPts val="0"/>
              </a:spcAft>
              <a:buSzPts val="1800"/>
              <a:buChar char="◦"/>
              <a:defRPr/>
            </a:lvl4pPr>
            <a:lvl5pPr marL="2286000" lvl="4" indent="-342900" algn="l">
              <a:lnSpc>
                <a:spcPct val="90000"/>
              </a:lnSpc>
              <a:spcBef>
                <a:spcPts val="400"/>
              </a:spcBef>
              <a:spcAft>
                <a:spcPts val="0"/>
              </a:spcAft>
              <a:buSzPts val="1800"/>
              <a:buChar char="◦"/>
              <a:defRPr/>
            </a:lvl5pPr>
            <a:lvl6pPr marL="2743200" lvl="5" indent="-342900" algn="l">
              <a:lnSpc>
                <a:spcPct val="90000"/>
              </a:lnSpc>
              <a:spcBef>
                <a:spcPts val="400"/>
              </a:spcBef>
              <a:spcAft>
                <a:spcPts val="0"/>
              </a:spcAft>
              <a:buSzPts val="1800"/>
              <a:buChar char="◦"/>
              <a:defRPr/>
            </a:lvl6pPr>
            <a:lvl7pPr marL="3200400" lvl="6" indent="-342900" algn="l">
              <a:lnSpc>
                <a:spcPct val="90000"/>
              </a:lnSpc>
              <a:spcBef>
                <a:spcPts val="400"/>
              </a:spcBef>
              <a:spcAft>
                <a:spcPts val="0"/>
              </a:spcAft>
              <a:buSzPts val="1800"/>
              <a:buChar char="◦"/>
              <a:defRPr/>
            </a:lvl7pPr>
            <a:lvl8pPr marL="3657600" lvl="7" indent="-342900" algn="l">
              <a:lnSpc>
                <a:spcPct val="90000"/>
              </a:lnSpc>
              <a:spcBef>
                <a:spcPts val="400"/>
              </a:spcBef>
              <a:spcAft>
                <a:spcPts val="0"/>
              </a:spcAft>
              <a:buSzPts val="1800"/>
              <a:buChar char="◦"/>
              <a:defRPr/>
            </a:lvl8pPr>
            <a:lvl9pPr marL="4114800" lvl="8" indent="-342900" algn="l">
              <a:lnSpc>
                <a:spcPct val="90000"/>
              </a:lnSpc>
              <a:spcBef>
                <a:spcPts val="400"/>
              </a:spcBef>
              <a:spcAft>
                <a:spcPts val="400"/>
              </a:spcAft>
              <a:buSzPts val="1800"/>
              <a:buChar char="◦"/>
              <a:defRPr/>
            </a:lvl9pPr>
          </a:lstStyle>
          <a:p>
            <a:endParaRPr/>
          </a:p>
        </p:txBody>
      </p:sp>
      <p:sp>
        <p:nvSpPr>
          <p:cNvPr id="51" name="Google Shape;51;p22"/>
          <p:cNvSpPr txBox="1">
            <a:spLocks noGrp="1"/>
          </p:cNvSpPr>
          <p:nvPr>
            <p:ph type="dt" idx="10"/>
          </p:nvPr>
        </p:nvSpPr>
        <p:spPr>
          <a:xfrm>
            <a:off x="1097280" y="6459785"/>
            <a:ext cx="2472271"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2" name="Google Shape;52;p22"/>
          <p:cNvSpPr txBox="1">
            <a:spLocks noGrp="1"/>
          </p:cNvSpPr>
          <p:nvPr>
            <p:ph type="ftr" idx="11"/>
          </p:nvPr>
        </p:nvSpPr>
        <p:spPr>
          <a:xfrm>
            <a:off x="3686185" y="6459785"/>
            <a:ext cx="4822804"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3" name="Google Shape;53;p22"/>
          <p:cNvSpPr txBox="1">
            <a:spLocks noGrp="1"/>
          </p:cNvSpPr>
          <p:nvPr>
            <p:ph type="sldNum" idx="12"/>
          </p:nvPr>
        </p:nvSpPr>
        <p:spPr>
          <a:xfrm>
            <a:off x="9900458" y="6459785"/>
            <a:ext cx="1312025"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fr-FR"/>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Titre seul" type="titleOnly">
  <p:cSld name="TITLE_ONLY">
    <p:spTree>
      <p:nvGrpSpPr>
        <p:cNvPr id="1" name="Shape 54"/>
        <p:cNvGrpSpPr/>
        <p:nvPr/>
      </p:nvGrpSpPr>
      <p:grpSpPr>
        <a:xfrm>
          <a:off x="0" y="0"/>
          <a:ext cx="0" cy="0"/>
          <a:chOff x="0" y="0"/>
          <a:chExt cx="0" cy="0"/>
        </a:xfrm>
      </p:grpSpPr>
      <p:sp>
        <p:nvSpPr>
          <p:cNvPr id="55" name="Google Shape;55;p23"/>
          <p:cNvSpPr txBox="1">
            <a:spLocks noGrp="1"/>
          </p:cNvSpPr>
          <p:nvPr>
            <p:ph type="title"/>
          </p:nvPr>
        </p:nvSpPr>
        <p:spPr>
          <a:xfrm>
            <a:off x="1097280" y="286603"/>
            <a:ext cx="10058400" cy="1450757"/>
          </a:xfrm>
          <a:prstGeom prst="rect">
            <a:avLst/>
          </a:prstGeom>
          <a:noFill/>
          <a:ln>
            <a:noFill/>
          </a:ln>
        </p:spPr>
        <p:txBody>
          <a:bodyPr spcFirstLastPara="1" wrap="square" lIns="91425" tIns="45700" rIns="91425" bIns="45700" anchor="b" anchorCtr="0">
            <a:normAutofit/>
          </a:bodyPr>
          <a:lstStyle>
            <a:lvl1pPr lvl="0" algn="l">
              <a:lnSpc>
                <a:spcPct val="85000"/>
              </a:lnSpc>
              <a:spcBef>
                <a:spcPts val="0"/>
              </a:spcBef>
              <a:spcAft>
                <a:spcPts val="0"/>
              </a:spcAft>
              <a:buClr>
                <a:srgbClr val="3F3F3F"/>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6" name="Google Shape;56;p23"/>
          <p:cNvSpPr txBox="1">
            <a:spLocks noGrp="1"/>
          </p:cNvSpPr>
          <p:nvPr>
            <p:ph type="dt" idx="10"/>
          </p:nvPr>
        </p:nvSpPr>
        <p:spPr>
          <a:xfrm>
            <a:off x="1097280" y="6459785"/>
            <a:ext cx="2472271"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7" name="Google Shape;57;p23"/>
          <p:cNvSpPr txBox="1">
            <a:spLocks noGrp="1"/>
          </p:cNvSpPr>
          <p:nvPr>
            <p:ph type="ftr" idx="11"/>
          </p:nvPr>
        </p:nvSpPr>
        <p:spPr>
          <a:xfrm>
            <a:off x="3686185" y="6459785"/>
            <a:ext cx="4822804"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8" name="Google Shape;58;p23"/>
          <p:cNvSpPr txBox="1">
            <a:spLocks noGrp="1"/>
          </p:cNvSpPr>
          <p:nvPr>
            <p:ph type="sldNum" idx="12"/>
          </p:nvPr>
        </p:nvSpPr>
        <p:spPr>
          <a:xfrm>
            <a:off x="9900458" y="6459785"/>
            <a:ext cx="1312025"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fr-FR"/>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matchingName="Vide" type="blank">
  <p:cSld name="BLANK">
    <p:spTree>
      <p:nvGrpSpPr>
        <p:cNvPr id="1" name="Shape 59"/>
        <p:cNvGrpSpPr/>
        <p:nvPr/>
      </p:nvGrpSpPr>
      <p:grpSpPr>
        <a:xfrm>
          <a:off x="0" y="0"/>
          <a:ext cx="0" cy="0"/>
          <a:chOff x="0" y="0"/>
          <a:chExt cx="0" cy="0"/>
        </a:xfrm>
      </p:grpSpPr>
      <p:sp>
        <p:nvSpPr>
          <p:cNvPr id="60" name="Google Shape;60;p24"/>
          <p:cNvSpPr/>
          <p:nvPr/>
        </p:nvSpPr>
        <p:spPr>
          <a:xfrm>
            <a:off x="3175" y="6400800"/>
            <a:ext cx="12188825" cy="457200"/>
          </a:xfrm>
          <a:prstGeom prst="rect">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 name="Google Shape;61;p24"/>
          <p:cNvSpPr/>
          <p:nvPr/>
        </p:nvSpPr>
        <p:spPr>
          <a:xfrm>
            <a:off x="15" y="6334316"/>
            <a:ext cx="12188825" cy="64008"/>
          </a:xfrm>
          <a:prstGeom prst="rect">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 name="Google Shape;62;p24"/>
          <p:cNvSpPr txBox="1">
            <a:spLocks noGrp="1"/>
          </p:cNvSpPr>
          <p:nvPr>
            <p:ph type="dt" idx="10"/>
          </p:nvPr>
        </p:nvSpPr>
        <p:spPr>
          <a:xfrm>
            <a:off x="1097280" y="6459785"/>
            <a:ext cx="2472271"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3" name="Google Shape;63;p24"/>
          <p:cNvSpPr txBox="1">
            <a:spLocks noGrp="1"/>
          </p:cNvSpPr>
          <p:nvPr>
            <p:ph type="ftr" idx="11"/>
          </p:nvPr>
        </p:nvSpPr>
        <p:spPr>
          <a:xfrm>
            <a:off x="3686185" y="6459785"/>
            <a:ext cx="4822804"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solidFill>
                  <a:srgbClr val="FFFFFF"/>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4" name="Google Shape;64;p24"/>
          <p:cNvSpPr txBox="1">
            <a:spLocks noGrp="1"/>
          </p:cNvSpPr>
          <p:nvPr>
            <p:ph type="sldNum" idx="12"/>
          </p:nvPr>
        </p:nvSpPr>
        <p:spPr>
          <a:xfrm>
            <a:off x="9900458" y="6459785"/>
            <a:ext cx="1312025"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fr-FR"/>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matchingName="Contenu avec légende" type="objTx">
  <p:cSld name="OBJECT_WITH_CAPTION_TEXT">
    <p:spTree>
      <p:nvGrpSpPr>
        <p:cNvPr id="1" name="Shape 65"/>
        <p:cNvGrpSpPr/>
        <p:nvPr/>
      </p:nvGrpSpPr>
      <p:grpSpPr>
        <a:xfrm>
          <a:off x="0" y="0"/>
          <a:ext cx="0" cy="0"/>
          <a:chOff x="0" y="0"/>
          <a:chExt cx="0" cy="0"/>
        </a:xfrm>
      </p:grpSpPr>
      <p:sp>
        <p:nvSpPr>
          <p:cNvPr id="66" name="Google Shape;66;p25"/>
          <p:cNvSpPr/>
          <p:nvPr/>
        </p:nvSpPr>
        <p:spPr>
          <a:xfrm>
            <a:off x="16" y="0"/>
            <a:ext cx="4050791" cy="6858000"/>
          </a:xfrm>
          <a:prstGeom prst="rect">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 name="Google Shape;67;p25"/>
          <p:cNvSpPr/>
          <p:nvPr/>
        </p:nvSpPr>
        <p:spPr>
          <a:xfrm>
            <a:off x="4040071" y="0"/>
            <a:ext cx="64008" cy="6858000"/>
          </a:xfrm>
          <a:prstGeom prst="rect">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 name="Google Shape;68;p25"/>
          <p:cNvSpPr txBox="1">
            <a:spLocks noGrp="1"/>
          </p:cNvSpPr>
          <p:nvPr>
            <p:ph type="title"/>
          </p:nvPr>
        </p:nvSpPr>
        <p:spPr>
          <a:xfrm>
            <a:off x="457200" y="594359"/>
            <a:ext cx="3200400" cy="2286000"/>
          </a:xfrm>
          <a:prstGeom prst="rect">
            <a:avLst/>
          </a:prstGeom>
          <a:noFill/>
          <a:ln>
            <a:noFill/>
          </a:ln>
        </p:spPr>
        <p:txBody>
          <a:bodyPr spcFirstLastPara="1" wrap="square" lIns="91425" tIns="45700" rIns="91425" bIns="45700" anchor="b" anchorCtr="0">
            <a:normAutofit/>
          </a:bodyPr>
          <a:lstStyle>
            <a:lvl1pPr lvl="0" algn="l">
              <a:lnSpc>
                <a:spcPct val="85000"/>
              </a:lnSpc>
              <a:spcBef>
                <a:spcPts val="0"/>
              </a:spcBef>
              <a:spcAft>
                <a:spcPts val="0"/>
              </a:spcAft>
              <a:buClr>
                <a:srgbClr val="FFFFFF"/>
              </a:buClr>
              <a:buSzPts val="3600"/>
              <a:buFont typeface="Calibri"/>
              <a:buNone/>
              <a:defRPr sz="3600" b="0">
                <a:solidFill>
                  <a:srgbClr val="FFFFFF"/>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9" name="Google Shape;69;p25"/>
          <p:cNvSpPr txBox="1">
            <a:spLocks noGrp="1"/>
          </p:cNvSpPr>
          <p:nvPr>
            <p:ph type="body" idx="1"/>
          </p:nvPr>
        </p:nvSpPr>
        <p:spPr>
          <a:xfrm>
            <a:off x="4800600" y="731520"/>
            <a:ext cx="6492240" cy="5257800"/>
          </a:xfrm>
          <a:prstGeom prst="rect">
            <a:avLst/>
          </a:prstGeom>
          <a:noFill/>
          <a:ln>
            <a:noFill/>
          </a:ln>
        </p:spPr>
        <p:txBody>
          <a:bodyPr spcFirstLastPara="1" wrap="square" lIns="0" tIns="45700" rIns="0" bIns="45700" anchor="t" anchorCtr="0">
            <a:normAutofit/>
          </a:bodyPr>
          <a:lstStyle>
            <a:lvl1pPr marL="457200" lvl="0" indent="-342900" algn="l">
              <a:lnSpc>
                <a:spcPct val="90000"/>
              </a:lnSpc>
              <a:spcBef>
                <a:spcPts val="1200"/>
              </a:spcBef>
              <a:spcAft>
                <a:spcPts val="0"/>
              </a:spcAft>
              <a:buSzPts val="1800"/>
              <a:buChar char=" "/>
              <a:defRPr/>
            </a:lvl1pPr>
            <a:lvl2pPr marL="914400" lvl="1" indent="-342900" algn="l">
              <a:lnSpc>
                <a:spcPct val="90000"/>
              </a:lnSpc>
              <a:spcBef>
                <a:spcPts val="200"/>
              </a:spcBef>
              <a:spcAft>
                <a:spcPts val="0"/>
              </a:spcAft>
              <a:buSzPts val="1800"/>
              <a:buChar char="◦"/>
              <a:defRPr/>
            </a:lvl2pPr>
            <a:lvl3pPr marL="1371600" lvl="2" indent="-342900" algn="l">
              <a:lnSpc>
                <a:spcPct val="90000"/>
              </a:lnSpc>
              <a:spcBef>
                <a:spcPts val="400"/>
              </a:spcBef>
              <a:spcAft>
                <a:spcPts val="0"/>
              </a:spcAft>
              <a:buSzPts val="1800"/>
              <a:buChar char="◦"/>
              <a:defRPr/>
            </a:lvl3pPr>
            <a:lvl4pPr marL="1828800" lvl="3" indent="-342900" algn="l">
              <a:lnSpc>
                <a:spcPct val="90000"/>
              </a:lnSpc>
              <a:spcBef>
                <a:spcPts val="400"/>
              </a:spcBef>
              <a:spcAft>
                <a:spcPts val="0"/>
              </a:spcAft>
              <a:buSzPts val="1800"/>
              <a:buChar char="◦"/>
              <a:defRPr/>
            </a:lvl4pPr>
            <a:lvl5pPr marL="2286000" lvl="4" indent="-342900" algn="l">
              <a:lnSpc>
                <a:spcPct val="90000"/>
              </a:lnSpc>
              <a:spcBef>
                <a:spcPts val="400"/>
              </a:spcBef>
              <a:spcAft>
                <a:spcPts val="0"/>
              </a:spcAft>
              <a:buSzPts val="1800"/>
              <a:buChar char="◦"/>
              <a:defRPr/>
            </a:lvl5pPr>
            <a:lvl6pPr marL="2743200" lvl="5" indent="-342900" algn="l">
              <a:lnSpc>
                <a:spcPct val="90000"/>
              </a:lnSpc>
              <a:spcBef>
                <a:spcPts val="400"/>
              </a:spcBef>
              <a:spcAft>
                <a:spcPts val="0"/>
              </a:spcAft>
              <a:buSzPts val="1800"/>
              <a:buChar char="◦"/>
              <a:defRPr/>
            </a:lvl6pPr>
            <a:lvl7pPr marL="3200400" lvl="6" indent="-342900" algn="l">
              <a:lnSpc>
                <a:spcPct val="90000"/>
              </a:lnSpc>
              <a:spcBef>
                <a:spcPts val="400"/>
              </a:spcBef>
              <a:spcAft>
                <a:spcPts val="0"/>
              </a:spcAft>
              <a:buSzPts val="1800"/>
              <a:buChar char="◦"/>
              <a:defRPr/>
            </a:lvl7pPr>
            <a:lvl8pPr marL="3657600" lvl="7" indent="-342900" algn="l">
              <a:lnSpc>
                <a:spcPct val="90000"/>
              </a:lnSpc>
              <a:spcBef>
                <a:spcPts val="400"/>
              </a:spcBef>
              <a:spcAft>
                <a:spcPts val="0"/>
              </a:spcAft>
              <a:buSzPts val="1800"/>
              <a:buChar char="◦"/>
              <a:defRPr/>
            </a:lvl8pPr>
            <a:lvl9pPr marL="4114800" lvl="8" indent="-342900" algn="l">
              <a:lnSpc>
                <a:spcPct val="90000"/>
              </a:lnSpc>
              <a:spcBef>
                <a:spcPts val="400"/>
              </a:spcBef>
              <a:spcAft>
                <a:spcPts val="400"/>
              </a:spcAft>
              <a:buSzPts val="1800"/>
              <a:buChar char="◦"/>
              <a:defRPr/>
            </a:lvl9pPr>
          </a:lstStyle>
          <a:p>
            <a:endParaRPr/>
          </a:p>
        </p:txBody>
      </p:sp>
      <p:sp>
        <p:nvSpPr>
          <p:cNvPr id="70" name="Google Shape;70;p25"/>
          <p:cNvSpPr txBox="1">
            <a:spLocks noGrp="1"/>
          </p:cNvSpPr>
          <p:nvPr>
            <p:ph type="body" idx="2"/>
          </p:nvPr>
        </p:nvSpPr>
        <p:spPr>
          <a:xfrm>
            <a:off x="457200" y="2926080"/>
            <a:ext cx="3200400" cy="3379124"/>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200"/>
              </a:spcBef>
              <a:spcAft>
                <a:spcPts val="0"/>
              </a:spcAft>
              <a:buSzPts val="1500"/>
              <a:buNone/>
              <a:defRPr sz="1500">
                <a:solidFill>
                  <a:srgbClr val="FFFFFF"/>
                </a:solidFill>
              </a:defRPr>
            </a:lvl1pPr>
            <a:lvl2pPr marL="914400" lvl="1" indent="-228600" algn="l">
              <a:lnSpc>
                <a:spcPct val="90000"/>
              </a:lnSpc>
              <a:spcBef>
                <a:spcPts val="200"/>
              </a:spcBef>
              <a:spcAft>
                <a:spcPts val="0"/>
              </a:spcAft>
              <a:buSzPts val="1200"/>
              <a:buNone/>
              <a:defRPr sz="1200"/>
            </a:lvl2pPr>
            <a:lvl3pPr marL="1371600" lvl="2" indent="-228600" algn="l">
              <a:lnSpc>
                <a:spcPct val="90000"/>
              </a:lnSpc>
              <a:spcBef>
                <a:spcPts val="400"/>
              </a:spcBef>
              <a:spcAft>
                <a:spcPts val="0"/>
              </a:spcAft>
              <a:buSzPts val="1000"/>
              <a:buNone/>
              <a:defRPr sz="1000"/>
            </a:lvl3pPr>
            <a:lvl4pPr marL="1828800" lvl="3" indent="-228600" algn="l">
              <a:lnSpc>
                <a:spcPct val="90000"/>
              </a:lnSpc>
              <a:spcBef>
                <a:spcPts val="400"/>
              </a:spcBef>
              <a:spcAft>
                <a:spcPts val="0"/>
              </a:spcAft>
              <a:buSzPts val="900"/>
              <a:buNone/>
              <a:defRPr sz="900"/>
            </a:lvl4pPr>
            <a:lvl5pPr marL="2286000" lvl="4" indent="-228600" algn="l">
              <a:lnSpc>
                <a:spcPct val="90000"/>
              </a:lnSpc>
              <a:spcBef>
                <a:spcPts val="400"/>
              </a:spcBef>
              <a:spcAft>
                <a:spcPts val="0"/>
              </a:spcAft>
              <a:buSzPts val="900"/>
              <a:buNone/>
              <a:defRPr sz="900"/>
            </a:lvl5pPr>
            <a:lvl6pPr marL="2743200" lvl="5" indent="-228600" algn="l">
              <a:lnSpc>
                <a:spcPct val="90000"/>
              </a:lnSpc>
              <a:spcBef>
                <a:spcPts val="400"/>
              </a:spcBef>
              <a:spcAft>
                <a:spcPts val="0"/>
              </a:spcAft>
              <a:buSzPts val="900"/>
              <a:buNone/>
              <a:defRPr sz="900"/>
            </a:lvl6pPr>
            <a:lvl7pPr marL="3200400" lvl="6" indent="-228600" algn="l">
              <a:lnSpc>
                <a:spcPct val="90000"/>
              </a:lnSpc>
              <a:spcBef>
                <a:spcPts val="400"/>
              </a:spcBef>
              <a:spcAft>
                <a:spcPts val="0"/>
              </a:spcAft>
              <a:buSzPts val="900"/>
              <a:buNone/>
              <a:defRPr sz="900"/>
            </a:lvl7pPr>
            <a:lvl8pPr marL="3657600" lvl="7" indent="-228600" algn="l">
              <a:lnSpc>
                <a:spcPct val="90000"/>
              </a:lnSpc>
              <a:spcBef>
                <a:spcPts val="400"/>
              </a:spcBef>
              <a:spcAft>
                <a:spcPts val="0"/>
              </a:spcAft>
              <a:buSzPts val="900"/>
              <a:buNone/>
              <a:defRPr sz="900"/>
            </a:lvl8pPr>
            <a:lvl9pPr marL="4114800" lvl="8" indent="-228600" algn="l">
              <a:lnSpc>
                <a:spcPct val="90000"/>
              </a:lnSpc>
              <a:spcBef>
                <a:spcPts val="400"/>
              </a:spcBef>
              <a:spcAft>
                <a:spcPts val="400"/>
              </a:spcAft>
              <a:buSzPts val="900"/>
              <a:buNone/>
              <a:defRPr sz="900"/>
            </a:lvl9pPr>
          </a:lstStyle>
          <a:p>
            <a:endParaRPr/>
          </a:p>
        </p:txBody>
      </p:sp>
      <p:sp>
        <p:nvSpPr>
          <p:cNvPr id="71" name="Google Shape;71;p25"/>
          <p:cNvSpPr txBox="1">
            <a:spLocks noGrp="1"/>
          </p:cNvSpPr>
          <p:nvPr>
            <p:ph type="dt" idx="10"/>
          </p:nvPr>
        </p:nvSpPr>
        <p:spPr>
          <a:xfrm>
            <a:off x="465512" y="6459785"/>
            <a:ext cx="261851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2" name="Google Shape;72;p25"/>
          <p:cNvSpPr txBox="1">
            <a:spLocks noGrp="1"/>
          </p:cNvSpPr>
          <p:nvPr>
            <p:ph type="ftr" idx="11"/>
          </p:nvPr>
        </p:nvSpPr>
        <p:spPr>
          <a:xfrm>
            <a:off x="4800600" y="6459785"/>
            <a:ext cx="4648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solidFill>
                  <a:schemeClr val="dk2"/>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3" name="Google Shape;73;p25"/>
          <p:cNvSpPr txBox="1">
            <a:spLocks noGrp="1"/>
          </p:cNvSpPr>
          <p:nvPr>
            <p:ph type="sldNum" idx="12"/>
          </p:nvPr>
        </p:nvSpPr>
        <p:spPr>
          <a:xfrm>
            <a:off x="9900458" y="6459785"/>
            <a:ext cx="1312025"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sz="1050" b="0" i="0" u="none" strike="noStrike" cap="none">
                <a:solidFill>
                  <a:schemeClr val="dk2"/>
                </a:solidFill>
                <a:latin typeface="Calibri"/>
                <a:ea typeface="Calibri"/>
                <a:cs typeface="Calibri"/>
                <a:sym typeface="Calibri"/>
              </a:defRPr>
            </a:lvl1pPr>
            <a:lvl2pPr marL="0" lvl="1" indent="0" algn="r">
              <a:spcBef>
                <a:spcPts val="0"/>
              </a:spcBef>
              <a:buNone/>
              <a:defRPr sz="1050" b="0" i="0" u="none" strike="noStrike" cap="none">
                <a:solidFill>
                  <a:schemeClr val="dk2"/>
                </a:solidFill>
                <a:latin typeface="Calibri"/>
                <a:ea typeface="Calibri"/>
                <a:cs typeface="Calibri"/>
                <a:sym typeface="Calibri"/>
              </a:defRPr>
            </a:lvl2pPr>
            <a:lvl3pPr marL="0" lvl="2" indent="0" algn="r">
              <a:spcBef>
                <a:spcPts val="0"/>
              </a:spcBef>
              <a:buNone/>
              <a:defRPr sz="1050" b="0" i="0" u="none" strike="noStrike" cap="none">
                <a:solidFill>
                  <a:schemeClr val="dk2"/>
                </a:solidFill>
                <a:latin typeface="Calibri"/>
                <a:ea typeface="Calibri"/>
                <a:cs typeface="Calibri"/>
                <a:sym typeface="Calibri"/>
              </a:defRPr>
            </a:lvl3pPr>
            <a:lvl4pPr marL="0" lvl="3" indent="0" algn="r">
              <a:spcBef>
                <a:spcPts val="0"/>
              </a:spcBef>
              <a:buNone/>
              <a:defRPr sz="1050" b="0" i="0" u="none" strike="noStrike" cap="none">
                <a:solidFill>
                  <a:schemeClr val="dk2"/>
                </a:solidFill>
                <a:latin typeface="Calibri"/>
                <a:ea typeface="Calibri"/>
                <a:cs typeface="Calibri"/>
                <a:sym typeface="Calibri"/>
              </a:defRPr>
            </a:lvl4pPr>
            <a:lvl5pPr marL="0" lvl="4" indent="0" algn="r">
              <a:spcBef>
                <a:spcPts val="0"/>
              </a:spcBef>
              <a:buNone/>
              <a:defRPr sz="1050" b="0" i="0" u="none" strike="noStrike" cap="none">
                <a:solidFill>
                  <a:schemeClr val="dk2"/>
                </a:solidFill>
                <a:latin typeface="Calibri"/>
                <a:ea typeface="Calibri"/>
                <a:cs typeface="Calibri"/>
                <a:sym typeface="Calibri"/>
              </a:defRPr>
            </a:lvl5pPr>
            <a:lvl6pPr marL="0" lvl="5" indent="0" algn="r">
              <a:spcBef>
                <a:spcPts val="0"/>
              </a:spcBef>
              <a:buNone/>
              <a:defRPr sz="1050" b="0" i="0" u="none" strike="noStrike" cap="none">
                <a:solidFill>
                  <a:schemeClr val="dk2"/>
                </a:solidFill>
                <a:latin typeface="Calibri"/>
                <a:ea typeface="Calibri"/>
                <a:cs typeface="Calibri"/>
                <a:sym typeface="Calibri"/>
              </a:defRPr>
            </a:lvl6pPr>
            <a:lvl7pPr marL="0" lvl="6" indent="0" algn="r">
              <a:spcBef>
                <a:spcPts val="0"/>
              </a:spcBef>
              <a:buNone/>
              <a:defRPr sz="1050" b="0" i="0" u="none" strike="noStrike" cap="none">
                <a:solidFill>
                  <a:schemeClr val="dk2"/>
                </a:solidFill>
                <a:latin typeface="Calibri"/>
                <a:ea typeface="Calibri"/>
                <a:cs typeface="Calibri"/>
                <a:sym typeface="Calibri"/>
              </a:defRPr>
            </a:lvl7pPr>
            <a:lvl8pPr marL="0" lvl="7" indent="0" algn="r">
              <a:spcBef>
                <a:spcPts val="0"/>
              </a:spcBef>
              <a:buNone/>
              <a:defRPr sz="1050" b="0" i="0" u="none" strike="noStrike" cap="none">
                <a:solidFill>
                  <a:schemeClr val="dk2"/>
                </a:solidFill>
                <a:latin typeface="Calibri"/>
                <a:ea typeface="Calibri"/>
                <a:cs typeface="Calibri"/>
                <a:sym typeface="Calibri"/>
              </a:defRPr>
            </a:lvl8pPr>
            <a:lvl9pPr marL="0" lvl="8" indent="0" algn="r">
              <a:spcBef>
                <a:spcPts val="0"/>
              </a:spcBef>
              <a:buNone/>
              <a:defRPr sz="1050" b="0" i="0" u="none" strike="noStrike" cap="none">
                <a:solidFill>
                  <a:schemeClr val="dk2"/>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fr-FR"/>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matchingName="Image avec légende" type="picTx">
  <p:cSld name="PICTURE_WITH_CAPTION_TEXT">
    <p:spTree>
      <p:nvGrpSpPr>
        <p:cNvPr id="1" name="Shape 74"/>
        <p:cNvGrpSpPr/>
        <p:nvPr/>
      </p:nvGrpSpPr>
      <p:grpSpPr>
        <a:xfrm>
          <a:off x="0" y="0"/>
          <a:ext cx="0" cy="0"/>
          <a:chOff x="0" y="0"/>
          <a:chExt cx="0" cy="0"/>
        </a:xfrm>
      </p:grpSpPr>
      <p:sp>
        <p:nvSpPr>
          <p:cNvPr id="75" name="Google Shape;75;p26"/>
          <p:cNvSpPr/>
          <p:nvPr/>
        </p:nvSpPr>
        <p:spPr>
          <a:xfrm>
            <a:off x="0" y="4953000"/>
            <a:ext cx="12188825" cy="1905000"/>
          </a:xfrm>
          <a:prstGeom prst="rect">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 name="Google Shape;76;p26"/>
          <p:cNvSpPr/>
          <p:nvPr/>
        </p:nvSpPr>
        <p:spPr>
          <a:xfrm>
            <a:off x="15" y="4915076"/>
            <a:ext cx="12188825" cy="64008"/>
          </a:xfrm>
          <a:prstGeom prst="rect">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 name="Google Shape;77;p26"/>
          <p:cNvSpPr txBox="1">
            <a:spLocks noGrp="1"/>
          </p:cNvSpPr>
          <p:nvPr>
            <p:ph type="title"/>
          </p:nvPr>
        </p:nvSpPr>
        <p:spPr>
          <a:xfrm>
            <a:off x="1097280" y="5074920"/>
            <a:ext cx="10113264" cy="822960"/>
          </a:xfrm>
          <a:prstGeom prst="rect">
            <a:avLst/>
          </a:prstGeom>
          <a:noFill/>
          <a:ln>
            <a:noFill/>
          </a:ln>
        </p:spPr>
        <p:txBody>
          <a:bodyPr spcFirstLastPara="1" wrap="square" lIns="91425" tIns="0" rIns="91425" bIns="0" anchor="b" anchorCtr="0">
            <a:noAutofit/>
          </a:bodyPr>
          <a:lstStyle>
            <a:lvl1pPr lvl="0" algn="l">
              <a:lnSpc>
                <a:spcPct val="85000"/>
              </a:lnSpc>
              <a:spcBef>
                <a:spcPts val="0"/>
              </a:spcBef>
              <a:spcAft>
                <a:spcPts val="0"/>
              </a:spcAft>
              <a:buClr>
                <a:srgbClr val="FFFFFF"/>
              </a:buClr>
              <a:buSzPts val="3600"/>
              <a:buFont typeface="Calibri"/>
              <a:buNone/>
              <a:defRPr sz="3600" b="0">
                <a:solidFill>
                  <a:srgbClr val="FFFFFF"/>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8" name="Google Shape;78;p26"/>
          <p:cNvSpPr>
            <a:spLocks noGrp="1"/>
          </p:cNvSpPr>
          <p:nvPr>
            <p:ph type="pic" idx="2"/>
          </p:nvPr>
        </p:nvSpPr>
        <p:spPr>
          <a:xfrm>
            <a:off x="15" y="0"/>
            <a:ext cx="12191985" cy="4915076"/>
          </a:xfrm>
          <a:prstGeom prst="rect">
            <a:avLst/>
          </a:prstGeom>
          <a:blipFill rotWithShape="1">
            <a:blip r:embed="rId2">
              <a:alphaModFix/>
            </a:blip>
            <a:stretch>
              <a:fillRect/>
            </a:stretch>
          </a:blipFill>
          <a:ln>
            <a:noFill/>
          </a:ln>
        </p:spPr>
        <p:txBody>
          <a:bodyPr spcFirstLastPara="1" wrap="square" lIns="457200" tIns="457200" rIns="0" bIns="45700" anchor="t" anchorCtr="0">
            <a:normAutofit/>
          </a:bodyPr>
          <a:lstStyle>
            <a:lvl1pPr marR="0" lvl="0" algn="l" rtl="0">
              <a:lnSpc>
                <a:spcPct val="90000"/>
              </a:lnSpc>
              <a:spcBef>
                <a:spcPts val="1200"/>
              </a:spcBef>
              <a:spcAft>
                <a:spcPts val="0"/>
              </a:spcAft>
              <a:buClr>
                <a:schemeClr val="accent1"/>
              </a:buClr>
              <a:buSzPts val="3200"/>
              <a:buFont typeface="Calibri"/>
              <a:buNone/>
              <a:defRPr sz="3200" b="0" i="0" u="none" strike="noStrike" cap="none">
                <a:solidFill>
                  <a:schemeClr val="lt1"/>
                </a:solidFill>
                <a:latin typeface="Calibri"/>
                <a:ea typeface="Calibri"/>
                <a:cs typeface="Calibri"/>
                <a:sym typeface="Calibri"/>
              </a:defRPr>
            </a:lvl1pPr>
            <a:lvl2pPr marR="0" lvl="1" algn="l" rtl="0">
              <a:lnSpc>
                <a:spcPct val="90000"/>
              </a:lnSpc>
              <a:spcBef>
                <a:spcPts val="200"/>
              </a:spcBef>
              <a:spcAft>
                <a:spcPts val="0"/>
              </a:spcAft>
              <a:buClr>
                <a:schemeClr val="accent1"/>
              </a:buClr>
              <a:buSzPts val="2800"/>
              <a:buFont typeface="Calibri"/>
              <a:buNone/>
              <a:defRPr sz="2800" b="0" i="0" u="none" strike="noStrike" cap="none">
                <a:solidFill>
                  <a:srgbClr val="3F3F3F"/>
                </a:solidFill>
                <a:latin typeface="Calibri"/>
                <a:ea typeface="Calibri"/>
                <a:cs typeface="Calibri"/>
                <a:sym typeface="Calibri"/>
              </a:defRPr>
            </a:lvl2pPr>
            <a:lvl3pPr marR="0" lvl="2" algn="l" rtl="0">
              <a:lnSpc>
                <a:spcPct val="90000"/>
              </a:lnSpc>
              <a:spcBef>
                <a:spcPts val="400"/>
              </a:spcBef>
              <a:spcAft>
                <a:spcPts val="0"/>
              </a:spcAft>
              <a:buClr>
                <a:schemeClr val="accent1"/>
              </a:buClr>
              <a:buSzPts val="2400"/>
              <a:buFont typeface="Calibri"/>
              <a:buNone/>
              <a:defRPr sz="2400" b="0" i="0" u="none" strike="noStrike" cap="none">
                <a:solidFill>
                  <a:srgbClr val="3F3F3F"/>
                </a:solidFill>
                <a:latin typeface="Calibri"/>
                <a:ea typeface="Calibri"/>
                <a:cs typeface="Calibri"/>
                <a:sym typeface="Calibri"/>
              </a:defRPr>
            </a:lvl3pPr>
            <a:lvl4pPr marR="0" lvl="3" algn="l" rtl="0">
              <a:lnSpc>
                <a:spcPct val="90000"/>
              </a:lnSpc>
              <a:spcBef>
                <a:spcPts val="400"/>
              </a:spcBef>
              <a:spcAft>
                <a:spcPts val="0"/>
              </a:spcAft>
              <a:buClr>
                <a:schemeClr val="accent1"/>
              </a:buClr>
              <a:buSzPts val="2000"/>
              <a:buFont typeface="Calibri"/>
              <a:buNone/>
              <a:defRPr sz="2000" b="0" i="0" u="none" strike="noStrike" cap="none">
                <a:solidFill>
                  <a:srgbClr val="3F3F3F"/>
                </a:solidFill>
                <a:latin typeface="Calibri"/>
                <a:ea typeface="Calibri"/>
                <a:cs typeface="Calibri"/>
                <a:sym typeface="Calibri"/>
              </a:defRPr>
            </a:lvl4pPr>
            <a:lvl5pPr marR="0" lvl="4" algn="l" rtl="0">
              <a:lnSpc>
                <a:spcPct val="90000"/>
              </a:lnSpc>
              <a:spcBef>
                <a:spcPts val="400"/>
              </a:spcBef>
              <a:spcAft>
                <a:spcPts val="0"/>
              </a:spcAft>
              <a:buClr>
                <a:schemeClr val="accent1"/>
              </a:buClr>
              <a:buSzPts val="2000"/>
              <a:buFont typeface="Calibri"/>
              <a:buNone/>
              <a:defRPr sz="2000" b="0" i="0" u="none" strike="noStrike" cap="none">
                <a:solidFill>
                  <a:srgbClr val="3F3F3F"/>
                </a:solidFill>
                <a:latin typeface="Calibri"/>
                <a:ea typeface="Calibri"/>
                <a:cs typeface="Calibri"/>
                <a:sym typeface="Calibri"/>
              </a:defRPr>
            </a:lvl5pPr>
            <a:lvl6pPr marR="0" lvl="5" algn="l" rtl="0">
              <a:lnSpc>
                <a:spcPct val="90000"/>
              </a:lnSpc>
              <a:spcBef>
                <a:spcPts val="400"/>
              </a:spcBef>
              <a:spcAft>
                <a:spcPts val="0"/>
              </a:spcAft>
              <a:buClr>
                <a:schemeClr val="accent1"/>
              </a:buClr>
              <a:buSzPts val="2000"/>
              <a:buFont typeface="Calibri"/>
              <a:buNone/>
              <a:defRPr sz="2000" b="0" i="0" u="none" strike="noStrike" cap="none">
                <a:solidFill>
                  <a:srgbClr val="3F3F3F"/>
                </a:solidFill>
                <a:latin typeface="Calibri"/>
                <a:ea typeface="Calibri"/>
                <a:cs typeface="Calibri"/>
                <a:sym typeface="Calibri"/>
              </a:defRPr>
            </a:lvl6pPr>
            <a:lvl7pPr marR="0" lvl="6" algn="l" rtl="0">
              <a:lnSpc>
                <a:spcPct val="90000"/>
              </a:lnSpc>
              <a:spcBef>
                <a:spcPts val="400"/>
              </a:spcBef>
              <a:spcAft>
                <a:spcPts val="0"/>
              </a:spcAft>
              <a:buClr>
                <a:schemeClr val="accent1"/>
              </a:buClr>
              <a:buSzPts val="2000"/>
              <a:buFont typeface="Calibri"/>
              <a:buNone/>
              <a:defRPr sz="2000" b="0" i="0" u="none" strike="noStrike" cap="none">
                <a:solidFill>
                  <a:srgbClr val="3F3F3F"/>
                </a:solidFill>
                <a:latin typeface="Calibri"/>
                <a:ea typeface="Calibri"/>
                <a:cs typeface="Calibri"/>
                <a:sym typeface="Calibri"/>
              </a:defRPr>
            </a:lvl7pPr>
            <a:lvl8pPr marR="0" lvl="7" algn="l" rtl="0">
              <a:lnSpc>
                <a:spcPct val="90000"/>
              </a:lnSpc>
              <a:spcBef>
                <a:spcPts val="400"/>
              </a:spcBef>
              <a:spcAft>
                <a:spcPts val="0"/>
              </a:spcAft>
              <a:buClr>
                <a:schemeClr val="accent1"/>
              </a:buClr>
              <a:buSzPts val="2000"/>
              <a:buFont typeface="Calibri"/>
              <a:buNone/>
              <a:defRPr sz="2000" b="0" i="0" u="none" strike="noStrike" cap="none">
                <a:solidFill>
                  <a:srgbClr val="3F3F3F"/>
                </a:solidFill>
                <a:latin typeface="Calibri"/>
                <a:ea typeface="Calibri"/>
                <a:cs typeface="Calibri"/>
                <a:sym typeface="Calibri"/>
              </a:defRPr>
            </a:lvl8pPr>
            <a:lvl9pPr marR="0" lvl="8" algn="l" rtl="0">
              <a:lnSpc>
                <a:spcPct val="90000"/>
              </a:lnSpc>
              <a:spcBef>
                <a:spcPts val="400"/>
              </a:spcBef>
              <a:spcAft>
                <a:spcPts val="400"/>
              </a:spcAft>
              <a:buClr>
                <a:schemeClr val="accent1"/>
              </a:buClr>
              <a:buSzPts val="2000"/>
              <a:buFont typeface="Calibri"/>
              <a:buNone/>
              <a:defRPr sz="2000" b="0" i="0" u="none" strike="noStrike" cap="none">
                <a:solidFill>
                  <a:srgbClr val="3F3F3F"/>
                </a:solidFill>
                <a:latin typeface="Calibri"/>
                <a:ea typeface="Calibri"/>
                <a:cs typeface="Calibri"/>
                <a:sym typeface="Calibri"/>
              </a:defRPr>
            </a:lvl9pPr>
          </a:lstStyle>
          <a:p>
            <a:endParaRPr/>
          </a:p>
        </p:txBody>
      </p:sp>
      <p:sp>
        <p:nvSpPr>
          <p:cNvPr id="79" name="Google Shape;79;p26"/>
          <p:cNvSpPr txBox="1">
            <a:spLocks noGrp="1"/>
          </p:cNvSpPr>
          <p:nvPr>
            <p:ph type="body" idx="1"/>
          </p:nvPr>
        </p:nvSpPr>
        <p:spPr>
          <a:xfrm>
            <a:off x="1097280" y="5907023"/>
            <a:ext cx="10113264" cy="594360"/>
          </a:xfrm>
          <a:prstGeom prst="rect">
            <a:avLst/>
          </a:prstGeom>
          <a:noFill/>
          <a:ln>
            <a:noFill/>
          </a:ln>
        </p:spPr>
        <p:txBody>
          <a:bodyPr spcFirstLastPara="1" wrap="square" lIns="91425" tIns="0" rIns="91425" bIns="0" anchor="t" anchorCtr="0">
            <a:normAutofit/>
          </a:bodyPr>
          <a:lstStyle>
            <a:lvl1pPr marL="457200" lvl="0" indent="-228600" algn="l">
              <a:lnSpc>
                <a:spcPct val="90000"/>
              </a:lnSpc>
              <a:spcBef>
                <a:spcPts val="0"/>
              </a:spcBef>
              <a:spcAft>
                <a:spcPts val="0"/>
              </a:spcAft>
              <a:buSzPts val="1500"/>
              <a:buNone/>
              <a:defRPr sz="1500">
                <a:solidFill>
                  <a:srgbClr val="FFFFFF"/>
                </a:solidFill>
              </a:defRPr>
            </a:lvl1pPr>
            <a:lvl2pPr marL="914400" lvl="1" indent="-228600" algn="l">
              <a:lnSpc>
                <a:spcPct val="90000"/>
              </a:lnSpc>
              <a:spcBef>
                <a:spcPts val="600"/>
              </a:spcBef>
              <a:spcAft>
                <a:spcPts val="0"/>
              </a:spcAft>
              <a:buSzPts val="1200"/>
              <a:buNone/>
              <a:defRPr sz="1200"/>
            </a:lvl2pPr>
            <a:lvl3pPr marL="1371600" lvl="2" indent="-228600" algn="l">
              <a:lnSpc>
                <a:spcPct val="90000"/>
              </a:lnSpc>
              <a:spcBef>
                <a:spcPts val="400"/>
              </a:spcBef>
              <a:spcAft>
                <a:spcPts val="0"/>
              </a:spcAft>
              <a:buSzPts val="1000"/>
              <a:buNone/>
              <a:defRPr sz="1000"/>
            </a:lvl3pPr>
            <a:lvl4pPr marL="1828800" lvl="3" indent="-228600" algn="l">
              <a:lnSpc>
                <a:spcPct val="90000"/>
              </a:lnSpc>
              <a:spcBef>
                <a:spcPts val="400"/>
              </a:spcBef>
              <a:spcAft>
                <a:spcPts val="0"/>
              </a:spcAft>
              <a:buSzPts val="900"/>
              <a:buNone/>
              <a:defRPr sz="900"/>
            </a:lvl4pPr>
            <a:lvl5pPr marL="2286000" lvl="4" indent="-228600" algn="l">
              <a:lnSpc>
                <a:spcPct val="90000"/>
              </a:lnSpc>
              <a:spcBef>
                <a:spcPts val="400"/>
              </a:spcBef>
              <a:spcAft>
                <a:spcPts val="0"/>
              </a:spcAft>
              <a:buSzPts val="900"/>
              <a:buNone/>
              <a:defRPr sz="900"/>
            </a:lvl5pPr>
            <a:lvl6pPr marL="2743200" lvl="5" indent="-228600" algn="l">
              <a:lnSpc>
                <a:spcPct val="90000"/>
              </a:lnSpc>
              <a:spcBef>
                <a:spcPts val="400"/>
              </a:spcBef>
              <a:spcAft>
                <a:spcPts val="0"/>
              </a:spcAft>
              <a:buSzPts val="900"/>
              <a:buNone/>
              <a:defRPr sz="900"/>
            </a:lvl6pPr>
            <a:lvl7pPr marL="3200400" lvl="6" indent="-228600" algn="l">
              <a:lnSpc>
                <a:spcPct val="90000"/>
              </a:lnSpc>
              <a:spcBef>
                <a:spcPts val="400"/>
              </a:spcBef>
              <a:spcAft>
                <a:spcPts val="0"/>
              </a:spcAft>
              <a:buSzPts val="900"/>
              <a:buNone/>
              <a:defRPr sz="900"/>
            </a:lvl7pPr>
            <a:lvl8pPr marL="3657600" lvl="7" indent="-228600" algn="l">
              <a:lnSpc>
                <a:spcPct val="90000"/>
              </a:lnSpc>
              <a:spcBef>
                <a:spcPts val="400"/>
              </a:spcBef>
              <a:spcAft>
                <a:spcPts val="0"/>
              </a:spcAft>
              <a:buSzPts val="900"/>
              <a:buNone/>
              <a:defRPr sz="900"/>
            </a:lvl8pPr>
            <a:lvl9pPr marL="4114800" lvl="8" indent="-228600" algn="l">
              <a:lnSpc>
                <a:spcPct val="90000"/>
              </a:lnSpc>
              <a:spcBef>
                <a:spcPts val="400"/>
              </a:spcBef>
              <a:spcAft>
                <a:spcPts val="400"/>
              </a:spcAft>
              <a:buSzPts val="900"/>
              <a:buNone/>
              <a:defRPr sz="900"/>
            </a:lvl9pPr>
          </a:lstStyle>
          <a:p>
            <a:endParaRPr/>
          </a:p>
        </p:txBody>
      </p:sp>
      <p:sp>
        <p:nvSpPr>
          <p:cNvPr id="80" name="Google Shape;80;p26"/>
          <p:cNvSpPr txBox="1">
            <a:spLocks noGrp="1"/>
          </p:cNvSpPr>
          <p:nvPr>
            <p:ph type="dt" idx="10"/>
          </p:nvPr>
        </p:nvSpPr>
        <p:spPr>
          <a:xfrm>
            <a:off x="1097280" y="6459785"/>
            <a:ext cx="2472271"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1" name="Google Shape;81;p26"/>
          <p:cNvSpPr txBox="1">
            <a:spLocks noGrp="1"/>
          </p:cNvSpPr>
          <p:nvPr>
            <p:ph type="ftr" idx="11"/>
          </p:nvPr>
        </p:nvSpPr>
        <p:spPr>
          <a:xfrm>
            <a:off x="3686185" y="6459785"/>
            <a:ext cx="4822804"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2" name="Google Shape;82;p26"/>
          <p:cNvSpPr txBox="1">
            <a:spLocks noGrp="1"/>
          </p:cNvSpPr>
          <p:nvPr>
            <p:ph type="sldNum" idx="12"/>
          </p:nvPr>
        </p:nvSpPr>
        <p:spPr>
          <a:xfrm>
            <a:off x="9900458" y="6459785"/>
            <a:ext cx="1312025"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fr-FR"/>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sp>
        <p:nvSpPr>
          <p:cNvPr id="6" name="Google Shape;6;p17"/>
          <p:cNvSpPr/>
          <p:nvPr/>
        </p:nvSpPr>
        <p:spPr>
          <a:xfrm>
            <a:off x="1" y="6400800"/>
            <a:ext cx="12192000" cy="457200"/>
          </a:xfrm>
          <a:prstGeom prst="rect">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 name="Google Shape;7;p17"/>
          <p:cNvSpPr/>
          <p:nvPr/>
        </p:nvSpPr>
        <p:spPr>
          <a:xfrm>
            <a:off x="0" y="6334316"/>
            <a:ext cx="12192000" cy="65998"/>
          </a:xfrm>
          <a:prstGeom prst="rect">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 name="Google Shape;8;p17"/>
          <p:cNvSpPr txBox="1">
            <a:spLocks noGrp="1"/>
          </p:cNvSpPr>
          <p:nvPr>
            <p:ph type="title"/>
          </p:nvPr>
        </p:nvSpPr>
        <p:spPr>
          <a:xfrm>
            <a:off x="1097280" y="286603"/>
            <a:ext cx="10058400" cy="1450757"/>
          </a:xfrm>
          <a:prstGeom prst="rect">
            <a:avLst/>
          </a:prstGeom>
          <a:noFill/>
          <a:ln>
            <a:noFill/>
          </a:ln>
        </p:spPr>
        <p:txBody>
          <a:bodyPr spcFirstLastPara="1" wrap="square" lIns="91425" tIns="45700" rIns="91425" bIns="45700" anchor="b" anchorCtr="0">
            <a:normAutofit/>
          </a:bodyPr>
          <a:lstStyle>
            <a:lvl1pPr marR="0" lvl="0" algn="l" rtl="0">
              <a:lnSpc>
                <a:spcPct val="85000"/>
              </a:lnSpc>
              <a:spcBef>
                <a:spcPts val="0"/>
              </a:spcBef>
              <a:spcAft>
                <a:spcPts val="0"/>
              </a:spcAft>
              <a:buClr>
                <a:srgbClr val="3F3F3F"/>
              </a:buClr>
              <a:buSzPts val="4800"/>
              <a:buFont typeface="Calibri"/>
              <a:buNone/>
              <a:defRPr sz="4800" b="0" i="0" u="none" strike="noStrike" cap="none">
                <a:solidFill>
                  <a:srgbClr val="3F3F3F"/>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9" name="Google Shape;9;p17"/>
          <p:cNvSpPr txBox="1">
            <a:spLocks noGrp="1"/>
          </p:cNvSpPr>
          <p:nvPr>
            <p:ph type="body" idx="1"/>
          </p:nvPr>
        </p:nvSpPr>
        <p:spPr>
          <a:xfrm>
            <a:off x="1097280" y="1845734"/>
            <a:ext cx="10058400" cy="4023360"/>
          </a:xfrm>
          <a:prstGeom prst="rect">
            <a:avLst/>
          </a:prstGeom>
          <a:noFill/>
          <a:ln>
            <a:noFill/>
          </a:ln>
        </p:spPr>
        <p:txBody>
          <a:bodyPr spcFirstLastPara="1" wrap="square" lIns="0" tIns="45700" rIns="0" bIns="45700" anchor="t" anchorCtr="0">
            <a:normAutofit/>
          </a:bodyPr>
          <a:lstStyle>
            <a:lvl1pPr marL="457200" marR="0" lvl="0" indent="-355600" algn="l" rtl="0">
              <a:lnSpc>
                <a:spcPct val="90000"/>
              </a:lnSpc>
              <a:spcBef>
                <a:spcPts val="1200"/>
              </a:spcBef>
              <a:spcAft>
                <a:spcPts val="0"/>
              </a:spcAft>
              <a:buClr>
                <a:schemeClr val="accent1"/>
              </a:buClr>
              <a:buSzPts val="2000"/>
              <a:buFont typeface="Calibri"/>
              <a:buChar char=" "/>
              <a:defRPr sz="2000" b="0" i="0" u="none" strike="noStrike" cap="none">
                <a:solidFill>
                  <a:srgbClr val="3F3F3F"/>
                </a:solidFill>
                <a:latin typeface="Calibri"/>
                <a:ea typeface="Calibri"/>
                <a:cs typeface="Calibri"/>
                <a:sym typeface="Calibri"/>
              </a:defRPr>
            </a:lvl1pPr>
            <a:lvl2pPr marL="914400" marR="0" lvl="1" indent="-342900" algn="l" rtl="0">
              <a:lnSpc>
                <a:spcPct val="90000"/>
              </a:lnSpc>
              <a:spcBef>
                <a:spcPts val="200"/>
              </a:spcBef>
              <a:spcAft>
                <a:spcPts val="0"/>
              </a:spcAft>
              <a:buClr>
                <a:schemeClr val="accent1"/>
              </a:buClr>
              <a:buSzPts val="1800"/>
              <a:buFont typeface="Calibri"/>
              <a:buChar char="◦"/>
              <a:defRPr sz="1800" b="0" i="0" u="none" strike="noStrike" cap="none">
                <a:solidFill>
                  <a:srgbClr val="3F3F3F"/>
                </a:solidFill>
                <a:latin typeface="Calibri"/>
                <a:ea typeface="Calibri"/>
                <a:cs typeface="Calibri"/>
                <a:sym typeface="Calibri"/>
              </a:defRPr>
            </a:lvl2pPr>
            <a:lvl3pPr marL="1371600" marR="0" lvl="2" indent="-317500" algn="l" rtl="0">
              <a:lnSpc>
                <a:spcPct val="90000"/>
              </a:lnSpc>
              <a:spcBef>
                <a:spcPts val="400"/>
              </a:spcBef>
              <a:spcAft>
                <a:spcPts val="0"/>
              </a:spcAft>
              <a:buClr>
                <a:schemeClr val="accent1"/>
              </a:buClr>
              <a:buSzPts val="1400"/>
              <a:buFont typeface="Calibri"/>
              <a:buChar char="◦"/>
              <a:defRPr sz="1400" b="0" i="0" u="none" strike="noStrike" cap="none">
                <a:solidFill>
                  <a:srgbClr val="3F3F3F"/>
                </a:solidFill>
                <a:latin typeface="Calibri"/>
                <a:ea typeface="Calibri"/>
                <a:cs typeface="Calibri"/>
                <a:sym typeface="Calibri"/>
              </a:defRPr>
            </a:lvl3pPr>
            <a:lvl4pPr marL="1828800" marR="0" lvl="3" indent="-317500" algn="l" rtl="0">
              <a:lnSpc>
                <a:spcPct val="90000"/>
              </a:lnSpc>
              <a:spcBef>
                <a:spcPts val="400"/>
              </a:spcBef>
              <a:spcAft>
                <a:spcPts val="0"/>
              </a:spcAft>
              <a:buClr>
                <a:schemeClr val="accent1"/>
              </a:buClr>
              <a:buSzPts val="1400"/>
              <a:buFont typeface="Calibri"/>
              <a:buChar char="◦"/>
              <a:defRPr sz="1400" b="0" i="0" u="none" strike="noStrike" cap="none">
                <a:solidFill>
                  <a:srgbClr val="3F3F3F"/>
                </a:solidFill>
                <a:latin typeface="Calibri"/>
                <a:ea typeface="Calibri"/>
                <a:cs typeface="Calibri"/>
                <a:sym typeface="Calibri"/>
              </a:defRPr>
            </a:lvl4pPr>
            <a:lvl5pPr marL="2286000" marR="0" lvl="4" indent="-317500" algn="l" rtl="0">
              <a:lnSpc>
                <a:spcPct val="90000"/>
              </a:lnSpc>
              <a:spcBef>
                <a:spcPts val="400"/>
              </a:spcBef>
              <a:spcAft>
                <a:spcPts val="0"/>
              </a:spcAft>
              <a:buClr>
                <a:schemeClr val="accent1"/>
              </a:buClr>
              <a:buSzPts val="1400"/>
              <a:buFont typeface="Calibri"/>
              <a:buChar char="◦"/>
              <a:defRPr sz="1400" b="0" i="0" u="none" strike="noStrike" cap="none">
                <a:solidFill>
                  <a:srgbClr val="3F3F3F"/>
                </a:solidFill>
                <a:latin typeface="Calibri"/>
                <a:ea typeface="Calibri"/>
                <a:cs typeface="Calibri"/>
                <a:sym typeface="Calibri"/>
              </a:defRPr>
            </a:lvl5pPr>
            <a:lvl6pPr marL="2743200" marR="0" lvl="5" indent="-317500" algn="l" rtl="0">
              <a:lnSpc>
                <a:spcPct val="90000"/>
              </a:lnSpc>
              <a:spcBef>
                <a:spcPts val="400"/>
              </a:spcBef>
              <a:spcAft>
                <a:spcPts val="0"/>
              </a:spcAft>
              <a:buClr>
                <a:schemeClr val="accent1"/>
              </a:buClr>
              <a:buSzPts val="1400"/>
              <a:buFont typeface="Calibri"/>
              <a:buChar char="◦"/>
              <a:defRPr sz="1400" b="0" i="0" u="none" strike="noStrike" cap="none">
                <a:solidFill>
                  <a:srgbClr val="3F3F3F"/>
                </a:solidFill>
                <a:latin typeface="Calibri"/>
                <a:ea typeface="Calibri"/>
                <a:cs typeface="Calibri"/>
                <a:sym typeface="Calibri"/>
              </a:defRPr>
            </a:lvl6pPr>
            <a:lvl7pPr marL="3200400" marR="0" lvl="6" indent="-317500" algn="l" rtl="0">
              <a:lnSpc>
                <a:spcPct val="90000"/>
              </a:lnSpc>
              <a:spcBef>
                <a:spcPts val="400"/>
              </a:spcBef>
              <a:spcAft>
                <a:spcPts val="0"/>
              </a:spcAft>
              <a:buClr>
                <a:schemeClr val="accent1"/>
              </a:buClr>
              <a:buSzPts val="1400"/>
              <a:buFont typeface="Calibri"/>
              <a:buChar char="◦"/>
              <a:defRPr sz="1400" b="0" i="0" u="none" strike="noStrike" cap="none">
                <a:solidFill>
                  <a:srgbClr val="3F3F3F"/>
                </a:solidFill>
                <a:latin typeface="Calibri"/>
                <a:ea typeface="Calibri"/>
                <a:cs typeface="Calibri"/>
                <a:sym typeface="Calibri"/>
              </a:defRPr>
            </a:lvl7pPr>
            <a:lvl8pPr marL="3657600" marR="0" lvl="7" indent="-317500" algn="l" rtl="0">
              <a:lnSpc>
                <a:spcPct val="90000"/>
              </a:lnSpc>
              <a:spcBef>
                <a:spcPts val="400"/>
              </a:spcBef>
              <a:spcAft>
                <a:spcPts val="0"/>
              </a:spcAft>
              <a:buClr>
                <a:schemeClr val="accent1"/>
              </a:buClr>
              <a:buSzPts val="1400"/>
              <a:buFont typeface="Calibri"/>
              <a:buChar char="◦"/>
              <a:defRPr sz="1400" b="0" i="0" u="none" strike="noStrike" cap="none">
                <a:solidFill>
                  <a:srgbClr val="3F3F3F"/>
                </a:solidFill>
                <a:latin typeface="Calibri"/>
                <a:ea typeface="Calibri"/>
                <a:cs typeface="Calibri"/>
                <a:sym typeface="Calibri"/>
              </a:defRPr>
            </a:lvl8pPr>
            <a:lvl9pPr marL="4114800" marR="0" lvl="8" indent="-317500" algn="l" rtl="0">
              <a:lnSpc>
                <a:spcPct val="90000"/>
              </a:lnSpc>
              <a:spcBef>
                <a:spcPts val="400"/>
              </a:spcBef>
              <a:spcAft>
                <a:spcPts val="400"/>
              </a:spcAft>
              <a:buClr>
                <a:schemeClr val="accent1"/>
              </a:buClr>
              <a:buSzPts val="1400"/>
              <a:buFont typeface="Calibri"/>
              <a:buChar char="◦"/>
              <a:defRPr sz="1400" b="0" i="0" u="none" strike="noStrike" cap="none">
                <a:solidFill>
                  <a:srgbClr val="3F3F3F"/>
                </a:solidFill>
                <a:latin typeface="Calibri"/>
                <a:ea typeface="Calibri"/>
                <a:cs typeface="Calibri"/>
                <a:sym typeface="Calibri"/>
              </a:defRPr>
            </a:lvl9pPr>
          </a:lstStyle>
          <a:p>
            <a:endParaRPr/>
          </a:p>
        </p:txBody>
      </p:sp>
      <p:sp>
        <p:nvSpPr>
          <p:cNvPr id="10" name="Google Shape;10;p17"/>
          <p:cNvSpPr txBox="1">
            <a:spLocks noGrp="1"/>
          </p:cNvSpPr>
          <p:nvPr>
            <p:ph type="dt" idx="10"/>
          </p:nvPr>
        </p:nvSpPr>
        <p:spPr>
          <a:xfrm>
            <a:off x="1097280" y="6459785"/>
            <a:ext cx="2472271" cy="365125"/>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900" b="0" i="0" u="none" strike="noStrike" cap="none">
                <a:solidFill>
                  <a:srgbClr val="FFFFFF"/>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1" name="Google Shape;11;p17"/>
          <p:cNvSpPr txBox="1">
            <a:spLocks noGrp="1"/>
          </p:cNvSpPr>
          <p:nvPr>
            <p:ph type="ftr" idx="11"/>
          </p:nvPr>
        </p:nvSpPr>
        <p:spPr>
          <a:xfrm>
            <a:off x="3686185" y="6459785"/>
            <a:ext cx="4822804" cy="365125"/>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900" b="0" i="0" u="none" strike="noStrike" cap="none">
                <a:solidFill>
                  <a:srgbClr val="FFFFFF"/>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2" name="Google Shape;12;p17"/>
          <p:cNvSpPr txBox="1">
            <a:spLocks noGrp="1"/>
          </p:cNvSpPr>
          <p:nvPr>
            <p:ph type="sldNum" idx="12"/>
          </p:nvPr>
        </p:nvSpPr>
        <p:spPr>
          <a:xfrm>
            <a:off x="9900458" y="6459785"/>
            <a:ext cx="1312025"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050" b="0" i="0" u="none" strike="noStrike" cap="none">
                <a:solidFill>
                  <a:srgbClr val="FFFFFF"/>
                </a:solidFill>
                <a:latin typeface="Calibri"/>
                <a:ea typeface="Calibri"/>
                <a:cs typeface="Calibri"/>
                <a:sym typeface="Calibri"/>
              </a:defRPr>
            </a:lvl1pPr>
            <a:lvl2pPr marL="0" marR="0" lvl="1" indent="0" algn="r" rtl="0">
              <a:spcBef>
                <a:spcPts val="0"/>
              </a:spcBef>
              <a:buNone/>
              <a:defRPr sz="1050" b="0" i="0" u="none" strike="noStrike" cap="none">
                <a:solidFill>
                  <a:srgbClr val="FFFFFF"/>
                </a:solidFill>
                <a:latin typeface="Calibri"/>
                <a:ea typeface="Calibri"/>
                <a:cs typeface="Calibri"/>
                <a:sym typeface="Calibri"/>
              </a:defRPr>
            </a:lvl2pPr>
            <a:lvl3pPr marL="0" marR="0" lvl="2" indent="0" algn="r" rtl="0">
              <a:spcBef>
                <a:spcPts val="0"/>
              </a:spcBef>
              <a:buNone/>
              <a:defRPr sz="1050" b="0" i="0" u="none" strike="noStrike" cap="none">
                <a:solidFill>
                  <a:srgbClr val="FFFFFF"/>
                </a:solidFill>
                <a:latin typeface="Calibri"/>
                <a:ea typeface="Calibri"/>
                <a:cs typeface="Calibri"/>
                <a:sym typeface="Calibri"/>
              </a:defRPr>
            </a:lvl3pPr>
            <a:lvl4pPr marL="0" marR="0" lvl="3" indent="0" algn="r" rtl="0">
              <a:spcBef>
                <a:spcPts val="0"/>
              </a:spcBef>
              <a:buNone/>
              <a:defRPr sz="1050" b="0" i="0" u="none" strike="noStrike" cap="none">
                <a:solidFill>
                  <a:srgbClr val="FFFFFF"/>
                </a:solidFill>
                <a:latin typeface="Calibri"/>
                <a:ea typeface="Calibri"/>
                <a:cs typeface="Calibri"/>
                <a:sym typeface="Calibri"/>
              </a:defRPr>
            </a:lvl4pPr>
            <a:lvl5pPr marL="0" marR="0" lvl="4" indent="0" algn="r" rtl="0">
              <a:spcBef>
                <a:spcPts val="0"/>
              </a:spcBef>
              <a:buNone/>
              <a:defRPr sz="1050" b="0" i="0" u="none" strike="noStrike" cap="none">
                <a:solidFill>
                  <a:srgbClr val="FFFFFF"/>
                </a:solidFill>
                <a:latin typeface="Calibri"/>
                <a:ea typeface="Calibri"/>
                <a:cs typeface="Calibri"/>
                <a:sym typeface="Calibri"/>
              </a:defRPr>
            </a:lvl5pPr>
            <a:lvl6pPr marL="0" marR="0" lvl="5" indent="0" algn="r" rtl="0">
              <a:spcBef>
                <a:spcPts val="0"/>
              </a:spcBef>
              <a:buNone/>
              <a:defRPr sz="1050" b="0" i="0" u="none" strike="noStrike" cap="none">
                <a:solidFill>
                  <a:srgbClr val="FFFFFF"/>
                </a:solidFill>
                <a:latin typeface="Calibri"/>
                <a:ea typeface="Calibri"/>
                <a:cs typeface="Calibri"/>
                <a:sym typeface="Calibri"/>
              </a:defRPr>
            </a:lvl6pPr>
            <a:lvl7pPr marL="0" marR="0" lvl="6" indent="0" algn="r" rtl="0">
              <a:spcBef>
                <a:spcPts val="0"/>
              </a:spcBef>
              <a:buNone/>
              <a:defRPr sz="1050" b="0" i="0" u="none" strike="noStrike" cap="none">
                <a:solidFill>
                  <a:srgbClr val="FFFFFF"/>
                </a:solidFill>
                <a:latin typeface="Calibri"/>
                <a:ea typeface="Calibri"/>
                <a:cs typeface="Calibri"/>
                <a:sym typeface="Calibri"/>
              </a:defRPr>
            </a:lvl7pPr>
            <a:lvl8pPr marL="0" marR="0" lvl="7" indent="0" algn="r" rtl="0">
              <a:spcBef>
                <a:spcPts val="0"/>
              </a:spcBef>
              <a:buNone/>
              <a:defRPr sz="1050" b="0" i="0" u="none" strike="noStrike" cap="none">
                <a:solidFill>
                  <a:srgbClr val="FFFFFF"/>
                </a:solidFill>
                <a:latin typeface="Calibri"/>
                <a:ea typeface="Calibri"/>
                <a:cs typeface="Calibri"/>
                <a:sym typeface="Calibri"/>
              </a:defRPr>
            </a:lvl8pPr>
            <a:lvl9pPr marL="0" marR="0" lvl="8" indent="0" algn="r" rtl="0">
              <a:spcBef>
                <a:spcPts val="0"/>
              </a:spcBef>
              <a:buNone/>
              <a:defRPr sz="1050" b="0" i="0" u="none" strike="noStrike" cap="none">
                <a:solidFill>
                  <a:srgbClr val="FFFFFF"/>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fr-FR"/>
              <a:t>‹#›</a:t>
            </a:fld>
            <a:endParaRPr/>
          </a:p>
        </p:txBody>
      </p:sp>
      <p:cxnSp>
        <p:nvCxnSpPr>
          <p:cNvPr id="13" name="Google Shape;13;p17"/>
          <p:cNvCxnSpPr/>
          <p:nvPr/>
        </p:nvCxnSpPr>
        <p:spPr>
          <a:xfrm>
            <a:off x="1193532" y="1737845"/>
            <a:ext cx="9966960" cy="0"/>
          </a:xfrm>
          <a:prstGeom prst="straightConnector1">
            <a:avLst/>
          </a:prstGeom>
          <a:noFill/>
          <a:ln w="9525" cap="flat" cmpd="sng">
            <a:solidFill>
              <a:srgbClr val="7F7F7F"/>
            </a:solidFill>
            <a:prstDash val="solid"/>
            <a:round/>
            <a:headEnd type="none" w="sm" len="sm"/>
            <a:tailEnd type="none" w="sm" len="sm"/>
          </a:ln>
        </p:spPr>
      </p:cxn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100"/>
        <p:cNvGrpSpPr/>
        <p:nvPr/>
      </p:nvGrpSpPr>
      <p:grpSpPr>
        <a:xfrm>
          <a:off x="0" y="0"/>
          <a:ext cx="0" cy="0"/>
          <a:chOff x="0" y="0"/>
          <a:chExt cx="0" cy="0"/>
        </a:xfrm>
      </p:grpSpPr>
      <p:sp>
        <p:nvSpPr>
          <p:cNvPr id="101" name="Google Shape;101;p1"/>
          <p:cNvSpPr txBox="1">
            <a:spLocks noGrp="1"/>
          </p:cNvSpPr>
          <p:nvPr>
            <p:ph type="ctrTitle"/>
          </p:nvPr>
        </p:nvSpPr>
        <p:spPr>
          <a:xfrm>
            <a:off x="1391920" y="1128160"/>
            <a:ext cx="9408160" cy="2954337"/>
          </a:xfrm>
          <a:prstGeom prst="rect">
            <a:avLst/>
          </a:prstGeom>
          <a:noFill/>
          <a:ln>
            <a:noFill/>
          </a:ln>
        </p:spPr>
        <p:txBody>
          <a:bodyPr spcFirstLastPara="1" wrap="square" lIns="91425" tIns="45700" rIns="91425" bIns="45700" anchor="b" anchorCtr="0">
            <a:normAutofit fontScale="90000"/>
          </a:bodyPr>
          <a:lstStyle/>
          <a:p>
            <a:pPr marL="0" lvl="0" indent="0" algn="l" rtl="0">
              <a:lnSpc>
                <a:spcPct val="85000"/>
              </a:lnSpc>
              <a:spcBef>
                <a:spcPts val="0"/>
              </a:spcBef>
              <a:spcAft>
                <a:spcPts val="0"/>
              </a:spcAft>
              <a:buClr>
                <a:srgbClr val="724108"/>
              </a:buClr>
              <a:buSzPts val="7200"/>
              <a:buFont typeface="Calibri"/>
              <a:buNone/>
            </a:pPr>
            <a:r>
              <a:rPr lang="fr-FR" sz="7200" i="1">
                <a:solidFill>
                  <a:srgbClr val="724108"/>
                </a:solidFill>
              </a:rPr>
              <a:t> </a:t>
            </a:r>
            <a:r>
              <a:rPr lang="fr-FR" sz="7200" b="0">
                <a:solidFill>
                  <a:srgbClr val="724108"/>
                </a:solidFill>
              </a:rPr>
              <a:t/>
            </a:r>
            <a:br>
              <a:rPr lang="fr-FR" sz="7200" b="0">
                <a:solidFill>
                  <a:srgbClr val="724108"/>
                </a:solidFill>
              </a:rPr>
            </a:br>
            <a:r>
              <a:rPr lang="fr-FR" sz="3600" b="1">
                <a:solidFill>
                  <a:srgbClr val="724108"/>
                </a:solidFill>
              </a:rPr>
              <a:t>Jeunes journalistes et déontologie </a:t>
            </a:r>
            <a:br>
              <a:rPr lang="fr-FR" sz="3600" b="1">
                <a:solidFill>
                  <a:srgbClr val="724108"/>
                </a:solidFill>
              </a:rPr>
            </a:br>
            <a:r>
              <a:rPr lang="fr-FR" sz="3600" b="1">
                <a:solidFill>
                  <a:srgbClr val="724108"/>
                </a:solidFill>
              </a:rPr>
              <a:t>en Belgique francophone</a:t>
            </a:r>
            <a:r>
              <a:rPr lang="fr-FR" sz="2430">
                <a:solidFill>
                  <a:srgbClr val="724108"/>
                </a:solidFill>
              </a:rPr>
              <a:t/>
            </a:r>
            <a:br>
              <a:rPr lang="fr-FR" sz="2430">
                <a:solidFill>
                  <a:srgbClr val="724108"/>
                </a:solidFill>
              </a:rPr>
            </a:br>
            <a:r>
              <a:rPr lang="fr-FR" sz="2430">
                <a:solidFill>
                  <a:srgbClr val="724108"/>
                </a:solidFill>
              </a:rPr>
              <a:t/>
            </a:r>
            <a:br>
              <a:rPr lang="fr-FR" sz="2430">
                <a:solidFill>
                  <a:srgbClr val="724108"/>
                </a:solidFill>
              </a:rPr>
            </a:br>
            <a:r>
              <a:rPr lang="fr-FR" sz="2430" i="1">
                <a:solidFill>
                  <a:srgbClr val="724108"/>
                </a:solidFill>
              </a:rPr>
              <a:t>Rapport préliminaire de recherche</a:t>
            </a:r>
            <a:r>
              <a:rPr lang="fr-FR" sz="2430" b="0">
                <a:solidFill>
                  <a:srgbClr val="724108"/>
                </a:solidFill>
              </a:rPr>
              <a:t/>
            </a:r>
            <a:br>
              <a:rPr lang="fr-FR" sz="2430" b="0">
                <a:solidFill>
                  <a:srgbClr val="724108"/>
                </a:solidFill>
              </a:rPr>
            </a:br>
            <a:r>
              <a:rPr lang="fr-FR" sz="2430" i="1">
                <a:solidFill>
                  <a:srgbClr val="724108"/>
                </a:solidFill>
              </a:rPr>
              <a:t>IHECS, UCLouvain, ULB, Ulg</a:t>
            </a:r>
            <a:br>
              <a:rPr lang="fr-FR" sz="2430" i="1">
                <a:solidFill>
                  <a:srgbClr val="724108"/>
                </a:solidFill>
              </a:rPr>
            </a:br>
            <a:endParaRPr sz="2430">
              <a:solidFill>
                <a:srgbClr val="724108"/>
              </a:solidFill>
            </a:endParaRPr>
          </a:p>
        </p:txBody>
      </p:sp>
      <p:sp>
        <p:nvSpPr>
          <p:cNvPr id="102" name="Google Shape;102;p1"/>
          <p:cNvSpPr txBox="1">
            <a:spLocks noGrp="1"/>
          </p:cNvSpPr>
          <p:nvPr>
            <p:ph type="subTitle" idx="1"/>
          </p:nvPr>
        </p:nvSpPr>
        <p:spPr>
          <a:xfrm>
            <a:off x="1524000" y="4588193"/>
            <a:ext cx="9144000" cy="1655762"/>
          </a:xfrm>
          <a:prstGeom prst="rect">
            <a:avLst/>
          </a:prstGeom>
          <a:noFill/>
          <a:ln>
            <a:noFill/>
          </a:ln>
        </p:spPr>
        <p:txBody>
          <a:bodyPr spcFirstLastPara="1" wrap="square" lIns="91425" tIns="45700" rIns="91425" bIns="45700" anchor="t" anchorCtr="0">
            <a:normAutofit/>
          </a:bodyPr>
          <a:lstStyle/>
          <a:p>
            <a:pPr marL="0" lvl="0" indent="0" algn="l" rtl="0">
              <a:lnSpc>
                <a:spcPct val="70000"/>
              </a:lnSpc>
              <a:spcBef>
                <a:spcPts val="0"/>
              </a:spcBef>
              <a:spcAft>
                <a:spcPts val="0"/>
              </a:spcAft>
              <a:buSzPts val="1550"/>
              <a:buNone/>
            </a:pPr>
            <a:r>
              <a:rPr lang="fr-FR" sz="1550" b="1">
                <a:solidFill>
                  <a:srgbClr val="AB620D"/>
                </a:solidFill>
              </a:rPr>
              <a:t>FORUM EUROPÉEN DU CDJ</a:t>
            </a:r>
            <a:endParaRPr sz="1550" b="1">
              <a:solidFill>
                <a:srgbClr val="AB620D"/>
              </a:solidFill>
            </a:endParaRPr>
          </a:p>
          <a:p>
            <a:pPr marL="0" lvl="0" indent="0" algn="l" rtl="0">
              <a:lnSpc>
                <a:spcPct val="70000"/>
              </a:lnSpc>
              <a:spcBef>
                <a:spcPts val="1400"/>
              </a:spcBef>
              <a:spcAft>
                <a:spcPts val="0"/>
              </a:spcAft>
              <a:buSzPts val="1550"/>
              <a:buNone/>
            </a:pPr>
            <a:r>
              <a:rPr lang="fr-FR" sz="1550" b="1">
                <a:solidFill>
                  <a:srgbClr val="AB620D"/>
                </a:solidFill>
              </a:rPr>
              <a:t>LES CONSEILS DE PRESSE À L’ÈRE NUMÉRIQUE</a:t>
            </a:r>
            <a:endParaRPr sz="1550" b="1">
              <a:solidFill>
                <a:srgbClr val="AB620D"/>
              </a:solidFill>
            </a:endParaRPr>
          </a:p>
          <a:p>
            <a:pPr marL="0" lvl="0" indent="0" algn="l" rtl="0">
              <a:lnSpc>
                <a:spcPct val="70000"/>
              </a:lnSpc>
              <a:spcBef>
                <a:spcPts val="1400"/>
              </a:spcBef>
              <a:spcAft>
                <a:spcPts val="0"/>
              </a:spcAft>
              <a:buSzPts val="875"/>
              <a:buNone/>
            </a:pPr>
            <a:r>
              <a:rPr lang="fr-FR" sz="875" b="0">
                <a:solidFill>
                  <a:srgbClr val="AB620D"/>
                </a:solidFill>
              </a:rPr>
              <a:t/>
            </a:r>
            <a:br>
              <a:rPr lang="fr-FR" sz="875" b="0">
                <a:solidFill>
                  <a:srgbClr val="AB620D"/>
                </a:solidFill>
              </a:rPr>
            </a:br>
            <a:r>
              <a:rPr lang="fr-FR" sz="1075">
                <a:solidFill>
                  <a:srgbClr val="AB620D"/>
                </a:solidFill>
              </a:rPr>
              <a:t>BRUSSELS, INTERNATIONAL PRESS CENTER </a:t>
            </a:r>
            <a:endParaRPr sz="1075" b="0">
              <a:solidFill>
                <a:srgbClr val="AB620D"/>
              </a:solidFill>
            </a:endParaRPr>
          </a:p>
          <a:p>
            <a:pPr marL="0" lvl="0" indent="0" algn="l" rtl="0">
              <a:lnSpc>
                <a:spcPct val="70000"/>
              </a:lnSpc>
              <a:spcBef>
                <a:spcPts val="1400"/>
              </a:spcBef>
              <a:spcAft>
                <a:spcPts val="0"/>
              </a:spcAft>
              <a:buSzPts val="1075"/>
              <a:buNone/>
            </a:pPr>
            <a:r>
              <a:rPr lang="fr-FR" sz="1075">
                <a:solidFill>
                  <a:srgbClr val="AB620D"/>
                </a:solidFill>
              </a:rPr>
              <a:t>21 &amp; 22 JANVIER 2020 </a:t>
            </a:r>
            <a:endParaRPr sz="1075" b="0">
              <a:solidFill>
                <a:srgbClr val="AB620D"/>
              </a:solidFill>
            </a:endParaRPr>
          </a:p>
          <a:p>
            <a:pPr marL="0" lvl="0" indent="0" algn="l" rtl="0">
              <a:lnSpc>
                <a:spcPct val="70000"/>
              </a:lnSpc>
              <a:spcBef>
                <a:spcPts val="1400"/>
              </a:spcBef>
              <a:spcAft>
                <a:spcPts val="0"/>
              </a:spcAft>
              <a:buSzPts val="600"/>
              <a:buNone/>
            </a:pPr>
            <a:r>
              <a:rPr lang="fr-FR" sz="600"/>
              <a:t/>
            </a:r>
            <a:br>
              <a:rPr lang="fr-FR" sz="600"/>
            </a:br>
            <a:endParaRPr sz="60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54"/>
        <p:cNvGrpSpPr/>
        <p:nvPr/>
      </p:nvGrpSpPr>
      <p:grpSpPr>
        <a:xfrm>
          <a:off x="0" y="0"/>
          <a:ext cx="0" cy="0"/>
          <a:chOff x="0" y="0"/>
          <a:chExt cx="0" cy="0"/>
        </a:xfrm>
      </p:grpSpPr>
      <p:sp>
        <p:nvSpPr>
          <p:cNvPr id="155" name="Google Shape;155;p10"/>
          <p:cNvSpPr txBox="1">
            <a:spLocks noGrp="1"/>
          </p:cNvSpPr>
          <p:nvPr>
            <p:ph type="title"/>
          </p:nvPr>
        </p:nvSpPr>
        <p:spPr>
          <a:xfrm>
            <a:off x="1097280" y="286603"/>
            <a:ext cx="10058400" cy="1450757"/>
          </a:xfrm>
          <a:prstGeom prst="rect">
            <a:avLst/>
          </a:prstGeom>
          <a:noFill/>
          <a:ln>
            <a:noFill/>
          </a:ln>
        </p:spPr>
        <p:txBody>
          <a:bodyPr spcFirstLastPara="1" wrap="square" lIns="91425" tIns="45700" rIns="91425" bIns="45700" anchor="b" anchorCtr="0">
            <a:normAutofit/>
          </a:bodyPr>
          <a:lstStyle/>
          <a:p>
            <a:pPr marL="0" lvl="0" indent="0" algn="l" rtl="0">
              <a:lnSpc>
                <a:spcPct val="85000"/>
              </a:lnSpc>
              <a:spcBef>
                <a:spcPts val="0"/>
              </a:spcBef>
              <a:spcAft>
                <a:spcPts val="0"/>
              </a:spcAft>
              <a:buClr>
                <a:srgbClr val="724108"/>
              </a:buClr>
              <a:buSzPts val="4800"/>
              <a:buFont typeface="Calibri"/>
              <a:buNone/>
            </a:pPr>
            <a:r>
              <a:rPr lang="fr-FR" b="1">
                <a:solidFill>
                  <a:srgbClr val="724108"/>
                </a:solidFill>
              </a:rPr>
              <a:t>3. Tensions : avec la communication</a:t>
            </a:r>
            <a:endParaRPr/>
          </a:p>
        </p:txBody>
      </p:sp>
      <p:sp>
        <p:nvSpPr>
          <p:cNvPr id="156" name="Google Shape;156;p10"/>
          <p:cNvSpPr txBox="1">
            <a:spLocks noGrp="1"/>
          </p:cNvSpPr>
          <p:nvPr>
            <p:ph type="body" idx="1"/>
          </p:nvPr>
        </p:nvSpPr>
        <p:spPr>
          <a:xfrm>
            <a:off x="1097280" y="1845734"/>
            <a:ext cx="10058400" cy="4023300"/>
          </a:xfrm>
          <a:prstGeom prst="rect">
            <a:avLst/>
          </a:prstGeom>
          <a:noFill/>
          <a:ln>
            <a:noFill/>
          </a:ln>
        </p:spPr>
        <p:txBody>
          <a:bodyPr spcFirstLastPara="1" wrap="square" lIns="0" tIns="45700" rIns="0" bIns="45700" anchor="t" anchorCtr="0">
            <a:normAutofit/>
          </a:bodyPr>
          <a:lstStyle/>
          <a:p>
            <a:pPr marL="91440" lvl="0" indent="-127000" algn="l" rtl="0">
              <a:lnSpc>
                <a:spcPct val="90000"/>
              </a:lnSpc>
              <a:spcBef>
                <a:spcPts val="0"/>
              </a:spcBef>
              <a:spcAft>
                <a:spcPts val="0"/>
              </a:spcAft>
              <a:buSzPts val="2000"/>
              <a:buChar char=" "/>
            </a:pPr>
            <a:r>
              <a:rPr lang="fr-FR">
                <a:solidFill>
                  <a:srgbClr val="AB620D"/>
                </a:solidFill>
              </a:rPr>
              <a:t>Difficulté de produire de l’information sans travestir celle-ci en une forme de communication, notamment dans l’exercice de certains types de journalismes spécialisés (sport, musique, presse féminine), ou dans certains types de médias (taille et type de structure, rapport aux sources).</a:t>
            </a:r>
            <a:endParaRPr/>
          </a:p>
          <a:p>
            <a:pPr marL="91440" lvl="0" indent="-127000" algn="l" rtl="0">
              <a:lnSpc>
                <a:spcPct val="90000"/>
              </a:lnSpc>
              <a:spcBef>
                <a:spcPts val="1400"/>
              </a:spcBef>
              <a:spcAft>
                <a:spcPts val="0"/>
              </a:spcAft>
              <a:buSzPts val="2000"/>
              <a:buChar char=" "/>
            </a:pPr>
            <a:r>
              <a:rPr lang="fr-FR">
                <a:solidFill>
                  <a:srgbClr val="AB620D"/>
                </a:solidFill>
              </a:rPr>
              <a:t>Des ambiguïtés conscientisées, en termes déontologiques, notamment durant la pratique des stages</a:t>
            </a:r>
            <a:endParaRPr/>
          </a:p>
          <a:p>
            <a:pPr marL="3657600" lvl="8" indent="0" algn="l" rtl="0">
              <a:lnSpc>
                <a:spcPct val="90000"/>
              </a:lnSpc>
              <a:spcBef>
                <a:spcPts val="400"/>
              </a:spcBef>
              <a:spcAft>
                <a:spcPts val="0"/>
              </a:spcAft>
              <a:buSzPts val="1400"/>
              <a:buNone/>
            </a:pPr>
            <a:r>
              <a:rPr lang="fr-FR" i="1">
                <a:solidFill>
                  <a:srgbClr val="AB620D"/>
                </a:solidFill>
              </a:rPr>
              <a:t>« Un exemple déontologie clair, ben oui récemment au petit journal où je suis, dont les finances sont très très peu stables, il a été décidé de faire des productions vidéos en partenariat avec d’autres associations avec lesquelles on est proche idéologiquement.» </a:t>
            </a:r>
            <a:r>
              <a:rPr lang="fr-FR">
                <a:solidFill>
                  <a:srgbClr val="AB620D"/>
                </a:solidFill>
              </a:rPr>
              <a:t>(</a:t>
            </a:r>
            <a:r>
              <a:rPr lang="fr-FR" i="1">
                <a:solidFill>
                  <a:srgbClr val="AB620D"/>
                </a:solidFill>
              </a:rPr>
              <a:t>FG1-I4</a:t>
            </a:r>
            <a:r>
              <a:rPr lang="fr-FR">
                <a:solidFill>
                  <a:srgbClr val="AB620D"/>
                </a:solidFill>
              </a:rPr>
              <a:t>).</a:t>
            </a:r>
            <a:endParaRPr/>
          </a:p>
          <a:p>
            <a:pPr marL="0" lvl="0" indent="0" algn="l" rtl="0">
              <a:lnSpc>
                <a:spcPct val="90000"/>
              </a:lnSpc>
              <a:spcBef>
                <a:spcPts val="1600"/>
              </a:spcBef>
              <a:spcAft>
                <a:spcPts val="0"/>
              </a:spcAft>
              <a:buSzPts val="2000"/>
              <a:buNone/>
            </a:pPr>
            <a:endParaRPr>
              <a:solidFill>
                <a:srgbClr val="AB620D"/>
              </a:solidFill>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60"/>
        <p:cNvGrpSpPr/>
        <p:nvPr/>
      </p:nvGrpSpPr>
      <p:grpSpPr>
        <a:xfrm>
          <a:off x="0" y="0"/>
          <a:ext cx="0" cy="0"/>
          <a:chOff x="0" y="0"/>
          <a:chExt cx="0" cy="0"/>
        </a:xfrm>
      </p:grpSpPr>
      <p:sp>
        <p:nvSpPr>
          <p:cNvPr id="161" name="Google Shape;161;p11"/>
          <p:cNvSpPr txBox="1">
            <a:spLocks noGrp="1"/>
          </p:cNvSpPr>
          <p:nvPr>
            <p:ph type="title"/>
          </p:nvPr>
        </p:nvSpPr>
        <p:spPr>
          <a:xfrm>
            <a:off x="1097280" y="286603"/>
            <a:ext cx="10058400" cy="1450757"/>
          </a:xfrm>
          <a:prstGeom prst="rect">
            <a:avLst/>
          </a:prstGeom>
          <a:noFill/>
          <a:ln>
            <a:noFill/>
          </a:ln>
        </p:spPr>
        <p:txBody>
          <a:bodyPr spcFirstLastPara="1" wrap="square" lIns="91425" tIns="45700" rIns="91425" bIns="45700" anchor="b" anchorCtr="0">
            <a:normAutofit/>
          </a:bodyPr>
          <a:lstStyle/>
          <a:p>
            <a:pPr marL="0" lvl="0" indent="0" algn="l" rtl="0">
              <a:lnSpc>
                <a:spcPct val="85000"/>
              </a:lnSpc>
              <a:spcBef>
                <a:spcPts val="0"/>
              </a:spcBef>
              <a:spcAft>
                <a:spcPts val="0"/>
              </a:spcAft>
              <a:buClr>
                <a:srgbClr val="724108"/>
              </a:buClr>
              <a:buSzPts val="4800"/>
              <a:buFont typeface="Calibri"/>
              <a:buNone/>
            </a:pPr>
            <a:r>
              <a:rPr lang="fr-FR" b="1">
                <a:solidFill>
                  <a:srgbClr val="724108"/>
                </a:solidFill>
              </a:rPr>
              <a:t>3. Tensions : en tant que stagiaire</a:t>
            </a:r>
            <a:endParaRPr/>
          </a:p>
        </p:txBody>
      </p:sp>
      <p:sp>
        <p:nvSpPr>
          <p:cNvPr id="162" name="Google Shape;162;p11"/>
          <p:cNvSpPr txBox="1">
            <a:spLocks noGrp="1"/>
          </p:cNvSpPr>
          <p:nvPr>
            <p:ph type="body" idx="1"/>
          </p:nvPr>
        </p:nvSpPr>
        <p:spPr>
          <a:xfrm>
            <a:off x="1097280" y="1845734"/>
            <a:ext cx="10058400" cy="4023300"/>
          </a:xfrm>
          <a:prstGeom prst="rect">
            <a:avLst/>
          </a:prstGeom>
          <a:noFill/>
          <a:ln>
            <a:noFill/>
          </a:ln>
        </p:spPr>
        <p:txBody>
          <a:bodyPr spcFirstLastPara="1" wrap="square" lIns="0" tIns="45700" rIns="0" bIns="45700" anchor="t" anchorCtr="0">
            <a:normAutofit/>
          </a:bodyPr>
          <a:lstStyle/>
          <a:p>
            <a:pPr marL="91440" lvl="0" indent="-127000" algn="l" rtl="0">
              <a:lnSpc>
                <a:spcPct val="90000"/>
              </a:lnSpc>
              <a:spcBef>
                <a:spcPts val="0"/>
              </a:spcBef>
              <a:spcAft>
                <a:spcPts val="0"/>
              </a:spcAft>
              <a:buSzPts val="2000"/>
              <a:buChar char=" "/>
            </a:pPr>
            <a:r>
              <a:rPr lang="fr-FR" dirty="0">
                <a:solidFill>
                  <a:srgbClr val="AB620D"/>
                </a:solidFill>
              </a:rPr>
              <a:t>Un sentiment d’illégitimité : ne pas s’autoriser à questionner, d’un point de vue déontologique, les pratiques des personnes travaillant dans le média depuis longtemps.</a:t>
            </a:r>
            <a:endParaRPr b="0" dirty="0">
              <a:solidFill>
                <a:srgbClr val="AB620D"/>
              </a:solidFill>
            </a:endParaRPr>
          </a:p>
          <a:p>
            <a:pPr marL="3657600" lvl="8" indent="0" algn="l" rtl="0">
              <a:lnSpc>
                <a:spcPct val="90000"/>
              </a:lnSpc>
              <a:spcBef>
                <a:spcPts val="400"/>
              </a:spcBef>
              <a:spcAft>
                <a:spcPts val="0"/>
              </a:spcAft>
              <a:buSzPts val="1400"/>
              <a:buNone/>
            </a:pPr>
            <a:r>
              <a:rPr lang="fr-FR" i="1" dirty="0">
                <a:solidFill>
                  <a:srgbClr val="AB620D"/>
                </a:solidFill>
              </a:rPr>
              <a:t>« C’est difficile de, en tant que stagiaire en tout cas […] j’ai l’impression, mais ça c’est peut-être moi qui l’interprète comme ça… les stages c’est prendre de l’expérience, assister, participer, aux reportages et tout ça mais pas commencer à la ramener sur les principes rédactionnels ». (FG1-I2)</a:t>
            </a:r>
            <a:endParaRPr b="0" dirty="0">
              <a:solidFill>
                <a:srgbClr val="AB620D"/>
              </a:solidFill>
            </a:endParaRPr>
          </a:p>
          <a:p>
            <a:pPr marL="91440" lvl="0" indent="-127000" algn="l" rtl="0">
              <a:lnSpc>
                <a:spcPct val="90000"/>
              </a:lnSpc>
              <a:spcBef>
                <a:spcPts val="1600"/>
              </a:spcBef>
              <a:spcAft>
                <a:spcPts val="0"/>
              </a:spcAft>
              <a:buSzPts val="2000"/>
              <a:buChar char=" "/>
            </a:pPr>
            <a:r>
              <a:rPr lang="fr-FR" dirty="0">
                <a:solidFill>
                  <a:srgbClr val="AB620D"/>
                </a:solidFill>
              </a:rPr>
              <a:t>Un statut de stagiaire qui multiplie les défis déontologiques : rapport aux sources, sujets à traiter, inexpérience, …</a:t>
            </a:r>
            <a:endParaRPr dirty="0"/>
          </a:p>
          <a:p>
            <a:pPr marL="1471400" lvl="8" indent="0" algn="l" rtl="0">
              <a:lnSpc>
                <a:spcPct val="90000"/>
              </a:lnSpc>
              <a:spcBef>
                <a:spcPts val="400"/>
              </a:spcBef>
              <a:spcAft>
                <a:spcPts val="0"/>
              </a:spcAft>
              <a:buSzPts val="1400"/>
              <a:buNone/>
            </a:pPr>
            <a:r>
              <a:rPr lang="fr-FR" i="1">
                <a:solidFill>
                  <a:srgbClr val="AB620D"/>
                </a:solidFill>
              </a:rPr>
              <a:t>« Enfin, je pense qu'on n'est pas assez légitime par contre oui si on travaille dans le média et là on dit : euh </a:t>
            </a:r>
            <a:r>
              <a:rPr lang="fr-FR" i="1" smtClean="0">
                <a:solidFill>
                  <a:srgbClr val="AB620D"/>
                </a:solidFill>
              </a:rPr>
              <a:t>attends </a:t>
            </a:r>
            <a:r>
              <a:rPr lang="fr-FR" i="1">
                <a:solidFill>
                  <a:srgbClr val="AB620D"/>
                </a:solidFill>
              </a:rPr>
              <a:t>excuse-moi mais là, je pense que tu as abusé un petit peu et que... </a:t>
            </a:r>
            <a:r>
              <a:rPr lang="fr-FR" i="1" dirty="0">
                <a:solidFill>
                  <a:srgbClr val="AB620D"/>
                </a:solidFill>
              </a:rPr>
              <a:t>Là il y a peut-être moyen qu'on soit pris en compte mais quand on est stagiaire comme ça, en tout cas au début de notre carrière, je pense qu'on n'a rien à dire et entre guillemet "subir". Et c'est ce qu'elle a fait, c'est ce que j'ai fait pendant mon stage. Et même si ça pose problème, de toute façon... Ça ne sert à rien. » (FG6-V)</a:t>
            </a:r>
            <a:br>
              <a:rPr lang="fr-FR" i="1" dirty="0">
                <a:solidFill>
                  <a:srgbClr val="AB620D"/>
                </a:solidFill>
              </a:rPr>
            </a:br>
            <a:endParaRPr i="1" dirty="0">
              <a:solidFill>
                <a:srgbClr val="AB620D"/>
              </a:solidFill>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66"/>
        <p:cNvGrpSpPr/>
        <p:nvPr/>
      </p:nvGrpSpPr>
      <p:grpSpPr>
        <a:xfrm>
          <a:off x="0" y="0"/>
          <a:ext cx="0" cy="0"/>
          <a:chOff x="0" y="0"/>
          <a:chExt cx="0" cy="0"/>
        </a:xfrm>
      </p:grpSpPr>
      <p:sp>
        <p:nvSpPr>
          <p:cNvPr id="167" name="Google Shape;167;p12"/>
          <p:cNvSpPr txBox="1">
            <a:spLocks noGrp="1"/>
          </p:cNvSpPr>
          <p:nvPr>
            <p:ph type="title"/>
          </p:nvPr>
        </p:nvSpPr>
        <p:spPr>
          <a:xfrm>
            <a:off x="1097280" y="286603"/>
            <a:ext cx="10058400" cy="1450757"/>
          </a:xfrm>
          <a:prstGeom prst="rect">
            <a:avLst/>
          </a:prstGeom>
          <a:noFill/>
          <a:ln>
            <a:noFill/>
          </a:ln>
        </p:spPr>
        <p:txBody>
          <a:bodyPr spcFirstLastPara="1" wrap="square" lIns="91425" tIns="45700" rIns="91425" bIns="45700" anchor="b" anchorCtr="0">
            <a:normAutofit/>
          </a:bodyPr>
          <a:lstStyle/>
          <a:p>
            <a:pPr marL="0" lvl="0" indent="0" algn="l" rtl="0">
              <a:lnSpc>
                <a:spcPct val="85000"/>
              </a:lnSpc>
              <a:spcBef>
                <a:spcPts val="0"/>
              </a:spcBef>
              <a:spcAft>
                <a:spcPts val="0"/>
              </a:spcAft>
              <a:buClr>
                <a:srgbClr val="724108"/>
              </a:buClr>
              <a:buSzPts val="4800"/>
              <a:buFont typeface="Calibri"/>
              <a:buNone/>
            </a:pPr>
            <a:r>
              <a:rPr lang="fr-FR" b="1">
                <a:solidFill>
                  <a:srgbClr val="724108"/>
                </a:solidFill>
              </a:rPr>
              <a:t>4. Jugements</a:t>
            </a:r>
            <a:endParaRPr/>
          </a:p>
        </p:txBody>
      </p:sp>
      <p:sp>
        <p:nvSpPr>
          <p:cNvPr id="168" name="Google Shape;168;p12"/>
          <p:cNvSpPr txBox="1">
            <a:spLocks noGrp="1"/>
          </p:cNvSpPr>
          <p:nvPr>
            <p:ph type="body" idx="1"/>
          </p:nvPr>
        </p:nvSpPr>
        <p:spPr>
          <a:xfrm>
            <a:off x="1097280" y="1845734"/>
            <a:ext cx="10058400" cy="4023300"/>
          </a:xfrm>
          <a:prstGeom prst="rect">
            <a:avLst/>
          </a:prstGeom>
          <a:noFill/>
          <a:ln>
            <a:noFill/>
          </a:ln>
        </p:spPr>
        <p:txBody>
          <a:bodyPr spcFirstLastPara="1" wrap="square" lIns="0" tIns="45700" rIns="0" bIns="45700" anchor="t" anchorCtr="0">
            <a:normAutofit/>
          </a:bodyPr>
          <a:lstStyle/>
          <a:p>
            <a:pPr marL="91440" lvl="0" indent="-127000" algn="l" rtl="0">
              <a:lnSpc>
                <a:spcPct val="90000"/>
              </a:lnSpc>
              <a:spcBef>
                <a:spcPts val="0"/>
              </a:spcBef>
              <a:spcAft>
                <a:spcPts val="0"/>
              </a:spcAft>
              <a:buSzPts val="2000"/>
              <a:buChar char=" "/>
            </a:pPr>
            <a:r>
              <a:rPr lang="fr-FR">
                <a:solidFill>
                  <a:srgbClr val="AB620D"/>
                </a:solidFill>
              </a:rPr>
              <a:t>Représentations plutôt floues de la déontologie, mais n’hésitent pas à s’y référer pour évaluer le « bon journalisme », celui-là même qui suit les règles déontologiques</a:t>
            </a:r>
            <a:endParaRPr/>
          </a:p>
          <a:p>
            <a:pPr marL="91440" lvl="0" indent="-127000" algn="l" rtl="0">
              <a:lnSpc>
                <a:spcPct val="90000"/>
              </a:lnSpc>
              <a:spcBef>
                <a:spcPts val="1400"/>
              </a:spcBef>
              <a:spcAft>
                <a:spcPts val="0"/>
              </a:spcAft>
              <a:buSzPts val="2000"/>
              <a:buChar char=" "/>
            </a:pPr>
            <a:r>
              <a:rPr lang="fr-FR">
                <a:solidFill>
                  <a:srgbClr val="AB620D"/>
                </a:solidFill>
              </a:rPr>
              <a:t>La déontologie est un élément important de leur identité professionnelle : cadre de référence dynamique et vivant pour les étudiants, qui en mobilisent certains éléments (de manière parfois confuse) à de nombreuses occasions. </a:t>
            </a:r>
            <a:endParaRPr/>
          </a:p>
          <a:p>
            <a:pPr marL="91440" lvl="0" indent="-127000" algn="l" rtl="0">
              <a:lnSpc>
                <a:spcPct val="90000"/>
              </a:lnSpc>
              <a:spcBef>
                <a:spcPts val="1400"/>
              </a:spcBef>
              <a:spcAft>
                <a:spcPts val="0"/>
              </a:spcAft>
              <a:buSzPts val="2000"/>
              <a:buChar char=" "/>
            </a:pPr>
            <a:r>
              <a:rPr lang="fr-FR">
                <a:solidFill>
                  <a:srgbClr val="AB620D"/>
                </a:solidFill>
              </a:rPr>
              <a:t>La déontologie constitue donc à leurs yeux un corpus assez hétérogène mais néanmoins signifiant. </a:t>
            </a:r>
            <a:endParaRPr/>
          </a:p>
          <a:p>
            <a:pPr marL="91440" lvl="0" indent="-127000" algn="l" rtl="0">
              <a:lnSpc>
                <a:spcPct val="90000"/>
              </a:lnSpc>
              <a:spcBef>
                <a:spcPts val="1400"/>
              </a:spcBef>
              <a:spcAft>
                <a:spcPts val="0"/>
              </a:spcAft>
              <a:buSzPts val="2000"/>
              <a:buChar char=" "/>
            </a:pPr>
            <a:r>
              <a:rPr lang="fr-FR">
                <a:solidFill>
                  <a:srgbClr val="AB620D"/>
                </a:solidFill>
              </a:rPr>
              <a:t>Cette posture normative par rapport à la déontologie amène les jeunes journalistes à énoncer trois types de jugements, caractérisés par leur véhémence.</a:t>
            </a:r>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72"/>
        <p:cNvGrpSpPr/>
        <p:nvPr/>
      </p:nvGrpSpPr>
      <p:grpSpPr>
        <a:xfrm>
          <a:off x="0" y="0"/>
          <a:ext cx="0" cy="0"/>
          <a:chOff x="0" y="0"/>
          <a:chExt cx="0" cy="0"/>
        </a:xfrm>
      </p:grpSpPr>
      <p:sp>
        <p:nvSpPr>
          <p:cNvPr id="173" name="Google Shape;173;p13"/>
          <p:cNvSpPr txBox="1">
            <a:spLocks noGrp="1"/>
          </p:cNvSpPr>
          <p:nvPr>
            <p:ph type="title"/>
          </p:nvPr>
        </p:nvSpPr>
        <p:spPr>
          <a:xfrm>
            <a:off x="1097280" y="286603"/>
            <a:ext cx="10058400" cy="1450757"/>
          </a:xfrm>
          <a:prstGeom prst="rect">
            <a:avLst/>
          </a:prstGeom>
          <a:noFill/>
          <a:ln>
            <a:noFill/>
          </a:ln>
        </p:spPr>
        <p:txBody>
          <a:bodyPr spcFirstLastPara="1" wrap="square" lIns="91425" tIns="45700" rIns="91425" bIns="45700" anchor="b" anchorCtr="0">
            <a:normAutofit/>
          </a:bodyPr>
          <a:lstStyle/>
          <a:p>
            <a:pPr marL="0" lvl="0" indent="0" algn="l" rtl="0">
              <a:lnSpc>
                <a:spcPct val="85000"/>
              </a:lnSpc>
              <a:spcBef>
                <a:spcPts val="0"/>
              </a:spcBef>
              <a:spcAft>
                <a:spcPts val="0"/>
              </a:spcAft>
              <a:buClr>
                <a:srgbClr val="724108"/>
              </a:buClr>
              <a:buSzPts val="4800"/>
              <a:buFont typeface="Calibri"/>
              <a:buNone/>
            </a:pPr>
            <a:r>
              <a:rPr lang="fr-FR" b="1">
                <a:solidFill>
                  <a:srgbClr val="724108"/>
                </a:solidFill>
              </a:rPr>
              <a:t>4. Jugements</a:t>
            </a:r>
            <a:endParaRPr/>
          </a:p>
        </p:txBody>
      </p:sp>
      <p:sp>
        <p:nvSpPr>
          <p:cNvPr id="174" name="Google Shape;174;p13"/>
          <p:cNvSpPr txBox="1">
            <a:spLocks noGrp="1"/>
          </p:cNvSpPr>
          <p:nvPr>
            <p:ph type="body" idx="1"/>
          </p:nvPr>
        </p:nvSpPr>
        <p:spPr>
          <a:xfrm>
            <a:off x="1097280" y="1845734"/>
            <a:ext cx="10058400" cy="4023300"/>
          </a:xfrm>
          <a:prstGeom prst="rect">
            <a:avLst/>
          </a:prstGeom>
          <a:noFill/>
          <a:ln>
            <a:noFill/>
          </a:ln>
        </p:spPr>
        <p:txBody>
          <a:bodyPr spcFirstLastPara="1" wrap="square" lIns="0" tIns="45700" rIns="0" bIns="45700" anchor="t" anchorCtr="0">
            <a:normAutofit/>
          </a:bodyPr>
          <a:lstStyle/>
          <a:p>
            <a:pPr marL="91440" lvl="0" indent="-127000" algn="l" rtl="0">
              <a:lnSpc>
                <a:spcPct val="90000"/>
              </a:lnSpc>
              <a:spcBef>
                <a:spcPts val="0"/>
              </a:spcBef>
              <a:spcAft>
                <a:spcPts val="0"/>
              </a:spcAft>
              <a:buSzPts val="2000"/>
              <a:buChar char=" "/>
            </a:pPr>
            <a:r>
              <a:rPr lang="fr-FR">
                <a:solidFill>
                  <a:srgbClr val="AB620D"/>
                </a:solidFill>
              </a:rPr>
              <a:t>Jugements sur les valeurs du journalisme comme profession : la déontologie est primordiale pour défendre l’indépendance des médias et gagner la confiance du public</a:t>
            </a:r>
            <a:endParaRPr b="0">
              <a:solidFill>
                <a:srgbClr val="AB620D"/>
              </a:solidFill>
            </a:endParaRPr>
          </a:p>
          <a:p>
            <a:pPr marL="3657600" lvl="8" indent="0" algn="l" rtl="0">
              <a:lnSpc>
                <a:spcPct val="90000"/>
              </a:lnSpc>
              <a:spcBef>
                <a:spcPts val="400"/>
              </a:spcBef>
              <a:spcAft>
                <a:spcPts val="0"/>
              </a:spcAft>
              <a:buSzPts val="1400"/>
              <a:buNone/>
            </a:pPr>
            <a:r>
              <a:rPr lang="fr-FR" i="1">
                <a:solidFill>
                  <a:srgbClr val="AB620D"/>
                </a:solidFill>
              </a:rPr>
              <a:t>« J'ai l'impression que si on ne donne pas les questions à l'avance, le public, ou même les gens avec qui on fait l'interview, ils ne sont pas forcément au courant de la déontologie des journalistes, et ils ne comprennent pas pourquoi ce n'est pas normal de demander les questions avant. Du coup j'ai l'impression qu'il y a un décalage entre ce que nous on sait par rapport à la profession, et ce que les autres savent, et ils ne comprennent pas pourquoi s'ils nous demandent les questions à l'avance, pourquoi on dit non. Pour eux ça parait normal, ils peuvent préparer les questions. » (FG8-V4)</a:t>
            </a:r>
            <a:endParaRPr b="0" i="1">
              <a:solidFill>
                <a:srgbClr val="AB620D"/>
              </a:solidFill>
            </a:endParaRPr>
          </a:p>
          <a:p>
            <a:pPr marL="91440" lvl="0" indent="-127000" algn="l" rtl="0">
              <a:lnSpc>
                <a:spcPct val="90000"/>
              </a:lnSpc>
              <a:spcBef>
                <a:spcPts val="1600"/>
              </a:spcBef>
              <a:spcAft>
                <a:spcPts val="0"/>
              </a:spcAft>
              <a:buSzPts val="2000"/>
              <a:buChar char=" "/>
            </a:pPr>
            <a:r>
              <a:rPr lang="fr-FR">
                <a:solidFill>
                  <a:srgbClr val="AB620D"/>
                </a:solidFill>
              </a:rPr>
              <a:t>Jugements sur les médias (routines de production, pression commerciale, hiérarchie autoritaire, rapport aux sources)</a:t>
            </a:r>
            <a:endParaRPr/>
          </a:p>
          <a:p>
            <a:pPr marL="91440" lvl="0" indent="-127000" algn="l" rtl="0">
              <a:lnSpc>
                <a:spcPct val="90000"/>
              </a:lnSpc>
              <a:spcBef>
                <a:spcPts val="1400"/>
              </a:spcBef>
              <a:spcAft>
                <a:spcPts val="0"/>
              </a:spcAft>
              <a:buSzPts val="2000"/>
              <a:buChar char=" "/>
            </a:pPr>
            <a:r>
              <a:rPr lang="fr-FR">
                <a:solidFill>
                  <a:srgbClr val="AB620D"/>
                </a:solidFill>
              </a:rPr>
              <a:t>Jugements sur les normes : trop strictes, pas adaptée, obsolètes</a:t>
            </a:r>
            <a:endParaRPr/>
          </a:p>
          <a:p>
            <a:pPr marL="3657600" lvl="8" indent="0" algn="l" rtl="0">
              <a:lnSpc>
                <a:spcPct val="90000"/>
              </a:lnSpc>
              <a:spcBef>
                <a:spcPts val="400"/>
              </a:spcBef>
              <a:spcAft>
                <a:spcPts val="0"/>
              </a:spcAft>
              <a:buSzPts val="1400"/>
              <a:buNone/>
            </a:pPr>
            <a:r>
              <a:rPr lang="fr-FR" i="1">
                <a:solidFill>
                  <a:srgbClr val="AB620D"/>
                </a:solidFill>
              </a:rPr>
              <a:t>« Mais je trouve que la déontologie est peut être parfois un peu trop carrée et pas assez flexible à certains moments ... mais c'est mon avis ! .» </a:t>
            </a:r>
            <a:r>
              <a:rPr lang="fr-FR">
                <a:solidFill>
                  <a:srgbClr val="AB620D"/>
                </a:solidFill>
              </a:rPr>
              <a:t>(</a:t>
            </a:r>
            <a:r>
              <a:rPr lang="fr-FR" i="1">
                <a:solidFill>
                  <a:srgbClr val="AB620D"/>
                </a:solidFill>
              </a:rPr>
              <a:t>FG8-V1</a:t>
            </a:r>
            <a:r>
              <a:rPr lang="fr-FR">
                <a:solidFill>
                  <a:srgbClr val="AB620D"/>
                </a:solidFill>
              </a:rPr>
              <a:t>).</a:t>
            </a:r>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178"/>
        <p:cNvGrpSpPr/>
        <p:nvPr/>
      </p:nvGrpSpPr>
      <p:grpSpPr>
        <a:xfrm>
          <a:off x="0" y="0"/>
          <a:ext cx="0" cy="0"/>
          <a:chOff x="0" y="0"/>
          <a:chExt cx="0" cy="0"/>
        </a:xfrm>
      </p:grpSpPr>
      <p:sp>
        <p:nvSpPr>
          <p:cNvPr id="179" name="Google Shape;179;p14"/>
          <p:cNvSpPr txBox="1">
            <a:spLocks noGrp="1"/>
          </p:cNvSpPr>
          <p:nvPr>
            <p:ph type="title"/>
          </p:nvPr>
        </p:nvSpPr>
        <p:spPr>
          <a:xfrm>
            <a:off x="1097280" y="286603"/>
            <a:ext cx="10058400" cy="1450757"/>
          </a:xfrm>
          <a:prstGeom prst="rect">
            <a:avLst/>
          </a:prstGeom>
          <a:noFill/>
          <a:ln>
            <a:noFill/>
          </a:ln>
        </p:spPr>
        <p:txBody>
          <a:bodyPr spcFirstLastPara="1" wrap="square" lIns="91425" tIns="45700" rIns="91425" bIns="45700" anchor="b" anchorCtr="0">
            <a:normAutofit/>
          </a:bodyPr>
          <a:lstStyle/>
          <a:p>
            <a:pPr marL="0" lvl="0" indent="0" algn="l" rtl="0">
              <a:lnSpc>
                <a:spcPct val="85000"/>
              </a:lnSpc>
              <a:spcBef>
                <a:spcPts val="0"/>
              </a:spcBef>
              <a:spcAft>
                <a:spcPts val="0"/>
              </a:spcAft>
              <a:buClr>
                <a:srgbClr val="724108"/>
              </a:buClr>
              <a:buSzPts val="4800"/>
              <a:buFont typeface="Calibri"/>
              <a:buNone/>
            </a:pPr>
            <a:r>
              <a:rPr lang="fr-FR" b="1">
                <a:solidFill>
                  <a:srgbClr val="724108"/>
                </a:solidFill>
              </a:rPr>
              <a:t>5. Actualités </a:t>
            </a:r>
            <a:endParaRPr/>
          </a:p>
        </p:txBody>
      </p:sp>
      <p:sp>
        <p:nvSpPr>
          <p:cNvPr id="180" name="Google Shape;180;p14"/>
          <p:cNvSpPr txBox="1">
            <a:spLocks noGrp="1"/>
          </p:cNvSpPr>
          <p:nvPr>
            <p:ph type="body" idx="1"/>
          </p:nvPr>
        </p:nvSpPr>
        <p:spPr>
          <a:xfrm>
            <a:off x="1097280" y="1845734"/>
            <a:ext cx="10058400" cy="4023300"/>
          </a:xfrm>
          <a:prstGeom prst="rect">
            <a:avLst/>
          </a:prstGeom>
          <a:noFill/>
          <a:ln>
            <a:noFill/>
          </a:ln>
        </p:spPr>
        <p:txBody>
          <a:bodyPr spcFirstLastPara="1" wrap="square" lIns="0" tIns="45700" rIns="0" bIns="45700" anchor="t" anchorCtr="0">
            <a:normAutofit/>
          </a:bodyPr>
          <a:lstStyle/>
          <a:p>
            <a:pPr marL="91440" lvl="0" indent="-129222" algn="l" rtl="0">
              <a:lnSpc>
                <a:spcPct val="80000"/>
              </a:lnSpc>
              <a:spcBef>
                <a:spcPts val="0"/>
              </a:spcBef>
              <a:spcAft>
                <a:spcPts val="0"/>
              </a:spcAft>
              <a:buSzPts val="2035"/>
              <a:buChar char=" "/>
            </a:pPr>
            <a:r>
              <a:rPr lang="fr-FR" sz="2035">
                <a:solidFill>
                  <a:srgbClr val="AB620D"/>
                </a:solidFill>
              </a:rPr>
              <a:t>Pour les étudiants en journalisme, malgré l’existence du code, la déontologie demeure impalpable, en mutation : un « effort constant » qui « s’adapte petit à petit », « doit toujours être mis à jour » et change « en fonction des tendances et des valeurs morales, qui évoluent ». </a:t>
            </a:r>
            <a:endParaRPr/>
          </a:p>
          <a:p>
            <a:pPr marL="3657600" lvl="8" indent="0" algn="l" rtl="0">
              <a:lnSpc>
                <a:spcPct val="80000"/>
              </a:lnSpc>
              <a:spcBef>
                <a:spcPts val="400"/>
              </a:spcBef>
              <a:spcAft>
                <a:spcPts val="0"/>
              </a:spcAft>
              <a:buSzPts val="1295"/>
              <a:buNone/>
            </a:pPr>
            <a:r>
              <a:rPr lang="fr-FR" sz="1295" i="1">
                <a:solidFill>
                  <a:srgbClr val="AB620D"/>
                </a:solidFill>
              </a:rPr>
              <a:t>« Je ne sais pas si la déontologie est encore adaptée à l’époque actuelle. Je reprenais l'exemple des grandes entreprises, je me dis le nombre incalculable de scandales etc. et le nombre de magouilles, et je me demande ‘pourquoi moi je ne ferais pas pareil pour dénoncer ce qu'ils font ?’ ». (FG8-V1, p.18)</a:t>
            </a:r>
            <a:endParaRPr sz="1295">
              <a:solidFill>
                <a:srgbClr val="AB620D"/>
              </a:solidFill>
            </a:endParaRPr>
          </a:p>
          <a:p>
            <a:pPr marL="91440" lvl="0" indent="-129222" algn="l" rtl="0">
              <a:lnSpc>
                <a:spcPct val="80000"/>
              </a:lnSpc>
              <a:spcBef>
                <a:spcPts val="1600"/>
              </a:spcBef>
              <a:spcAft>
                <a:spcPts val="0"/>
              </a:spcAft>
              <a:buSzPts val="2035"/>
              <a:buChar char=" "/>
            </a:pPr>
            <a:r>
              <a:rPr lang="fr-FR" sz="2035">
                <a:solidFill>
                  <a:srgbClr val="AB620D"/>
                </a:solidFill>
              </a:rPr>
              <a:t>Le contexte actuel est souvent envisagé comme une période de rupture, de réinvention. </a:t>
            </a:r>
            <a:endParaRPr/>
          </a:p>
          <a:p>
            <a:pPr marL="91440" lvl="0" indent="-129222" algn="l" rtl="0">
              <a:lnSpc>
                <a:spcPct val="80000"/>
              </a:lnSpc>
              <a:spcBef>
                <a:spcPts val="1400"/>
              </a:spcBef>
              <a:spcAft>
                <a:spcPts val="0"/>
              </a:spcAft>
              <a:buSzPts val="2035"/>
              <a:buChar char=" "/>
            </a:pPr>
            <a:r>
              <a:rPr lang="fr-FR" sz="2035">
                <a:solidFill>
                  <a:srgbClr val="AB620D"/>
                </a:solidFill>
              </a:rPr>
              <a:t>Nombreuses réflexions des enquêtés quant à l’utilisation des réseaux sociaux par les journalistes, régulièrement envisagée comme mettant en péril la déontologie, ou la rendant plus nécessaire qu’auparavant. </a:t>
            </a:r>
            <a:endParaRPr/>
          </a:p>
          <a:p>
            <a:pPr marL="3657600" lvl="8" indent="0" algn="l" rtl="0">
              <a:lnSpc>
                <a:spcPct val="80000"/>
              </a:lnSpc>
              <a:spcBef>
                <a:spcPts val="400"/>
              </a:spcBef>
              <a:spcAft>
                <a:spcPts val="0"/>
              </a:spcAft>
              <a:buSzPts val="1387"/>
              <a:buNone/>
            </a:pPr>
            <a:r>
              <a:rPr lang="fr-FR" sz="1387" i="1">
                <a:solidFill>
                  <a:srgbClr val="AB620D"/>
                </a:solidFill>
              </a:rPr>
              <a:t>« Ben en fait c’est difficile, surtout avec les réseaux sociaux, qu’est-ce qu’on va dire qu’est-ce qu’on dois réagir, est-ce que c’est à nous de réagir, est-ce que il y a quelqu’un qui pourrait enfin est-ce que c’est au community manager de réagir, quels sont les limites sur les réseaux sociaux, c’est un peu compliqué parce que c’est des situations qui sont nouvelles dans les rédacs, et du coup il faut repenser tout ça je pense. »  (FG9-I1)</a:t>
            </a:r>
            <a:endParaRPr sz="1387">
              <a:solidFill>
                <a:srgbClr val="AB620D"/>
              </a:solidFill>
            </a:endParaRPr>
          </a:p>
          <a:p>
            <a:pPr marL="91440" lvl="0" indent="0" algn="l" rtl="0">
              <a:lnSpc>
                <a:spcPct val="80000"/>
              </a:lnSpc>
              <a:spcBef>
                <a:spcPts val="1600"/>
              </a:spcBef>
              <a:spcAft>
                <a:spcPts val="0"/>
              </a:spcAft>
              <a:buSzPts val="1850"/>
              <a:buNone/>
            </a:pPr>
            <a:endParaRPr sz="1850">
              <a:solidFill>
                <a:srgbClr val="AB620D"/>
              </a:solidFill>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184"/>
        <p:cNvGrpSpPr/>
        <p:nvPr/>
      </p:nvGrpSpPr>
      <p:grpSpPr>
        <a:xfrm>
          <a:off x="0" y="0"/>
          <a:ext cx="0" cy="0"/>
          <a:chOff x="0" y="0"/>
          <a:chExt cx="0" cy="0"/>
        </a:xfrm>
      </p:grpSpPr>
      <p:sp>
        <p:nvSpPr>
          <p:cNvPr id="185" name="Google Shape;185;p15"/>
          <p:cNvSpPr txBox="1">
            <a:spLocks noGrp="1"/>
          </p:cNvSpPr>
          <p:nvPr>
            <p:ph type="title"/>
          </p:nvPr>
        </p:nvSpPr>
        <p:spPr>
          <a:xfrm>
            <a:off x="1097280" y="286603"/>
            <a:ext cx="10058400" cy="1450757"/>
          </a:xfrm>
          <a:prstGeom prst="rect">
            <a:avLst/>
          </a:prstGeom>
          <a:noFill/>
          <a:ln>
            <a:noFill/>
          </a:ln>
        </p:spPr>
        <p:txBody>
          <a:bodyPr spcFirstLastPara="1" wrap="square" lIns="91425" tIns="45700" rIns="91425" bIns="45700" anchor="b" anchorCtr="0">
            <a:normAutofit/>
          </a:bodyPr>
          <a:lstStyle/>
          <a:p>
            <a:pPr marL="0" lvl="0" indent="0" algn="l" rtl="0">
              <a:lnSpc>
                <a:spcPct val="85000"/>
              </a:lnSpc>
              <a:spcBef>
                <a:spcPts val="0"/>
              </a:spcBef>
              <a:spcAft>
                <a:spcPts val="0"/>
              </a:spcAft>
              <a:buClr>
                <a:srgbClr val="724108"/>
              </a:buClr>
              <a:buSzPts val="4800"/>
              <a:buFont typeface="Calibri"/>
              <a:buNone/>
            </a:pPr>
            <a:r>
              <a:rPr lang="fr-FR" b="1">
                <a:solidFill>
                  <a:srgbClr val="724108"/>
                </a:solidFill>
              </a:rPr>
              <a:t>La déontologie : une manière de parler du journalisme et de ses enjeux</a:t>
            </a:r>
            <a:endParaRPr/>
          </a:p>
        </p:txBody>
      </p:sp>
      <p:sp>
        <p:nvSpPr>
          <p:cNvPr id="186" name="Google Shape;186;p15"/>
          <p:cNvSpPr txBox="1">
            <a:spLocks noGrp="1"/>
          </p:cNvSpPr>
          <p:nvPr>
            <p:ph type="body" idx="1"/>
          </p:nvPr>
        </p:nvSpPr>
        <p:spPr>
          <a:xfrm>
            <a:off x="1097280" y="1845734"/>
            <a:ext cx="10058400" cy="4023300"/>
          </a:xfrm>
          <a:prstGeom prst="rect">
            <a:avLst/>
          </a:prstGeom>
          <a:noFill/>
          <a:ln>
            <a:noFill/>
          </a:ln>
        </p:spPr>
        <p:txBody>
          <a:bodyPr spcFirstLastPara="1" wrap="square" lIns="0" tIns="45700" rIns="0" bIns="45700" anchor="t" anchorCtr="0">
            <a:normAutofit/>
          </a:bodyPr>
          <a:lstStyle/>
          <a:p>
            <a:pPr marL="91440" lvl="0" indent="-127000" algn="l" rtl="0">
              <a:lnSpc>
                <a:spcPct val="90000"/>
              </a:lnSpc>
              <a:spcBef>
                <a:spcPts val="0"/>
              </a:spcBef>
              <a:spcAft>
                <a:spcPts val="0"/>
              </a:spcAft>
              <a:buSzPts val="2000"/>
              <a:buChar char=" "/>
            </a:pPr>
            <a:r>
              <a:rPr lang="fr-FR">
                <a:solidFill>
                  <a:srgbClr val="AB620D"/>
                </a:solidFill>
              </a:rPr>
              <a:t>Les étudiants en journalisme développent un discours normatif sur la déontologie et ses applications concrètes, tout en reconnaissant ne pas en maîtriser complètement les aspects théoriques. </a:t>
            </a:r>
            <a:endParaRPr/>
          </a:p>
          <a:p>
            <a:pPr marL="91440" lvl="0" indent="-127000" algn="l" rtl="0">
              <a:lnSpc>
                <a:spcPct val="90000"/>
              </a:lnSpc>
              <a:spcBef>
                <a:spcPts val="1400"/>
              </a:spcBef>
              <a:spcAft>
                <a:spcPts val="0"/>
              </a:spcAft>
              <a:buSzPts val="2000"/>
              <a:buChar char=" "/>
            </a:pPr>
            <a:r>
              <a:rPr lang="fr-FR">
                <a:solidFill>
                  <a:srgbClr val="AB620D"/>
                </a:solidFill>
              </a:rPr>
              <a:t>Les versants sur lesquels le code de déontologie leur semble se fourvoyer semblent multiples : fossé théorie/pratique, rôle du journaliste délicat à circonscrire, aspect sauvage des comportements médiatiques sur les réseaux sociaux et, surtout, inconscience de ces normes dans le chef des journalistes professionnels eux-mêmes. </a:t>
            </a:r>
            <a:endParaRPr/>
          </a:p>
          <a:p>
            <a:pPr marL="91440" lvl="0" indent="-127000" algn="l" rtl="0">
              <a:lnSpc>
                <a:spcPct val="90000"/>
              </a:lnSpc>
              <a:spcBef>
                <a:spcPts val="1400"/>
              </a:spcBef>
              <a:spcAft>
                <a:spcPts val="0"/>
              </a:spcAft>
              <a:buSzPts val="2000"/>
              <a:buChar char=" "/>
            </a:pPr>
            <a:r>
              <a:rPr lang="fr-FR">
                <a:solidFill>
                  <a:srgbClr val="AB620D"/>
                </a:solidFill>
              </a:rPr>
              <a:t>A cela s’ajoutent les pratiques dans lesquelles la frontière entre journalisme et communication est brouillée, remettant en cause la valeur centrale d’indépendance. </a:t>
            </a:r>
            <a:endParaRPr/>
          </a:p>
          <a:p>
            <a:pPr marL="91440" lvl="0" indent="-127000" algn="l" rtl="0">
              <a:lnSpc>
                <a:spcPct val="90000"/>
              </a:lnSpc>
              <a:spcBef>
                <a:spcPts val="1400"/>
              </a:spcBef>
              <a:spcAft>
                <a:spcPts val="0"/>
              </a:spcAft>
              <a:buSzPts val="2000"/>
              <a:buChar char=" "/>
            </a:pPr>
            <a:r>
              <a:rPr lang="fr-FR">
                <a:solidFill>
                  <a:srgbClr val="AB620D"/>
                </a:solidFill>
              </a:rPr>
              <a:t>Le rapport aux sources et aux publics devrait ainsi être (re)pensé dans un contexte médiatique en pleine mutation. </a:t>
            </a:r>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190"/>
        <p:cNvGrpSpPr/>
        <p:nvPr/>
      </p:nvGrpSpPr>
      <p:grpSpPr>
        <a:xfrm>
          <a:off x="0" y="0"/>
          <a:ext cx="0" cy="0"/>
          <a:chOff x="0" y="0"/>
          <a:chExt cx="0" cy="0"/>
        </a:xfrm>
      </p:grpSpPr>
      <p:sp>
        <p:nvSpPr>
          <p:cNvPr id="191" name="Google Shape;191;p16"/>
          <p:cNvSpPr txBox="1">
            <a:spLocks noGrp="1"/>
          </p:cNvSpPr>
          <p:nvPr>
            <p:ph type="title"/>
          </p:nvPr>
        </p:nvSpPr>
        <p:spPr>
          <a:xfrm>
            <a:off x="1097280" y="286603"/>
            <a:ext cx="10058400" cy="1450757"/>
          </a:xfrm>
          <a:prstGeom prst="rect">
            <a:avLst/>
          </a:prstGeom>
          <a:noFill/>
          <a:ln>
            <a:noFill/>
          </a:ln>
        </p:spPr>
        <p:txBody>
          <a:bodyPr spcFirstLastPara="1" wrap="square" lIns="91425" tIns="45700" rIns="91425" bIns="45700" anchor="b" anchorCtr="0">
            <a:normAutofit/>
          </a:bodyPr>
          <a:lstStyle/>
          <a:p>
            <a:pPr marL="0" lvl="0" indent="0" algn="l" rtl="0">
              <a:lnSpc>
                <a:spcPct val="85000"/>
              </a:lnSpc>
              <a:spcBef>
                <a:spcPts val="0"/>
              </a:spcBef>
              <a:spcAft>
                <a:spcPts val="0"/>
              </a:spcAft>
              <a:buClr>
                <a:srgbClr val="724108"/>
              </a:buClr>
              <a:buSzPts val="4800"/>
              <a:buFont typeface="Calibri"/>
              <a:buNone/>
            </a:pPr>
            <a:r>
              <a:rPr lang="fr-FR" b="1">
                <a:solidFill>
                  <a:srgbClr val="724108"/>
                </a:solidFill>
              </a:rPr>
              <a:t>La déontologie : une manière de parler du journalisme et de ses enjeux</a:t>
            </a:r>
            <a:endParaRPr/>
          </a:p>
        </p:txBody>
      </p:sp>
      <p:sp>
        <p:nvSpPr>
          <p:cNvPr id="192" name="Google Shape;192;p16"/>
          <p:cNvSpPr txBox="1">
            <a:spLocks noGrp="1"/>
          </p:cNvSpPr>
          <p:nvPr>
            <p:ph type="body" idx="1"/>
          </p:nvPr>
        </p:nvSpPr>
        <p:spPr>
          <a:xfrm>
            <a:off x="1097280" y="1845734"/>
            <a:ext cx="10058400" cy="4023300"/>
          </a:xfrm>
          <a:prstGeom prst="rect">
            <a:avLst/>
          </a:prstGeom>
          <a:noFill/>
          <a:ln>
            <a:noFill/>
          </a:ln>
        </p:spPr>
        <p:txBody>
          <a:bodyPr spcFirstLastPara="1" wrap="square" lIns="0" tIns="45700" rIns="0" bIns="45700" anchor="t" anchorCtr="0">
            <a:normAutofit/>
          </a:bodyPr>
          <a:lstStyle/>
          <a:p>
            <a:pPr marL="91440" lvl="0" indent="-127000" algn="l" rtl="0">
              <a:spcBef>
                <a:spcPts val="1400"/>
              </a:spcBef>
              <a:spcAft>
                <a:spcPts val="0"/>
              </a:spcAft>
              <a:buSzPts val="2000"/>
              <a:buChar char=" "/>
            </a:pPr>
            <a:r>
              <a:rPr lang="fr-FR">
                <a:solidFill>
                  <a:srgbClr val="AB620D"/>
                </a:solidFill>
              </a:rPr>
              <a:t>Vision normative du système déontologique qui « rassure » car permet aux jeunes journalistes d’inscrire leurs pratiques professionnelles en construction dans un cadre défini, même si celui-ci est jugé  par les étudiants trop contraignant et mal adapté à leur réalité de travail.</a:t>
            </a:r>
            <a:endParaRPr>
              <a:solidFill>
                <a:srgbClr val="AB620D"/>
              </a:solidFill>
            </a:endParaRPr>
          </a:p>
          <a:p>
            <a:pPr marL="91440" lvl="0" indent="-127000" algn="l" rtl="0">
              <a:spcBef>
                <a:spcPts val="1400"/>
              </a:spcBef>
              <a:spcAft>
                <a:spcPts val="0"/>
              </a:spcAft>
              <a:buSzPts val="2000"/>
              <a:buChar char=" "/>
            </a:pPr>
            <a:r>
              <a:rPr lang="fr-FR">
                <a:solidFill>
                  <a:srgbClr val="AB620D"/>
                </a:solidFill>
              </a:rPr>
              <a:t>Faible identification des acteurs francophones belges de la déontologie et faible remise en question du cadre normatif actuel alors même que l’on relève dans les discussions nombreux décalages, inadéquations, et l’expression de nouveaux défis posés à la déontologie.</a:t>
            </a:r>
            <a:endParaRPr>
              <a:solidFill>
                <a:srgbClr val="AB620D"/>
              </a:solidFill>
            </a:endParaRPr>
          </a:p>
          <a:p>
            <a:pPr marL="91440" lvl="0" indent="-127000" algn="l" rtl="0">
              <a:lnSpc>
                <a:spcPct val="90000"/>
              </a:lnSpc>
              <a:spcBef>
                <a:spcPts val="0"/>
              </a:spcBef>
              <a:spcAft>
                <a:spcPts val="0"/>
              </a:spcAft>
              <a:buSzPts val="2000"/>
              <a:buChar char=" "/>
            </a:pPr>
            <a:endParaRPr>
              <a:solidFill>
                <a:srgbClr val="AB620D"/>
              </a:solidFill>
            </a:endParaRPr>
          </a:p>
          <a:p>
            <a:pPr marL="91440" lvl="0" indent="-127000" algn="l" rtl="0">
              <a:lnSpc>
                <a:spcPct val="90000"/>
              </a:lnSpc>
              <a:spcBef>
                <a:spcPts val="0"/>
              </a:spcBef>
              <a:spcAft>
                <a:spcPts val="0"/>
              </a:spcAft>
              <a:buSzPts val="2000"/>
              <a:buChar char=" "/>
            </a:pPr>
            <a:r>
              <a:rPr lang="fr-FR">
                <a:solidFill>
                  <a:srgbClr val="AB620D"/>
                </a:solidFill>
              </a:rPr>
              <a:t>On note enfin la quasi absence d’un raisonnement méta-éthique, au sens de la critique de la légitimité du système déontologique tel qu’il existe : celui-ci est presque systématiquement présenté comme une norme implicite, comme un allant de soi, souhaitable, voire « idéal », pour reprendre certains termes des entretiens. </a:t>
            </a:r>
            <a:endParaRPr/>
          </a:p>
          <a:p>
            <a:pPr marL="91440" lvl="0" indent="-127000" algn="l" rtl="0">
              <a:lnSpc>
                <a:spcPct val="90000"/>
              </a:lnSpc>
              <a:spcBef>
                <a:spcPts val="1400"/>
              </a:spcBef>
              <a:spcAft>
                <a:spcPts val="0"/>
              </a:spcAft>
              <a:buSzPts val="2000"/>
              <a:buChar char=" "/>
            </a:pPr>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06"/>
        <p:cNvGrpSpPr/>
        <p:nvPr/>
      </p:nvGrpSpPr>
      <p:grpSpPr>
        <a:xfrm>
          <a:off x="0" y="0"/>
          <a:ext cx="0" cy="0"/>
          <a:chOff x="0" y="0"/>
          <a:chExt cx="0" cy="0"/>
        </a:xfrm>
      </p:grpSpPr>
      <p:sp>
        <p:nvSpPr>
          <p:cNvPr id="107" name="Google Shape;107;p2"/>
          <p:cNvSpPr txBox="1">
            <a:spLocks noGrp="1"/>
          </p:cNvSpPr>
          <p:nvPr>
            <p:ph type="title"/>
          </p:nvPr>
        </p:nvSpPr>
        <p:spPr>
          <a:xfrm>
            <a:off x="1097280" y="286603"/>
            <a:ext cx="10058400" cy="1450757"/>
          </a:xfrm>
          <a:prstGeom prst="rect">
            <a:avLst/>
          </a:prstGeom>
          <a:noFill/>
          <a:ln>
            <a:noFill/>
          </a:ln>
        </p:spPr>
        <p:txBody>
          <a:bodyPr spcFirstLastPara="1" wrap="square" lIns="91425" tIns="45700" rIns="91425" bIns="45700" anchor="b" anchorCtr="0">
            <a:normAutofit/>
          </a:bodyPr>
          <a:lstStyle/>
          <a:p>
            <a:pPr marL="0" lvl="0" indent="0" algn="l" rtl="0">
              <a:lnSpc>
                <a:spcPct val="85000"/>
              </a:lnSpc>
              <a:spcBef>
                <a:spcPts val="0"/>
              </a:spcBef>
              <a:spcAft>
                <a:spcPts val="0"/>
              </a:spcAft>
              <a:buClr>
                <a:srgbClr val="724108"/>
              </a:buClr>
              <a:buSzPts val="4800"/>
              <a:buFont typeface="Calibri"/>
              <a:buNone/>
            </a:pPr>
            <a:r>
              <a:rPr lang="fr-FR" b="1">
                <a:solidFill>
                  <a:srgbClr val="724108"/>
                </a:solidFill>
              </a:rPr>
              <a:t>Cadre de l’étude</a:t>
            </a:r>
            <a:endParaRPr/>
          </a:p>
        </p:txBody>
      </p:sp>
      <p:sp>
        <p:nvSpPr>
          <p:cNvPr id="108" name="Google Shape;108;p2"/>
          <p:cNvSpPr txBox="1">
            <a:spLocks noGrp="1"/>
          </p:cNvSpPr>
          <p:nvPr>
            <p:ph type="body" idx="1"/>
          </p:nvPr>
        </p:nvSpPr>
        <p:spPr>
          <a:xfrm>
            <a:off x="1097280" y="1845734"/>
            <a:ext cx="10058400" cy="4023300"/>
          </a:xfrm>
          <a:prstGeom prst="rect">
            <a:avLst/>
          </a:prstGeom>
          <a:noFill/>
          <a:ln>
            <a:noFill/>
          </a:ln>
        </p:spPr>
        <p:txBody>
          <a:bodyPr spcFirstLastPara="1" wrap="square" lIns="0" tIns="45700" rIns="0" bIns="45700" anchor="t" anchorCtr="0">
            <a:normAutofit/>
          </a:bodyPr>
          <a:lstStyle/>
          <a:p>
            <a:pPr marL="91440" lvl="0" indent="-127000" algn="l" rtl="0">
              <a:lnSpc>
                <a:spcPct val="90000"/>
              </a:lnSpc>
              <a:spcBef>
                <a:spcPts val="0"/>
              </a:spcBef>
              <a:spcAft>
                <a:spcPts val="0"/>
              </a:spcAft>
              <a:buSzPts val="2000"/>
              <a:buChar char=" "/>
            </a:pPr>
            <a:r>
              <a:rPr lang="fr-FR">
                <a:solidFill>
                  <a:srgbClr val="AB620D"/>
                </a:solidFill>
              </a:rPr>
              <a:t>Enquête qualitative par focus groupes auprès d’étudiants en journalisme en Belgique francophone (9 focus groupes, 37 étudiants)</a:t>
            </a:r>
            <a:endParaRPr/>
          </a:p>
          <a:p>
            <a:pPr marL="91440" lvl="0" indent="-127000" algn="l" rtl="0">
              <a:lnSpc>
                <a:spcPct val="90000"/>
              </a:lnSpc>
              <a:spcBef>
                <a:spcPts val="1400"/>
              </a:spcBef>
              <a:spcAft>
                <a:spcPts val="0"/>
              </a:spcAft>
              <a:buSzPts val="2000"/>
              <a:buChar char=" "/>
            </a:pPr>
            <a:r>
              <a:rPr lang="fr-FR">
                <a:solidFill>
                  <a:srgbClr val="AB620D"/>
                </a:solidFill>
              </a:rPr>
              <a:t>Mettre en lumière leurs représentations et pratiques déontologiques : identifier les interrogations déontologiques rencontrées par des journalistes en phase de découverte et d’adaptation à l’univers professionnel ainsi que les stratégies qu’ils déploient pour les gérer.</a:t>
            </a:r>
            <a:endParaRPr/>
          </a:p>
          <a:p>
            <a:pPr marL="91440" lvl="0" indent="0" algn="l" rtl="0">
              <a:lnSpc>
                <a:spcPct val="90000"/>
              </a:lnSpc>
              <a:spcBef>
                <a:spcPts val="1400"/>
              </a:spcBef>
              <a:spcAft>
                <a:spcPts val="0"/>
              </a:spcAft>
              <a:buSzPts val="2000"/>
              <a:buNone/>
            </a:pPr>
            <a:endParaRPr>
              <a:solidFill>
                <a:srgbClr val="AB620D"/>
              </a:solidFill>
            </a:endParaRPr>
          </a:p>
          <a:p>
            <a:pPr marL="91440" lvl="0" indent="-127000" algn="l" rtl="0">
              <a:lnSpc>
                <a:spcPct val="90000"/>
              </a:lnSpc>
              <a:spcBef>
                <a:spcPts val="1400"/>
              </a:spcBef>
              <a:spcAft>
                <a:spcPts val="0"/>
              </a:spcAft>
              <a:buSzPts val="2000"/>
              <a:buFont typeface="Noto Sans Symbols"/>
              <a:buChar char="⮚"/>
            </a:pPr>
            <a:r>
              <a:rPr lang="fr-FR">
                <a:solidFill>
                  <a:srgbClr val="AB620D"/>
                </a:solidFill>
              </a:rPr>
              <a:t> Analyse des pratiques journalistiques sous l’angle de la déontologie</a:t>
            </a:r>
            <a:endParaRPr/>
          </a:p>
          <a:p>
            <a:pPr marL="91440" lvl="0" indent="-127000" algn="l" rtl="0">
              <a:lnSpc>
                <a:spcPct val="90000"/>
              </a:lnSpc>
              <a:spcBef>
                <a:spcPts val="1400"/>
              </a:spcBef>
              <a:spcAft>
                <a:spcPts val="0"/>
              </a:spcAft>
              <a:buSzPts val="2000"/>
              <a:buFont typeface="Noto Sans Symbols"/>
              <a:buChar char="⮚"/>
            </a:pPr>
            <a:r>
              <a:rPr lang="fr-FR">
                <a:solidFill>
                  <a:srgbClr val="AB620D"/>
                </a:solidFill>
              </a:rPr>
              <a:t> Rapport à l’identité professionnelle et à leur conception politique du journalisme, dans un univers professionnel en pleine dé/recomposition</a:t>
            </a:r>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12"/>
        <p:cNvGrpSpPr/>
        <p:nvPr/>
      </p:nvGrpSpPr>
      <p:grpSpPr>
        <a:xfrm>
          <a:off x="0" y="0"/>
          <a:ext cx="0" cy="0"/>
          <a:chOff x="0" y="0"/>
          <a:chExt cx="0" cy="0"/>
        </a:xfrm>
      </p:grpSpPr>
      <p:sp>
        <p:nvSpPr>
          <p:cNvPr id="113" name="Google Shape;113;p3"/>
          <p:cNvSpPr txBox="1">
            <a:spLocks noGrp="1"/>
          </p:cNvSpPr>
          <p:nvPr>
            <p:ph type="title"/>
          </p:nvPr>
        </p:nvSpPr>
        <p:spPr>
          <a:xfrm>
            <a:off x="1097280" y="286603"/>
            <a:ext cx="10058400" cy="1450757"/>
          </a:xfrm>
          <a:prstGeom prst="rect">
            <a:avLst/>
          </a:prstGeom>
          <a:noFill/>
          <a:ln>
            <a:noFill/>
          </a:ln>
        </p:spPr>
        <p:txBody>
          <a:bodyPr spcFirstLastPara="1" wrap="square" lIns="91425" tIns="45700" rIns="91425" bIns="45700" anchor="b" anchorCtr="0">
            <a:normAutofit/>
          </a:bodyPr>
          <a:lstStyle/>
          <a:p>
            <a:pPr marL="0" lvl="0" indent="0" algn="l" rtl="0">
              <a:lnSpc>
                <a:spcPct val="85000"/>
              </a:lnSpc>
              <a:spcBef>
                <a:spcPts val="0"/>
              </a:spcBef>
              <a:spcAft>
                <a:spcPts val="0"/>
              </a:spcAft>
              <a:buClr>
                <a:srgbClr val="724108"/>
              </a:buClr>
              <a:buSzPts val="4800"/>
              <a:buFont typeface="Calibri"/>
              <a:buNone/>
            </a:pPr>
            <a:r>
              <a:rPr lang="fr-FR" b="1">
                <a:solidFill>
                  <a:srgbClr val="724108"/>
                </a:solidFill>
              </a:rPr>
              <a:t>Cadre de l’étude</a:t>
            </a:r>
            <a:endParaRPr/>
          </a:p>
        </p:txBody>
      </p:sp>
      <p:sp>
        <p:nvSpPr>
          <p:cNvPr id="114" name="Google Shape;114;p3"/>
          <p:cNvSpPr txBox="1">
            <a:spLocks noGrp="1"/>
          </p:cNvSpPr>
          <p:nvPr>
            <p:ph type="body" idx="1"/>
          </p:nvPr>
        </p:nvSpPr>
        <p:spPr>
          <a:xfrm>
            <a:off x="1097280" y="1845734"/>
            <a:ext cx="10058400" cy="4023300"/>
          </a:xfrm>
          <a:prstGeom prst="rect">
            <a:avLst/>
          </a:prstGeom>
          <a:noFill/>
          <a:ln>
            <a:noFill/>
          </a:ln>
        </p:spPr>
        <p:txBody>
          <a:bodyPr spcFirstLastPara="1" wrap="square" lIns="0" tIns="45700" rIns="0" bIns="45700" anchor="t" anchorCtr="0">
            <a:normAutofit/>
          </a:bodyPr>
          <a:lstStyle/>
          <a:p>
            <a:pPr marL="514350" lvl="0" indent="-514350" algn="l" rtl="0">
              <a:lnSpc>
                <a:spcPct val="90000"/>
              </a:lnSpc>
              <a:spcBef>
                <a:spcPts val="0"/>
              </a:spcBef>
              <a:spcAft>
                <a:spcPts val="0"/>
              </a:spcAft>
              <a:buSzPts val="2000"/>
              <a:buFont typeface="Calibri"/>
              <a:buAutoNum type="arabicPeriod"/>
            </a:pPr>
            <a:r>
              <a:rPr lang="fr-FR" i="1">
                <a:solidFill>
                  <a:srgbClr val="AB620D"/>
                </a:solidFill>
              </a:rPr>
              <a:t>Définitions</a:t>
            </a:r>
            <a:r>
              <a:rPr lang="fr-FR">
                <a:solidFill>
                  <a:srgbClr val="AB620D"/>
                </a:solidFill>
              </a:rPr>
              <a:t> : réponses à la question « Pour vous, qu'est-ce que la déontologie ? » et évolutions observées en cours de discussion. </a:t>
            </a:r>
            <a:endParaRPr/>
          </a:p>
          <a:p>
            <a:pPr marL="514350" lvl="0" indent="-514350" algn="l" rtl="0">
              <a:lnSpc>
                <a:spcPct val="90000"/>
              </a:lnSpc>
              <a:spcBef>
                <a:spcPts val="1400"/>
              </a:spcBef>
              <a:spcAft>
                <a:spcPts val="0"/>
              </a:spcAft>
              <a:buSzPts val="2000"/>
              <a:buFont typeface="Calibri"/>
              <a:buAutoNum type="arabicPeriod"/>
            </a:pPr>
            <a:r>
              <a:rPr lang="fr-FR" i="1">
                <a:solidFill>
                  <a:srgbClr val="AB620D"/>
                </a:solidFill>
              </a:rPr>
              <a:t>Négociations</a:t>
            </a:r>
            <a:r>
              <a:rPr lang="fr-FR">
                <a:solidFill>
                  <a:srgbClr val="AB620D"/>
                </a:solidFill>
              </a:rPr>
              <a:t> : réflexions liant apprentissage théorique et expérience pratique et les ajustements / arrangements auxquelles elles donnent lieu. </a:t>
            </a:r>
            <a:endParaRPr/>
          </a:p>
          <a:p>
            <a:pPr marL="514350" lvl="0" indent="-514350" algn="l" rtl="0">
              <a:lnSpc>
                <a:spcPct val="90000"/>
              </a:lnSpc>
              <a:spcBef>
                <a:spcPts val="1400"/>
              </a:spcBef>
              <a:spcAft>
                <a:spcPts val="0"/>
              </a:spcAft>
              <a:buSzPts val="2000"/>
              <a:buFont typeface="Calibri"/>
              <a:buAutoNum type="arabicPeriod"/>
            </a:pPr>
            <a:r>
              <a:rPr lang="fr-FR" i="1">
                <a:solidFill>
                  <a:srgbClr val="AB620D"/>
                </a:solidFill>
              </a:rPr>
              <a:t>Tensions</a:t>
            </a:r>
            <a:r>
              <a:rPr lang="fr-FR">
                <a:solidFill>
                  <a:srgbClr val="AB620D"/>
                </a:solidFill>
              </a:rPr>
              <a:t> : situations dans lesquelles la déontologie peut entrer en conflit avec d’autres enjeux et qui peuvent donner lieu à des interprétations différentes. </a:t>
            </a:r>
            <a:endParaRPr/>
          </a:p>
          <a:p>
            <a:pPr marL="514350" lvl="0" indent="-514350" algn="l" rtl="0">
              <a:lnSpc>
                <a:spcPct val="90000"/>
              </a:lnSpc>
              <a:spcBef>
                <a:spcPts val="1400"/>
              </a:spcBef>
              <a:spcAft>
                <a:spcPts val="0"/>
              </a:spcAft>
              <a:buSzPts val="2000"/>
              <a:buFont typeface="Calibri"/>
              <a:buAutoNum type="arabicPeriod"/>
            </a:pPr>
            <a:r>
              <a:rPr lang="fr-FR" i="1">
                <a:solidFill>
                  <a:srgbClr val="AB620D"/>
                </a:solidFill>
              </a:rPr>
              <a:t>Jugements</a:t>
            </a:r>
            <a:r>
              <a:rPr lang="fr-FR">
                <a:solidFill>
                  <a:srgbClr val="AB620D"/>
                </a:solidFill>
              </a:rPr>
              <a:t> : de valeur ou critiques exprimés sur le journalisme et les médias en rapport avec la déontologie avec un arrière-plan normatif explicite. </a:t>
            </a:r>
            <a:endParaRPr/>
          </a:p>
          <a:p>
            <a:pPr marL="514350" lvl="0" indent="-514350" algn="l" rtl="0">
              <a:lnSpc>
                <a:spcPct val="90000"/>
              </a:lnSpc>
              <a:spcBef>
                <a:spcPts val="1400"/>
              </a:spcBef>
              <a:spcAft>
                <a:spcPts val="0"/>
              </a:spcAft>
              <a:buSzPts val="2000"/>
              <a:buFont typeface="Calibri"/>
              <a:buAutoNum type="arabicPeriod"/>
            </a:pPr>
            <a:r>
              <a:rPr lang="fr-FR" i="1">
                <a:solidFill>
                  <a:srgbClr val="AB620D"/>
                </a:solidFill>
              </a:rPr>
              <a:t>Actualités</a:t>
            </a:r>
            <a:r>
              <a:rPr lang="fr-FR">
                <a:solidFill>
                  <a:srgbClr val="AB620D"/>
                </a:solidFill>
              </a:rPr>
              <a:t> : enjeux liés au contexte médiatique actuel et aux questions de déontologie du journalisme.</a:t>
            </a:r>
            <a:endParaRPr/>
          </a:p>
          <a:p>
            <a:pPr marL="91440" lvl="0" indent="0" algn="l" rtl="0">
              <a:lnSpc>
                <a:spcPct val="90000"/>
              </a:lnSpc>
              <a:spcBef>
                <a:spcPts val="1400"/>
              </a:spcBef>
              <a:spcAft>
                <a:spcPts val="0"/>
              </a:spcAft>
              <a:buSzPts val="2000"/>
              <a:buNone/>
            </a:pPr>
            <a:endParaRPr>
              <a:solidFill>
                <a:srgbClr val="AB620D"/>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18"/>
        <p:cNvGrpSpPr/>
        <p:nvPr/>
      </p:nvGrpSpPr>
      <p:grpSpPr>
        <a:xfrm>
          <a:off x="0" y="0"/>
          <a:ext cx="0" cy="0"/>
          <a:chOff x="0" y="0"/>
          <a:chExt cx="0" cy="0"/>
        </a:xfrm>
      </p:grpSpPr>
      <p:sp>
        <p:nvSpPr>
          <p:cNvPr id="119" name="Google Shape;119;p4"/>
          <p:cNvSpPr txBox="1">
            <a:spLocks noGrp="1"/>
          </p:cNvSpPr>
          <p:nvPr>
            <p:ph type="title"/>
          </p:nvPr>
        </p:nvSpPr>
        <p:spPr>
          <a:xfrm>
            <a:off x="1097280" y="286603"/>
            <a:ext cx="10058400" cy="1450757"/>
          </a:xfrm>
          <a:prstGeom prst="rect">
            <a:avLst/>
          </a:prstGeom>
          <a:noFill/>
          <a:ln>
            <a:noFill/>
          </a:ln>
        </p:spPr>
        <p:txBody>
          <a:bodyPr spcFirstLastPara="1" wrap="square" lIns="91425" tIns="45700" rIns="91425" bIns="45700" anchor="b" anchorCtr="0">
            <a:normAutofit/>
          </a:bodyPr>
          <a:lstStyle/>
          <a:p>
            <a:pPr marL="0" lvl="0" indent="0" algn="l" rtl="0">
              <a:lnSpc>
                <a:spcPct val="85000"/>
              </a:lnSpc>
              <a:spcBef>
                <a:spcPts val="0"/>
              </a:spcBef>
              <a:spcAft>
                <a:spcPts val="0"/>
              </a:spcAft>
              <a:buClr>
                <a:srgbClr val="724108"/>
              </a:buClr>
              <a:buSzPts val="4800"/>
              <a:buFont typeface="Calibri"/>
              <a:buNone/>
            </a:pPr>
            <a:r>
              <a:rPr lang="fr-FR" b="1">
                <a:solidFill>
                  <a:srgbClr val="724108"/>
                </a:solidFill>
              </a:rPr>
              <a:t>1. Définitions </a:t>
            </a:r>
            <a:endParaRPr/>
          </a:p>
        </p:txBody>
      </p:sp>
      <p:sp>
        <p:nvSpPr>
          <p:cNvPr id="120" name="Google Shape;120;p4"/>
          <p:cNvSpPr txBox="1">
            <a:spLocks noGrp="1"/>
          </p:cNvSpPr>
          <p:nvPr>
            <p:ph type="body" idx="1"/>
          </p:nvPr>
        </p:nvSpPr>
        <p:spPr>
          <a:xfrm>
            <a:off x="1097280" y="1845734"/>
            <a:ext cx="10058400" cy="4023300"/>
          </a:xfrm>
          <a:prstGeom prst="rect">
            <a:avLst/>
          </a:prstGeom>
          <a:noFill/>
          <a:ln>
            <a:noFill/>
          </a:ln>
        </p:spPr>
        <p:txBody>
          <a:bodyPr spcFirstLastPara="1" wrap="square" lIns="0" tIns="45700" rIns="0" bIns="45700" anchor="t" anchorCtr="0">
            <a:normAutofit/>
          </a:bodyPr>
          <a:lstStyle/>
          <a:p>
            <a:pPr marL="91440" lvl="0" indent="-129222" algn="l" rtl="0">
              <a:lnSpc>
                <a:spcPct val="70000"/>
              </a:lnSpc>
              <a:spcBef>
                <a:spcPts val="0"/>
              </a:spcBef>
              <a:spcAft>
                <a:spcPts val="0"/>
              </a:spcAft>
              <a:buSzPts val="2035"/>
              <a:buChar char=" "/>
            </a:pPr>
            <a:r>
              <a:rPr lang="fr-FR" sz="2035" dirty="0">
                <a:solidFill>
                  <a:srgbClr val="AB620D"/>
                </a:solidFill>
              </a:rPr>
              <a:t>La déontologie comme norme : cadre, ensemble de règles, balise, guide, outil, chemin, morale professionnelle, …</a:t>
            </a:r>
            <a:endParaRPr dirty="0"/>
          </a:p>
          <a:p>
            <a:pPr marL="91440" lvl="0" indent="0" algn="l" rtl="0">
              <a:lnSpc>
                <a:spcPct val="70000"/>
              </a:lnSpc>
              <a:spcBef>
                <a:spcPts val="1400"/>
              </a:spcBef>
              <a:spcAft>
                <a:spcPts val="0"/>
              </a:spcAft>
              <a:buSzPts val="2035"/>
              <a:buNone/>
            </a:pPr>
            <a:endParaRPr sz="2035" dirty="0">
              <a:solidFill>
                <a:srgbClr val="AB620D"/>
              </a:solidFill>
            </a:endParaRPr>
          </a:p>
          <a:p>
            <a:pPr marL="91440" lvl="0" indent="-129222" algn="l" rtl="0">
              <a:lnSpc>
                <a:spcPct val="70000"/>
              </a:lnSpc>
              <a:spcBef>
                <a:spcPts val="1400"/>
              </a:spcBef>
              <a:spcAft>
                <a:spcPts val="0"/>
              </a:spcAft>
              <a:buSzPts val="2035"/>
              <a:buChar char=" "/>
            </a:pPr>
            <a:r>
              <a:rPr lang="fr-FR" sz="2035" dirty="0">
                <a:solidFill>
                  <a:srgbClr val="AB620D"/>
                </a:solidFill>
              </a:rPr>
              <a:t>Confusions : éthique et déontologie, </a:t>
            </a:r>
            <a:r>
              <a:rPr lang="fr-FR" sz="2035" dirty="0" err="1">
                <a:solidFill>
                  <a:srgbClr val="AB620D"/>
                </a:solidFill>
              </a:rPr>
              <a:t>auto-régulation</a:t>
            </a:r>
            <a:r>
              <a:rPr lang="fr-FR" sz="2035" dirty="0">
                <a:solidFill>
                  <a:srgbClr val="AB620D"/>
                </a:solidFill>
              </a:rPr>
              <a:t> et hétéro-régulation</a:t>
            </a:r>
            <a:endParaRPr dirty="0"/>
          </a:p>
          <a:p>
            <a:pPr marL="3657600" lvl="8" indent="0" algn="l" rtl="0">
              <a:lnSpc>
                <a:spcPct val="70000"/>
              </a:lnSpc>
              <a:spcBef>
                <a:spcPts val="400"/>
              </a:spcBef>
              <a:spcAft>
                <a:spcPts val="0"/>
              </a:spcAft>
              <a:buSzPts val="1572"/>
              <a:buNone/>
            </a:pPr>
            <a:r>
              <a:rPr lang="fr-FR" sz="1572" i="1" dirty="0">
                <a:solidFill>
                  <a:srgbClr val="AB620D"/>
                </a:solidFill>
              </a:rPr>
              <a:t>«</a:t>
            </a:r>
            <a:r>
              <a:rPr lang="fr-FR" sz="1572" i="1" dirty="0" smtClean="0">
                <a:solidFill>
                  <a:srgbClr val="AB620D"/>
                </a:solidFill>
              </a:rPr>
              <a:t>[</a:t>
            </a:r>
            <a:r>
              <a:rPr lang="fr-FR" sz="1572" i="1" dirty="0">
                <a:solidFill>
                  <a:srgbClr val="AB620D"/>
                </a:solidFill>
              </a:rPr>
              <a:t>La déontologie], c'est une "</a:t>
            </a:r>
            <a:r>
              <a:rPr lang="fr-FR" sz="1572" i="1" dirty="0" smtClean="0">
                <a:solidFill>
                  <a:srgbClr val="AB620D"/>
                </a:solidFill>
              </a:rPr>
              <a:t>espèce“ </a:t>
            </a:r>
            <a:r>
              <a:rPr lang="fr-FR" sz="1572" i="1" dirty="0">
                <a:solidFill>
                  <a:srgbClr val="AB620D"/>
                </a:solidFill>
              </a:rPr>
              <a:t>de cadre éthique aussi. Presque tacite parfois… » (FG2-L6, p. 1)</a:t>
            </a:r>
            <a:endParaRPr sz="1572" b="0" dirty="0">
              <a:solidFill>
                <a:srgbClr val="AB620D"/>
              </a:solidFill>
            </a:endParaRPr>
          </a:p>
          <a:p>
            <a:pPr marL="91440" lvl="0" indent="0" algn="l" rtl="0">
              <a:lnSpc>
                <a:spcPct val="70000"/>
              </a:lnSpc>
              <a:spcBef>
                <a:spcPts val="1600"/>
              </a:spcBef>
              <a:spcAft>
                <a:spcPts val="0"/>
              </a:spcAft>
              <a:buSzPts val="1850"/>
              <a:buNone/>
            </a:pPr>
            <a:endParaRPr sz="1850" dirty="0">
              <a:solidFill>
                <a:srgbClr val="AB620D"/>
              </a:solidFill>
            </a:endParaRPr>
          </a:p>
          <a:p>
            <a:pPr marL="91440" lvl="0" indent="-129222" algn="l" rtl="0">
              <a:lnSpc>
                <a:spcPct val="70000"/>
              </a:lnSpc>
              <a:spcBef>
                <a:spcPts val="1400"/>
              </a:spcBef>
              <a:spcAft>
                <a:spcPts val="0"/>
              </a:spcAft>
              <a:buSzPts val="2035"/>
              <a:buChar char=" "/>
            </a:pPr>
            <a:r>
              <a:rPr lang="fr-FR" sz="2035" dirty="0">
                <a:solidFill>
                  <a:srgbClr val="AB620D"/>
                </a:solidFill>
              </a:rPr>
              <a:t>La déontologie, un cadre que l’on peut (ou pas) respecter </a:t>
            </a:r>
            <a:endParaRPr sz="2035" b="0" dirty="0">
              <a:solidFill>
                <a:srgbClr val="AB620D"/>
              </a:solidFill>
            </a:endParaRPr>
          </a:p>
          <a:p>
            <a:pPr marL="3657600" lvl="8" indent="0" algn="l" rtl="0">
              <a:lnSpc>
                <a:spcPct val="70000"/>
              </a:lnSpc>
              <a:spcBef>
                <a:spcPts val="400"/>
              </a:spcBef>
              <a:spcAft>
                <a:spcPts val="0"/>
              </a:spcAft>
              <a:buSzPts val="1572"/>
              <a:buNone/>
            </a:pPr>
            <a:r>
              <a:rPr lang="fr-FR" sz="1572" i="1" dirty="0">
                <a:solidFill>
                  <a:srgbClr val="AB620D"/>
                </a:solidFill>
              </a:rPr>
              <a:t>« Après, comme dans tout, je pense que c'est quelque chose qui ne peut pas être respecté à la lettre, c'est impossible de respecter la déontologie de manière... d'être déontologiquement correct dans tout ce qu'on fait dans le milieu journalistique. Je pense qu'il n'y a aucun journaliste qui a été déontologiquement correct tout au long de sa carrière. » (FG6-V, p. 3)</a:t>
            </a:r>
            <a:r>
              <a:rPr lang="fr-FR" sz="1572" dirty="0">
                <a:solidFill>
                  <a:srgbClr val="AB620D"/>
                </a:solidFill>
              </a:rPr>
              <a:t/>
            </a:r>
            <a:br>
              <a:rPr lang="fr-FR" sz="1572" dirty="0">
                <a:solidFill>
                  <a:srgbClr val="AB620D"/>
                </a:solidFill>
              </a:rPr>
            </a:br>
            <a:r>
              <a:rPr lang="fr-FR" sz="1295" dirty="0">
                <a:solidFill>
                  <a:srgbClr val="AB620D"/>
                </a:solidFill>
              </a:rPr>
              <a:t/>
            </a:r>
            <a:br>
              <a:rPr lang="fr-FR" sz="1295" dirty="0">
                <a:solidFill>
                  <a:srgbClr val="AB620D"/>
                </a:solidFill>
              </a:rPr>
            </a:br>
            <a:endParaRPr sz="1295" dirty="0">
              <a:solidFill>
                <a:srgbClr val="AB620D"/>
              </a:solidFill>
            </a:endParaRPr>
          </a:p>
          <a:p>
            <a:pPr marL="91440" lvl="0" indent="0" algn="l" rtl="0">
              <a:lnSpc>
                <a:spcPct val="70000"/>
              </a:lnSpc>
              <a:spcBef>
                <a:spcPts val="1600"/>
              </a:spcBef>
              <a:spcAft>
                <a:spcPts val="0"/>
              </a:spcAft>
              <a:buSzPts val="1850"/>
              <a:buNone/>
            </a:pPr>
            <a:endParaRPr sz="1850" dirty="0">
              <a:solidFill>
                <a:srgbClr val="AB620D"/>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24"/>
        <p:cNvGrpSpPr/>
        <p:nvPr/>
      </p:nvGrpSpPr>
      <p:grpSpPr>
        <a:xfrm>
          <a:off x="0" y="0"/>
          <a:ext cx="0" cy="0"/>
          <a:chOff x="0" y="0"/>
          <a:chExt cx="0" cy="0"/>
        </a:xfrm>
      </p:grpSpPr>
      <p:sp>
        <p:nvSpPr>
          <p:cNvPr id="125" name="Google Shape;125;p5"/>
          <p:cNvSpPr txBox="1">
            <a:spLocks noGrp="1"/>
          </p:cNvSpPr>
          <p:nvPr>
            <p:ph type="title"/>
          </p:nvPr>
        </p:nvSpPr>
        <p:spPr>
          <a:xfrm>
            <a:off x="1097280" y="286603"/>
            <a:ext cx="10058400" cy="1450757"/>
          </a:xfrm>
          <a:prstGeom prst="rect">
            <a:avLst/>
          </a:prstGeom>
          <a:noFill/>
          <a:ln>
            <a:noFill/>
          </a:ln>
        </p:spPr>
        <p:txBody>
          <a:bodyPr spcFirstLastPara="1" wrap="square" lIns="91425" tIns="45700" rIns="91425" bIns="45700" anchor="b" anchorCtr="0">
            <a:normAutofit/>
          </a:bodyPr>
          <a:lstStyle/>
          <a:p>
            <a:pPr marL="0" lvl="0" indent="0" algn="l" rtl="0">
              <a:lnSpc>
                <a:spcPct val="85000"/>
              </a:lnSpc>
              <a:spcBef>
                <a:spcPts val="0"/>
              </a:spcBef>
              <a:spcAft>
                <a:spcPts val="0"/>
              </a:spcAft>
              <a:buClr>
                <a:srgbClr val="724108"/>
              </a:buClr>
              <a:buSzPts val="4800"/>
              <a:buFont typeface="Calibri"/>
              <a:buNone/>
            </a:pPr>
            <a:r>
              <a:rPr lang="fr-FR" b="1">
                <a:solidFill>
                  <a:srgbClr val="724108"/>
                </a:solidFill>
              </a:rPr>
              <a:t>1. Définitions</a:t>
            </a:r>
            <a:endParaRPr/>
          </a:p>
        </p:txBody>
      </p:sp>
      <p:sp>
        <p:nvSpPr>
          <p:cNvPr id="126" name="Google Shape;126;p5"/>
          <p:cNvSpPr txBox="1">
            <a:spLocks noGrp="1"/>
          </p:cNvSpPr>
          <p:nvPr>
            <p:ph type="body" idx="1"/>
          </p:nvPr>
        </p:nvSpPr>
        <p:spPr>
          <a:xfrm>
            <a:off x="1097280" y="1845734"/>
            <a:ext cx="10058400" cy="4023300"/>
          </a:xfrm>
          <a:prstGeom prst="rect">
            <a:avLst/>
          </a:prstGeom>
          <a:noFill/>
          <a:ln>
            <a:noFill/>
          </a:ln>
        </p:spPr>
        <p:txBody>
          <a:bodyPr spcFirstLastPara="1" wrap="square" lIns="0" tIns="45700" rIns="0" bIns="45700" anchor="t" anchorCtr="0">
            <a:normAutofit/>
          </a:bodyPr>
          <a:lstStyle/>
          <a:p>
            <a:pPr marL="91440" lvl="0" indent="-127000" algn="l" rtl="0">
              <a:lnSpc>
                <a:spcPct val="90000"/>
              </a:lnSpc>
              <a:spcBef>
                <a:spcPts val="0"/>
              </a:spcBef>
              <a:spcAft>
                <a:spcPts val="0"/>
              </a:spcAft>
              <a:buSzPts val="2000"/>
              <a:buChar char=" "/>
            </a:pPr>
            <a:r>
              <a:rPr lang="fr-FR">
                <a:solidFill>
                  <a:srgbClr val="AB620D"/>
                </a:solidFill>
              </a:rPr>
              <a:t>La déontologie comme </a:t>
            </a:r>
            <a:r>
              <a:rPr lang="fr-FR" i="1">
                <a:solidFill>
                  <a:srgbClr val="AB620D"/>
                </a:solidFill>
              </a:rPr>
              <a:t>entrave</a:t>
            </a:r>
            <a:r>
              <a:rPr lang="fr-FR">
                <a:solidFill>
                  <a:srgbClr val="AB620D"/>
                </a:solidFill>
              </a:rPr>
              <a:t> mais aussi comme </a:t>
            </a:r>
            <a:r>
              <a:rPr lang="fr-FR" i="1">
                <a:solidFill>
                  <a:srgbClr val="AB620D"/>
                </a:solidFill>
              </a:rPr>
              <a:t>protection</a:t>
            </a:r>
            <a:endParaRPr/>
          </a:p>
          <a:p>
            <a:pPr marL="3657600" lvl="8" indent="0" algn="l" rtl="0">
              <a:lnSpc>
                <a:spcPct val="90000"/>
              </a:lnSpc>
              <a:spcBef>
                <a:spcPts val="400"/>
              </a:spcBef>
              <a:spcAft>
                <a:spcPts val="0"/>
              </a:spcAft>
              <a:buSzPts val="1600"/>
              <a:buNone/>
            </a:pPr>
            <a:r>
              <a:rPr lang="fr-FR" sz="1600" i="1">
                <a:solidFill>
                  <a:srgbClr val="AB620D"/>
                </a:solidFill>
              </a:rPr>
              <a:t>« on sent vraiment ce côté limitation, barrière, on ne peut pas aller plus loin, c'est le terminus quoi ... et parfois ça peut nous protéger, ça va nous défendre ... c'est comme une présence parentale au cas où on va trop loin » (FG 8-V2, p. 3) </a:t>
            </a:r>
            <a:endParaRPr sz="1600" b="0">
              <a:solidFill>
                <a:srgbClr val="AB620D"/>
              </a:solidFill>
            </a:endParaRPr>
          </a:p>
          <a:p>
            <a:pPr marL="91440" lvl="0" indent="-127000" algn="l" rtl="0">
              <a:lnSpc>
                <a:spcPct val="90000"/>
              </a:lnSpc>
              <a:spcBef>
                <a:spcPts val="1600"/>
              </a:spcBef>
              <a:spcAft>
                <a:spcPts val="0"/>
              </a:spcAft>
              <a:buSzPts val="2000"/>
              <a:buChar char=" "/>
            </a:pPr>
            <a:r>
              <a:rPr lang="fr-FR">
                <a:solidFill>
                  <a:srgbClr val="AB620D"/>
                </a:solidFill>
              </a:rPr>
              <a:t>La déontologie est utile car elle crédibilise</a:t>
            </a:r>
            <a:endParaRPr/>
          </a:p>
          <a:p>
            <a:pPr marL="3657600" lvl="8" indent="0" algn="l" rtl="0">
              <a:lnSpc>
                <a:spcPct val="90000"/>
              </a:lnSpc>
              <a:spcBef>
                <a:spcPts val="400"/>
              </a:spcBef>
              <a:spcAft>
                <a:spcPts val="0"/>
              </a:spcAft>
              <a:buSzPts val="1600"/>
              <a:buNone/>
            </a:pPr>
            <a:r>
              <a:rPr lang="fr-FR" sz="1600" i="1">
                <a:solidFill>
                  <a:srgbClr val="AB620D"/>
                </a:solidFill>
              </a:rPr>
              <a:t>« Ça permet aussi je trouve de crédibiliser notre, 'fin le métier de journaliste. Qu'on continue de nous faire confiance. En tant que journaliste, si on respecte ces règles-là, on sait que l'information est a priori vraie, 'fin en tout cas que la volonté de dire la vérité était là, et si on s'est trompé, alors l'admettre aussi. Parce que c'est important pour euh... pour qu'on continue à nous, à nous croire » (FG 7-G28, p. 3).</a:t>
            </a:r>
            <a:endParaRPr/>
          </a:p>
          <a:p>
            <a:pPr marL="91440" lvl="0" indent="-127000" algn="l" rtl="0">
              <a:lnSpc>
                <a:spcPct val="90000"/>
              </a:lnSpc>
              <a:spcBef>
                <a:spcPts val="1600"/>
              </a:spcBef>
              <a:spcAft>
                <a:spcPts val="0"/>
              </a:spcAft>
              <a:buSzPts val="2000"/>
              <a:buFont typeface="Noto Sans Symbols"/>
              <a:buChar char="⮚"/>
            </a:pPr>
            <a:r>
              <a:rPr lang="fr-FR" i="1">
                <a:solidFill>
                  <a:srgbClr val="AB620D"/>
                </a:solidFill>
              </a:rPr>
              <a:t> V</a:t>
            </a:r>
            <a:r>
              <a:rPr lang="fr-FR">
                <a:solidFill>
                  <a:srgbClr val="AB620D"/>
                </a:solidFill>
              </a:rPr>
              <a:t>isions plurielles de la déontologie qui s’appuient sur des présupposés divers (outil, norme, valeur, …) et une certaine confusion avec l’éthique</a:t>
            </a:r>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30"/>
        <p:cNvGrpSpPr/>
        <p:nvPr/>
      </p:nvGrpSpPr>
      <p:grpSpPr>
        <a:xfrm>
          <a:off x="0" y="0"/>
          <a:ext cx="0" cy="0"/>
          <a:chOff x="0" y="0"/>
          <a:chExt cx="0" cy="0"/>
        </a:xfrm>
      </p:grpSpPr>
      <p:sp>
        <p:nvSpPr>
          <p:cNvPr id="131" name="Google Shape;131;p6"/>
          <p:cNvSpPr txBox="1">
            <a:spLocks noGrp="1"/>
          </p:cNvSpPr>
          <p:nvPr>
            <p:ph type="title"/>
          </p:nvPr>
        </p:nvSpPr>
        <p:spPr>
          <a:xfrm>
            <a:off x="1097280" y="286603"/>
            <a:ext cx="10058400" cy="1450757"/>
          </a:xfrm>
          <a:prstGeom prst="rect">
            <a:avLst/>
          </a:prstGeom>
          <a:noFill/>
          <a:ln>
            <a:noFill/>
          </a:ln>
        </p:spPr>
        <p:txBody>
          <a:bodyPr spcFirstLastPara="1" wrap="square" lIns="91425" tIns="45700" rIns="91425" bIns="45700" anchor="b" anchorCtr="0">
            <a:normAutofit/>
          </a:bodyPr>
          <a:lstStyle/>
          <a:p>
            <a:pPr marL="0" lvl="0" indent="0" algn="l" rtl="0">
              <a:lnSpc>
                <a:spcPct val="85000"/>
              </a:lnSpc>
              <a:spcBef>
                <a:spcPts val="0"/>
              </a:spcBef>
              <a:spcAft>
                <a:spcPts val="0"/>
              </a:spcAft>
              <a:buClr>
                <a:srgbClr val="724108"/>
              </a:buClr>
              <a:buSzPts val="4800"/>
              <a:buFont typeface="Calibri"/>
              <a:buNone/>
            </a:pPr>
            <a:r>
              <a:rPr lang="fr-FR" b="1">
                <a:solidFill>
                  <a:srgbClr val="724108"/>
                </a:solidFill>
              </a:rPr>
              <a:t>2. Négociations </a:t>
            </a:r>
            <a:endParaRPr/>
          </a:p>
        </p:txBody>
      </p:sp>
      <p:sp>
        <p:nvSpPr>
          <p:cNvPr id="132" name="Google Shape;132;p6"/>
          <p:cNvSpPr txBox="1">
            <a:spLocks noGrp="1"/>
          </p:cNvSpPr>
          <p:nvPr>
            <p:ph type="body" idx="1"/>
          </p:nvPr>
        </p:nvSpPr>
        <p:spPr>
          <a:xfrm>
            <a:off x="1097280" y="1845734"/>
            <a:ext cx="10058400" cy="4023300"/>
          </a:xfrm>
          <a:prstGeom prst="rect">
            <a:avLst/>
          </a:prstGeom>
          <a:noFill/>
          <a:ln>
            <a:noFill/>
          </a:ln>
        </p:spPr>
        <p:txBody>
          <a:bodyPr spcFirstLastPara="1" wrap="square" lIns="0" tIns="45700" rIns="0" bIns="45700" anchor="t" anchorCtr="0">
            <a:normAutofit/>
          </a:bodyPr>
          <a:lstStyle/>
          <a:p>
            <a:pPr marL="91440" lvl="0" indent="-127000" algn="l" rtl="0">
              <a:lnSpc>
                <a:spcPct val="90000"/>
              </a:lnSpc>
              <a:spcBef>
                <a:spcPts val="0"/>
              </a:spcBef>
              <a:spcAft>
                <a:spcPts val="0"/>
              </a:spcAft>
              <a:buSzPts val="2000"/>
              <a:buChar char=" "/>
            </a:pPr>
            <a:r>
              <a:rPr lang="fr-FR">
                <a:solidFill>
                  <a:srgbClr val="AB620D"/>
                </a:solidFill>
              </a:rPr>
              <a:t>Application de la déontologie en contexte professionnel : révèle l’une des principales tensions dans les conceptions de la déontologie, opposant une vision au cas par cas et justifiant la prise en compte des circonstances, à son application </a:t>
            </a:r>
            <a:r>
              <a:rPr lang="fr-FR" i="1">
                <a:solidFill>
                  <a:srgbClr val="AB620D"/>
                </a:solidFill>
              </a:rPr>
              <a:t>stricto sensu</a:t>
            </a:r>
            <a:r>
              <a:rPr lang="fr-FR">
                <a:solidFill>
                  <a:srgbClr val="AB620D"/>
                </a:solidFill>
              </a:rPr>
              <a:t>, le plus souvent indépendamment du contexte</a:t>
            </a:r>
            <a:endParaRPr/>
          </a:p>
          <a:p>
            <a:pPr marL="91440" lvl="0" indent="0" algn="l" rtl="0">
              <a:lnSpc>
                <a:spcPct val="90000"/>
              </a:lnSpc>
              <a:spcBef>
                <a:spcPts val="1400"/>
              </a:spcBef>
              <a:spcAft>
                <a:spcPts val="0"/>
              </a:spcAft>
              <a:buSzPts val="2000"/>
              <a:buNone/>
            </a:pPr>
            <a:endParaRPr>
              <a:solidFill>
                <a:srgbClr val="AB620D"/>
              </a:solidFill>
            </a:endParaRPr>
          </a:p>
          <a:p>
            <a:pPr marL="91440" lvl="0" indent="-127000" algn="l" rtl="0">
              <a:lnSpc>
                <a:spcPct val="90000"/>
              </a:lnSpc>
              <a:spcBef>
                <a:spcPts val="1400"/>
              </a:spcBef>
              <a:spcAft>
                <a:spcPts val="0"/>
              </a:spcAft>
              <a:buSzPts val="2000"/>
              <a:buChar char=" "/>
            </a:pPr>
            <a:r>
              <a:rPr lang="fr-FR">
                <a:solidFill>
                  <a:srgbClr val="AB620D"/>
                </a:solidFill>
              </a:rPr>
              <a:t>Première expérience de la question déontologique et des négociations auxquelles elle donne lieu conjointement aux autres questions (économiques, socio-professionnelles, culturelles, technologiques…) dans un contexte précis (une rédaction).</a:t>
            </a:r>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36"/>
        <p:cNvGrpSpPr/>
        <p:nvPr/>
      </p:nvGrpSpPr>
      <p:grpSpPr>
        <a:xfrm>
          <a:off x="0" y="0"/>
          <a:ext cx="0" cy="0"/>
          <a:chOff x="0" y="0"/>
          <a:chExt cx="0" cy="0"/>
        </a:xfrm>
      </p:grpSpPr>
      <p:sp>
        <p:nvSpPr>
          <p:cNvPr id="137" name="Google Shape;137;p7"/>
          <p:cNvSpPr txBox="1">
            <a:spLocks noGrp="1"/>
          </p:cNvSpPr>
          <p:nvPr>
            <p:ph type="title"/>
          </p:nvPr>
        </p:nvSpPr>
        <p:spPr>
          <a:xfrm>
            <a:off x="1097280" y="286603"/>
            <a:ext cx="10058400" cy="1450757"/>
          </a:xfrm>
          <a:prstGeom prst="rect">
            <a:avLst/>
          </a:prstGeom>
          <a:noFill/>
          <a:ln>
            <a:noFill/>
          </a:ln>
        </p:spPr>
        <p:txBody>
          <a:bodyPr spcFirstLastPara="1" wrap="square" lIns="91425" tIns="45700" rIns="91425" bIns="45700" anchor="b" anchorCtr="0">
            <a:normAutofit/>
          </a:bodyPr>
          <a:lstStyle/>
          <a:p>
            <a:pPr marL="0" lvl="0" indent="0" algn="l" rtl="0">
              <a:lnSpc>
                <a:spcPct val="85000"/>
              </a:lnSpc>
              <a:spcBef>
                <a:spcPts val="0"/>
              </a:spcBef>
              <a:spcAft>
                <a:spcPts val="0"/>
              </a:spcAft>
              <a:buClr>
                <a:srgbClr val="724108"/>
              </a:buClr>
              <a:buSzPts val="4800"/>
              <a:buFont typeface="Calibri"/>
              <a:buNone/>
            </a:pPr>
            <a:r>
              <a:rPr lang="fr-FR" b="1">
                <a:solidFill>
                  <a:srgbClr val="724108"/>
                </a:solidFill>
              </a:rPr>
              <a:t>2. Négociations </a:t>
            </a:r>
            <a:endParaRPr/>
          </a:p>
        </p:txBody>
      </p:sp>
      <p:sp>
        <p:nvSpPr>
          <p:cNvPr id="138" name="Google Shape;138;p7"/>
          <p:cNvSpPr txBox="1">
            <a:spLocks noGrp="1"/>
          </p:cNvSpPr>
          <p:nvPr>
            <p:ph type="body" idx="1"/>
          </p:nvPr>
        </p:nvSpPr>
        <p:spPr>
          <a:xfrm>
            <a:off x="1097280" y="1845734"/>
            <a:ext cx="10058400" cy="4023300"/>
          </a:xfrm>
          <a:prstGeom prst="rect">
            <a:avLst/>
          </a:prstGeom>
          <a:noFill/>
          <a:ln>
            <a:noFill/>
          </a:ln>
        </p:spPr>
        <p:txBody>
          <a:bodyPr spcFirstLastPara="1" wrap="square" lIns="0" tIns="45700" rIns="0" bIns="45700" anchor="t" anchorCtr="0">
            <a:normAutofit/>
          </a:bodyPr>
          <a:lstStyle/>
          <a:p>
            <a:pPr marL="91440" lvl="0" indent="-127000" algn="l" rtl="0">
              <a:lnSpc>
                <a:spcPct val="90000"/>
              </a:lnSpc>
              <a:spcBef>
                <a:spcPts val="0"/>
              </a:spcBef>
              <a:spcAft>
                <a:spcPts val="0"/>
              </a:spcAft>
              <a:buSzPts val="2000"/>
              <a:buChar char=" "/>
            </a:pPr>
            <a:r>
              <a:rPr lang="fr-FR" dirty="0">
                <a:solidFill>
                  <a:srgbClr val="AB620D"/>
                </a:solidFill>
              </a:rPr>
              <a:t>Le caractère malléable avec lequel la déontologie journalistique est discutée et appliquée </a:t>
            </a:r>
            <a:endParaRPr dirty="0"/>
          </a:p>
          <a:p>
            <a:pPr marL="3657600" lvl="8" indent="0" algn="l" rtl="0">
              <a:lnSpc>
                <a:spcPct val="90000"/>
              </a:lnSpc>
              <a:spcBef>
                <a:spcPts val="400"/>
              </a:spcBef>
              <a:spcAft>
                <a:spcPts val="0"/>
              </a:spcAft>
              <a:buSzPts val="1600"/>
              <a:buNone/>
            </a:pPr>
            <a:r>
              <a:rPr lang="fr-FR" sz="1600" i="1" dirty="0">
                <a:solidFill>
                  <a:srgbClr val="AB620D"/>
                </a:solidFill>
              </a:rPr>
              <a:t>« C’est assez compliqué, je crois que je suis pas le seul à dire que je suis un peu paumé devant la déontologie puisque forcément c’est souvent deux poids, deux mesures, à chaque fois il faut prendre le problème au cas par cas, il y a souvent des détails qui font la différence donc j’ai pas l’impression d’avoir tant on va dire appris de mes stages à ce niveau-là. » (FG1, I2).</a:t>
            </a:r>
            <a:endParaRPr dirty="0"/>
          </a:p>
          <a:p>
            <a:pPr marL="91440" lvl="0" indent="0" algn="l" rtl="0">
              <a:lnSpc>
                <a:spcPct val="90000"/>
              </a:lnSpc>
              <a:spcBef>
                <a:spcPts val="1600"/>
              </a:spcBef>
              <a:spcAft>
                <a:spcPts val="0"/>
              </a:spcAft>
              <a:buSzPts val="2000"/>
              <a:buNone/>
            </a:pPr>
            <a:endParaRPr dirty="0">
              <a:solidFill>
                <a:srgbClr val="AB620D"/>
              </a:solidFill>
            </a:endParaRPr>
          </a:p>
          <a:p>
            <a:pPr marL="91440" lvl="0" indent="-127000" algn="l" rtl="0">
              <a:lnSpc>
                <a:spcPct val="90000"/>
              </a:lnSpc>
              <a:spcBef>
                <a:spcPts val="1400"/>
              </a:spcBef>
              <a:spcAft>
                <a:spcPts val="0"/>
              </a:spcAft>
              <a:buSzPts val="2000"/>
              <a:buChar char=" "/>
            </a:pPr>
            <a:r>
              <a:rPr lang="fr-FR" dirty="0">
                <a:solidFill>
                  <a:srgbClr val="AB620D"/>
                </a:solidFill>
              </a:rPr>
              <a:t>Le caractère délibératif de la déontologie : </a:t>
            </a:r>
            <a:endParaRPr dirty="0"/>
          </a:p>
          <a:p>
            <a:pPr marL="3657600" lvl="8" indent="0" algn="l" rtl="0">
              <a:lnSpc>
                <a:spcPct val="90000"/>
              </a:lnSpc>
              <a:spcBef>
                <a:spcPts val="400"/>
              </a:spcBef>
              <a:spcAft>
                <a:spcPts val="0"/>
              </a:spcAft>
              <a:buSzPts val="1600"/>
              <a:buNone/>
            </a:pPr>
            <a:r>
              <a:rPr lang="fr-FR" sz="1600" i="1" dirty="0">
                <a:solidFill>
                  <a:srgbClr val="AB620D"/>
                </a:solidFill>
              </a:rPr>
              <a:t>« [La déontologie] je trouve que du coup c’est une démarche qui est très personnelle, qu’on doit soi-même </a:t>
            </a:r>
            <a:r>
              <a:rPr lang="fr-FR" sz="1600" i="1" dirty="0" smtClean="0">
                <a:solidFill>
                  <a:srgbClr val="AB620D"/>
                </a:solidFill>
              </a:rPr>
              <a:t>garder </a:t>
            </a:r>
            <a:r>
              <a:rPr lang="fr-FR" sz="1600" i="1" dirty="0">
                <a:solidFill>
                  <a:srgbClr val="AB620D"/>
                </a:solidFill>
              </a:rPr>
              <a:t>à l’esprit, et sa manière de traiter l’information, et de répondre parfois aux exigences de la rédaction </a:t>
            </a:r>
            <a:r>
              <a:rPr lang="fr-FR" sz="1600" i="1" dirty="0" err="1">
                <a:solidFill>
                  <a:srgbClr val="AB620D"/>
                </a:solidFill>
              </a:rPr>
              <a:t>etc</a:t>
            </a:r>
            <a:r>
              <a:rPr lang="fr-FR" sz="1600" i="1" dirty="0">
                <a:solidFill>
                  <a:srgbClr val="AB620D"/>
                </a:solidFill>
              </a:rPr>
              <a:t> ; de pouvoir parfois faire un petit pas de côté … » (FG2, L7).</a:t>
            </a:r>
            <a:endParaRPr sz="1600" dirty="0">
              <a:solidFill>
                <a:srgbClr val="AB620D"/>
              </a:solidFill>
            </a:endParaRPr>
          </a:p>
          <a:p>
            <a:pPr marL="0" lvl="0" indent="0" algn="l" rtl="0">
              <a:lnSpc>
                <a:spcPct val="90000"/>
              </a:lnSpc>
              <a:spcBef>
                <a:spcPts val="1600"/>
              </a:spcBef>
              <a:spcAft>
                <a:spcPts val="0"/>
              </a:spcAft>
              <a:buSzPts val="2000"/>
              <a:buNone/>
            </a:pPr>
            <a:endParaRPr dirty="0">
              <a:solidFill>
                <a:srgbClr val="AB620D"/>
              </a:solidFill>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42"/>
        <p:cNvGrpSpPr/>
        <p:nvPr/>
      </p:nvGrpSpPr>
      <p:grpSpPr>
        <a:xfrm>
          <a:off x="0" y="0"/>
          <a:ext cx="0" cy="0"/>
          <a:chOff x="0" y="0"/>
          <a:chExt cx="0" cy="0"/>
        </a:xfrm>
      </p:grpSpPr>
      <p:sp>
        <p:nvSpPr>
          <p:cNvPr id="143" name="Google Shape;143;p8"/>
          <p:cNvSpPr txBox="1">
            <a:spLocks noGrp="1"/>
          </p:cNvSpPr>
          <p:nvPr>
            <p:ph type="title"/>
          </p:nvPr>
        </p:nvSpPr>
        <p:spPr>
          <a:xfrm>
            <a:off x="1097280" y="286603"/>
            <a:ext cx="10058400" cy="1450757"/>
          </a:xfrm>
          <a:prstGeom prst="rect">
            <a:avLst/>
          </a:prstGeom>
          <a:noFill/>
          <a:ln>
            <a:noFill/>
          </a:ln>
        </p:spPr>
        <p:txBody>
          <a:bodyPr spcFirstLastPara="1" wrap="square" lIns="91425" tIns="45700" rIns="91425" bIns="45700" anchor="b" anchorCtr="0">
            <a:normAutofit/>
          </a:bodyPr>
          <a:lstStyle/>
          <a:p>
            <a:pPr marL="0" lvl="0" indent="0" algn="l" rtl="0">
              <a:lnSpc>
                <a:spcPct val="85000"/>
              </a:lnSpc>
              <a:spcBef>
                <a:spcPts val="0"/>
              </a:spcBef>
              <a:spcAft>
                <a:spcPts val="0"/>
              </a:spcAft>
              <a:buClr>
                <a:srgbClr val="724108"/>
              </a:buClr>
              <a:buSzPts val="4800"/>
              <a:buFont typeface="Calibri"/>
              <a:buNone/>
            </a:pPr>
            <a:r>
              <a:rPr lang="fr-FR" b="1">
                <a:solidFill>
                  <a:srgbClr val="724108"/>
                </a:solidFill>
              </a:rPr>
              <a:t>3. Tensions</a:t>
            </a:r>
            <a:endParaRPr/>
          </a:p>
        </p:txBody>
      </p:sp>
      <p:sp>
        <p:nvSpPr>
          <p:cNvPr id="144" name="Google Shape;144;p8"/>
          <p:cNvSpPr txBox="1">
            <a:spLocks noGrp="1"/>
          </p:cNvSpPr>
          <p:nvPr>
            <p:ph type="body" idx="1"/>
          </p:nvPr>
        </p:nvSpPr>
        <p:spPr>
          <a:xfrm>
            <a:off x="1097280" y="1845734"/>
            <a:ext cx="10058400" cy="4023300"/>
          </a:xfrm>
          <a:prstGeom prst="rect">
            <a:avLst/>
          </a:prstGeom>
          <a:noFill/>
          <a:ln>
            <a:noFill/>
          </a:ln>
        </p:spPr>
        <p:txBody>
          <a:bodyPr spcFirstLastPara="1" wrap="square" lIns="0" tIns="45700" rIns="0" bIns="45700" anchor="t" anchorCtr="0">
            <a:normAutofit/>
          </a:bodyPr>
          <a:lstStyle/>
          <a:p>
            <a:pPr marL="91440" lvl="0" indent="-127000" algn="l" rtl="0">
              <a:lnSpc>
                <a:spcPct val="90000"/>
              </a:lnSpc>
              <a:spcBef>
                <a:spcPts val="0"/>
              </a:spcBef>
              <a:spcAft>
                <a:spcPts val="0"/>
              </a:spcAft>
              <a:buSzPts val="2000"/>
              <a:buChar char=" "/>
            </a:pPr>
            <a:r>
              <a:rPr lang="fr-FR">
                <a:solidFill>
                  <a:srgbClr val="AB620D"/>
                </a:solidFill>
              </a:rPr>
              <a:t>La déontologie est aussi, pour les étudiants en journalisme, un objet de tensions (elle s’incarne dans des logiques qui ne sont pas toutes consensuelles), et même un espace de tension (quand le stagiaire est confronté aux pairs et aux sources par exemple).</a:t>
            </a:r>
            <a:endParaRPr/>
          </a:p>
          <a:p>
            <a:pPr marL="91440" lvl="0" indent="0" algn="l" rtl="0">
              <a:lnSpc>
                <a:spcPct val="90000"/>
              </a:lnSpc>
              <a:spcBef>
                <a:spcPts val="1400"/>
              </a:spcBef>
              <a:spcAft>
                <a:spcPts val="0"/>
              </a:spcAft>
              <a:buSzPts val="2000"/>
              <a:buNone/>
            </a:pPr>
            <a:endParaRPr>
              <a:solidFill>
                <a:srgbClr val="AB620D"/>
              </a:solidFill>
            </a:endParaRPr>
          </a:p>
          <a:p>
            <a:pPr marL="91440" lvl="0" indent="-127000" algn="l" rtl="0">
              <a:lnSpc>
                <a:spcPct val="90000"/>
              </a:lnSpc>
              <a:spcBef>
                <a:spcPts val="1400"/>
              </a:spcBef>
              <a:spcAft>
                <a:spcPts val="0"/>
              </a:spcAft>
              <a:buSzPts val="2000"/>
              <a:buChar char=" "/>
            </a:pPr>
            <a:r>
              <a:rPr lang="fr-FR">
                <a:solidFill>
                  <a:srgbClr val="AB620D"/>
                </a:solidFill>
              </a:rPr>
              <a:t>Une fois qu’elle est incarnée dans les situations quotidiennes et dans son propre quotidien de stagiaire, elle revêt une autre parure : celle d’interactions qui peuvent être tendues. </a:t>
            </a:r>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48"/>
        <p:cNvGrpSpPr/>
        <p:nvPr/>
      </p:nvGrpSpPr>
      <p:grpSpPr>
        <a:xfrm>
          <a:off x="0" y="0"/>
          <a:ext cx="0" cy="0"/>
          <a:chOff x="0" y="0"/>
          <a:chExt cx="0" cy="0"/>
        </a:xfrm>
      </p:grpSpPr>
      <p:sp>
        <p:nvSpPr>
          <p:cNvPr id="149" name="Google Shape;149;p9"/>
          <p:cNvSpPr txBox="1">
            <a:spLocks noGrp="1"/>
          </p:cNvSpPr>
          <p:nvPr>
            <p:ph type="title"/>
          </p:nvPr>
        </p:nvSpPr>
        <p:spPr>
          <a:xfrm>
            <a:off x="1097280" y="286603"/>
            <a:ext cx="10058400" cy="1450757"/>
          </a:xfrm>
          <a:prstGeom prst="rect">
            <a:avLst/>
          </a:prstGeom>
          <a:noFill/>
          <a:ln>
            <a:noFill/>
          </a:ln>
        </p:spPr>
        <p:txBody>
          <a:bodyPr spcFirstLastPara="1" wrap="square" lIns="91425" tIns="45700" rIns="91425" bIns="45700" anchor="b" anchorCtr="0">
            <a:normAutofit/>
          </a:bodyPr>
          <a:lstStyle/>
          <a:p>
            <a:pPr marL="0" lvl="0" indent="0" algn="l" rtl="0">
              <a:lnSpc>
                <a:spcPct val="85000"/>
              </a:lnSpc>
              <a:spcBef>
                <a:spcPts val="0"/>
              </a:spcBef>
              <a:spcAft>
                <a:spcPts val="0"/>
              </a:spcAft>
              <a:buClr>
                <a:srgbClr val="724108"/>
              </a:buClr>
              <a:buSzPts val="4800"/>
              <a:buFont typeface="Calibri"/>
              <a:buNone/>
            </a:pPr>
            <a:r>
              <a:rPr lang="fr-FR" b="1">
                <a:solidFill>
                  <a:srgbClr val="724108"/>
                </a:solidFill>
              </a:rPr>
              <a:t>3. Tensions : en fonction du média</a:t>
            </a:r>
            <a:endParaRPr/>
          </a:p>
        </p:txBody>
      </p:sp>
      <p:sp>
        <p:nvSpPr>
          <p:cNvPr id="150" name="Google Shape;150;p9"/>
          <p:cNvSpPr txBox="1">
            <a:spLocks noGrp="1"/>
          </p:cNvSpPr>
          <p:nvPr>
            <p:ph type="body" idx="1"/>
          </p:nvPr>
        </p:nvSpPr>
        <p:spPr>
          <a:xfrm>
            <a:off x="1097280" y="1845734"/>
            <a:ext cx="10058400" cy="4023300"/>
          </a:xfrm>
          <a:prstGeom prst="rect">
            <a:avLst/>
          </a:prstGeom>
          <a:noFill/>
          <a:ln>
            <a:noFill/>
          </a:ln>
        </p:spPr>
        <p:txBody>
          <a:bodyPr spcFirstLastPara="1" wrap="square" lIns="0" tIns="45700" rIns="0" bIns="45700" anchor="t" anchorCtr="0">
            <a:normAutofit/>
          </a:bodyPr>
          <a:lstStyle/>
          <a:p>
            <a:pPr marL="91440" lvl="0" indent="0" algn="l" rtl="0">
              <a:lnSpc>
                <a:spcPct val="90000"/>
              </a:lnSpc>
              <a:spcBef>
                <a:spcPts val="0"/>
              </a:spcBef>
              <a:spcAft>
                <a:spcPts val="0"/>
              </a:spcAft>
              <a:buNone/>
            </a:pPr>
            <a:r>
              <a:rPr lang="fr-FR">
                <a:solidFill>
                  <a:srgbClr val="AB620D"/>
                </a:solidFill>
              </a:rPr>
              <a:t>Relativité de l’importance de la déontologie en fonction des spécificités structurelles et identitaires, des modalités organisationnelles des médias et des supports qui concourent à des représentations et des applications très diversifiées de la déontologie.</a:t>
            </a:r>
            <a:endParaRPr/>
          </a:p>
          <a:p>
            <a:pPr marL="3657600" lvl="8" indent="0" algn="l" rtl="0">
              <a:lnSpc>
                <a:spcPct val="90000"/>
              </a:lnSpc>
              <a:spcBef>
                <a:spcPts val="400"/>
              </a:spcBef>
              <a:spcAft>
                <a:spcPts val="0"/>
              </a:spcAft>
              <a:buSzPts val="1600"/>
              <a:buNone/>
            </a:pPr>
            <a:r>
              <a:rPr lang="fr-FR" sz="1600" i="1">
                <a:solidFill>
                  <a:srgbClr val="AB620D"/>
                </a:solidFill>
              </a:rPr>
              <a:t>« Parfois c’est plutôt s’adapter à l’entreprise et aux moyens ; je ne sais pas si la déontologie est adaptée ou non. Chaque entreprise l’arrange à sa sauce, j’ai l’impression, le mieux possible avec les moyens qu’elle a. » (FG2-L6, p.14).</a:t>
            </a:r>
            <a:endParaRPr/>
          </a:p>
          <a:p>
            <a:pPr marL="91440" lvl="0" indent="0" algn="l" rtl="0">
              <a:lnSpc>
                <a:spcPct val="90000"/>
              </a:lnSpc>
              <a:spcBef>
                <a:spcPts val="1600"/>
              </a:spcBef>
              <a:spcAft>
                <a:spcPts val="0"/>
              </a:spcAft>
              <a:buSzPts val="2000"/>
              <a:buNone/>
            </a:pPr>
            <a:endParaRPr>
              <a:solidFill>
                <a:srgbClr val="AB620D"/>
              </a:solidFill>
            </a:endParaRPr>
          </a:p>
          <a:p>
            <a:pPr marL="91440" lvl="0" indent="0" algn="l" rtl="0">
              <a:lnSpc>
                <a:spcPct val="90000"/>
              </a:lnSpc>
              <a:spcBef>
                <a:spcPts val="1400"/>
              </a:spcBef>
              <a:spcAft>
                <a:spcPts val="0"/>
              </a:spcAft>
              <a:buNone/>
            </a:pPr>
            <a:r>
              <a:rPr lang="fr-FR">
                <a:solidFill>
                  <a:srgbClr val="AB620D"/>
                </a:solidFill>
              </a:rPr>
              <a:t>La crédibilité du média est souvent invoquée comme un garde-fou qui implique que certains médias fassent plus attention que d’autres. </a:t>
            </a:r>
            <a:endParaRPr i="1">
              <a:solidFill>
                <a:srgbClr val="AB620D"/>
              </a:solidFill>
            </a:endParaRPr>
          </a:p>
        </p:txBody>
      </p:sp>
    </p:spTree>
  </p:cSld>
  <p:clrMapOvr>
    <a:masterClrMapping/>
  </p:clrMapOvr>
</p:sld>
</file>

<file path=ppt/theme/theme1.xml><?xml version="1.0" encoding="utf-8"?>
<a:theme xmlns:a="http://schemas.openxmlformats.org/drawingml/2006/main" name="Rétrospective">
  <a:themeElements>
    <a:clrScheme name="Rétrospective">
      <a:dk1>
        <a:srgbClr val="000000"/>
      </a:dk1>
      <a:lt1>
        <a:srgbClr val="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939</Words>
  <Application>Microsoft Macintosh PowerPoint</Application>
  <PresentationFormat>Personnalisé</PresentationFormat>
  <Paragraphs>87</Paragraphs>
  <Slides>16</Slides>
  <Notes>16</Notes>
  <HiddenSlides>0</HiddenSlides>
  <MMClips>0</MMClips>
  <ScaleCrop>false</ScaleCrop>
  <HeadingPairs>
    <vt:vector size="4" baseType="variant">
      <vt:variant>
        <vt:lpstr>Thème</vt:lpstr>
      </vt:variant>
      <vt:variant>
        <vt:i4>1</vt:i4>
      </vt:variant>
      <vt:variant>
        <vt:lpstr>Titres des diapositives</vt:lpstr>
      </vt:variant>
      <vt:variant>
        <vt:i4>16</vt:i4>
      </vt:variant>
    </vt:vector>
  </HeadingPairs>
  <TitlesOfParts>
    <vt:vector size="17" baseType="lpstr">
      <vt:lpstr>Rétrospective</vt:lpstr>
      <vt:lpstr>  Jeunes journalistes et déontologie  en Belgique francophone  Rapport préliminaire de recherche IHECS, UCLouvain, ULB, Ulg </vt:lpstr>
      <vt:lpstr>Cadre de l’étude</vt:lpstr>
      <vt:lpstr>Cadre de l’étude</vt:lpstr>
      <vt:lpstr>1. Définitions </vt:lpstr>
      <vt:lpstr>1. Définitions</vt:lpstr>
      <vt:lpstr>2. Négociations </vt:lpstr>
      <vt:lpstr>2. Négociations </vt:lpstr>
      <vt:lpstr>3. Tensions</vt:lpstr>
      <vt:lpstr>3. Tensions : en fonction du média</vt:lpstr>
      <vt:lpstr>3. Tensions : avec la communication</vt:lpstr>
      <vt:lpstr>3. Tensions : en tant que stagiaire</vt:lpstr>
      <vt:lpstr>4. Jugements</vt:lpstr>
      <vt:lpstr>4. Jugements</vt:lpstr>
      <vt:lpstr>5. Actualités </vt:lpstr>
      <vt:lpstr>La déontologie : une manière de parler du journalisme et de ses enjeux</vt:lpstr>
      <vt:lpstr>La déontologie : une manière de parler du journalisme et de ses enjeux</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Jeunes journalistes et déontologie  en Belgique francophone  Rapport préliminaire de recherche IHECS, UCLouvain, ULB, Ulg </dc:title>
  <dc:creator>Flo T.</dc:creator>
  <cp:lastModifiedBy>Boris Krywicki</cp:lastModifiedBy>
  <cp:revision>1</cp:revision>
  <dcterms:created xsi:type="dcterms:W3CDTF">2020-01-21T14:15:54Z</dcterms:created>
  <dcterms:modified xsi:type="dcterms:W3CDTF">2020-01-23T09:16:55Z</dcterms:modified>
</cp:coreProperties>
</file>