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3"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BE"/>
          </a:p>
        </p:txBody>
      </p:sp>
      <p:sp>
        <p:nvSpPr>
          <p:cNvPr id="4" name="Espace réservé de la date 3"/>
          <p:cNvSpPr>
            <a:spLocks noGrp="1"/>
          </p:cNvSpPr>
          <p:nvPr>
            <p:ph type="dt" sz="half" idx="10"/>
          </p:nvPr>
        </p:nvSpPr>
        <p:spPr/>
        <p:txBody>
          <a:body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3459668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77842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141817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4187198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267358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FAA025DC-0DCB-4CD5-B789-E70F6ECFC7B0}" type="datetimeFigureOut">
              <a:rPr lang="fr-BE" smtClean="0"/>
              <a:t>15-03-19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1555711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FAA025DC-0DCB-4CD5-B789-E70F6ECFC7B0}" type="datetimeFigureOut">
              <a:rPr lang="fr-BE" smtClean="0"/>
              <a:t>15-03-19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217912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FAA025DC-0DCB-4CD5-B789-E70F6ECFC7B0}" type="datetimeFigureOut">
              <a:rPr lang="fr-BE" smtClean="0"/>
              <a:t>15-03-19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2462872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A025DC-0DCB-4CD5-B789-E70F6ECFC7B0}" type="datetimeFigureOut">
              <a:rPr lang="fr-BE" smtClean="0"/>
              <a:t>15-03-19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2545713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FAA025DC-0DCB-4CD5-B789-E70F6ECFC7B0}" type="datetimeFigureOut">
              <a:rPr lang="fr-BE" smtClean="0"/>
              <a:t>15-03-19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68515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FAA025DC-0DCB-4CD5-B789-E70F6ECFC7B0}" type="datetimeFigureOut">
              <a:rPr lang="fr-BE" smtClean="0"/>
              <a:t>15-03-19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7C8C4F44-A4A1-488F-8F9E-FBD05211B028}" type="slidenum">
              <a:rPr lang="fr-BE" smtClean="0"/>
              <a:t>‹N°›</a:t>
            </a:fld>
            <a:endParaRPr lang="fr-BE"/>
          </a:p>
        </p:txBody>
      </p:sp>
    </p:spTree>
    <p:extLst>
      <p:ext uri="{BB962C8B-B14F-4D97-AF65-F5344CB8AC3E}">
        <p14:creationId xmlns:p14="http://schemas.microsoft.com/office/powerpoint/2010/main" val="204991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025DC-0DCB-4CD5-B789-E70F6ECFC7B0}" type="datetimeFigureOut">
              <a:rPr lang="fr-BE" smtClean="0"/>
              <a:t>15-03-19</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8C4F44-A4A1-488F-8F9E-FBD05211B028}" type="slidenum">
              <a:rPr lang="fr-BE" smtClean="0"/>
              <a:t>‹N°›</a:t>
            </a:fld>
            <a:endParaRPr lang="fr-BE"/>
          </a:p>
        </p:txBody>
      </p:sp>
    </p:spTree>
    <p:extLst>
      <p:ext uri="{BB962C8B-B14F-4D97-AF65-F5344CB8AC3E}">
        <p14:creationId xmlns:p14="http://schemas.microsoft.com/office/powerpoint/2010/main" val="3540052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BE" dirty="0"/>
              <a:t>Attente et espoirs du joueur </a:t>
            </a:r>
            <a:r>
              <a:rPr lang="fr-BE" dirty="0" smtClean="0"/>
              <a:t>maladroit</a:t>
            </a:r>
            <a:endParaRPr lang="fr-BE" dirty="0"/>
          </a:p>
        </p:txBody>
      </p:sp>
      <p:sp>
        <p:nvSpPr>
          <p:cNvPr id="3" name="Sous-titre 2"/>
          <p:cNvSpPr>
            <a:spLocks noGrp="1"/>
          </p:cNvSpPr>
          <p:nvPr>
            <p:ph type="subTitle" idx="1"/>
          </p:nvPr>
        </p:nvSpPr>
        <p:spPr/>
        <p:txBody>
          <a:bodyPr/>
          <a:lstStyle/>
          <a:p>
            <a:r>
              <a:rPr lang="fr-BE" dirty="0"/>
              <a:t>M</a:t>
            </a:r>
            <a:r>
              <a:rPr lang="fr-BE" dirty="0" smtClean="0"/>
              <a:t>enus et écrans de chargement dans </a:t>
            </a:r>
            <a:r>
              <a:rPr lang="fr-BE" dirty="0" err="1" smtClean="0"/>
              <a:t>Fortnite</a:t>
            </a:r>
            <a:r>
              <a:rPr lang="fr-BE" dirty="0" smtClean="0"/>
              <a:t>, ou le syndrome de la plateforme</a:t>
            </a:r>
            <a:endParaRPr lang="fr-BE" dirty="0"/>
          </a:p>
        </p:txBody>
      </p:sp>
      <p:sp>
        <p:nvSpPr>
          <p:cNvPr id="4" name="ZoneTexte 3"/>
          <p:cNvSpPr txBox="1"/>
          <p:nvPr/>
        </p:nvSpPr>
        <p:spPr>
          <a:xfrm>
            <a:off x="6261463" y="5257800"/>
            <a:ext cx="5347063" cy="369332"/>
          </a:xfrm>
          <a:prstGeom prst="rect">
            <a:avLst/>
          </a:prstGeom>
          <a:noFill/>
        </p:spPr>
        <p:txBody>
          <a:bodyPr wrap="square" rtlCol="0">
            <a:spAutoFit/>
          </a:bodyPr>
          <a:lstStyle/>
          <a:p>
            <a:r>
              <a:rPr lang="fr-BE" dirty="0"/>
              <a:t>Björn-Olav </a:t>
            </a:r>
            <a:r>
              <a:rPr lang="fr-BE" cap="small" dirty="0"/>
              <a:t>Dozo</a:t>
            </a:r>
            <a:r>
              <a:rPr lang="fr-BE" dirty="0"/>
              <a:t>, Université de Liège, Liège Game </a:t>
            </a:r>
            <a:r>
              <a:rPr lang="fr-BE" dirty="0" err="1"/>
              <a:t>Lab</a:t>
            </a:r>
            <a:endParaRPr lang="fr-BE" dirty="0"/>
          </a:p>
        </p:txBody>
      </p:sp>
    </p:spTree>
    <p:extLst>
      <p:ext uri="{BB962C8B-B14F-4D97-AF65-F5344CB8AC3E}">
        <p14:creationId xmlns:p14="http://schemas.microsoft.com/office/powerpoint/2010/main" val="3980724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FF0000"/>
                </a:solidFill>
              </a:rPr>
              <a:t>Conclusion</a:t>
            </a:r>
            <a:endParaRPr lang="fr-BE" dirty="0">
              <a:solidFill>
                <a:srgbClr val="FF0000"/>
              </a:solidFill>
            </a:endParaRPr>
          </a:p>
        </p:txBody>
      </p:sp>
      <p:sp>
        <p:nvSpPr>
          <p:cNvPr id="3" name="Espace réservé du contenu 2"/>
          <p:cNvSpPr>
            <a:spLocks noGrp="1"/>
          </p:cNvSpPr>
          <p:nvPr>
            <p:ph idx="1"/>
          </p:nvPr>
        </p:nvSpPr>
        <p:spPr/>
        <p:txBody>
          <a:bodyPr/>
          <a:lstStyle/>
          <a:p>
            <a:r>
              <a:rPr lang="fr-BE" dirty="0" err="1" smtClean="0"/>
              <a:t>Fortnite</a:t>
            </a:r>
            <a:r>
              <a:rPr lang="fr-BE" dirty="0" smtClean="0"/>
              <a:t> est un tiers-lieu et pas seulement un jeu</a:t>
            </a:r>
          </a:p>
          <a:p>
            <a:endParaRPr lang="fr-BE" dirty="0"/>
          </a:p>
          <a:p>
            <a:r>
              <a:rPr lang="fr-BE" dirty="0" smtClean="0"/>
              <a:t>C’est un tiers-lieu parce que c’est une plateforme numérique</a:t>
            </a:r>
          </a:p>
          <a:p>
            <a:endParaRPr lang="fr-BE" dirty="0"/>
          </a:p>
          <a:p>
            <a:r>
              <a:rPr lang="fr-BE" dirty="0" smtClean="0"/>
              <a:t>Il permet de multiples appropriations</a:t>
            </a:r>
            <a:endParaRPr lang="fr-BE" dirty="0"/>
          </a:p>
        </p:txBody>
      </p:sp>
    </p:spTree>
    <p:extLst>
      <p:ext uri="{BB962C8B-B14F-4D97-AF65-F5344CB8AC3E}">
        <p14:creationId xmlns:p14="http://schemas.microsoft.com/office/powerpoint/2010/main" val="298714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pbs.twimg.com/media/DcGfv0MWAAE-r9Z.jpg:lar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14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Fortnite</a:t>
            </a:r>
            <a:r>
              <a:rPr lang="fr-BE" dirty="0"/>
              <a:t>, une plateforme numérique comme les autres ?</a:t>
            </a:r>
          </a:p>
        </p:txBody>
      </p:sp>
      <p:sp>
        <p:nvSpPr>
          <p:cNvPr id="3" name="Espace réservé du contenu 2"/>
          <p:cNvSpPr>
            <a:spLocks noGrp="1"/>
          </p:cNvSpPr>
          <p:nvPr>
            <p:ph idx="1"/>
          </p:nvPr>
        </p:nvSpPr>
        <p:spPr/>
        <p:txBody>
          <a:bodyPr>
            <a:normAutofit fontScale="92500"/>
          </a:bodyPr>
          <a:lstStyle/>
          <a:p>
            <a:r>
              <a:rPr lang="fr-BE" dirty="0"/>
              <a:t>une plateforme est une infrastructure numérique qui met en relation au moins deux groupes </a:t>
            </a:r>
            <a:r>
              <a:rPr lang="fr-BE" dirty="0" smtClean="0"/>
              <a:t>d’individus (</a:t>
            </a:r>
            <a:r>
              <a:rPr lang="en-US" dirty="0"/>
              <a:t>Nick </a:t>
            </a:r>
            <a:r>
              <a:rPr lang="en-US" dirty="0" err="1"/>
              <a:t>Srnicek</a:t>
            </a:r>
            <a:r>
              <a:rPr lang="en-US" dirty="0"/>
              <a:t>, </a:t>
            </a:r>
            <a:r>
              <a:rPr lang="en-US" i="1" dirty="0"/>
              <a:t>Platform Capitalism</a:t>
            </a:r>
            <a:r>
              <a:rPr lang="en-US" dirty="0"/>
              <a:t>, Cambridge, Polity Press, </a:t>
            </a:r>
            <a:r>
              <a:rPr lang="en-US" dirty="0" smtClean="0"/>
              <a:t>2007)</a:t>
            </a:r>
          </a:p>
          <a:p>
            <a:endParaRPr lang="en-US" dirty="0"/>
          </a:p>
          <a:p>
            <a:r>
              <a:rPr lang="fr-BE" dirty="0"/>
              <a:t>un dispositif qui coordonne les actions et les ressources de la foule, l’expression d’une demande, des disponibilités, du travail, des biens. Les plateformes sont constituées par un ensemble d’inventions techniques et sociales qui permettent des gains consistants de productivité dans la coordination d’une multitude de </a:t>
            </a:r>
            <a:r>
              <a:rPr lang="fr-BE" dirty="0" err="1" smtClean="0"/>
              <a:t>microactivités</a:t>
            </a:r>
            <a:r>
              <a:rPr lang="fr-BE" dirty="0" smtClean="0"/>
              <a:t> (</a:t>
            </a:r>
            <a:r>
              <a:rPr lang="fr-BE" dirty="0"/>
              <a:t>Christophe </a:t>
            </a:r>
            <a:r>
              <a:rPr lang="fr-BE" dirty="0" err="1"/>
              <a:t>Benavent</a:t>
            </a:r>
            <a:r>
              <a:rPr lang="fr-BE" dirty="0"/>
              <a:t>, </a:t>
            </a:r>
            <a:r>
              <a:rPr lang="fr-BE" i="1" dirty="0"/>
              <a:t>Plateformes. Sites collaboratifs, </a:t>
            </a:r>
            <a:r>
              <a:rPr lang="fr-BE" i="1" dirty="0" err="1"/>
              <a:t>marketplaces</a:t>
            </a:r>
            <a:r>
              <a:rPr lang="fr-BE" i="1" dirty="0"/>
              <a:t>, réseaux sociaux… Comment ils influencent nos choix</a:t>
            </a:r>
            <a:r>
              <a:rPr lang="fr-BE" dirty="0"/>
              <a:t>, Éditions FYP, 2016. </a:t>
            </a:r>
            <a:r>
              <a:rPr lang="fr-BE" dirty="0" smtClean="0"/>
              <a:t>22)</a:t>
            </a:r>
            <a:endParaRPr lang="fr-BE" dirty="0"/>
          </a:p>
        </p:txBody>
      </p:sp>
    </p:spTree>
    <p:extLst>
      <p:ext uri="{BB962C8B-B14F-4D97-AF65-F5344CB8AC3E}">
        <p14:creationId xmlns:p14="http://schemas.microsoft.com/office/powerpoint/2010/main" val="831433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Antonio </a:t>
            </a:r>
            <a:r>
              <a:rPr lang="fr-BE" dirty="0" err="1" smtClean="0"/>
              <a:t>Casilli</a:t>
            </a:r>
            <a:endParaRPr lang="fr-BE" dirty="0"/>
          </a:p>
        </p:txBody>
      </p:sp>
      <p:sp>
        <p:nvSpPr>
          <p:cNvPr id="3" name="Espace réservé du contenu 2"/>
          <p:cNvSpPr>
            <a:spLocks noGrp="1"/>
          </p:cNvSpPr>
          <p:nvPr>
            <p:ph idx="1"/>
          </p:nvPr>
        </p:nvSpPr>
        <p:spPr/>
        <p:txBody>
          <a:bodyPr/>
          <a:lstStyle/>
          <a:p>
            <a:r>
              <a:rPr lang="fr-BE" dirty="0" smtClean="0"/>
              <a:t>Trois caractéristiques</a:t>
            </a:r>
          </a:p>
          <a:p>
            <a:endParaRPr lang="fr-BE" dirty="0" smtClean="0"/>
          </a:p>
          <a:p>
            <a:pPr lvl="1"/>
            <a:r>
              <a:rPr lang="fr-BE" dirty="0">
                <a:solidFill>
                  <a:srgbClr val="FF0000"/>
                </a:solidFill>
              </a:rPr>
              <a:t>Des mécanismes </a:t>
            </a:r>
            <a:r>
              <a:rPr lang="fr-BE" dirty="0" err="1" smtClean="0">
                <a:solidFill>
                  <a:srgbClr val="FF0000"/>
                </a:solidFill>
              </a:rPr>
              <a:t>multifaces</a:t>
            </a:r>
            <a:endParaRPr lang="fr-BE" dirty="0" smtClean="0">
              <a:solidFill>
                <a:srgbClr val="FF0000"/>
              </a:solidFill>
            </a:endParaRPr>
          </a:p>
          <a:p>
            <a:pPr marL="457200" lvl="1" indent="0">
              <a:buNone/>
            </a:pPr>
            <a:endParaRPr lang="fr-BE" dirty="0"/>
          </a:p>
        </p:txBody>
      </p:sp>
    </p:spTree>
    <p:extLst>
      <p:ext uri="{BB962C8B-B14F-4D97-AF65-F5344CB8AC3E}">
        <p14:creationId xmlns:p14="http://schemas.microsoft.com/office/powerpoint/2010/main" val="3015890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mécanismes </a:t>
            </a:r>
            <a:r>
              <a:rPr lang="fr-BE" dirty="0" err="1" smtClean="0"/>
              <a:t>multifaces</a:t>
            </a:r>
            <a:endParaRPr lang="fr-BE" dirty="0"/>
          </a:p>
        </p:txBody>
      </p:sp>
      <p:sp>
        <p:nvSpPr>
          <p:cNvPr id="3" name="Espace réservé du contenu 2"/>
          <p:cNvSpPr>
            <a:spLocks noGrp="1"/>
          </p:cNvSpPr>
          <p:nvPr>
            <p:ph idx="1"/>
          </p:nvPr>
        </p:nvSpPr>
        <p:spPr>
          <a:xfrm>
            <a:off x="838200" y="1825625"/>
            <a:ext cx="10515600" cy="4932226"/>
          </a:xfrm>
        </p:spPr>
        <p:txBody>
          <a:bodyPr>
            <a:normAutofit fontScale="92500" lnSpcReduction="10000"/>
          </a:bodyPr>
          <a:lstStyle/>
          <a:p>
            <a:pPr lvl="0"/>
            <a:r>
              <a:rPr lang="fr-BE" dirty="0"/>
              <a:t>Les usagers joueurs payants du jeu original en </a:t>
            </a:r>
            <a:r>
              <a:rPr lang="fr-BE" dirty="0" err="1"/>
              <a:t>PvE</a:t>
            </a:r>
            <a:r>
              <a:rPr lang="fr-BE" dirty="0"/>
              <a:t> (</a:t>
            </a:r>
            <a:r>
              <a:rPr lang="fr-BE" dirty="0" err="1"/>
              <a:t>player</a:t>
            </a:r>
            <a:r>
              <a:rPr lang="fr-BE" dirty="0"/>
              <a:t> vs </a:t>
            </a:r>
            <a:r>
              <a:rPr lang="fr-BE" dirty="0" err="1"/>
              <a:t>environment</a:t>
            </a:r>
            <a:r>
              <a:rPr lang="fr-BE" dirty="0"/>
              <a:t>), qui continue à exister malgré le lancement du </a:t>
            </a:r>
            <a:r>
              <a:rPr lang="fr-BE" dirty="0" err="1"/>
              <a:t>battle</a:t>
            </a:r>
            <a:r>
              <a:rPr lang="fr-BE" dirty="0"/>
              <a:t> royale, à qui </a:t>
            </a:r>
            <a:r>
              <a:rPr lang="fr-BE" dirty="0" err="1"/>
              <a:t>Fortnite</a:t>
            </a:r>
            <a:r>
              <a:rPr lang="fr-BE" dirty="0"/>
              <a:t> doit son succès exceptionnel ;</a:t>
            </a:r>
          </a:p>
          <a:p>
            <a:pPr lvl="0"/>
            <a:r>
              <a:rPr lang="fr-BE" dirty="0"/>
              <a:t>Les usagers joueurs utilisant la version </a:t>
            </a:r>
            <a:r>
              <a:rPr lang="fr-BE" dirty="0" err="1"/>
              <a:t>battle</a:t>
            </a:r>
            <a:r>
              <a:rPr lang="fr-BE" dirty="0"/>
              <a:t> royale (</a:t>
            </a:r>
            <a:r>
              <a:rPr lang="fr-BE" dirty="0" err="1"/>
              <a:t>PvP</a:t>
            </a:r>
            <a:r>
              <a:rPr lang="fr-BE" dirty="0"/>
              <a:t>), gratuites pour les fonctions de jeu ;</a:t>
            </a:r>
          </a:p>
          <a:p>
            <a:pPr lvl="0"/>
            <a:r>
              <a:rPr lang="fr-BE" dirty="0"/>
              <a:t>Les usagers joueurs achetant des modifications cosmétiques pour le </a:t>
            </a:r>
            <a:r>
              <a:rPr lang="fr-BE" dirty="0" err="1"/>
              <a:t>battle</a:t>
            </a:r>
            <a:r>
              <a:rPr lang="fr-BE" dirty="0"/>
              <a:t> royale ;</a:t>
            </a:r>
          </a:p>
          <a:p>
            <a:pPr lvl="0"/>
            <a:r>
              <a:rPr lang="fr-BE" dirty="0"/>
              <a:t>Les usagers joueurs </a:t>
            </a:r>
            <a:r>
              <a:rPr lang="fr-BE" dirty="0" err="1"/>
              <a:t>esportifs</a:t>
            </a:r>
            <a:r>
              <a:rPr lang="fr-BE" dirty="0"/>
              <a:t>, qui peuvent gagner de l’argent grâce à leurs compétences en jeu ;</a:t>
            </a:r>
          </a:p>
          <a:p>
            <a:pPr lvl="0"/>
            <a:r>
              <a:rPr lang="fr-BE" dirty="0"/>
              <a:t>Les usagers spectateurs forcés, éliminés lors de parties </a:t>
            </a:r>
            <a:r>
              <a:rPr lang="fr-BE" dirty="0" err="1"/>
              <a:t>battle</a:t>
            </a:r>
            <a:r>
              <a:rPr lang="fr-BE" dirty="0"/>
              <a:t> royale ;</a:t>
            </a:r>
          </a:p>
          <a:p>
            <a:pPr lvl="0"/>
            <a:r>
              <a:rPr lang="fr-BE" dirty="0"/>
              <a:t>Les usagers joueurs producteurs qui enregistrent leurs parties et les diffusent sur des plateformes</a:t>
            </a:r>
            <a:r>
              <a:rPr lang="fr-BE" dirty="0" smtClean="0"/>
              <a:t>.</a:t>
            </a:r>
            <a:endParaRPr lang="fr-BE" dirty="0"/>
          </a:p>
        </p:txBody>
      </p:sp>
    </p:spTree>
    <p:extLst>
      <p:ext uri="{BB962C8B-B14F-4D97-AF65-F5344CB8AC3E}">
        <p14:creationId xmlns:p14="http://schemas.microsoft.com/office/powerpoint/2010/main" val="2266757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Antonio </a:t>
            </a:r>
            <a:r>
              <a:rPr lang="fr-BE" dirty="0" err="1" smtClean="0"/>
              <a:t>Casilli</a:t>
            </a:r>
            <a:endParaRPr lang="fr-BE" dirty="0"/>
          </a:p>
        </p:txBody>
      </p:sp>
      <p:sp>
        <p:nvSpPr>
          <p:cNvPr id="3" name="Espace réservé du contenu 2"/>
          <p:cNvSpPr>
            <a:spLocks noGrp="1"/>
          </p:cNvSpPr>
          <p:nvPr>
            <p:ph idx="1"/>
          </p:nvPr>
        </p:nvSpPr>
        <p:spPr/>
        <p:txBody>
          <a:bodyPr/>
          <a:lstStyle/>
          <a:p>
            <a:r>
              <a:rPr lang="fr-BE" dirty="0" smtClean="0"/>
              <a:t>Trois caractéristiques</a:t>
            </a:r>
          </a:p>
          <a:p>
            <a:endParaRPr lang="fr-BE" dirty="0" smtClean="0"/>
          </a:p>
          <a:p>
            <a:pPr lvl="1"/>
            <a:r>
              <a:rPr lang="fr-BE" dirty="0"/>
              <a:t>Des mécanismes </a:t>
            </a:r>
            <a:r>
              <a:rPr lang="fr-BE" dirty="0" err="1" smtClean="0"/>
              <a:t>multifaces</a:t>
            </a:r>
            <a:endParaRPr lang="fr-BE" dirty="0" smtClean="0"/>
          </a:p>
          <a:p>
            <a:pPr lvl="1"/>
            <a:endParaRPr lang="fr-BE" dirty="0"/>
          </a:p>
          <a:p>
            <a:pPr lvl="1"/>
            <a:r>
              <a:rPr lang="fr-BE" dirty="0" smtClean="0">
                <a:solidFill>
                  <a:srgbClr val="FF0000"/>
                </a:solidFill>
              </a:rPr>
              <a:t>Un </a:t>
            </a:r>
            <a:r>
              <a:rPr lang="fr-BE" dirty="0">
                <a:solidFill>
                  <a:srgbClr val="FF0000"/>
                </a:solidFill>
              </a:rPr>
              <a:t>fonctionnement grâce aux données </a:t>
            </a:r>
            <a:r>
              <a:rPr lang="fr-BE" dirty="0" smtClean="0">
                <a:solidFill>
                  <a:srgbClr val="FF0000"/>
                </a:solidFill>
              </a:rPr>
              <a:t>utilisateurs</a:t>
            </a:r>
          </a:p>
          <a:p>
            <a:pPr lvl="1"/>
            <a:endParaRPr lang="fr-BE" dirty="0"/>
          </a:p>
        </p:txBody>
      </p:sp>
    </p:spTree>
    <p:extLst>
      <p:ext uri="{BB962C8B-B14F-4D97-AF65-F5344CB8AC3E}">
        <p14:creationId xmlns:p14="http://schemas.microsoft.com/office/powerpoint/2010/main" val="354581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Appariement </a:t>
            </a:r>
            <a:r>
              <a:rPr lang="fr-BE" dirty="0"/>
              <a:t>algorithmique entre différentes catégories d’usagers</a:t>
            </a:r>
          </a:p>
        </p:txBody>
      </p:sp>
      <p:sp>
        <p:nvSpPr>
          <p:cNvPr id="3" name="Espace réservé du contenu 2"/>
          <p:cNvSpPr>
            <a:spLocks noGrp="1"/>
          </p:cNvSpPr>
          <p:nvPr>
            <p:ph idx="1"/>
          </p:nvPr>
        </p:nvSpPr>
        <p:spPr/>
        <p:txBody>
          <a:bodyPr/>
          <a:lstStyle/>
          <a:p>
            <a:r>
              <a:rPr lang="fr-BE" dirty="0" smtClean="0"/>
              <a:t>Usagers qualifiés </a:t>
            </a:r>
            <a:r>
              <a:rPr lang="fr-BE" dirty="0"/>
              <a:t>par une série de données, qui sont elles-mêmes utilisées pour apparier les </a:t>
            </a:r>
            <a:r>
              <a:rPr lang="fr-BE" dirty="0" smtClean="0"/>
              <a:t>joueurs</a:t>
            </a:r>
          </a:p>
          <a:p>
            <a:endParaRPr lang="fr-BE" dirty="0"/>
          </a:p>
          <a:p>
            <a:r>
              <a:rPr lang="fr-BE" dirty="0"/>
              <a:t>Privilégier la présence synchrone est un trait distinctif de </a:t>
            </a:r>
            <a:r>
              <a:rPr lang="fr-BE" dirty="0" err="1"/>
              <a:t>Fortnite</a:t>
            </a:r>
            <a:r>
              <a:rPr lang="fr-BE" dirty="0"/>
              <a:t> par rapport à d’autres </a:t>
            </a:r>
            <a:r>
              <a:rPr lang="fr-BE" dirty="0" smtClean="0"/>
              <a:t>plateformes</a:t>
            </a:r>
          </a:p>
          <a:p>
            <a:endParaRPr lang="fr-BE" dirty="0"/>
          </a:p>
          <a:p>
            <a:r>
              <a:rPr lang="fr-BE" dirty="0" smtClean="0"/>
              <a:t>Les </a:t>
            </a:r>
            <a:r>
              <a:rPr lang="fr-BE" dirty="0"/>
              <a:t>données de jeu, les usages des joueurs sont au cœur du dispositif d’optimisation de l’outil</a:t>
            </a:r>
          </a:p>
        </p:txBody>
      </p:sp>
    </p:spTree>
    <p:extLst>
      <p:ext uri="{BB962C8B-B14F-4D97-AF65-F5344CB8AC3E}">
        <p14:creationId xmlns:p14="http://schemas.microsoft.com/office/powerpoint/2010/main" val="3892625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Antonio </a:t>
            </a:r>
            <a:r>
              <a:rPr lang="fr-BE" dirty="0" err="1" smtClean="0"/>
              <a:t>Casilli</a:t>
            </a:r>
            <a:endParaRPr lang="fr-BE" dirty="0"/>
          </a:p>
        </p:txBody>
      </p:sp>
      <p:sp>
        <p:nvSpPr>
          <p:cNvPr id="3" name="Espace réservé du contenu 2"/>
          <p:cNvSpPr>
            <a:spLocks noGrp="1"/>
          </p:cNvSpPr>
          <p:nvPr>
            <p:ph idx="1"/>
          </p:nvPr>
        </p:nvSpPr>
        <p:spPr/>
        <p:txBody>
          <a:bodyPr/>
          <a:lstStyle/>
          <a:p>
            <a:r>
              <a:rPr lang="fr-BE" dirty="0" smtClean="0"/>
              <a:t>Trois caractéristiques</a:t>
            </a:r>
          </a:p>
          <a:p>
            <a:endParaRPr lang="fr-BE" dirty="0" smtClean="0"/>
          </a:p>
          <a:p>
            <a:pPr lvl="1"/>
            <a:r>
              <a:rPr lang="fr-BE" dirty="0"/>
              <a:t>Des mécanismes </a:t>
            </a:r>
            <a:r>
              <a:rPr lang="fr-BE" dirty="0" err="1" smtClean="0"/>
              <a:t>multiface</a:t>
            </a:r>
            <a:endParaRPr lang="fr-BE" dirty="0" smtClean="0"/>
          </a:p>
          <a:p>
            <a:pPr lvl="1"/>
            <a:endParaRPr lang="fr-BE" dirty="0"/>
          </a:p>
          <a:p>
            <a:pPr lvl="1"/>
            <a:r>
              <a:rPr lang="fr-BE" dirty="0" smtClean="0"/>
              <a:t>Un </a:t>
            </a:r>
            <a:r>
              <a:rPr lang="fr-BE" dirty="0"/>
              <a:t>fonctionnement grâce aux données </a:t>
            </a:r>
            <a:r>
              <a:rPr lang="fr-BE" dirty="0" smtClean="0"/>
              <a:t>utilisateurs</a:t>
            </a:r>
          </a:p>
          <a:p>
            <a:pPr lvl="1"/>
            <a:endParaRPr lang="fr-BE" dirty="0" smtClean="0"/>
          </a:p>
          <a:p>
            <a:pPr lvl="1"/>
            <a:r>
              <a:rPr lang="fr-BE" dirty="0">
                <a:solidFill>
                  <a:srgbClr val="FF0000"/>
                </a:solidFill>
              </a:rPr>
              <a:t>Une captation de la valeur produite par les utilisateurs</a:t>
            </a:r>
          </a:p>
          <a:p>
            <a:pPr lvl="1"/>
            <a:endParaRPr lang="fr-BE" dirty="0"/>
          </a:p>
        </p:txBody>
      </p:sp>
    </p:spTree>
    <p:extLst>
      <p:ext uri="{BB962C8B-B14F-4D97-AF65-F5344CB8AC3E}">
        <p14:creationId xmlns:p14="http://schemas.microsoft.com/office/powerpoint/2010/main" val="2889138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Captation de valeur</a:t>
            </a:r>
            <a:endParaRPr lang="fr-BE" dirty="0"/>
          </a:p>
        </p:txBody>
      </p:sp>
      <p:sp>
        <p:nvSpPr>
          <p:cNvPr id="3" name="Espace réservé du contenu 2"/>
          <p:cNvSpPr>
            <a:spLocks noGrp="1"/>
          </p:cNvSpPr>
          <p:nvPr>
            <p:ph idx="1"/>
          </p:nvPr>
        </p:nvSpPr>
        <p:spPr/>
        <p:txBody>
          <a:bodyPr/>
          <a:lstStyle/>
          <a:p>
            <a:r>
              <a:rPr lang="fr-BE" dirty="0" smtClean="0"/>
              <a:t>Faire </a:t>
            </a:r>
            <a:r>
              <a:rPr lang="fr-BE" dirty="0"/>
              <a:t>vivre l’univers </a:t>
            </a:r>
            <a:r>
              <a:rPr lang="fr-BE" dirty="0" smtClean="0"/>
              <a:t>fictionnel</a:t>
            </a:r>
          </a:p>
          <a:p>
            <a:endParaRPr lang="fr-BE" dirty="0"/>
          </a:p>
          <a:p>
            <a:r>
              <a:rPr lang="fr-BE" dirty="0" smtClean="0"/>
              <a:t>Nourrir le </a:t>
            </a:r>
            <a:r>
              <a:rPr lang="fr-BE" dirty="0" err="1" smtClean="0"/>
              <a:t>métajeu</a:t>
            </a:r>
            <a:endParaRPr lang="fr-BE" dirty="0" smtClean="0"/>
          </a:p>
          <a:p>
            <a:endParaRPr lang="fr-BE" dirty="0"/>
          </a:p>
          <a:p>
            <a:r>
              <a:rPr lang="fr-BE" dirty="0" smtClean="0"/>
              <a:t>Lieu de rencontre à propos du jeu</a:t>
            </a:r>
            <a:endParaRPr lang="fr-BE" dirty="0"/>
          </a:p>
        </p:txBody>
      </p:sp>
    </p:spTree>
    <p:extLst>
      <p:ext uri="{BB962C8B-B14F-4D97-AF65-F5344CB8AC3E}">
        <p14:creationId xmlns:p14="http://schemas.microsoft.com/office/powerpoint/2010/main" val="507386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315</Words>
  <Application>Microsoft Office PowerPoint</Application>
  <PresentationFormat>Grand écran</PresentationFormat>
  <Paragraphs>50</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Attente et espoirs du joueur maladroit</vt:lpstr>
      <vt:lpstr>Présentation PowerPoint</vt:lpstr>
      <vt:lpstr>Fortnite, une plateforme numérique comme les autres ?</vt:lpstr>
      <vt:lpstr>Antonio Casilli</vt:lpstr>
      <vt:lpstr>Des mécanismes multifaces</vt:lpstr>
      <vt:lpstr>Antonio Casilli</vt:lpstr>
      <vt:lpstr>Appariement algorithmique entre différentes catégories d’usagers</vt:lpstr>
      <vt:lpstr>Antonio Casilli</vt:lpstr>
      <vt:lpstr>Captation de valeur</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Attente et espoirs du joueur maladroit</dc:title>
  <dc:creator>Björn-Olav Dozo</dc:creator>
  <cp:lastModifiedBy>Björn-Olav Dozo</cp:lastModifiedBy>
  <cp:revision>2</cp:revision>
  <dcterms:created xsi:type="dcterms:W3CDTF">2019-03-14T23:35:40Z</dcterms:created>
  <dcterms:modified xsi:type="dcterms:W3CDTF">2019-03-14T23:39:09Z</dcterms:modified>
</cp:coreProperties>
</file>