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7" r:id="rId9"/>
    <p:sldId id="268" r:id="rId10"/>
    <p:sldId id="266" r:id="rId11"/>
    <p:sldId id="269" r:id="rId12"/>
    <p:sldId id="270" r:id="rId13"/>
    <p:sldId id="271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76B6D-B0CC-4351-9935-85C23DD8CF18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3A3BC-B150-4206-8FDC-EEE5507130C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82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Joke about the team</a:t>
            </a:r>
            <a:r>
              <a:rPr lang="fr-BE" baseline="0" dirty="0" smtClean="0"/>
              <a:t> spirit</a:t>
            </a:r>
          </a:p>
          <a:p>
            <a:r>
              <a:rPr lang="fr-BE" baseline="0" dirty="0" smtClean="0"/>
              <a:t>A few </a:t>
            </a:r>
            <a:r>
              <a:rPr lang="fr-BE" baseline="0" dirty="0" err="1" smtClean="0"/>
              <a:t>words</a:t>
            </a:r>
            <a:r>
              <a:rPr lang="fr-BE" baseline="0" dirty="0" smtClean="0"/>
              <a:t> about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group of </a:t>
            </a:r>
            <a:r>
              <a:rPr lang="fr-BE" baseline="0" dirty="0" err="1" smtClean="0"/>
              <a:t>research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438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Two</a:t>
            </a:r>
            <a:r>
              <a:rPr lang="fr-BE" dirty="0" smtClean="0"/>
              <a:t> institutions</a:t>
            </a:r>
            <a:endParaRPr lang="fr-BE" baseline="0" dirty="0" smtClean="0"/>
          </a:p>
          <a:p>
            <a:r>
              <a:rPr lang="fr-BE" baseline="0" dirty="0" smtClean="0"/>
              <a:t>Province = administrative institution, one of the parts of </a:t>
            </a:r>
            <a:r>
              <a:rPr lang="fr-BE" baseline="0" dirty="0" err="1" smtClean="0"/>
              <a:t>Belgium</a:t>
            </a:r>
            <a:endParaRPr lang="fr-BE" baseline="0" dirty="0" smtClean="0"/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give</a:t>
            </a:r>
            <a:r>
              <a:rPr lang="fr-BE" baseline="0" dirty="0" smtClean="0"/>
              <a:t> us a place and money to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research</a:t>
            </a:r>
            <a:r>
              <a:rPr lang="fr-BE" baseline="0" dirty="0" smtClean="0"/>
              <a:t> and cultural </a:t>
            </a:r>
            <a:r>
              <a:rPr lang="fr-BE" baseline="0" dirty="0" err="1" smtClean="0"/>
              <a:t>mediation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958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Our </a:t>
            </a:r>
            <a:r>
              <a:rPr lang="fr-BE" dirty="0" err="1" smtClean="0"/>
              <a:t>website</a:t>
            </a:r>
            <a:r>
              <a:rPr lang="fr-BE" dirty="0" smtClean="0"/>
              <a:t>,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find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news, </a:t>
            </a:r>
            <a:r>
              <a:rPr lang="fr-BE" baseline="0" dirty="0" err="1" smtClean="0"/>
              <a:t>some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presentations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work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some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videos</a:t>
            </a:r>
            <a:r>
              <a:rPr lang="fr-BE" baseline="0" dirty="0" smtClean="0"/>
              <a:t> to show the offices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3878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</a:t>
            </a:r>
            <a:r>
              <a:rPr lang="fr-BE" baseline="0" dirty="0" smtClean="0"/>
              <a:t> Digital </a:t>
            </a:r>
            <a:r>
              <a:rPr lang="fr-BE" baseline="0" dirty="0" err="1" smtClean="0"/>
              <a:t>Lab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which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place of </a:t>
            </a:r>
            <a:r>
              <a:rPr lang="fr-BE" baseline="0" dirty="0" err="1" smtClean="0"/>
              <a:t>research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work</a:t>
            </a:r>
            <a:r>
              <a:rPr lang="fr-BE" baseline="0" dirty="0" smtClean="0"/>
              <a:t>, a place of conservation of </a:t>
            </a:r>
            <a:r>
              <a:rPr lang="fr-BE" baseline="0" dirty="0" err="1" smtClean="0"/>
              <a:t>material</a:t>
            </a:r>
            <a:r>
              <a:rPr lang="fr-BE" baseline="0" dirty="0" smtClean="0"/>
              <a:t> (</a:t>
            </a:r>
            <a:r>
              <a:rPr lang="fr-BE" baseline="0" dirty="0" err="1" smtClean="0"/>
              <a:t>virtual</a:t>
            </a:r>
            <a:r>
              <a:rPr lang="fr-BE" baseline="0" dirty="0" smtClean="0"/>
              <a:t> reality, </a:t>
            </a:r>
            <a:r>
              <a:rPr lang="fr-BE" baseline="0" dirty="0" err="1" smtClean="0"/>
              <a:t>press</a:t>
            </a:r>
            <a:r>
              <a:rPr lang="fr-BE" baseline="0" dirty="0" smtClean="0"/>
              <a:t> archives) and a place of cultural </a:t>
            </a:r>
            <a:r>
              <a:rPr lang="fr-BE" baseline="0" dirty="0" err="1" smtClean="0"/>
              <a:t>mediation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312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course, </a:t>
            </a:r>
            <a:r>
              <a:rPr lang="fr-BE" dirty="0" err="1" smtClean="0"/>
              <a:t>which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open to </a:t>
            </a:r>
            <a:r>
              <a:rPr lang="fr-BE" dirty="0" err="1" smtClean="0"/>
              <a:t>anyone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interested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video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games</a:t>
            </a:r>
            <a:r>
              <a:rPr lang="fr-BE" baseline="0" dirty="0" smtClean="0"/>
              <a:t>. It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cycle of </a:t>
            </a:r>
            <a:r>
              <a:rPr lang="fr-BE" baseline="0" dirty="0" err="1" smtClean="0"/>
              <a:t>conferences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speakers </a:t>
            </a:r>
            <a:r>
              <a:rPr lang="fr-BE" baseline="0" dirty="0" err="1" smtClean="0"/>
              <a:t>coming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universities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presentation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research</a:t>
            </a:r>
            <a:r>
              <a:rPr lang="fr-BE" baseline="0" dirty="0" smtClean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266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Creation</a:t>
            </a:r>
            <a:r>
              <a:rPr lang="fr-BE" dirty="0" smtClean="0"/>
              <a:t> of a MOOC</a:t>
            </a:r>
          </a:p>
          <a:p>
            <a:r>
              <a:rPr lang="fr-BE" dirty="0" err="1" smtClean="0"/>
              <a:t>Machinimooc</a:t>
            </a:r>
            <a:r>
              <a:rPr lang="fr-BE" dirty="0" smtClean="0"/>
              <a:t>,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present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research</a:t>
            </a:r>
            <a:r>
              <a:rPr lang="fr-BE" baseline="0" dirty="0" smtClean="0"/>
              <a:t> of Fanny about </a:t>
            </a:r>
            <a:r>
              <a:rPr lang="fr-BE" baseline="0" dirty="0" err="1" smtClean="0"/>
              <a:t>machinima</a:t>
            </a:r>
            <a:r>
              <a:rPr lang="fr-BE" baseline="0" dirty="0" smtClean="0"/>
              <a:t> in the MOOC</a:t>
            </a:r>
          </a:p>
          <a:p>
            <a:r>
              <a:rPr lang="fr-BE" baseline="0" dirty="0" smtClean="0"/>
              <a:t>Interviews of </a:t>
            </a:r>
            <a:r>
              <a:rPr lang="fr-BE" baseline="0" dirty="0" err="1" smtClean="0"/>
              <a:t>game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journalists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participate</a:t>
            </a:r>
            <a:r>
              <a:rPr lang="fr-BE" baseline="0" dirty="0" smtClean="0"/>
              <a:t> to the MOOC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596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Utrecht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Nederlands</a:t>
            </a:r>
            <a:r>
              <a:rPr lang="fr-BE" baseline="0" dirty="0" smtClean="0"/>
              <a:t>, Bergen in </a:t>
            </a:r>
            <a:r>
              <a:rPr lang="fr-BE" baseline="0" dirty="0" err="1" smtClean="0"/>
              <a:t>Norway</a:t>
            </a:r>
            <a:r>
              <a:rPr lang="fr-BE" baseline="0" dirty="0" smtClean="0"/>
              <a:t>, New Castle in </a:t>
            </a:r>
            <a:r>
              <a:rPr lang="fr-BE" baseline="0" dirty="0" err="1" smtClean="0"/>
              <a:t>England</a:t>
            </a:r>
            <a:r>
              <a:rPr lang="fr-BE" baseline="0" dirty="0" smtClean="0"/>
              <a:t>, Lausanne in </a:t>
            </a:r>
            <a:r>
              <a:rPr lang="fr-BE" baseline="0" dirty="0" err="1" smtClean="0"/>
              <a:t>Switzerland</a:t>
            </a:r>
            <a:r>
              <a:rPr lang="fr-BE" baseline="0" dirty="0" smtClean="0"/>
              <a:t>, Paris in France, </a:t>
            </a:r>
            <a:r>
              <a:rPr lang="fr-BE" baseline="0" dirty="0" err="1" smtClean="0"/>
              <a:t>Montreal</a:t>
            </a:r>
            <a:r>
              <a:rPr lang="fr-BE" baseline="0" dirty="0" smtClean="0"/>
              <a:t> in Canada, Kyoto in </a:t>
            </a:r>
            <a:r>
              <a:rPr lang="fr-BE" baseline="0" dirty="0" err="1" smtClean="0"/>
              <a:t>Japan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3A3BC-B150-4206-8FDC-EEE5507130C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322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565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49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6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99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606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669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5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498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707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255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020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B5AF-D859-426A-B844-6E4FEABF7A74}" type="datetimeFigureOut">
              <a:rPr lang="fr-BE" smtClean="0"/>
              <a:t>08-06-18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5E89E-C7CF-4FF9-9392-A3719D66B5E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642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rbi.uliege.be/" TargetMode="External"/><Relationship Id="rId7" Type="http://schemas.openxmlformats.org/officeDocument/2006/relationships/hyperlink" Target="http://books.openedition.org/pulg/161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25189" y="6130834"/>
            <a:ext cx="754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Liège Game </a:t>
            </a:r>
            <a:r>
              <a:rPr lang="fr-BE" dirty="0" err="1" smtClean="0"/>
              <a:t>Lab</a:t>
            </a:r>
            <a:r>
              <a:rPr lang="fr-BE" dirty="0" smtClean="0"/>
              <a:t> x </a:t>
            </a:r>
            <a:r>
              <a:rPr lang="fr-BE" dirty="0" err="1" smtClean="0"/>
              <a:t>Ritsumeikan</a:t>
            </a:r>
            <a:r>
              <a:rPr lang="fr-BE" dirty="0" smtClean="0"/>
              <a:t> Center for Game </a:t>
            </a:r>
            <a:r>
              <a:rPr lang="fr-BE" dirty="0" err="1" smtClean="0"/>
              <a:t>Studies</a:t>
            </a:r>
            <a:r>
              <a:rPr lang="fr-BE" dirty="0"/>
              <a:t> </a:t>
            </a:r>
            <a:r>
              <a:rPr lang="fr-BE" dirty="0" smtClean="0"/>
              <a:t>– Kyoto – 8/6/2018</a:t>
            </a:r>
          </a:p>
        </p:txBody>
      </p:sp>
    </p:spTree>
    <p:extLst>
      <p:ext uri="{BB962C8B-B14F-4D97-AF65-F5344CB8AC3E}">
        <p14:creationId xmlns:p14="http://schemas.microsoft.com/office/powerpoint/2010/main" val="14804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108" y="1825625"/>
            <a:ext cx="4255784" cy="4351338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Björn-Olav Dozo</a:t>
            </a:r>
          </a:p>
          <a:p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PhD in 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belgian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 french-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speaking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literature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Video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games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’ 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press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Virtual reality and </a:t>
            </a:r>
            <a:r>
              <a:rPr lang="fr-BE" dirty="0" err="1">
                <a:solidFill>
                  <a:schemeClr val="bg2">
                    <a:lumMod val="50000"/>
                  </a:schemeClr>
                </a:solidFill>
              </a:rPr>
              <a:t>augmented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 reality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Pierre-Yves </a:t>
            </a:r>
            <a:r>
              <a:rPr lang="fr-BE" dirty="0" err="1" smtClean="0">
                <a:solidFill>
                  <a:schemeClr val="accent1">
                    <a:lumMod val="75000"/>
                  </a:schemeClr>
                </a:solidFill>
              </a:rPr>
              <a:t>Hurel</a:t>
            </a:r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candidate in </a:t>
            </a:r>
            <a:r>
              <a:rPr lang="fr-BE" dirty="0" smtClean="0">
                <a:solidFill>
                  <a:srgbClr val="C00000"/>
                </a:solidFill>
              </a:rPr>
              <a:t>communication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« amateur »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video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Creation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Construct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2)</a:t>
            </a: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Cultural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mediation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27208" y="1825625"/>
            <a:ext cx="4203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Pierre-Yves </a:t>
            </a:r>
            <a:r>
              <a:rPr lang="fr-BE" dirty="0" err="1" smtClean="0">
                <a:solidFill>
                  <a:schemeClr val="accent1">
                    <a:lumMod val="75000"/>
                  </a:schemeClr>
                </a:solidFill>
              </a:rPr>
              <a:t>Houlmont</a:t>
            </a:r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candidate in </a:t>
            </a:r>
            <a:r>
              <a:rPr lang="fr-BE" dirty="0" smtClean="0">
                <a:solidFill>
                  <a:srgbClr val="C00000"/>
                </a:solidFill>
              </a:rPr>
              <a:t>translation </a:t>
            </a:r>
            <a:r>
              <a:rPr lang="fr-BE" dirty="0" err="1" smtClean="0">
                <a:solidFill>
                  <a:srgbClr val="C00000"/>
                </a:solidFill>
              </a:rPr>
              <a:t>studies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Virtual reality</a:t>
            </a: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Video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games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’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texts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Localisation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71958" y="1825625"/>
            <a:ext cx="43140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Boris </a:t>
            </a:r>
            <a:r>
              <a:rPr lang="fr-BE" dirty="0" err="1" smtClean="0">
                <a:solidFill>
                  <a:schemeClr val="accent1">
                    <a:lumMod val="75000"/>
                  </a:schemeClr>
                </a:solidFill>
              </a:rPr>
              <a:t>Krywicki</a:t>
            </a:r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candidate in </a:t>
            </a:r>
            <a:r>
              <a:rPr lang="fr-BE" dirty="0" smtClean="0">
                <a:solidFill>
                  <a:srgbClr val="C00000"/>
                </a:solidFill>
              </a:rPr>
              <a:t>communication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Video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games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’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press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Investigation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journalism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7210" y="1825625"/>
            <a:ext cx="42635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708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052" y="3163612"/>
            <a:ext cx="4081389" cy="26845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60024" y="121920"/>
            <a:ext cx="773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C00000"/>
                </a:solidFill>
              </a:rPr>
              <a:t>MOOC (Massive Online Open Cursus) :</a:t>
            </a:r>
          </a:p>
          <a:p>
            <a:r>
              <a:rPr lang="fr-BE" sz="3600" dirty="0" smtClean="0">
                <a:solidFill>
                  <a:srgbClr val="C00000"/>
                </a:solidFill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</a:rPr>
              <a:t>september</a:t>
            </a:r>
            <a:r>
              <a:rPr lang="fr-BE" sz="3600" dirty="0" smtClean="0">
                <a:solidFill>
                  <a:srgbClr val="C00000"/>
                </a:solidFill>
              </a:rPr>
              <a:t> 2018</a:t>
            </a:r>
            <a:endParaRPr lang="fr-BE" sz="3600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94" y="1586753"/>
            <a:ext cx="6093767" cy="34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" y="1211412"/>
            <a:ext cx="12145328" cy="56465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" y="239508"/>
            <a:ext cx="1247775" cy="11239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54332" y="402295"/>
            <a:ext cx="842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C00000"/>
                </a:solidFill>
              </a:rPr>
              <a:t>International network</a:t>
            </a:r>
            <a:endParaRPr lang="fr-BE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" y="239508"/>
            <a:ext cx="1247775" cy="11239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54332" y="402295"/>
            <a:ext cx="842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C00000"/>
                </a:solidFill>
              </a:rPr>
              <a:t>To know </a:t>
            </a:r>
            <a:r>
              <a:rPr lang="fr-BE" sz="3600" dirty="0" err="1" smtClean="0">
                <a:solidFill>
                  <a:srgbClr val="C00000"/>
                </a:solidFill>
              </a:rPr>
              <a:t>our</a:t>
            </a:r>
            <a:r>
              <a:rPr lang="fr-BE" sz="3600" dirty="0" smtClean="0">
                <a:solidFill>
                  <a:srgbClr val="C00000"/>
                </a:solidFill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</a:rPr>
              <a:t>work</a:t>
            </a:r>
            <a:endParaRPr lang="fr-BE" sz="3600" dirty="0">
              <a:solidFill>
                <a:srgbClr val="C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Open Access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Repository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B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BE" dirty="0" smtClean="0">
              <a:solidFill>
                <a:schemeClr val="bg1">
                  <a:lumMod val="50000"/>
                </a:schemeClr>
              </a:solidFill>
              <a:hlinkClick r:id="rId3"/>
            </a:endParaRPr>
          </a:p>
          <a:p>
            <a:pPr marL="0" indent="0">
              <a:buNone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http://orbi.uliege.be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B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Keywords :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studies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video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games</a:t>
            </a:r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Collection of books</a:t>
            </a:r>
          </a:p>
          <a:p>
            <a:pPr marL="0" indent="0">
              <a:buNone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« Culture contemporaine »</a:t>
            </a:r>
          </a:p>
          <a:p>
            <a:endParaRPr lang="fr-BE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44" y="2285184"/>
            <a:ext cx="4067175" cy="10858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566" y="3656855"/>
            <a:ext cx="2105298" cy="17744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431321"/>
            <a:ext cx="6110831" cy="11140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19799" y="3133635"/>
            <a:ext cx="611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bg1">
                    <a:lumMod val="50000"/>
                  </a:schemeClr>
                </a:solidFill>
                <a:hlinkClick r:id="rId7"/>
              </a:rPr>
              <a:t>http://books.openedition.org/pulg/1611</a:t>
            </a:r>
            <a:r>
              <a:rPr lang="fr-BE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9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" y="0"/>
            <a:ext cx="1218029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81005" y="6000206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Twitter : @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LiegeGamelab</a:t>
            </a:r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6364" y="4368913"/>
            <a:ext cx="1820092" cy="966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2081348" y="4389902"/>
            <a:ext cx="1550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Research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teaching</a:t>
            </a:r>
            <a:endParaRPr lang="fr-BE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Video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games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 as cultural </a:t>
            </a:r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objects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fr-BE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1461" y="4193177"/>
            <a:ext cx="1872343" cy="1132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6422569" y="4282180"/>
            <a:ext cx="155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Experimentations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mediation</a:t>
            </a:r>
            <a:r>
              <a:rPr lang="fr-BE" sz="1400" dirty="0" smtClean="0">
                <a:solidFill>
                  <a:schemeClr val="accent3">
                    <a:lumMod val="50000"/>
                  </a:schemeClr>
                </a:solidFill>
              </a:rPr>
              <a:t>,  expositions, </a:t>
            </a:r>
            <a:r>
              <a:rPr lang="fr-BE" sz="1400" dirty="0" err="1" smtClean="0">
                <a:solidFill>
                  <a:schemeClr val="accent3">
                    <a:lumMod val="50000"/>
                  </a:schemeClr>
                </a:solidFill>
              </a:rPr>
              <a:t>creation</a:t>
            </a:r>
            <a:endParaRPr lang="fr-BE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17418"/>
            <a:ext cx="1215941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75657" y="444137"/>
            <a:ext cx="872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err="1" smtClean="0">
                <a:solidFill>
                  <a:srgbClr val="CB0F0F"/>
                </a:solidFill>
              </a:rPr>
              <a:t>History</a:t>
            </a:r>
            <a:r>
              <a:rPr lang="fr-BE" sz="3600" dirty="0" smtClean="0">
                <a:solidFill>
                  <a:srgbClr val="CB0F0F"/>
                </a:solidFill>
              </a:rPr>
              <a:t> of the </a:t>
            </a:r>
            <a:r>
              <a:rPr lang="fr-BE" sz="3600" dirty="0" err="1" smtClean="0">
                <a:solidFill>
                  <a:srgbClr val="CB0F0F"/>
                </a:solidFill>
              </a:rPr>
              <a:t>lab</a:t>
            </a:r>
            <a:endParaRPr lang="fr-BE" sz="3600" dirty="0">
              <a:solidFill>
                <a:srgbClr val="CB0F0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617029" y="1811383"/>
            <a:ext cx="583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Master </a:t>
            </a:r>
            <a:r>
              <a:rPr lang="fr-BE" dirty="0" err="1" smtClean="0"/>
              <a:t>thesis</a:t>
            </a:r>
            <a:r>
              <a:rPr lang="fr-BE" dirty="0" smtClean="0"/>
              <a:t> of Fanny, Pierre-Yves and Julie on </a:t>
            </a:r>
            <a:r>
              <a:rPr lang="fr-BE" dirty="0" err="1" smtClean="0"/>
              <a:t>video</a:t>
            </a:r>
            <a:r>
              <a:rPr lang="fr-BE" dirty="0" smtClean="0"/>
              <a:t> </a:t>
            </a:r>
            <a:r>
              <a:rPr lang="fr-BE" dirty="0" err="1" smtClean="0"/>
              <a:t>games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233851" y="2578464"/>
            <a:ext cx="69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Beginning</a:t>
            </a:r>
            <a:r>
              <a:rPr lang="fr-BE" dirty="0" smtClean="0"/>
              <a:t> of the PhD </a:t>
            </a:r>
            <a:r>
              <a:rPr lang="fr-BE" dirty="0" err="1" smtClean="0"/>
              <a:t>thesis</a:t>
            </a:r>
            <a:r>
              <a:rPr lang="fr-BE" dirty="0" smtClean="0"/>
              <a:t> of Bruno, Fanny, Pierre-Yves, Julie and Boris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4754880" y="3345545"/>
            <a:ext cx="721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Creation</a:t>
            </a:r>
            <a:r>
              <a:rPr lang="fr-BE" dirty="0" smtClean="0"/>
              <a:t> of the course « </a:t>
            </a:r>
            <a:r>
              <a:rPr lang="fr-BE" dirty="0" err="1" smtClean="0"/>
              <a:t>History</a:t>
            </a:r>
            <a:r>
              <a:rPr lang="fr-BE" dirty="0" smtClean="0"/>
              <a:t> and </a:t>
            </a:r>
            <a:r>
              <a:rPr lang="fr-BE" dirty="0" err="1" smtClean="0"/>
              <a:t>analysis</a:t>
            </a:r>
            <a:r>
              <a:rPr lang="fr-BE" dirty="0" smtClean="0"/>
              <a:t> of </a:t>
            </a:r>
            <a:r>
              <a:rPr lang="fr-BE" dirty="0" err="1" smtClean="0"/>
              <a:t>video</a:t>
            </a:r>
            <a:r>
              <a:rPr lang="fr-BE" dirty="0" smtClean="0"/>
              <a:t> </a:t>
            </a:r>
            <a:r>
              <a:rPr lang="fr-BE" dirty="0" err="1" smtClean="0"/>
              <a:t>games</a:t>
            </a:r>
            <a:r>
              <a:rPr lang="fr-BE" dirty="0" smtClean="0"/>
              <a:t> practices »</a:t>
            </a:r>
          </a:p>
          <a:p>
            <a:r>
              <a:rPr lang="fr-BE" dirty="0" smtClean="0"/>
              <a:t>Publication of 2 collective </a:t>
            </a:r>
            <a:r>
              <a:rPr lang="fr-BE" dirty="0" err="1" smtClean="0"/>
              <a:t>works</a:t>
            </a:r>
            <a:r>
              <a:rPr lang="fr-BE" dirty="0" smtClean="0"/>
              <a:t> about book and </a:t>
            </a:r>
            <a:r>
              <a:rPr lang="fr-BE" dirty="0" err="1" smtClean="0"/>
              <a:t>video</a:t>
            </a:r>
            <a:r>
              <a:rPr lang="fr-BE" dirty="0" smtClean="0"/>
              <a:t> </a:t>
            </a:r>
            <a:r>
              <a:rPr lang="fr-BE" dirty="0" err="1" smtClean="0"/>
              <a:t>games</a:t>
            </a:r>
            <a:r>
              <a:rPr lang="fr-BE" dirty="0" smtClean="0"/>
              <a:t> relations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4336869" y="4251126"/>
            <a:ext cx="726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« Liège Game </a:t>
            </a:r>
            <a:r>
              <a:rPr lang="fr-BE" dirty="0" err="1" smtClean="0"/>
              <a:t>Lab</a:t>
            </a:r>
            <a:r>
              <a:rPr lang="fr-BE" dirty="0" smtClean="0"/>
              <a:t> » </a:t>
            </a:r>
            <a:r>
              <a:rPr lang="fr-BE" dirty="0" err="1" smtClean="0"/>
              <a:t>name</a:t>
            </a:r>
            <a:r>
              <a:rPr lang="fr-BE" dirty="0" smtClean="0"/>
              <a:t> (</a:t>
            </a:r>
            <a:r>
              <a:rPr lang="fr-BE" dirty="0" err="1" smtClean="0"/>
              <a:t>like</a:t>
            </a:r>
            <a:r>
              <a:rPr lang="fr-BE" dirty="0" smtClean="0"/>
              <a:t> Utrecht Game </a:t>
            </a:r>
            <a:r>
              <a:rPr lang="fr-BE" dirty="0" err="1" smtClean="0"/>
              <a:t>Lab</a:t>
            </a:r>
            <a:r>
              <a:rPr lang="fr-BE" dirty="0" smtClean="0"/>
              <a:t>) / </a:t>
            </a:r>
            <a:r>
              <a:rPr lang="fr-BE" dirty="0" err="1" smtClean="0"/>
              <a:t>website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4267199" y="5041759"/>
            <a:ext cx="7071360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Digital </a:t>
            </a:r>
            <a:r>
              <a:rPr lang="fr-BE" dirty="0" err="1" smtClean="0"/>
              <a:t>Lab</a:t>
            </a:r>
            <a:r>
              <a:rPr lang="fr-BE" dirty="0" smtClean="0"/>
              <a:t> </a:t>
            </a:r>
            <a:r>
              <a:rPr lang="fr-BE" dirty="0" err="1" smtClean="0"/>
              <a:t>foundation</a:t>
            </a:r>
            <a:r>
              <a:rPr lang="fr-BE" dirty="0" smtClean="0"/>
              <a:t> / MOOC / expertise out of the </a:t>
            </a:r>
            <a:r>
              <a:rPr lang="fr-BE" dirty="0" err="1" smtClean="0"/>
              <a:t>university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20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6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4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883"/>
            <a:ext cx="12377136" cy="69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Fanny Barnabé</a:t>
            </a:r>
          </a:p>
          <a:p>
            <a:endParaRPr lang="fr-BE" dirty="0"/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in </a:t>
            </a:r>
            <a:r>
              <a:rPr lang="fr-BE" dirty="0" err="1" smtClean="0">
                <a:solidFill>
                  <a:srgbClr val="C00000"/>
                </a:solidFill>
              </a:rPr>
              <a:t>literature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Narration in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video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games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(Ma. </a:t>
            </a:r>
            <a:r>
              <a:rPr lang="fr-BE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issertation)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Détournement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” of video games (fanfiction, machinima,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modding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let’s play,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speedrun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etc.) (PhD dissertation)</a:t>
            </a:r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Paratext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of videogames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Ritsumeikan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university)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1038" y="1825625"/>
            <a:ext cx="42759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Julie </a:t>
            </a:r>
            <a:r>
              <a:rPr lang="fr-BE" dirty="0" err="1" smtClean="0">
                <a:solidFill>
                  <a:schemeClr val="accent1">
                    <a:lumMod val="75000"/>
                  </a:schemeClr>
                </a:solidFill>
              </a:rPr>
              <a:t>Delbouille</a:t>
            </a:r>
            <a:endParaRPr lang="fr-B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BE" dirty="0"/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candidate in </a:t>
            </a:r>
            <a:r>
              <a:rPr lang="fr-BE" dirty="0" smtClean="0">
                <a:solidFill>
                  <a:srgbClr val="C00000"/>
                </a:solidFill>
              </a:rPr>
              <a:t>communication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Avatar and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player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Characters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Immersion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Secondary player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2116" y="1825625"/>
            <a:ext cx="43737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456" y="365125"/>
            <a:ext cx="9873343" cy="1325563"/>
          </a:xfrm>
        </p:spPr>
        <p:txBody>
          <a:bodyPr>
            <a:normAutofit/>
          </a:bodyPr>
          <a:lstStyle/>
          <a:p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Laboratory’s</a:t>
            </a:r>
            <a:r>
              <a:rPr lang="fr-BE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BE" sz="3600" dirty="0" err="1" smtClean="0">
                <a:solidFill>
                  <a:srgbClr val="C00000"/>
                </a:solidFill>
                <a:latin typeface="+mn-lt"/>
              </a:rPr>
              <a:t>members</a:t>
            </a:r>
            <a:endParaRPr lang="fr-BE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Bruno Dupont</a:t>
            </a:r>
          </a:p>
          <a:p>
            <a:endParaRPr lang="fr-BE" dirty="0"/>
          </a:p>
          <a:p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PhD candidate in </a:t>
            </a:r>
            <a:r>
              <a:rPr lang="fr-BE" dirty="0" err="1" smtClean="0">
                <a:solidFill>
                  <a:srgbClr val="C00000"/>
                </a:solidFill>
              </a:rPr>
              <a:t>German</a:t>
            </a:r>
            <a:r>
              <a:rPr lang="fr-BE" dirty="0" smtClean="0">
                <a:solidFill>
                  <a:srgbClr val="C00000"/>
                </a:solidFill>
              </a:rPr>
              <a:t> </a:t>
            </a:r>
            <a:r>
              <a:rPr lang="fr-BE" dirty="0" err="1" smtClean="0">
                <a:solidFill>
                  <a:srgbClr val="C00000"/>
                </a:solidFill>
              </a:rPr>
              <a:t>literature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/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studies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Gamer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novel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Intermediality</a:t>
            </a:r>
            <a:endParaRPr lang="fr-B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Gamification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of the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contemporary</a:t>
            </a:r>
            <a:r>
              <a:rPr lang="fr-BE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2">
                    <a:lumMod val="50000"/>
                  </a:schemeClr>
                </a:solidFill>
              </a:rPr>
              <a:t>literature</a:t>
            </a:r>
            <a:endParaRPr lang="fr-B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" y="465931"/>
            <a:ext cx="1247775" cy="112395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7136" y="1825625"/>
            <a:ext cx="4263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457</Words>
  <Application>Microsoft Office PowerPoint</Application>
  <PresentationFormat>Grand écran</PresentationFormat>
  <Paragraphs>100</Paragraphs>
  <Slides>16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Laboratory’s members</vt:lpstr>
      <vt:lpstr>Laboratory’s members</vt:lpstr>
      <vt:lpstr>Laboratory’s members</vt:lpstr>
      <vt:lpstr>Laboratory’s members</vt:lpstr>
      <vt:lpstr>Laboratory’s members</vt:lpstr>
      <vt:lpstr>Laboratory’s members</vt:lpstr>
      <vt:lpstr>Laboratory’s members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Björn-Olav Dozo</dc:creator>
  <cp:lastModifiedBy>Björn-Olav Dozo</cp:lastModifiedBy>
  <cp:revision>12</cp:revision>
  <dcterms:created xsi:type="dcterms:W3CDTF">2018-06-08T03:04:56Z</dcterms:created>
  <dcterms:modified xsi:type="dcterms:W3CDTF">2018-06-08T06:37:53Z</dcterms:modified>
</cp:coreProperties>
</file>