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62" r:id="rId2"/>
  </p:sldIdLst>
  <p:sldSz cx="30600650" cy="431276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0F00"/>
    <a:srgbClr val="422100"/>
    <a:srgbClr val="361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32" autoAdjust="0"/>
    <p:restoredTop sz="94660"/>
  </p:normalViewPr>
  <p:slideViewPr>
    <p:cSldViewPr snapToGrid="0">
      <p:cViewPr varScale="1">
        <p:scale>
          <a:sx n="14" d="100"/>
          <a:sy n="14" d="100"/>
        </p:scale>
        <p:origin x="2484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A643AB-587C-4E12-B030-A97384B1922A}" type="datetimeFigureOut">
              <a:rPr lang="fr-BE" smtClean="0"/>
              <a:t>09-05-18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33625" y="1143000"/>
            <a:ext cx="21907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F4029C-0284-4DFA-907C-8CE92F38A59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454698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538911" rtl="0" eaLnBrk="1" latinLnBrk="0" hangingPunct="1">
      <a:defRPr sz="4644" kern="1200">
        <a:solidFill>
          <a:schemeClr val="tx1"/>
        </a:solidFill>
        <a:latin typeface="+mn-lt"/>
        <a:ea typeface="+mn-ea"/>
        <a:cs typeface="+mn-cs"/>
      </a:defRPr>
    </a:lvl1pPr>
    <a:lvl2pPr marL="1769455" algn="l" defTabSz="3538911" rtl="0" eaLnBrk="1" latinLnBrk="0" hangingPunct="1">
      <a:defRPr sz="4644" kern="1200">
        <a:solidFill>
          <a:schemeClr val="tx1"/>
        </a:solidFill>
        <a:latin typeface="+mn-lt"/>
        <a:ea typeface="+mn-ea"/>
        <a:cs typeface="+mn-cs"/>
      </a:defRPr>
    </a:lvl2pPr>
    <a:lvl3pPr marL="3538911" algn="l" defTabSz="3538911" rtl="0" eaLnBrk="1" latinLnBrk="0" hangingPunct="1">
      <a:defRPr sz="4644" kern="1200">
        <a:solidFill>
          <a:schemeClr val="tx1"/>
        </a:solidFill>
        <a:latin typeface="+mn-lt"/>
        <a:ea typeface="+mn-ea"/>
        <a:cs typeface="+mn-cs"/>
      </a:defRPr>
    </a:lvl3pPr>
    <a:lvl4pPr marL="5308366" algn="l" defTabSz="3538911" rtl="0" eaLnBrk="1" latinLnBrk="0" hangingPunct="1">
      <a:defRPr sz="4644" kern="1200">
        <a:solidFill>
          <a:schemeClr val="tx1"/>
        </a:solidFill>
        <a:latin typeface="+mn-lt"/>
        <a:ea typeface="+mn-ea"/>
        <a:cs typeface="+mn-cs"/>
      </a:defRPr>
    </a:lvl4pPr>
    <a:lvl5pPr marL="7077822" algn="l" defTabSz="3538911" rtl="0" eaLnBrk="1" latinLnBrk="0" hangingPunct="1">
      <a:defRPr sz="4644" kern="1200">
        <a:solidFill>
          <a:schemeClr val="tx1"/>
        </a:solidFill>
        <a:latin typeface="+mn-lt"/>
        <a:ea typeface="+mn-ea"/>
        <a:cs typeface="+mn-cs"/>
      </a:defRPr>
    </a:lvl5pPr>
    <a:lvl6pPr marL="8847277" algn="l" defTabSz="3538911" rtl="0" eaLnBrk="1" latinLnBrk="0" hangingPunct="1">
      <a:defRPr sz="4644" kern="1200">
        <a:solidFill>
          <a:schemeClr val="tx1"/>
        </a:solidFill>
        <a:latin typeface="+mn-lt"/>
        <a:ea typeface="+mn-ea"/>
        <a:cs typeface="+mn-cs"/>
      </a:defRPr>
    </a:lvl6pPr>
    <a:lvl7pPr marL="10616733" algn="l" defTabSz="3538911" rtl="0" eaLnBrk="1" latinLnBrk="0" hangingPunct="1">
      <a:defRPr sz="4644" kern="1200">
        <a:solidFill>
          <a:schemeClr val="tx1"/>
        </a:solidFill>
        <a:latin typeface="+mn-lt"/>
        <a:ea typeface="+mn-ea"/>
        <a:cs typeface="+mn-cs"/>
      </a:defRPr>
    </a:lvl7pPr>
    <a:lvl8pPr marL="12386188" algn="l" defTabSz="3538911" rtl="0" eaLnBrk="1" latinLnBrk="0" hangingPunct="1">
      <a:defRPr sz="4644" kern="1200">
        <a:solidFill>
          <a:schemeClr val="tx1"/>
        </a:solidFill>
        <a:latin typeface="+mn-lt"/>
        <a:ea typeface="+mn-ea"/>
        <a:cs typeface="+mn-cs"/>
      </a:defRPr>
    </a:lvl8pPr>
    <a:lvl9pPr marL="14155644" algn="l" defTabSz="3538911" rtl="0" eaLnBrk="1" latinLnBrk="0" hangingPunct="1">
      <a:defRPr sz="464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95049" y="7058156"/>
            <a:ext cx="26010553" cy="15014799"/>
          </a:xfrm>
        </p:spPr>
        <p:txBody>
          <a:bodyPr anchor="b"/>
          <a:lstStyle>
            <a:lvl1pPr algn="ctr">
              <a:defRPr sz="20079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25081" y="22651983"/>
            <a:ext cx="22950488" cy="10412520"/>
          </a:xfrm>
        </p:spPr>
        <p:txBody>
          <a:bodyPr/>
          <a:lstStyle>
            <a:lvl1pPr marL="0" indent="0" algn="ctr">
              <a:buNone/>
              <a:defRPr sz="8032"/>
            </a:lvl1pPr>
            <a:lvl2pPr marL="1530030" indent="0" algn="ctr">
              <a:buNone/>
              <a:defRPr sz="6693"/>
            </a:lvl2pPr>
            <a:lvl3pPr marL="3060062" indent="0" algn="ctr">
              <a:buNone/>
              <a:defRPr sz="6024"/>
            </a:lvl3pPr>
            <a:lvl4pPr marL="4590092" indent="0" algn="ctr">
              <a:buNone/>
              <a:defRPr sz="5354"/>
            </a:lvl4pPr>
            <a:lvl5pPr marL="6120123" indent="0" algn="ctr">
              <a:buNone/>
              <a:defRPr sz="5354"/>
            </a:lvl5pPr>
            <a:lvl6pPr marL="7650154" indent="0" algn="ctr">
              <a:buNone/>
              <a:defRPr sz="5354"/>
            </a:lvl6pPr>
            <a:lvl7pPr marL="9180185" indent="0" algn="ctr">
              <a:buNone/>
              <a:defRPr sz="5354"/>
            </a:lvl7pPr>
            <a:lvl8pPr marL="10710216" indent="0" algn="ctr">
              <a:buNone/>
              <a:defRPr sz="5354"/>
            </a:lvl8pPr>
            <a:lvl9pPr marL="12240247" indent="0" algn="ctr">
              <a:buNone/>
              <a:defRPr sz="5354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7D8D5B-A242-43CC-8AD3-E18E6D7D47A7}" type="slidenum">
              <a:rPr lang="en-GB" altLang="en-US" smtClean="0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28439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5E976F-821A-4CBF-BDFD-1E3C460B4AC2}" type="slidenum">
              <a:rPr lang="en-GB" altLang="en-US" smtClean="0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04075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898592" y="2296147"/>
            <a:ext cx="6598265" cy="3654865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03797" y="2296147"/>
            <a:ext cx="19412288" cy="3654865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DDD24A-E7BA-495B-A974-C403BFA86131}" type="slidenum">
              <a:rPr lang="en-GB" altLang="en-US" smtClean="0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54619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64A7A3-E82F-40C3-9F18-080092C07147}" type="slidenum">
              <a:rPr lang="en-GB" altLang="en-US" smtClean="0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96071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7859" y="10751966"/>
            <a:ext cx="26393061" cy="17939886"/>
          </a:xfrm>
        </p:spPr>
        <p:txBody>
          <a:bodyPr anchor="b"/>
          <a:lstStyle>
            <a:lvl1pPr>
              <a:defRPr sz="20079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7859" y="28861571"/>
            <a:ext cx="26393061" cy="9434162"/>
          </a:xfrm>
        </p:spPr>
        <p:txBody>
          <a:bodyPr/>
          <a:lstStyle>
            <a:lvl1pPr marL="0" indent="0">
              <a:buNone/>
              <a:defRPr sz="8032">
                <a:solidFill>
                  <a:schemeClr val="tx1"/>
                </a:solidFill>
              </a:defRPr>
            </a:lvl1pPr>
            <a:lvl2pPr marL="1530030" indent="0">
              <a:buNone/>
              <a:defRPr sz="6693">
                <a:solidFill>
                  <a:schemeClr val="tx1">
                    <a:tint val="75000"/>
                  </a:schemeClr>
                </a:solidFill>
              </a:defRPr>
            </a:lvl2pPr>
            <a:lvl3pPr marL="3060062" indent="0">
              <a:buNone/>
              <a:defRPr sz="6024">
                <a:solidFill>
                  <a:schemeClr val="tx1">
                    <a:tint val="75000"/>
                  </a:schemeClr>
                </a:solidFill>
              </a:defRPr>
            </a:lvl3pPr>
            <a:lvl4pPr marL="4590092" indent="0">
              <a:buNone/>
              <a:defRPr sz="5354">
                <a:solidFill>
                  <a:schemeClr val="tx1">
                    <a:tint val="75000"/>
                  </a:schemeClr>
                </a:solidFill>
              </a:defRPr>
            </a:lvl4pPr>
            <a:lvl5pPr marL="6120123" indent="0">
              <a:buNone/>
              <a:defRPr sz="5354">
                <a:solidFill>
                  <a:schemeClr val="tx1">
                    <a:tint val="75000"/>
                  </a:schemeClr>
                </a:solidFill>
              </a:defRPr>
            </a:lvl5pPr>
            <a:lvl6pPr marL="7650154" indent="0">
              <a:buNone/>
              <a:defRPr sz="5354">
                <a:solidFill>
                  <a:schemeClr val="tx1">
                    <a:tint val="75000"/>
                  </a:schemeClr>
                </a:solidFill>
              </a:defRPr>
            </a:lvl6pPr>
            <a:lvl7pPr marL="9180185" indent="0">
              <a:buNone/>
              <a:defRPr sz="5354">
                <a:solidFill>
                  <a:schemeClr val="tx1">
                    <a:tint val="75000"/>
                  </a:schemeClr>
                </a:solidFill>
              </a:defRPr>
            </a:lvl7pPr>
            <a:lvl8pPr marL="10710216" indent="0">
              <a:buNone/>
              <a:defRPr sz="5354">
                <a:solidFill>
                  <a:schemeClr val="tx1">
                    <a:tint val="75000"/>
                  </a:schemeClr>
                </a:solidFill>
              </a:defRPr>
            </a:lvl8pPr>
            <a:lvl9pPr marL="12240247" indent="0">
              <a:buNone/>
              <a:defRPr sz="535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08D8C4-AD52-4C15-AFD9-B28074B4C9F0}" type="slidenum">
              <a:rPr lang="en-GB" altLang="en-US" smtClean="0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54045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03795" y="11480731"/>
            <a:ext cx="13005276" cy="27364074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91580" y="11480731"/>
            <a:ext cx="13005276" cy="27364074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1CEFEA-CD20-4D87-9E31-18D3D94E73FF}" type="slidenum">
              <a:rPr lang="en-GB" altLang="en-US" smtClean="0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02208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7780" y="2296156"/>
            <a:ext cx="26393061" cy="8336011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07784" y="10572259"/>
            <a:ext cx="12945507" cy="5181300"/>
          </a:xfrm>
        </p:spPr>
        <p:txBody>
          <a:bodyPr anchor="b"/>
          <a:lstStyle>
            <a:lvl1pPr marL="0" indent="0">
              <a:buNone/>
              <a:defRPr sz="8032" b="1"/>
            </a:lvl1pPr>
            <a:lvl2pPr marL="1530030" indent="0">
              <a:buNone/>
              <a:defRPr sz="6693" b="1"/>
            </a:lvl2pPr>
            <a:lvl3pPr marL="3060062" indent="0">
              <a:buNone/>
              <a:defRPr sz="6024" b="1"/>
            </a:lvl3pPr>
            <a:lvl4pPr marL="4590092" indent="0">
              <a:buNone/>
              <a:defRPr sz="5354" b="1"/>
            </a:lvl4pPr>
            <a:lvl5pPr marL="6120123" indent="0">
              <a:buNone/>
              <a:defRPr sz="5354" b="1"/>
            </a:lvl5pPr>
            <a:lvl6pPr marL="7650154" indent="0">
              <a:buNone/>
              <a:defRPr sz="5354" b="1"/>
            </a:lvl6pPr>
            <a:lvl7pPr marL="9180185" indent="0">
              <a:buNone/>
              <a:defRPr sz="5354" b="1"/>
            </a:lvl7pPr>
            <a:lvl8pPr marL="10710216" indent="0">
              <a:buNone/>
              <a:defRPr sz="5354" b="1"/>
            </a:lvl8pPr>
            <a:lvl9pPr marL="12240247" indent="0">
              <a:buNone/>
              <a:defRPr sz="5354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07784" y="15753558"/>
            <a:ext cx="12945507" cy="23171112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491581" y="10572259"/>
            <a:ext cx="13009262" cy="5181300"/>
          </a:xfrm>
        </p:spPr>
        <p:txBody>
          <a:bodyPr anchor="b"/>
          <a:lstStyle>
            <a:lvl1pPr marL="0" indent="0">
              <a:buNone/>
              <a:defRPr sz="8032" b="1"/>
            </a:lvl1pPr>
            <a:lvl2pPr marL="1530030" indent="0">
              <a:buNone/>
              <a:defRPr sz="6693" b="1"/>
            </a:lvl2pPr>
            <a:lvl3pPr marL="3060062" indent="0">
              <a:buNone/>
              <a:defRPr sz="6024" b="1"/>
            </a:lvl3pPr>
            <a:lvl4pPr marL="4590092" indent="0">
              <a:buNone/>
              <a:defRPr sz="5354" b="1"/>
            </a:lvl4pPr>
            <a:lvl5pPr marL="6120123" indent="0">
              <a:buNone/>
              <a:defRPr sz="5354" b="1"/>
            </a:lvl5pPr>
            <a:lvl6pPr marL="7650154" indent="0">
              <a:buNone/>
              <a:defRPr sz="5354" b="1"/>
            </a:lvl6pPr>
            <a:lvl7pPr marL="9180185" indent="0">
              <a:buNone/>
              <a:defRPr sz="5354" b="1"/>
            </a:lvl7pPr>
            <a:lvl8pPr marL="10710216" indent="0">
              <a:buNone/>
              <a:defRPr sz="5354" b="1"/>
            </a:lvl8pPr>
            <a:lvl9pPr marL="12240247" indent="0">
              <a:buNone/>
              <a:defRPr sz="5354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491581" y="15753558"/>
            <a:ext cx="13009262" cy="23171112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FCFB95-528B-43CD-A0B0-BD1C9326FE6D}" type="slidenum">
              <a:rPr lang="en-GB" altLang="en-US" smtClean="0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8143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40EB47-7816-4BB9-B789-6C582EEA1CDF}" type="slidenum">
              <a:rPr lang="en-GB" altLang="en-US" smtClean="0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05188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0DE0D1-B88D-4206-9BC7-4BB9180FAC9E}" type="slidenum">
              <a:rPr lang="en-GB" altLang="en-US" smtClean="0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10627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7781" y="2875174"/>
            <a:ext cx="9869506" cy="10063110"/>
          </a:xfrm>
        </p:spPr>
        <p:txBody>
          <a:bodyPr anchor="b"/>
          <a:lstStyle>
            <a:lvl1pPr>
              <a:defRPr sz="10709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9262" y="6209588"/>
            <a:ext cx="15491579" cy="30648559"/>
          </a:xfrm>
        </p:spPr>
        <p:txBody>
          <a:bodyPr/>
          <a:lstStyle>
            <a:lvl1pPr>
              <a:defRPr sz="10709"/>
            </a:lvl1pPr>
            <a:lvl2pPr>
              <a:defRPr sz="9371"/>
            </a:lvl2pPr>
            <a:lvl3pPr>
              <a:defRPr sz="8032"/>
            </a:lvl3pPr>
            <a:lvl4pPr>
              <a:defRPr sz="6693"/>
            </a:lvl4pPr>
            <a:lvl5pPr>
              <a:defRPr sz="6693"/>
            </a:lvl5pPr>
            <a:lvl6pPr>
              <a:defRPr sz="6693"/>
            </a:lvl6pPr>
            <a:lvl7pPr>
              <a:defRPr sz="6693"/>
            </a:lvl7pPr>
            <a:lvl8pPr>
              <a:defRPr sz="6693"/>
            </a:lvl8pPr>
            <a:lvl9pPr>
              <a:defRPr sz="6693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07781" y="12938284"/>
            <a:ext cx="9869506" cy="23969772"/>
          </a:xfrm>
        </p:spPr>
        <p:txBody>
          <a:bodyPr/>
          <a:lstStyle>
            <a:lvl1pPr marL="0" indent="0">
              <a:buNone/>
              <a:defRPr sz="5354"/>
            </a:lvl1pPr>
            <a:lvl2pPr marL="1530030" indent="0">
              <a:buNone/>
              <a:defRPr sz="4685"/>
            </a:lvl2pPr>
            <a:lvl3pPr marL="3060062" indent="0">
              <a:buNone/>
              <a:defRPr sz="4016"/>
            </a:lvl3pPr>
            <a:lvl4pPr marL="4590092" indent="0">
              <a:buNone/>
              <a:defRPr sz="3347"/>
            </a:lvl4pPr>
            <a:lvl5pPr marL="6120123" indent="0">
              <a:buNone/>
              <a:defRPr sz="3347"/>
            </a:lvl5pPr>
            <a:lvl6pPr marL="7650154" indent="0">
              <a:buNone/>
              <a:defRPr sz="3347"/>
            </a:lvl6pPr>
            <a:lvl7pPr marL="9180185" indent="0">
              <a:buNone/>
              <a:defRPr sz="3347"/>
            </a:lvl7pPr>
            <a:lvl8pPr marL="10710216" indent="0">
              <a:buNone/>
              <a:defRPr sz="3347"/>
            </a:lvl8pPr>
            <a:lvl9pPr marL="12240247" indent="0">
              <a:buNone/>
              <a:defRPr sz="3347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C5182C-F233-4A42-8AD6-EDA8FDF1EFB9}" type="slidenum">
              <a:rPr lang="en-GB" altLang="en-US" smtClean="0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79705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7781" y="2875174"/>
            <a:ext cx="9869506" cy="10063110"/>
          </a:xfrm>
        </p:spPr>
        <p:txBody>
          <a:bodyPr anchor="b"/>
          <a:lstStyle>
            <a:lvl1pPr>
              <a:defRPr sz="10709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009262" y="6209588"/>
            <a:ext cx="15491579" cy="30648559"/>
          </a:xfrm>
        </p:spPr>
        <p:txBody>
          <a:bodyPr anchor="t"/>
          <a:lstStyle>
            <a:lvl1pPr marL="0" indent="0">
              <a:buNone/>
              <a:defRPr sz="10709"/>
            </a:lvl1pPr>
            <a:lvl2pPr marL="1530030" indent="0">
              <a:buNone/>
              <a:defRPr sz="9371"/>
            </a:lvl2pPr>
            <a:lvl3pPr marL="3060062" indent="0">
              <a:buNone/>
              <a:defRPr sz="8032"/>
            </a:lvl3pPr>
            <a:lvl4pPr marL="4590092" indent="0">
              <a:buNone/>
              <a:defRPr sz="6693"/>
            </a:lvl4pPr>
            <a:lvl5pPr marL="6120123" indent="0">
              <a:buNone/>
              <a:defRPr sz="6693"/>
            </a:lvl5pPr>
            <a:lvl6pPr marL="7650154" indent="0">
              <a:buNone/>
              <a:defRPr sz="6693"/>
            </a:lvl6pPr>
            <a:lvl7pPr marL="9180185" indent="0">
              <a:buNone/>
              <a:defRPr sz="6693"/>
            </a:lvl7pPr>
            <a:lvl8pPr marL="10710216" indent="0">
              <a:buNone/>
              <a:defRPr sz="6693"/>
            </a:lvl8pPr>
            <a:lvl9pPr marL="12240247" indent="0">
              <a:buNone/>
              <a:defRPr sz="669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07781" y="12938284"/>
            <a:ext cx="9869506" cy="23969772"/>
          </a:xfrm>
        </p:spPr>
        <p:txBody>
          <a:bodyPr/>
          <a:lstStyle>
            <a:lvl1pPr marL="0" indent="0">
              <a:buNone/>
              <a:defRPr sz="5354"/>
            </a:lvl1pPr>
            <a:lvl2pPr marL="1530030" indent="0">
              <a:buNone/>
              <a:defRPr sz="4685"/>
            </a:lvl2pPr>
            <a:lvl3pPr marL="3060062" indent="0">
              <a:buNone/>
              <a:defRPr sz="4016"/>
            </a:lvl3pPr>
            <a:lvl4pPr marL="4590092" indent="0">
              <a:buNone/>
              <a:defRPr sz="3347"/>
            </a:lvl4pPr>
            <a:lvl5pPr marL="6120123" indent="0">
              <a:buNone/>
              <a:defRPr sz="3347"/>
            </a:lvl5pPr>
            <a:lvl6pPr marL="7650154" indent="0">
              <a:buNone/>
              <a:defRPr sz="3347"/>
            </a:lvl6pPr>
            <a:lvl7pPr marL="9180185" indent="0">
              <a:buNone/>
              <a:defRPr sz="3347"/>
            </a:lvl7pPr>
            <a:lvl8pPr marL="10710216" indent="0">
              <a:buNone/>
              <a:defRPr sz="3347"/>
            </a:lvl8pPr>
            <a:lvl9pPr marL="12240247" indent="0">
              <a:buNone/>
              <a:defRPr sz="3347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F1617F-598C-4DC7-92A3-2C9641383049}" type="slidenum">
              <a:rPr lang="en-GB" altLang="en-US" smtClean="0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22718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03795" y="2296156"/>
            <a:ext cx="26393061" cy="83360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03795" y="11480731"/>
            <a:ext cx="26393061" cy="273640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03795" y="39972918"/>
            <a:ext cx="6885146" cy="22961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01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136465" y="39972918"/>
            <a:ext cx="10327720" cy="22961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01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611709" y="39972918"/>
            <a:ext cx="6885146" cy="22961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01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D992D4E-4C61-4E8B-AB41-BB086A2CC66F}" type="slidenum">
              <a:rPr lang="en-GB" altLang="en-US" smtClean="0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92988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060062" rtl="0" eaLnBrk="1" latinLnBrk="0" hangingPunct="1">
        <a:lnSpc>
          <a:spcPct val="90000"/>
        </a:lnSpc>
        <a:spcBef>
          <a:spcPct val="0"/>
        </a:spcBef>
        <a:buNone/>
        <a:defRPr sz="1472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65016" indent="-765016" algn="l" defTabSz="3060062" rtl="0" eaLnBrk="1" latinLnBrk="0" hangingPunct="1">
        <a:lnSpc>
          <a:spcPct val="90000"/>
        </a:lnSpc>
        <a:spcBef>
          <a:spcPts val="3347"/>
        </a:spcBef>
        <a:buFont typeface="Arial" panose="020B0604020202020204" pitchFamily="34" charset="0"/>
        <a:buChar char="•"/>
        <a:defRPr sz="9371" kern="1200">
          <a:solidFill>
            <a:schemeClr val="tx1"/>
          </a:solidFill>
          <a:latin typeface="+mn-lt"/>
          <a:ea typeface="+mn-ea"/>
          <a:cs typeface="+mn-cs"/>
        </a:defRPr>
      </a:lvl1pPr>
      <a:lvl2pPr marL="2295046" indent="-765016" algn="l" defTabSz="3060062" rtl="0" eaLnBrk="1" latinLnBrk="0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sz="8032" kern="1200">
          <a:solidFill>
            <a:schemeClr val="tx1"/>
          </a:solidFill>
          <a:latin typeface="+mn-lt"/>
          <a:ea typeface="+mn-ea"/>
          <a:cs typeface="+mn-cs"/>
        </a:defRPr>
      </a:lvl2pPr>
      <a:lvl3pPr marL="3825077" indent="-765016" algn="l" defTabSz="3060062" rtl="0" eaLnBrk="1" latinLnBrk="0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sz="6693" kern="1200">
          <a:solidFill>
            <a:schemeClr val="tx1"/>
          </a:solidFill>
          <a:latin typeface="+mn-lt"/>
          <a:ea typeface="+mn-ea"/>
          <a:cs typeface="+mn-cs"/>
        </a:defRPr>
      </a:lvl3pPr>
      <a:lvl4pPr marL="5355108" indent="-765016" algn="l" defTabSz="3060062" rtl="0" eaLnBrk="1" latinLnBrk="0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sz="6024" kern="1200">
          <a:solidFill>
            <a:schemeClr val="tx1"/>
          </a:solidFill>
          <a:latin typeface="+mn-lt"/>
          <a:ea typeface="+mn-ea"/>
          <a:cs typeface="+mn-cs"/>
        </a:defRPr>
      </a:lvl4pPr>
      <a:lvl5pPr marL="6885139" indent="-765016" algn="l" defTabSz="3060062" rtl="0" eaLnBrk="1" latinLnBrk="0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sz="6024" kern="1200">
          <a:solidFill>
            <a:schemeClr val="tx1"/>
          </a:solidFill>
          <a:latin typeface="+mn-lt"/>
          <a:ea typeface="+mn-ea"/>
          <a:cs typeface="+mn-cs"/>
        </a:defRPr>
      </a:lvl5pPr>
      <a:lvl6pPr marL="8415169" indent="-765016" algn="l" defTabSz="3060062" rtl="0" eaLnBrk="1" latinLnBrk="0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sz="6024" kern="1200">
          <a:solidFill>
            <a:schemeClr val="tx1"/>
          </a:solidFill>
          <a:latin typeface="+mn-lt"/>
          <a:ea typeface="+mn-ea"/>
          <a:cs typeface="+mn-cs"/>
        </a:defRPr>
      </a:lvl6pPr>
      <a:lvl7pPr marL="9945201" indent="-765016" algn="l" defTabSz="3060062" rtl="0" eaLnBrk="1" latinLnBrk="0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sz="6024" kern="1200">
          <a:solidFill>
            <a:schemeClr val="tx1"/>
          </a:solidFill>
          <a:latin typeface="+mn-lt"/>
          <a:ea typeface="+mn-ea"/>
          <a:cs typeface="+mn-cs"/>
        </a:defRPr>
      </a:lvl7pPr>
      <a:lvl8pPr marL="11475231" indent="-765016" algn="l" defTabSz="3060062" rtl="0" eaLnBrk="1" latinLnBrk="0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sz="6024" kern="1200">
          <a:solidFill>
            <a:schemeClr val="tx1"/>
          </a:solidFill>
          <a:latin typeface="+mn-lt"/>
          <a:ea typeface="+mn-ea"/>
          <a:cs typeface="+mn-cs"/>
        </a:defRPr>
      </a:lvl8pPr>
      <a:lvl9pPr marL="13005262" indent="-765016" algn="l" defTabSz="3060062" rtl="0" eaLnBrk="1" latinLnBrk="0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sz="602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60062" rtl="0" eaLnBrk="1" latinLnBrk="0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1pPr>
      <a:lvl2pPr marL="1530030" algn="l" defTabSz="3060062" rtl="0" eaLnBrk="1" latinLnBrk="0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2pPr>
      <a:lvl3pPr marL="3060062" algn="l" defTabSz="3060062" rtl="0" eaLnBrk="1" latinLnBrk="0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3pPr>
      <a:lvl4pPr marL="4590092" algn="l" defTabSz="3060062" rtl="0" eaLnBrk="1" latinLnBrk="0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4pPr>
      <a:lvl5pPr marL="6120123" algn="l" defTabSz="3060062" rtl="0" eaLnBrk="1" latinLnBrk="0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5pPr>
      <a:lvl6pPr marL="7650154" algn="l" defTabSz="3060062" rtl="0" eaLnBrk="1" latinLnBrk="0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6pPr>
      <a:lvl7pPr marL="9180185" algn="l" defTabSz="3060062" rtl="0" eaLnBrk="1" latinLnBrk="0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7pPr>
      <a:lvl8pPr marL="10710216" algn="l" defTabSz="3060062" rtl="0" eaLnBrk="1" latinLnBrk="0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8pPr>
      <a:lvl9pPr marL="12240247" algn="l" defTabSz="3060062" rtl="0" eaLnBrk="1" latinLnBrk="0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g"/><Relationship Id="rId3" Type="http://schemas.openxmlformats.org/officeDocument/2006/relationships/image" Target="../media/image2.png"/><Relationship Id="rId7" Type="http://schemas.microsoft.com/office/2007/relationships/hdphoto" Target="../media/hdphoto1.wdp"/><Relationship Id="rId12" Type="http://schemas.openxmlformats.org/officeDocument/2006/relationships/image" Target="../media/image10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9.jpg"/><Relationship Id="rId5" Type="http://schemas.openxmlformats.org/officeDocument/2006/relationships/image" Target="../media/image4.jpg"/><Relationship Id="rId15" Type="http://schemas.openxmlformats.org/officeDocument/2006/relationships/image" Target="../media/image13.png"/><Relationship Id="rId10" Type="http://schemas.openxmlformats.org/officeDocument/2006/relationships/image" Target="../media/image8.jpg"/><Relationship Id="rId4" Type="http://schemas.openxmlformats.org/officeDocument/2006/relationships/image" Target="../media/image3.png"/><Relationship Id="rId9" Type="http://schemas.openxmlformats.org/officeDocument/2006/relationships/image" Target="../media/image7.png"/><Relationship Id="rId14" Type="http://schemas.openxmlformats.org/officeDocument/2006/relationships/image" Target="../media/image1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>
            <a:alpha val="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à coins arrondis 7">
            <a:extLst>
              <a:ext uri="{FF2B5EF4-FFF2-40B4-BE49-F238E27FC236}">
                <a16:creationId xmlns="" xmlns:a16="http://schemas.microsoft.com/office/drawing/2014/main" id="{D455B68C-61C1-4CAC-AAB3-566B13C5E3D7}"/>
              </a:ext>
            </a:extLst>
          </p:cNvPr>
          <p:cNvSpPr/>
          <p:nvPr/>
        </p:nvSpPr>
        <p:spPr bwMode="auto">
          <a:xfrm>
            <a:off x="1205843" y="1959088"/>
            <a:ext cx="28188961" cy="3675601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85031" tIns="42515" rIns="85031" bIns="42515" numCol="1" rtlCol="0" anchor="t" anchorCtr="0" compatLnSpc="1">
            <a:prstTxWarp prst="textNoShape">
              <a:avLst/>
            </a:prstTxWarp>
          </a:bodyPr>
          <a:lstStyle/>
          <a:p>
            <a:pPr defTabSz="850301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2232" dirty="0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2" name="Text Box 5">
            <a:extLst>
              <a:ext uri="{FF2B5EF4-FFF2-40B4-BE49-F238E27FC236}">
                <a16:creationId xmlns="" xmlns:a16="http://schemas.microsoft.com/office/drawing/2014/main" id="{3E889CE9-55B5-4E92-B516-ED0EE92CCE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8076" y="2788722"/>
            <a:ext cx="19156169" cy="12267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1863" tIns="35930" rIns="71863" bIns="35930">
            <a:spAutoFit/>
          </a:bodyPr>
          <a:lstStyle/>
          <a:p>
            <a:pPr algn="ctr" defTabSz="850301" fontAlgn="base">
              <a:spcBef>
                <a:spcPct val="0"/>
              </a:spcBef>
              <a:spcAft>
                <a:spcPct val="0"/>
              </a:spcAft>
            </a:pPr>
            <a:r>
              <a:rPr lang="en-US" sz="7500" b="1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La </a:t>
            </a:r>
            <a:r>
              <a:rPr lang="en-US" sz="7500" b="1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levure</a:t>
            </a:r>
            <a:r>
              <a:rPr lang="en-US" sz="7500" b="1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7500" b="1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comme</a:t>
            </a:r>
            <a:r>
              <a:rPr lang="en-US" sz="7500" b="1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7500" b="1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usine</a:t>
            </a:r>
            <a:r>
              <a:rPr lang="en-US" sz="7500" b="1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7500" b="1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cellulaire</a:t>
            </a:r>
            <a:endParaRPr lang="fr-FR" sz="75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Box 6">
            <a:extLst>
              <a:ext uri="{FF2B5EF4-FFF2-40B4-BE49-F238E27FC236}">
                <a16:creationId xmlns="" xmlns:a16="http://schemas.microsoft.com/office/drawing/2014/main" id="{12968AF3-699B-4F6D-A5E0-931A817977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2762" y="4637934"/>
            <a:ext cx="27252963" cy="818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1863" tIns="35930" rIns="71863" bIns="35930">
            <a:spAutoFit/>
          </a:bodyPr>
          <a:lstStyle/>
          <a:p>
            <a:pPr algn="ctr" defTabSz="850301" fontAlgn="base">
              <a:lnSpc>
                <a:spcPct val="115000"/>
              </a:lnSpc>
              <a:spcBef>
                <a:spcPct val="0"/>
              </a:spcBef>
            </a:pPr>
            <a:r>
              <a:rPr lang="en-GB" sz="4500" dirty="0">
                <a:solidFill>
                  <a:prstClr val="black"/>
                </a:solidFill>
                <a:latin typeface="Times New Roman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Marie </a:t>
            </a:r>
            <a:r>
              <a:rPr lang="en-GB" sz="4500" dirty="0" err="1">
                <a:solidFill>
                  <a:prstClr val="black"/>
                </a:solidFill>
                <a:latin typeface="Times New Roman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Vandermies</a:t>
            </a:r>
            <a:r>
              <a:rPr lang="en-GB" sz="4500" dirty="0">
                <a:solidFill>
                  <a:prstClr val="black"/>
                </a:solidFill>
                <a:latin typeface="Times New Roman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Olivia Denies, Diem Hoang Do, </a:t>
            </a:r>
            <a:r>
              <a:rPr lang="en-GB" sz="4500" dirty="0" err="1">
                <a:solidFill>
                  <a:prstClr val="black"/>
                </a:solidFill>
                <a:latin typeface="Times New Roman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Chrispian</a:t>
            </a:r>
            <a:r>
              <a:rPr lang="en-GB" sz="4500" dirty="0">
                <a:solidFill>
                  <a:prstClr val="black"/>
                </a:solidFill>
                <a:latin typeface="Times New Roman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Theron, Antoine </a:t>
            </a:r>
            <a:r>
              <a:rPr lang="en-GB" sz="4500" dirty="0" err="1">
                <a:solidFill>
                  <a:prstClr val="black"/>
                </a:solidFill>
                <a:latin typeface="Times New Roman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Vassaux</a:t>
            </a:r>
            <a:r>
              <a:rPr lang="en-GB" sz="4500" dirty="0">
                <a:solidFill>
                  <a:prstClr val="black"/>
                </a:solidFill>
                <a:latin typeface="Times New Roman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Patrick </a:t>
            </a:r>
            <a:r>
              <a:rPr lang="en-GB" sz="4500" dirty="0" err="1">
                <a:solidFill>
                  <a:prstClr val="black"/>
                </a:solidFill>
                <a:latin typeface="Times New Roman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Fickers</a:t>
            </a:r>
            <a:endParaRPr lang="fr-FR" sz="4500" dirty="0">
              <a:solidFill>
                <a:prstClr val="black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="" xmlns:a16="http://schemas.microsoft.com/office/drawing/2014/main" id="{403C7009-3A4A-494F-83E0-24C1654394E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5179" b="11888"/>
          <a:stretch/>
        </p:blipFill>
        <p:spPr>
          <a:xfrm>
            <a:off x="1435191" y="1847007"/>
            <a:ext cx="7099209" cy="2896214"/>
          </a:xfrm>
          <a:prstGeom prst="rect">
            <a:avLst/>
          </a:prstGeom>
        </p:spPr>
      </p:pic>
      <p:pic>
        <p:nvPicPr>
          <p:cNvPr id="23" name="Image 22">
            <a:extLst>
              <a:ext uri="{FF2B5EF4-FFF2-40B4-BE49-F238E27FC236}">
                <a16:creationId xmlns="" xmlns:a16="http://schemas.microsoft.com/office/drawing/2014/main" id="{C0159AB8-87A9-4EEB-8364-941F64F439F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1011" t="15298" r="39780" b="55606"/>
          <a:stretch/>
        </p:blipFill>
        <p:spPr>
          <a:xfrm>
            <a:off x="24965767" y="2569496"/>
            <a:ext cx="3048124" cy="765118"/>
          </a:xfrm>
          <a:prstGeom prst="rect">
            <a:avLst/>
          </a:prstGeom>
        </p:spPr>
      </p:pic>
      <p:pic>
        <p:nvPicPr>
          <p:cNvPr id="24" name="Image 23">
            <a:extLst>
              <a:ext uri="{FF2B5EF4-FFF2-40B4-BE49-F238E27FC236}">
                <a16:creationId xmlns="" xmlns:a16="http://schemas.microsoft.com/office/drawing/2014/main" id="{959636D6-EDED-4A80-A39C-C782B30A406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8740" t="19172" r="1691" b="55606"/>
          <a:stretch/>
        </p:blipFill>
        <p:spPr>
          <a:xfrm>
            <a:off x="24900282" y="3334614"/>
            <a:ext cx="4265177" cy="685065"/>
          </a:xfrm>
          <a:prstGeom prst="rect">
            <a:avLst/>
          </a:prstGeom>
        </p:spPr>
      </p:pic>
      <p:pic>
        <p:nvPicPr>
          <p:cNvPr id="25" name="Image 24">
            <a:extLst>
              <a:ext uri="{FF2B5EF4-FFF2-40B4-BE49-F238E27FC236}">
                <a16:creationId xmlns="" xmlns:a16="http://schemas.microsoft.com/office/drawing/2014/main" id="{46D63D95-EDBB-4550-91E1-0FFC22749F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706925" y="2539830"/>
            <a:ext cx="2193357" cy="1589567"/>
          </a:xfrm>
          <a:prstGeom prst="rect">
            <a:avLst/>
          </a:prstGeom>
        </p:spPr>
      </p:pic>
      <p:sp>
        <p:nvSpPr>
          <p:cNvPr id="27" name="Rectangle à coins arrondis 7">
            <a:extLst>
              <a:ext uri="{FF2B5EF4-FFF2-40B4-BE49-F238E27FC236}">
                <a16:creationId xmlns="" xmlns:a16="http://schemas.microsoft.com/office/drawing/2014/main" id="{D455B68C-61C1-4CAC-AAB3-566B13C5E3D7}"/>
              </a:ext>
            </a:extLst>
          </p:cNvPr>
          <p:cNvSpPr/>
          <p:nvPr/>
        </p:nvSpPr>
        <p:spPr bwMode="auto">
          <a:xfrm>
            <a:off x="1205844" y="6617924"/>
            <a:ext cx="28188961" cy="14945882"/>
          </a:xfrm>
          <a:prstGeom prst="roundRect">
            <a:avLst/>
          </a:prstGeom>
          <a:ln>
            <a:solidFill>
              <a:schemeClr val="accent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85031" tIns="42515" rIns="85031" bIns="42515" numCol="1" rtlCol="0" anchor="t" anchorCtr="0" compatLnSpc="1">
            <a:prstTxWarp prst="textNoShape">
              <a:avLst/>
            </a:prstTxWarp>
          </a:bodyPr>
          <a:lstStyle/>
          <a:p>
            <a:pPr defTabSz="850301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2232" dirty="0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28" name="Rectangle à coins arrondis 7">
            <a:extLst>
              <a:ext uri="{FF2B5EF4-FFF2-40B4-BE49-F238E27FC236}">
                <a16:creationId xmlns="" xmlns:a16="http://schemas.microsoft.com/office/drawing/2014/main" id="{FC02197B-6993-4F1D-B36A-7C62424B7A68}"/>
              </a:ext>
            </a:extLst>
          </p:cNvPr>
          <p:cNvSpPr/>
          <p:nvPr/>
        </p:nvSpPr>
        <p:spPr bwMode="auto">
          <a:xfrm>
            <a:off x="1205844" y="22509087"/>
            <a:ext cx="28188961" cy="18427898"/>
          </a:xfrm>
          <a:prstGeom prst="roundRect">
            <a:avLst/>
          </a:prstGeom>
          <a:ln>
            <a:solidFill>
              <a:schemeClr val="accent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85031" tIns="42515" rIns="85031" bIns="42515" numCol="1" rtlCol="0" anchor="t" anchorCtr="0" compatLnSpc="1">
            <a:prstTxWarp prst="textNoShape">
              <a:avLst/>
            </a:prstTxWarp>
          </a:bodyPr>
          <a:lstStyle/>
          <a:p>
            <a:pPr defTabSz="850301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2232" dirty="0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11" name="Text Box 5">
            <a:extLst>
              <a:ext uri="{FF2B5EF4-FFF2-40B4-BE49-F238E27FC236}">
                <a16:creationId xmlns="" xmlns:a16="http://schemas.microsoft.com/office/drawing/2014/main" id="{3E889CE9-55B5-4E92-B516-ED0EE92CCE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0717" y="23406335"/>
            <a:ext cx="15888956" cy="1088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1863" tIns="35930" rIns="71863" bIns="35930">
            <a:spAutoFit/>
          </a:bodyPr>
          <a:lstStyle/>
          <a:p>
            <a:pPr defTabSz="850301" fontAlgn="base">
              <a:spcBef>
                <a:spcPct val="0"/>
              </a:spcBef>
              <a:spcAft>
                <a:spcPct val="0"/>
              </a:spcAft>
            </a:pPr>
            <a:r>
              <a:rPr lang="en-US" sz="6600" b="1" cap="small" dirty="0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Production de </a:t>
            </a:r>
            <a:r>
              <a:rPr lang="en-US" sz="6600" b="1" cap="small" dirty="0" err="1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Proteines</a:t>
            </a:r>
            <a:r>
              <a:rPr lang="en-US" sz="6600" b="1" cap="small" dirty="0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: Lipase </a:t>
            </a:r>
            <a:r>
              <a:rPr lang="en-US" sz="6600" b="1" cap="small" dirty="0" err="1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CalB</a:t>
            </a:r>
            <a:endParaRPr lang="fr-FR" sz="6000" cap="small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 Box 5">
            <a:extLst>
              <a:ext uri="{FF2B5EF4-FFF2-40B4-BE49-F238E27FC236}">
                <a16:creationId xmlns="" xmlns:a16="http://schemas.microsoft.com/office/drawing/2014/main" id="{3E889CE9-55B5-4E92-B516-ED0EE92CCE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0716" y="7298998"/>
            <a:ext cx="17108157" cy="1088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1863" tIns="35930" rIns="71863" bIns="35930">
            <a:spAutoFit/>
          </a:bodyPr>
          <a:lstStyle/>
          <a:p>
            <a:pPr defTabSz="850301" fontAlgn="base">
              <a:spcBef>
                <a:spcPct val="0"/>
              </a:spcBef>
              <a:spcAft>
                <a:spcPct val="0"/>
              </a:spcAft>
            </a:pPr>
            <a:r>
              <a:rPr lang="en-US" sz="6600" b="1" cap="small" dirty="0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Production de Metabolites : </a:t>
            </a:r>
            <a:r>
              <a:rPr lang="en-US" sz="6600" b="1" cap="small" dirty="0" err="1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Erythtritol</a:t>
            </a:r>
            <a:endParaRPr lang="fr-FR" sz="6000" cap="small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Image 13">
            <a:extLst>
              <a:ext uri="{FF2B5EF4-FFF2-40B4-BE49-F238E27FC236}">
                <a16:creationId xmlns="" xmlns:a16="http://schemas.microsoft.com/office/drawing/2014/main" id="{E1B76335-8FA7-4EB5-A704-99D0CDFD5FED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14464" r="13896"/>
          <a:stretch/>
        </p:blipFill>
        <p:spPr>
          <a:xfrm>
            <a:off x="25652694" y="15986884"/>
            <a:ext cx="3094894" cy="4320025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="" xmlns:a16="http://schemas.microsoft.com/office/drawing/2014/main" id="{D365DA98-E690-4FB7-ADC2-AD4A2D5D11BD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10000" r="90000">
                        <a14:foregroundMark x1="33247" y1="26552" x2="34411" y2="71552"/>
                        <a14:foregroundMark x1="28849" y1="23621" x2="45925" y2="18276"/>
                        <a14:foregroundMark x1="45925" y1="18276" x2="64424" y2="21552"/>
                        <a14:foregroundMark x1="64424" y1="21552" x2="67788" y2="24310"/>
                        <a14:foregroundMark x1="29625" y1="25172" x2="29625" y2="25172"/>
                        <a14:foregroundMark x1="32600" y1="27069" x2="32600" y2="27069"/>
                        <a14:foregroundMark x1="32083" y1="26724" x2="32083" y2="26724"/>
                        <a14:foregroundMark x1="31824" y1="26552" x2="31824" y2="26552"/>
                        <a14:foregroundMark x1="68693" y1="27759" x2="68693" y2="27759"/>
                        <a14:foregroundMark x1="68693" y1="28103" x2="68693" y2="28103"/>
                        <a14:foregroundMark x1="69340" y1="27759" x2="69340" y2="27759"/>
                        <a14:foregroundMark x1="69082" y1="27931" x2="69340" y2="25690"/>
                        <a14:foregroundMark x1="69082" y1="53621" x2="67141" y2="34310"/>
                        <a14:foregroundMark x1="68823" y1="47931" x2="67788" y2="37241"/>
                        <a14:foregroundMark x1="69082" y1="42931" x2="69082" y2="42931"/>
                        <a14:foregroundMark x1="68952" y1="44483" x2="68952" y2="44483"/>
                        <a14:foregroundMark x1="68693" y1="43448" x2="68693" y2="43448"/>
                        <a14:foregroundMark x1="68693" y1="42414" x2="68693" y2="42414"/>
                        <a14:foregroundMark x1="69082" y1="47414" x2="69082" y2="47414"/>
                        <a14:foregroundMark x1="69470" y1="46379" x2="69470" y2="46379"/>
                        <a14:foregroundMark x1="69082" y1="45172" x2="69082" y2="45172"/>
                        <a14:foregroundMark x1="68952" y1="43966" x2="68952" y2="43966"/>
                        <a14:foregroundMark x1="69082" y1="42414" x2="69082" y2="42414"/>
                        <a14:foregroundMark x1="69082" y1="40862" x2="69082" y2="40862"/>
                        <a14:foregroundMark x1="69340" y1="41552" x2="69340" y2="41552"/>
                        <a14:foregroundMark x1="69082" y1="39828" x2="69082" y2="39828"/>
                        <a14:foregroundMark x1="69340" y1="38966" x2="69340" y2="38966"/>
                        <a14:foregroundMark x1="69082" y1="38448" x2="69082" y2="38448"/>
                        <a14:foregroundMark x1="69082" y1="37586" x2="69082" y2="37586"/>
                        <a14:foregroundMark x1="69340" y1="36897" x2="69340" y2="36897"/>
                        <a14:foregroundMark x1="69082" y1="35862" x2="69082" y2="35862"/>
                        <a14:foregroundMark x1="69082" y1="35862" x2="69082" y2="35862"/>
                        <a14:foregroundMark x1="69470" y1="38621" x2="69470" y2="38621"/>
                        <a14:foregroundMark x1="69340" y1="36724" x2="69340" y2="36724"/>
                        <a14:foregroundMark x1="69211" y1="35345" x2="69211" y2="35345"/>
                        <a14:foregroundMark x1="69470" y1="36034" x2="69470" y2="36034"/>
                        <a14:foregroundMark x1="69082" y1="35000" x2="69082" y2="35000"/>
                        <a14:foregroundMark x1="69470" y1="33966" x2="69470" y2="33966"/>
                        <a14:foregroundMark x1="69470" y1="32241" x2="69470" y2="32241"/>
                        <a14:foregroundMark x1="69211" y1="33276" x2="69211" y2="33276"/>
                        <a14:foregroundMark x1="69211" y1="31207" x2="69211" y2="31207"/>
                        <a14:foregroundMark x1="69340" y1="29483" x2="69340" y2="29483"/>
                        <a14:foregroundMark x1="69599" y1="27586" x2="69599" y2="27586"/>
                        <a14:foregroundMark x1="69599" y1="27069" x2="69599" y2="27069"/>
                        <a14:foregroundMark x1="69728" y1="26724" x2="69728" y2="26724"/>
                        <a14:foregroundMark x1="69599" y1="30517" x2="69599" y2="30517"/>
                        <a14:foregroundMark x1="69728" y1="29655" x2="69728" y2="29655"/>
                        <a14:foregroundMark x1="69728" y1="28966" x2="69728" y2="28966"/>
                        <a14:foregroundMark x1="69599" y1="28103" x2="69599" y2="28103"/>
                        <a14:foregroundMark x1="69599" y1="31379" x2="69599" y2="31379"/>
                        <a14:foregroundMark x1="69728" y1="33966" x2="69728" y2="33966"/>
                        <a14:foregroundMark x1="69728" y1="26897" x2="69728" y2="26897"/>
                        <a14:foregroundMark x1="69987" y1="26897" x2="69987" y2="26897"/>
                        <a14:foregroundMark x1="69858" y1="26552" x2="69858" y2="26552"/>
                      </a14:backgroundRemoval>
                    </a14:imgEffect>
                  </a14:imgLayer>
                </a14:imgProps>
              </a:ext>
            </a:extLst>
          </a:blip>
          <a:srcRect l="26511" t="9731" r="26182" b="10492"/>
          <a:stretch/>
        </p:blipFill>
        <p:spPr>
          <a:xfrm>
            <a:off x="1822762" y="10445925"/>
            <a:ext cx="3416863" cy="4323379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7456" y="9131716"/>
            <a:ext cx="19397407" cy="9918297"/>
          </a:xfrm>
          <a:prstGeom prst="rect">
            <a:avLst/>
          </a:prstGeom>
        </p:spPr>
      </p:pic>
      <p:sp>
        <p:nvSpPr>
          <p:cNvPr id="17" name="ZoneTexte 16">
            <a:extLst>
              <a:ext uri="{FF2B5EF4-FFF2-40B4-BE49-F238E27FC236}">
                <a16:creationId xmlns="" xmlns:a16="http://schemas.microsoft.com/office/drawing/2014/main" id="{1AE23C93-DC8A-49AD-A5E6-4AA14ADA4716}"/>
              </a:ext>
            </a:extLst>
          </p:cNvPr>
          <p:cNvSpPr txBox="1"/>
          <p:nvPr/>
        </p:nvSpPr>
        <p:spPr>
          <a:xfrm>
            <a:off x="20038258" y="19261043"/>
            <a:ext cx="49275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err="1" smtClean="0"/>
              <a:t>Adapted</a:t>
            </a:r>
            <a:r>
              <a:rPr lang="fr-FR" sz="2800" b="1" dirty="0" smtClean="0"/>
              <a:t> </a:t>
            </a:r>
            <a:r>
              <a:rPr lang="fr-FR" sz="2800" b="1" dirty="0" err="1" smtClean="0"/>
              <a:t>from</a:t>
            </a:r>
            <a:r>
              <a:rPr lang="fr-FR" sz="2800" b="1" dirty="0" smtClean="0"/>
              <a:t> Carly et al. 2017</a:t>
            </a:r>
            <a:endParaRPr lang="fr-FR" sz="2000" dirty="0"/>
          </a:p>
        </p:txBody>
      </p:sp>
      <p:pic>
        <p:nvPicPr>
          <p:cNvPr id="18" name="Image 1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rot="5400000">
            <a:off x="13446399" y="27761341"/>
            <a:ext cx="3236346" cy="4323012"/>
          </a:xfrm>
          <a:prstGeom prst="rect">
            <a:avLst/>
          </a:prstGeom>
        </p:spPr>
      </p:pic>
      <p:pic>
        <p:nvPicPr>
          <p:cNvPr id="19" name="Image 18"/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131"/>
          <a:stretch/>
        </p:blipFill>
        <p:spPr>
          <a:xfrm>
            <a:off x="6039408" y="37555392"/>
            <a:ext cx="3857073" cy="2870888"/>
          </a:xfrm>
          <a:prstGeom prst="rect">
            <a:avLst/>
          </a:prstGeom>
        </p:spPr>
      </p:pic>
      <p:pic>
        <p:nvPicPr>
          <p:cNvPr id="20" name="Image 19"/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80" t="11172" r="17423" b="14970"/>
          <a:stretch/>
        </p:blipFill>
        <p:spPr>
          <a:xfrm>
            <a:off x="10891853" y="37555392"/>
            <a:ext cx="3704370" cy="2870888"/>
          </a:xfrm>
          <a:prstGeom prst="rect">
            <a:avLst/>
          </a:prstGeom>
        </p:spPr>
      </p:pic>
      <p:pic>
        <p:nvPicPr>
          <p:cNvPr id="21" name="Image 20"/>
          <p:cNvPicPr>
            <a:picLocks noChangeAspect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481" b="12796"/>
          <a:stretch/>
        </p:blipFill>
        <p:spPr>
          <a:xfrm>
            <a:off x="15591595" y="37555392"/>
            <a:ext cx="3742866" cy="2870888"/>
          </a:xfrm>
          <a:prstGeom prst="rect">
            <a:avLst/>
          </a:prstGeom>
        </p:spPr>
      </p:pic>
      <p:pic>
        <p:nvPicPr>
          <p:cNvPr id="22" name="Image 2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65" t="24740" r="10306" b="14404"/>
          <a:stretch/>
        </p:blipFill>
        <p:spPr>
          <a:xfrm>
            <a:off x="20329833" y="38043443"/>
            <a:ext cx="4904149" cy="1894786"/>
          </a:xfrm>
          <a:prstGeom prst="rect">
            <a:avLst/>
          </a:prstGeom>
        </p:spPr>
      </p:pic>
      <p:cxnSp>
        <p:nvCxnSpPr>
          <p:cNvPr id="9" name="Connecteur droit avec flèche 8"/>
          <p:cNvCxnSpPr/>
          <p:nvPr/>
        </p:nvCxnSpPr>
        <p:spPr>
          <a:xfrm flipH="1">
            <a:off x="13249943" y="35915579"/>
            <a:ext cx="1250644" cy="1336287"/>
          </a:xfrm>
          <a:prstGeom prst="straightConnector1">
            <a:avLst/>
          </a:prstGeom>
          <a:ln w="1270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avec flèche 31"/>
          <p:cNvCxnSpPr/>
          <p:nvPr/>
        </p:nvCxnSpPr>
        <p:spPr>
          <a:xfrm>
            <a:off x="17106807" y="35836062"/>
            <a:ext cx="5285572" cy="1415804"/>
          </a:xfrm>
          <a:prstGeom prst="straightConnector1">
            <a:avLst/>
          </a:prstGeom>
          <a:ln w="1270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avec flèche 33"/>
          <p:cNvCxnSpPr/>
          <p:nvPr/>
        </p:nvCxnSpPr>
        <p:spPr>
          <a:xfrm flipH="1">
            <a:off x="7941290" y="35874222"/>
            <a:ext cx="5163089" cy="1377644"/>
          </a:xfrm>
          <a:prstGeom prst="straightConnector1">
            <a:avLst/>
          </a:prstGeom>
          <a:ln w="1270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avec flèche 36"/>
          <p:cNvCxnSpPr/>
          <p:nvPr/>
        </p:nvCxnSpPr>
        <p:spPr>
          <a:xfrm>
            <a:off x="15710599" y="35915579"/>
            <a:ext cx="1250644" cy="1336287"/>
          </a:xfrm>
          <a:prstGeom prst="straightConnector1">
            <a:avLst/>
          </a:prstGeom>
          <a:ln w="1270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avec flèche 37"/>
          <p:cNvCxnSpPr/>
          <p:nvPr/>
        </p:nvCxnSpPr>
        <p:spPr>
          <a:xfrm rot="5400000">
            <a:off x="14427436" y="27679352"/>
            <a:ext cx="1250644" cy="0"/>
          </a:xfrm>
          <a:prstGeom prst="straightConnector1">
            <a:avLst/>
          </a:prstGeom>
          <a:ln w="1270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avec flèche 39"/>
          <p:cNvCxnSpPr/>
          <p:nvPr/>
        </p:nvCxnSpPr>
        <p:spPr>
          <a:xfrm rot="5400000">
            <a:off x="14484220" y="32166342"/>
            <a:ext cx="1250644" cy="0"/>
          </a:xfrm>
          <a:prstGeom prst="straightConnector1">
            <a:avLst/>
          </a:prstGeom>
          <a:ln w="1270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2" name="Image 41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74465" y="33003634"/>
            <a:ext cx="3329024" cy="2677385"/>
          </a:xfrm>
          <a:prstGeom prst="rect">
            <a:avLst/>
          </a:prstGeom>
        </p:spPr>
      </p:pic>
      <p:sp>
        <p:nvSpPr>
          <p:cNvPr id="44" name="ZoneTexte 43">
            <a:extLst>
              <a:ext uri="{FF2B5EF4-FFF2-40B4-BE49-F238E27FC236}">
                <a16:creationId xmlns="" xmlns:a16="http://schemas.microsoft.com/office/drawing/2014/main" id="{1AE23C93-DC8A-49AD-A5E6-4AA14ADA4716}"/>
              </a:ext>
            </a:extLst>
          </p:cNvPr>
          <p:cNvSpPr txBox="1"/>
          <p:nvPr/>
        </p:nvSpPr>
        <p:spPr>
          <a:xfrm>
            <a:off x="4996018" y="25664560"/>
            <a:ext cx="49275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/>
              <a:t>CASSETTE D’EXPRESSION</a:t>
            </a:r>
            <a:endParaRPr lang="fr-FR" sz="3600" b="1" dirty="0"/>
          </a:p>
        </p:txBody>
      </p:sp>
      <p:sp>
        <p:nvSpPr>
          <p:cNvPr id="45" name="ZoneTexte 44">
            <a:extLst>
              <a:ext uri="{FF2B5EF4-FFF2-40B4-BE49-F238E27FC236}">
                <a16:creationId xmlns="" xmlns:a16="http://schemas.microsoft.com/office/drawing/2014/main" id="{1AE23C93-DC8A-49AD-A5E6-4AA14ADA4716}"/>
              </a:ext>
            </a:extLst>
          </p:cNvPr>
          <p:cNvSpPr txBox="1"/>
          <p:nvPr/>
        </p:nvSpPr>
        <p:spPr>
          <a:xfrm>
            <a:off x="4996018" y="29599681"/>
            <a:ext cx="49275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/>
              <a:t>CELLULE-HÔTE</a:t>
            </a:r>
            <a:endParaRPr lang="fr-FR" sz="3600" b="1" dirty="0"/>
          </a:p>
        </p:txBody>
      </p:sp>
      <p:sp>
        <p:nvSpPr>
          <p:cNvPr id="46" name="ZoneTexte 45">
            <a:extLst>
              <a:ext uri="{FF2B5EF4-FFF2-40B4-BE49-F238E27FC236}">
                <a16:creationId xmlns="" xmlns:a16="http://schemas.microsoft.com/office/drawing/2014/main" id="{1AE23C93-DC8A-49AD-A5E6-4AA14ADA4716}"/>
              </a:ext>
            </a:extLst>
          </p:cNvPr>
          <p:cNvSpPr txBox="1"/>
          <p:nvPr/>
        </p:nvSpPr>
        <p:spPr>
          <a:xfrm>
            <a:off x="4996017" y="34019160"/>
            <a:ext cx="49275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/>
              <a:t>LIPASE CALB</a:t>
            </a:r>
            <a:endParaRPr lang="fr-FR" sz="3600" b="1" dirty="0"/>
          </a:p>
        </p:txBody>
      </p:sp>
      <p:sp>
        <p:nvSpPr>
          <p:cNvPr id="47" name="ZoneTexte 46">
            <a:extLst>
              <a:ext uri="{FF2B5EF4-FFF2-40B4-BE49-F238E27FC236}">
                <a16:creationId xmlns="" xmlns:a16="http://schemas.microsoft.com/office/drawing/2014/main" id="{1AE23C93-DC8A-49AD-A5E6-4AA14ADA4716}"/>
              </a:ext>
            </a:extLst>
          </p:cNvPr>
          <p:cNvSpPr txBox="1"/>
          <p:nvPr/>
        </p:nvSpPr>
        <p:spPr>
          <a:xfrm>
            <a:off x="1216336" y="38667670"/>
            <a:ext cx="49275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/>
              <a:t>APPLICATIONS</a:t>
            </a:r>
            <a:endParaRPr lang="fr-FR" sz="3600" b="1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010" y="25333733"/>
            <a:ext cx="8629495" cy="1307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6233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44" grpId="0"/>
      <p:bldP spid="45" grpId="0"/>
      <p:bldP spid="46" grpId="0"/>
      <p:bldP spid="47" grpId="0"/>
    </p:bldLst>
  </p:timing>
</p:sld>
</file>

<file path=ppt/theme/theme1.xml><?xml version="1.0" encoding="utf-8"?>
<a:theme xmlns:a="http://schemas.openxmlformats.org/drawingml/2006/main" name="Office Them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1055</TotalTime>
  <Words>47</Words>
  <Application>Microsoft Office PowerPoint</Application>
  <PresentationFormat>Personnalisé</PresentationFormat>
  <Paragraphs>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Marie</dc:creator>
  <cp:lastModifiedBy>Utilisateur Windows</cp:lastModifiedBy>
  <cp:revision>46</cp:revision>
  <dcterms:created xsi:type="dcterms:W3CDTF">2017-08-31T08:37:10Z</dcterms:created>
  <dcterms:modified xsi:type="dcterms:W3CDTF">2018-05-09T15:02:02Z</dcterms:modified>
</cp:coreProperties>
</file>