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30600650" cy="43127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F00"/>
    <a:srgbClr val="422100"/>
    <a:srgbClr val="36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643AB-587C-4E12-B030-A97384B1922A}" type="datetimeFigureOut">
              <a:rPr lang="fr-BE" smtClean="0"/>
              <a:t>09-05-18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4029C-0284-4DFA-907C-8CE92F38A5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469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1pPr>
    <a:lvl2pPr marL="1769455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2pPr>
    <a:lvl3pPr marL="3538911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3pPr>
    <a:lvl4pPr marL="5308366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4pPr>
    <a:lvl5pPr marL="7077822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5pPr>
    <a:lvl6pPr marL="8847277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6pPr>
    <a:lvl7pPr marL="10616733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7pPr>
    <a:lvl8pPr marL="12386188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8pPr>
    <a:lvl9pPr marL="14155644" algn="l" defTabSz="3538911" rtl="0" eaLnBrk="1" latinLnBrk="0" hangingPunct="1">
      <a:defRPr sz="46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58156"/>
            <a:ext cx="26010553" cy="15014799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51983"/>
            <a:ext cx="22950488" cy="1041252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30" indent="0" algn="ctr">
              <a:buNone/>
              <a:defRPr sz="6693"/>
            </a:lvl2pPr>
            <a:lvl3pPr marL="3060062" indent="0" algn="ctr">
              <a:buNone/>
              <a:defRPr sz="6024"/>
            </a:lvl3pPr>
            <a:lvl4pPr marL="4590092" indent="0" algn="ctr">
              <a:buNone/>
              <a:defRPr sz="5354"/>
            </a:lvl4pPr>
            <a:lvl5pPr marL="6120123" indent="0" algn="ctr">
              <a:buNone/>
              <a:defRPr sz="5354"/>
            </a:lvl5pPr>
            <a:lvl6pPr marL="7650154" indent="0" algn="ctr">
              <a:buNone/>
              <a:defRPr sz="5354"/>
            </a:lvl6pPr>
            <a:lvl7pPr marL="9180185" indent="0" algn="ctr">
              <a:buNone/>
              <a:defRPr sz="5354"/>
            </a:lvl7pPr>
            <a:lvl8pPr marL="10710216" indent="0" algn="ctr">
              <a:buNone/>
              <a:defRPr sz="5354"/>
            </a:lvl8pPr>
            <a:lvl9pPr marL="12240247" indent="0" algn="ctr">
              <a:buNone/>
              <a:defRPr sz="535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D8D5B-A242-43CC-8AD3-E18E6D7D47A7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43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E976F-821A-4CBF-BDFD-1E3C460B4AC2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07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296147"/>
            <a:ext cx="6598265" cy="3654865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296147"/>
            <a:ext cx="19412288" cy="3654865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DD24A-E7BA-495B-A974-C403BFA86131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461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4A7A3-E82F-40C3-9F18-080092C07147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0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9" y="10751966"/>
            <a:ext cx="26393061" cy="17939886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9" y="28861571"/>
            <a:ext cx="26393061" cy="9434162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3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62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92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123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154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85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216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247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8D8C4-AD52-4C15-AFD9-B28074B4C9F0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04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480731"/>
            <a:ext cx="13005276" cy="2736407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80" y="11480731"/>
            <a:ext cx="13005276" cy="2736407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CEFEA-CD20-4D87-9E31-18D3D94E73FF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220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296156"/>
            <a:ext cx="26393061" cy="833601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72259"/>
            <a:ext cx="12945507" cy="518130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30" indent="0">
              <a:buNone/>
              <a:defRPr sz="6693" b="1"/>
            </a:lvl2pPr>
            <a:lvl3pPr marL="3060062" indent="0">
              <a:buNone/>
              <a:defRPr sz="6024" b="1"/>
            </a:lvl3pPr>
            <a:lvl4pPr marL="4590092" indent="0">
              <a:buNone/>
              <a:defRPr sz="5354" b="1"/>
            </a:lvl4pPr>
            <a:lvl5pPr marL="6120123" indent="0">
              <a:buNone/>
              <a:defRPr sz="5354" b="1"/>
            </a:lvl5pPr>
            <a:lvl6pPr marL="7650154" indent="0">
              <a:buNone/>
              <a:defRPr sz="5354" b="1"/>
            </a:lvl6pPr>
            <a:lvl7pPr marL="9180185" indent="0">
              <a:buNone/>
              <a:defRPr sz="5354" b="1"/>
            </a:lvl7pPr>
            <a:lvl8pPr marL="10710216" indent="0">
              <a:buNone/>
              <a:defRPr sz="5354" b="1"/>
            </a:lvl8pPr>
            <a:lvl9pPr marL="12240247" indent="0">
              <a:buNone/>
              <a:defRPr sz="535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53558"/>
            <a:ext cx="12945507" cy="2317111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72259"/>
            <a:ext cx="13009262" cy="518130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30" indent="0">
              <a:buNone/>
              <a:defRPr sz="6693" b="1"/>
            </a:lvl2pPr>
            <a:lvl3pPr marL="3060062" indent="0">
              <a:buNone/>
              <a:defRPr sz="6024" b="1"/>
            </a:lvl3pPr>
            <a:lvl4pPr marL="4590092" indent="0">
              <a:buNone/>
              <a:defRPr sz="5354" b="1"/>
            </a:lvl4pPr>
            <a:lvl5pPr marL="6120123" indent="0">
              <a:buNone/>
              <a:defRPr sz="5354" b="1"/>
            </a:lvl5pPr>
            <a:lvl6pPr marL="7650154" indent="0">
              <a:buNone/>
              <a:defRPr sz="5354" b="1"/>
            </a:lvl6pPr>
            <a:lvl7pPr marL="9180185" indent="0">
              <a:buNone/>
              <a:defRPr sz="5354" b="1"/>
            </a:lvl7pPr>
            <a:lvl8pPr marL="10710216" indent="0">
              <a:buNone/>
              <a:defRPr sz="5354" b="1"/>
            </a:lvl8pPr>
            <a:lvl9pPr marL="12240247" indent="0">
              <a:buNone/>
              <a:defRPr sz="535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53558"/>
            <a:ext cx="13009262" cy="2317111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CFB95-528B-43CD-A0B0-BD1C9326FE6D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43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0EB47-7816-4BB9-B789-6C582EEA1CDF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18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DE0D1-B88D-4206-9BC7-4BB9180FAC9E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62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1" y="2875174"/>
            <a:ext cx="9869506" cy="10063110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09588"/>
            <a:ext cx="15491579" cy="30648559"/>
          </a:xfrm>
        </p:spPr>
        <p:txBody>
          <a:bodyPr/>
          <a:lstStyle>
            <a:lvl1pPr>
              <a:defRPr sz="10709"/>
            </a:lvl1pPr>
            <a:lvl2pPr>
              <a:defRPr sz="9371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1" y="12938284"/>
            <a:ext cx="9869506" cy="23969772"/>
          </a:xfrm>
        </p:spPr>
        <p:txBody>
          <a:bodyPr/>
          <a:lstStyle>
            <a:lvl1pPr marL="0" indent="0">
              <a:buNone/>
              <a:defRPr sz="5354"/>
            </a:lvl1pPr>
            <a:lvl2pPr marL="1530030" indent="0">
              <a:buNone/>
              <a:defRPr sz="4685"/>
            </a:lvl2pPr>
            <a:lvl3pPr marL="3060062" indent="0">
              <a:buNone/>
              <a:defRPr sz="4016"/>
            </a:lvl3pPr>
            <a:lvl4pPr marL="4590092" indent="0">
              <a:buNone/>
              <a:defRPr sz="3347"/>
            </a:lvl4pPr>
            <a:lvl5pPr marL="6120123" indent="0">
              <a:buNone/>
              <a:defRPr sz="3347"/>
            </a:lvl5pPr>
            <a:lvl6pPr marL="7650154" indent="0">
              <a:buNone/>
              <a:defRPr sz="3347"/>
            </a:lvl6pPr>
            <a:lvl7pPr marL="9180185" indent="0">
              <a:buNone/>
              <a:defRPr sz="3347"/>
            </a:lvl7pPr>
            <a:lvl8pPr marL="10710216" indent="0">
              <a:buNone/>
              <a:defRPr sz="3347"/>
            </a:lvl8pPr>
            <a:lvl9pPr marL="12240247" indent="0">
              <a:buNone/>
              <a:defRPr sz="334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5182C-F233-4A42-8AD6-EDA8FDF1EFB9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970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1" y="2875174"/>
            <a:ext cx="9869506" cy="10063110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09588"/>
            <a:ext cx="15491579" cy="30648559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30" indent="0">
              <a:buNone/>
              <a:defRPr sz="9371"/>
            </a:lvl2pPr>
            <a:lvl3pPr marL="3060062" indent="0">
              <a:buNone/>
              <a:defRPr sz="8032"/>
            </a:lvl3pPr>
            <a:lvl4pPr marL="4590092" indent="0">
              <a:buNone/>
              <a:defRPr sz="6693"/>
            </a:lvl4pPr>
            <a:lvl5pPr marL="6120123" indent="0">
              <a:buNone/>
              <a:defRPr sz="6693"/>
            </a:lvl5pPr>
            <a:lvl6pPr marL="7650154" indent="0">
              <a:buNone/>
              <a:defRPr sz="6693"/>
            </a:lvl6pPr>
            <a:lvl7pPr marL="9180185" indent="0">
              <a:buNone/>
              <a:defRPr sz="6693"/>
            </a:lvl7pPr>
            <a:lvl8pPr marL="10710216" indent="0">
              <a:buNone/>
              <a:defRPr sz="6693"/>
            </a:lvl8pPr>
            <a:lvl9pPr marL="12240247" indent="0">
              <a:buNone/>
              <a:defRPr sz="669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1" y="12938284"/>
            <a:ext cx="9869506" cy="23969772"/>
          </a:xfrm>
        </p:spPr>
        <p:txBody>
          <a:bodyPr/>
          <a:lstStyle>
            <a:lvl1pPr marL="0" indent="0">
              <a:buNone/>
              <a:defRPr sz="5354"/>
            </a:lvl1pPr>
            <a:lvl2pPr marL="1530030" indent="0">
              <a:buNone/>
              <a:defRPr sz="4685"/>
            </a:lvl2pPr>
            <a:lvl3pPr marL="3060062" indent="0">
              <a:buNone/>
              <a:defRPr sz="4016"/>
            </a:lvl3pPr>
            <a:lvl4pPr marL="4590092" indent="0">
              <a:buNone/>
              <a:defRPr sz="3347"/>
            </a:lvl4pPr>
            <a:lvl5pPr marL="6120123" indent="0">
              <a:buNone/>
              <a:defRPr sz="3347"/>
            </a:lvl5pPr>
            <a:lvl6pPr marL="7650154" indent="0">
              <a:buNone/>
              <a:defRPr sz="3347"/>
            </a:lvl6pPr>
            <a:lvl7pPr marL="9180185" indent="0">
              <a:buNone/>
              <a:defRPr sz="3347"/>
            </a:lvl7pPr>
            <a:lvl8pPr marL="10710216" indent="0">
              <a:buNone/>
              <a:defRPr sz="3347"/>
            </a:lvl8pPr>
            <a:lvl9pPr marL="12240247" indent="0">
              <a:buNone/>
              <a:defRPr sz="334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1617F-598C-4DC7-92A3-2C9641383049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71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296156"/>
            <a:ext cx="26393061" cy="833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480731"/>
            <a:ext cx="26393061" cy="273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39972918"/>
            <a:ext cx="6885146" cy="2296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5" y="39972918"/>
            <a:ext cx="10327720" cy="2296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39972918"/>
            <a:ext cx="6885146" cy="2296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992D4E-4C61-4E8B-AB41-BB086A2CC66F}" type="slidenum">
              <a:rPr lang="en-GB" altLang="en-US" smtClean="0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298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60062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6" indent="-765016" algn="l" defTabSz="3060062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1" kern="1200">
          <a:solidFill>
            <a:schemeClr val="tx1"/>
          </a:solidFill>
          <a:latin typeface="+mn-lt"/>
          <a:ea typeface="+mn-ea"/>
          <a:cs typeface="+mn-cs"/>
        </a:defRPr>
      </a:lvl1pPr>
      <a:lvl2pPr marL="2295046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77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108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139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69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201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231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262" indent="-765016" algn="l" defTabSz="3060062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30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62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92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123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154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85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216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247" algn="l" defTabSz="3060062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jpg"/><Relationship Id="rId5" Type="http://schemas.openxmlformats.org/officeDocument/2006/relationships/image" Target="../media/image4.jpg"/><Relationship Id="rId15" Type="http://schemas.openxmlformats.org/officeDocument/2006/relationships/image" Target="../media/image13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7">
            <a:extLst>
              <a:ext uri="{FF2B5EF4-FFF2-40B4-BE49-F238E27FC236}">
                <a16:creationId xmlns="" xmlns:a16="http://schemas.microsoft.com/office/drawing/2014/main" id="{D455B68C-61C1-4CAC-AAB3-566B13C5E3D7}"/>
              </a:ext>
            </a:extLst>
          </p:cNvPr>
          <p:cNvSpPr/>
          <p:nvPr/>
        </p:nvSpPr>
        <p:spPr bwMode="auto">
          <a:xfrm>
            <a:off x="1205843" y="1959088"/>
            <a:ext cx="28188961" cy="36756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5031" tIns="42515" rIns="85031" bIns="42515" numCol="1" rtlCol="0" anchor="t" anchorCtr="0" compatLnSpc="1">
            <a:prstTxWarp prst="textNoShape">
              <a:avLst/>
            </a:prstTxWarp>
          </a:bodyPr>
          <a:lstStyle/>
          <a:p>
            <a:pPr defTabSz="850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232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="" xmlns:a16="http://schemas.microsoft.com/office/drawing/2014/main" id="{3E889CE9-55B5-4E92-B516-ED0EE92CC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076" y="2788722"/>
            <a:ext cx="19156169" cy="122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63" tIns="35930" rIns="71863" bIns="35930">
            <a:spAutoFit/>
          </a:bodyPr>
          <a:lstStyle/>
          <a:p>
            <a:pPr algn="ctr" defTabSz="850301" fontAlgn="base">
              <a:spcBef>
                <a:spcPct val="0"/>
              </a:spcBef>
              <a:spcAft>
                <a:spcPct val="0"/>
              </a:spcAft>
            </a:pPr>
            <a:r>
              <a:rPr lang="en-US" sz="75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La </a:t>
            </a:r>
            <a:r>
              <a:rPr lang="en-US" sz="75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levure</a:t>
            </a:r>
            <a:r>
              <a:rPr lang="en-US" sz="75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75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comme</a:t>
            </a:r>
            <a:r>
              <a:rPr lang="en-US" sz="75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75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usine</a:t>
            </a:r>
            <a:r>
              <a:rPr lang="en-US" sz="75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75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cellulaire</a:t>
            </a:r>
            <a:endParaRPr lang="fr-FR" sz="7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12968AF3-699B-4F6D-A5E0-931A81797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762" y="4637934"/>
            <a:ext cx="27252963" cy="81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63" tIns="35930" rIns="71863" bIns="35930">
            <a:spAutoFit/>
          </a:bodyPr>
          <a:lstStyle/>
          <a:p>
            <a:pPr algn="ctr" defTabSz="850301" fontAlgn="base">
              <a:lnSpc>
                <a:spcPct val="115000"/>
              </a:lnSpc>
              <a:spcBef>
                <a:spcPct val="0"/>
              </a:spcBef>
            </a:pPr>
            <a:r>
              <a:rPr lang="en-GB" sz="45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en-GB" sz="4500" dirty="0" err="1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Vandermies</a:t>
            </a:r>
            <a:r>
              <a:rPr lang="en-GB" sz="45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Olivia Denies, Diem Hoang Do, </a:t>
            </a:r>
            <a:r>
              <a:rPr lang="en-GB" sz="4500" dirty="0" err="1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Chrispian</a:t>
            </a:r>
            <a:r>
              <a:rPr lang="en-GB" sz="45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Theron, Antoine </a:t>
            </a:r>
            <a:r>
              <a:rPr lang="en-GB" sz="4500" dirty="0" err="1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Vassaux</a:t>
            </a:r>
            <a:r>
              <a:rPr lang="en-GB" sz="45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Patrick </a:t>
            </a:r>
            <a:r>
              <a:rPr lang="en-GB" sz="4500" dirty="0" err="1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Fickers</a:t>
            </a:r>
            <a:endParaRPr lang="fr-FR" sz="45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403C7009-3A4A-494F-83E0-24C1654394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79" b="11888"/>
          <a:stretch/>
        </p:blipFill>
        <p:spPr>
          <a:xfrm>
            <a:off x="1435191" y="1847007"/>
            <a:ext cx="7099209" cy="289621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="" xmlns:a16="http://schemas.microsoft.com/office/drawing/2014/main" id="{C0159AB8-87A9-4EEB-8364-941F64F439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011" t="15298" r="39780" b="55606"/>
          <a:stretch/>
        </p:blipFill>
        <p:spPr>
          <a:xfrm>
            <a:off x="24965767" y="2569496"/>
            <a:ext cx="3048124" cy="765118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="" xmlns:a16="http://schemas.microsoft.com/office/drawing/2014/main" id="{959636D6-EDED-4A80-A39C-C782B30A40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740" t="19172" r="1691" b="55606"/>
          <a:stretch/>
        </p:blipFill>
        <p:spPr>
          <a:xfrm>
            <a:off x="24900282" y="3334614"/>
            <a:ext cx="4265177" cy="68506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46D63D95-EDBB-4550-91E1-0FFC22749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6925" y="2539830"/>
            <a:ext cx="2193357" cy="1589567"/>
          </a:xfrm>
          <a:prstGeom prst="rect">
            <a:avLst/>
          </a:prstGeom>
        </p:spPr>
      </p:pic>
      <p:sp>
        <p:nvSpPr>
          <p:cNvPr id="27" name="Rectangle à coins arrondis 7">
            <a:extLst>
              <a:ext uri="{FF2B5EF4-FFF2-40B4-BE49-F238E27FC236}">
                <a16:creationId xmlns="" xmlns:a16="http://schemas.microsoft.com/office/drawing/2014/main" id="{D455B68C-61C1-4CAC-AAB3-566B13C5E3D7}"/>
              </a:ext>
            </a:extLst>
          </p:cNvPr>
          <p:cNvSpPr/>
          <p:nvPr/>
        </p:nvSpPr>
        <p:spPr bwMode="auto">
          <a:xfrm>
            <a:off x="1205844" y="6617924"/>
            <a:ext cx="28188961" cy="14945882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5031" tIns="42515" rIns="85031" bIns="42515" numCol="1" rtlCol="0" anchor="t" anchorCtr="0" compatLnSpc="1">
            <a:prstTxWarp prst="textNoShape">
              <a:avLst/>
            </a:prstTxWarp>
          </a:bodyPr>
          <a:lstStyle/>
          <a:p>
            <a:pPr defTabSz="850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232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" name="Rectangle à coins arrondis 7">
            <a:extLst>
              <a:ext uri="{FF2B5EF4-FFF2-40B4-BE49-F238E27FC236}">
                <a16:creationId xmlns="" xmlns:a16="http://schemas.microsoft.com/office/drawing/2014/main" id="{FC02197B-6993-4F1D-B36A-7C62424B7A68}"/>
              </a:ext>
            </a:extLst>
          </p:cNvPr>
          <p:cNvSpPr/>
          <p:nvPr/>
        </p:nvSpPr>
        <p:spPr bwMode="auto">
          <a:xfrm>
            <a:off x="1205844" y="22509087"/>
            <a:ext cx="28188961" cy="18427898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5031" tIns="42515" rIns="85031" bIns="42515" numCol="1" rtlCol="0" anchor="t" anchorCtr="0" compatLnSpc="1">
            <a:prstTxWarp prst="textNoShape">
              <a:avLst/>
            </a:prstTxWarp>
          </a:bodyPr>
          <a:lstStyle/>
          <a:p>
            <a:pPr defTabSz="85030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232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="" xmlns:a16="http://schemas.microsoft.com/office/drawing/2014/main" id="{3E889CE9-55B5-4E92-B516-ED0EE92CC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717" y="23406335"/>
            <a:ext cx="15888956" cy="10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63" tIns="35930" rIns="71863" bIns="35930">
            <a:spAutoFit/>
          </a:bodyPr>
          <a:lstStyle/>
          <a:p>
            <a:pPr defTabSz="850301" fontAlgn="base">
              <a:spcBef>
                <a:spcPct val="0"/>
              </a:spcBef>
              <a:spcAft>
                <a:spcPct val="0"/>
              </a:spcAft>
            </a:pPr>
            <a:r>
              <a:rPr lang="en-US" sz="6600" b="1" cap="small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Production de </a:t>
            </a:r>
            <a:r>
              <a:rPr lang="en-US" sz="6600" b="1" cap="small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Proteines</a:t>
            </a:r>
            <a:r>
              <a:rPr lang="en-US" sz="6600" b="1" cap="small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: Lipase </a:t>
            </a:r>
            <a:r>
              <a:rPr lang="en-US" sz="6600" b="1" cap="small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CalB</a:t>
            </a:r>
            <a:endParaRPr lang="fr-FR" sz="6000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="" xmlns:a16="http://schemas.microsoft.com/office/drawing/2014/main" id="{3E889CE9-55B5-4E92-B516-ED0EE92CC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716" y="7298998"/>
            <a:ext cx="17108157" cy="10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63" tIns="35930" rIns="71863" bIns="35930">
            <a:spAutoFit/>
          </a:bodyPr>
          <a:lstStyle/>
          <a:p>
            <a:pPr defTabSz="850301" fontAlgn="base">
              <a:spcBef>
                <a:spcPct val="0"/>
              </a:spcBef>
              <a:spcAft>
                <a:spcPct val="0"/>
              </a:spcAft>
            </a:pPr>
            <a:r>
              <a:rPr lang="en-US" sz="6600" b="1" cap="small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Production de Metabolites : </a:t>
            </a:r>
            <a:r>
              <a:rPr lang="en-US" sz="6600" b="1" cap="small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Erythtritol</a:t>
            </a:r>
            <a:endParaRPr lang="fr-FR" sz="6000" cap="sm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E1B76335-8FA7-4EB5-A704-99D0CDFD5FE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464" r="13896"/>
          <a:stretch/>
        </p:blipFill>
        <p:spPr>
          <a:xfrm>
            <a:off x="25652694" y="15986884"/>
            <a:ext cx="3094894" cy="43200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="" xmlns:a16="http://schemas.microsoft.com/office/drawing/2014/main" id="{D365DA98-E690-4FB7-ADC2-AD4A2D5D11B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33247" y1="26552" x2="34411" y2="71552"/>
                        <a14:foregroundMark x1="28849" y1="23621" x2="45925" y2="18276"/>
                        <a14:foregroundMark x1="45925" y1="18276" x2="64424" y2="21552"/>
                        <a14:foregroundMark x1="64424" y1="21552" x2="67788" y2="24310"/>
                        <a14:foregroundMark x1="29625" y1="25172" x2="29625" y2="25172"/>
                        <a14:foregroundMark x1="32600" y1="27069" x2="32600" y2="27069"/>
                        <a14:foregroundMark x1="32083" y1="26724" x2="32083" y2="26724"/>
                        <a14:foregroundMark x1="31824" y1="26552" x2="31824" y2="26552"/>
                        <a14:foregroundMark x1="68693" y1="27759" x2="68693" y2="27759"/>
                        <a14:foregroundMark x1="68693" y1="28103" x2="68693" y2="28103"/>
                        <a14:foregroundMark x1="69340" y1="27759" x2="69340" y2="27759"/>
                        <a14:foregroundMark x1="69082" y1="27931" x2="69340" y2="25690"/>
                        <a14:foregroundMark x1="69082" y1="53621" x2="67141" y2="34310"/>
                        <a14:foregroundMark x1="68823" y1="47931" x2="67788" y2="37241"/>
                        <a14:foregroundMark x1="69082" y1="42931" x2="69082" y2="42931"/>
                        <a14:foregroundMark x1="68952" y1="44483" x2="68952" y2="44483"/>
                        <a14:foregroundMark x1="68693" y1="43448" x2="68693" y2="43448"/>
                        <a14:foregroundMark x1="68693" y1="42414" x2="68693" y2="42414"/>
                        <a14:foregroundMark x1="69082" y1="47414" x2="69082" y2="47414"/>
                        <a14:foregroundMark x1="69470" y1="46379" x2="69470" y2="46379"/>
                        <a14:foregroundMark x1="69082" y1="45172" x2="69082" y2="45172"/>
                        <a14:foregroundMark x1="68952" y1="43966" x2="68952" y2="43966"/>
                        <a14:foregroundMark x1="69082" y1="42414" x2="69082" y2="42414"/>
                        <a14:foregroundMark x1="69082" y1="40862" x2="69082" y2="40862"/>
                        <a14:foregroundMark x1="69340" y1="41552" x2="69340" y2="41552"/>
                        <a14:foregroundMark x1="69082" y1="39828" x2="69082" y2="39828"/>
                        <a14:foregroundMark x1="69340" y1="38966" x2="69340" y2="38966"/>
                        <a14:foregroundMark x1="69082" y1="38448" x2="69082" y2="38448"/>
                        <a14:foregroundMark x1="69082" y1="37586" x2="69082" y2="37586"/>
                        <a14:foregroundMark x1="69340" y1="36897" x2="69340" y2="36897"/>
                        <a14:foregroundMark x1="69082" y1="35862" x2="69082" y2="35862"/>
                        <a14:foregroundMark x1="69082" y1="35862" x2="69082" y2="35862"/>
                        <a14:foregroundMark x1="69470" y1="38621" x2="69470" y2="38621"/>
                        <a14:foregroundMark x1="69340" y1="36724" x2="69340" y2="36724"/>
                        <a14:foregroundMark x1="69211" y1="35345" x2="69211" y2="35345"/>
                        <a14:foregroundMark x1="69470" y1="36034" x2="69470" y2="36034"/>
                        <a14:foregroundMark x1="69082" y1="35000" x2="69082" y2="35000"/>
                        <a14:foregroundMark x1="69470" y1="33966" x2="69470" y2="33966"/>
                        <a14:foregroundMark x1="69470" y1="32241" x2="69470" y2="32241"/>
                        <a14:foregroundMark x1="69211" y1="33276" x2="69211" y2="33276"/>
                        <a14:foregroundMark x1="69211" y1="31207" x2="69211" y2="31207"/>
                        <a14:foregroundMark x1="69340" y1="29483" x2="69340" y2="29483"/>
                        <a14:foregroundMark x1="69599" y1="27586" x2="69599" y2="27586"/>
                        <a14:foregroundMark x1="69599" y1="27069" x2="69599" y2="27069"/>
                        <a14:foregroundMark x1="69728" y1="26724" x2="69728" y2="26724"/>
                        <a14:foregroundMark x1="69599" y1="30517" x2="69599" y2="30517"/>
                        <a14:foregroundMark x1="69728" y1="29655" x2="69728" y2="29655"/>
                        <a14:foregroundMark x1="69728" y1="28966" x2="69728" y2="28966"/>
                        <a14:foregroundMark x1="69599" y1="28103" x2="69599" y2="28103"/>
                        <a14:foregroundMark x1="69599" y1="31379" x2="69599" y2="31379"/>
                        <a14:foregroundMark x1="69728" y1="33966" x2="69728" y2="33966"/>
                        <a14:foregroundMark x1="69728" y1="26897" x2="69728" y2="26897"/>
                        <a14:foregroundMark x1="69987" y1="26897" x2="69987" y2="26897"/>
                        <a14:foregroundMark x1="69858" y1="26552" x2="69858" y2="26552"/>
                      </a14:backgroundRemoval>
                    </a14:imgEffect>
                  </a14:imgLayer>
                </a14:imgProps>
              </a:ext>
            </a:extLst>
          </a:blip>
          <a:srcRect l="26511" t="9731" r="26182" b="10492"/>
          <a:stretch/>
        </p:blipFill>
        <p:spPr>
          <a:xfrm>
            <a:off x="1822762" y="10445925"/>
            <a:ext cx="3416863" cy="432337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456" y="9131716"/>
            <a:ext cx="19397407" cy="9918297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AE23C93-DC8A-49AD-A5E6-4AA14ADA4716}"/>
              </a:ext>
            </a:extLst>
          </p:cNvPr>
          <p:cNvSpPr txBox="1"/>
          <p:nvPr/>
        </p:nvSpPr>
        <p:spPr>
          <a:xfrm>
            <a:off x="20038258" y="19261043"/>
            <a:ext cx="4927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/>
              <a:t>Adapted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Carly et al. 2017</a:t>
            </a:r>
            <a:endParaRPr lang="fr-FR" sz="20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13446399" y="27761341"/>
            <a:ext cx="3236346" cy="432301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31"/>
          <a:stretch/>
        </p:blipFill>
        <p:spPr>
          <a:xfrm>
            <a:off x="6039408" y="37555392"/>
            <a:ext cx="3857073" cy="287088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0" t="11172" r="17423" b="14970"/>
          <a:stretch/>
        </p:blipFill>
        <p:spPr>
          <a:xfrm>
            <a:off x="10891853" y="37555392"/>
            <a:ext cx="3704370" cy="287088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81" b="12796"/>
          <a:stretch/>
        </p:blipFill>
        <p:spPr>
          <a:xfrm>
            <a:off x="15591595" y="37555392"/>
            <a:ext cx="3742866" cy="287088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" t="24740" r="10306" b="14404"/>
          <a:stretch/>
        </p:blipFill>
        <p:spPr>
          <a:xfrm>
            <a:off x="20329833" y="38043443"/>
            <a:ext cx="4904149" cy="1894786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13249943" y="35915579"/>
            <a:ext cx="1250644" cy="1336287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7106807" y="35836062"/>
            <a:ext cx="5285572" cy="1415804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7941290" y="35874222"/>
            <a:ext cx="5163089" cy="1377644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15710599" y="35915579"/>
            <a:ext cx="1250644" cy="1336287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14427436" y="27679352"/>
            <a:ext cx="1250644" cy="0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5400000">
            <a:off x="14484220" y="32166342"/>
            <a:ext cx="1250644" cy="0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4465" y="33003634"/>
            <a:ext cx="3329024" cy="267738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="" xmlns:a16="http://schemas.microsoft.com/office/drawing/2014/main" id="{1AE23C93-DC8A-49AD-A5E6-4AA14ADA4716}"/>
              </a:ext>
            </a:extLst>
          </p:cNvPr>
          <p:cNvSpPr txBox="1"/>
          <p:nvPr/>
        </p:nvSpPr>
        <p:spPr>
          <a:xfrm>
            <a:off x="4996018" y="25664560"/>
            <a:ext cx="492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CASSETTE D’EXPRESSION</a:t>
            </a:r>
            <a:endParaRPr lang="fr-FR" sz="3600" b="1" dirty="0"/>
          </a:p>
        </p:txBody>
      </p:sp>
      <p:sp>
        <p:nvSpPr>
          <p:cNvPr id="45" name="ZoneTexte 44">
            <a:extLst>
              <a:ext uri="{FF2B5EF4-FFF2-40B4-BE49-F238E27FC236}">
                <a16:creationId xmlns="" xmlns:a16="http://schemas.microsoft.com/office/drawing/2014/main" id="{1AE23C93-DC8A-49AD-A5E6-4AA14ADA4716}"/>
              </a:ext>
            </a:extLst>
          </p:cNvPr>
          <p:cNvSpPr txBox="1"/>
          <p:nvPr/>
        </p:nvSpPr>
        <p:spPr>
          <a:xfrm>
            <a:off x="4996018" y="29599681"/>
            <a:ext cx="492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CELLULE-HÔTE</a:t>
            </a:r>
            <a:endParaRPr lang="fr-FR" sz="3600" b="1" dirty="0"/>
          </a:p>
        </p:txBody>
      </p:sp>
      <p:sp>
        <p:nvSpPr>
          <p:cNvPr id="46" name="ZoneTexte 45">
            <a:extLst>
              <a:ext uri="{FF2B5EF4-FFF2-40B4-BE49-F238E27FC236}">
                <a16:creationId xmlns="" xmlns:a16="http://schemas.microsoft.com/office/drawing/2014/main" id="{1AE23C93-DC8A-49AD-A5E6-4AA14ADA4716}"/>
              </a:ext>
            </a:extLst>
          </p:cNvPr>
          <p:cNvSpPr txBox="1"/>
          <p:nvPr/>
        </p:nvSpPr>
        <p:spPr>
          <a:xfrm>
            <a:off x="4996017" y="34019160"/>
            <a:ext cx="492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LIPASE CALB</a:t>
            </a:r>
            <a:endParaRPr lang="fr-FR" sz="3600" b="1" dirty="0"/>
          </a:p>
        </p:txBody>
      </p:sp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1AE23C93-DC8A-49AD-A5E6-4AA14ADA4716}"/>
              </a:ext>
            </a:extLst>
          </p:cNvPr>
          <p:cNvSpPr txBox="1"/>
          <p:nvPr/>
        </p:nvSpPr>
        <p:spPr>
          <a:xfrm>
            <a:off x="1216336" y="38667670"/>
            <a:ext cx="4927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APPLICATIONS</a:t>
            </a:r>
            <a:endParaRPr lang="fr-FR" sz="36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010" y="25333733"/>
            <a:ext cx="8629495" cy="130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47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</dc:creator>
  <cp:lastModifiedBy>Utilisateur Windows</cp:lastModifiedBy>
  <cp:revision>46</cp:revision>
  <dcterms:created xsi:type="dcterms:W3CDTF">2017-08-31T08:37:10Z</dcterms:created>
  <dcterms:modified xsi:type="dcterms:W3CDTF">2018-05-09T15:02:02Z</dcterms:modified>
</cp:coreProperties>
</file>