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6" r:id="rId3"/>
    <p:sldId id="257" r:id="rId4"/>
    <p:sldId id="288" r:id="rId5"/>
    <p:sldId id="285" r:id="rId6"/>
    <p:sldId id="258" r:id="rId7"/>
    <p:sldId id="259" r:id="rId8"/>
    <p:sldId id="260" r:id="rId9"/>
    <p:sldId id="262" r:id="rId10"/>
    <p:sldId id="261" r:id="rId11"/>
    <p:sldId id="263" r:id="rId12"/>
    <p:sldId id="264" r:id="rId13"/>
    <p:sldId id="265" r:id="rId14"/>
    <p:sldId id="289" r:id="rId15"/>
    <p:sldId id="266" r:id="rId16"/>
    <p:sldId id="268" r:id="rId17"/>
    <p:sldId id="269" r:id="rId18"/>
    <p:sldId id="272" r:id="rId19"/>
    <p:sldId id="273" r:id="rId20"/>
    <p:sldId id="271" r:id="rId21"/>
    <p:sldId id="270" r:id="rId22"/>
    <p:sldId id="274" r:id="rId23"/>
    <p:sldId id="277" r:id="rId24"/>
    <p:sldId id="275" r:id="rId25"/>
    <p:sldId id="276" r:id="rId26"/>
    <p:sldId id="278" r:id="rId27"/>
    <p:sldId id="279" r:id="rId28"/>
    <p:sldId id="282" r:id="rId29"/>
    <p:sldId id="290" r:id="rId30"/>
    <p:sldId id="280" r:id="rId31"/>
    <p:sldId id="281" r:id="rId32"/>
    <p:sldId id="284" r:id="rId33"/>
    <p:sldId id="283" r:id="rId34"/>
    <p:sldId id="267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4"/>
    <p:restoredTop sz="90681"/>
  </p:normalViewPr>
  <p:slideViewPr>
    <p:cSldViewPr snapToGrid="0" snapToObjects="1">
      <p:cViewPr>
        <p:scale>
          <a:sx n="80" d="100"/>
          <a:sy n="80" d="100"/>
        </p:scale>
        <p:origin x="35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D172E-62D7-D447-9C4B-2B7393AEEC31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F38335F2-E623-1445-B821-FFCF156BDAFA}">
      <dgm:prSet phldrT="[Texte]"/>
      <dgm:spPr/>
      <dgm:t>
        <a:bodyPr/>
        <a:lstStyle/>
        <a:p>
          <a:r>
            <a:rPr lang="fr-FR" dirty="0"/>
            <a:t>Se lever avant 9 heures du matin</a:t>
          </a:r>
        </a:p>
      </dgm:t>
    </dgm:pt>
    <dgm:pt modelId="{CA6E5216-0ADF-AB42-BFCB-D4F9B18B0423}" type="parTrans" cxnId="{1F431DB4-EC58-5F44-9860-BBAB33AC5D09}">
      <dgm:prSet/>
      <dgm:spPr/>
      <dgm:t>
        <a:bodyPr/>
        <a:lstStyle/>
        <a:p>
          <a:endParaRPr lang="fr-FR"/>
        </a:p>
      </dgm:t>
    </dgm:pt>
    <dgm:pt modelId="{D4C33F6E-4666-BE4D-9BFE-09462CD65111}" type="sibTrans" cxnId="{1F431DB4-EC58-5F44-9860-BBAB33AC5D09}">
      <dgm:prSet/>
      <dgm:spPr/>
      <dgm:t>
        <a:bodyPr/>
        <a:lstStyle/>
        <a:p>
          <a:endParaRPr lang="fr-FR"/>
        </a:p>
      </dgm:t>
    </dgm:pt>
    <dgm:pt modelId="{CC1C9D04-65C8-E348-BA3A-8BD766A14FA4}">
      <dgm:prSet phldrT="[Texte]"/>
      <dgm:spPr/>
      <dgm:t>
        <a:bodyPr/>
        <a:lstStyle/>
        <a:p>
          <a:r>
            <a:rPr lang="fr-FR" dirty="0"/>
            <a:t>Avoir des maux de tête</a:t>
          </a:r>
        </a:p>
      </dgm:t>
    </dgm:pt>
    <dgm:pt modelId="{F249CDFB-B7F6-3849-A9C7-8B8F13BD3BA6}" type="parTrans" cxnId="{93E9EF6A-B07F-A24F-98CF-F151F626F750}">
      <dgm:prSet/>
      <dgm:spPr/>
      <dgm:t>
        <a:bodyPr/>
        <a:lstStyle/>
        <a:p>
          <a:endParaRPr lang="fr-FR"/>
        </a:p>
      </dgm:t>
    </dgm:pt>
    <dgm:pt modelId="{919E03F1-A223-1E4D-B07A-424FE7F46C13}" type="sibTrans" cxnId="{93E9EF6A-B07F-A24F-98CF-F151F626F750}">
      <dgm:prSet/>
      <dgm:spPr/>
      <dgm:t>
        <a:bodyPr/>
        <a:lstStyle/>
        <a:p>
          <a:endParaRPr lang="fr-FR"/>
        </a:p>
      </dgm:t>
    </dgm:pt>
    <dgm:pt modelId="{C1582DD9-3A9E-5545-9F7B-8A75AD00DEF1}" type="pres">
      <dgm:prSet presAssocID="{713D172E-62D7-D447-9C4B-2B7393AEEC31}" presName="Name0" presStyleCnt="0">
        <dgm:presLayoutVars>
          <dgm:dir/>
          <dgm:resizeHandles val="exact"/>
        </dgm:presLayoutVars>
      </dgm:prSet>
      <dgm:spPr/>
    </dgm:pt>
    <dgm:pt modelId="{160C60F2-682F-3545-995D-87C6849ECA87}" type="pres">
      <dgm:prSet presAssocID="{F38335F2-E623-1445-B821-FFCF156BDAFA}" presName="node" presStyleLbl="node1" presStyleIdx="0" presStyleCnt="2">
        <dgm:presLayoutVars>
          <dgm:bulletEnabled val="1"/>
        </dgm:presLayoutVars>
      </dgm:prSet>
      <dgm:spPr/>
    </dgm:pt>
    <dgm:pt modelId="{307C66E3-7F3B-7D4B-99F1-AFDE559BE3F1}" type="pres">
      <dgm:prSet presAssocID="{D4C33F6E-4666-BE4D-9BFE-09462CD65111}" presName="sibTrans" presStyleLbl="sibTrans2D1" presStyleIdx="0" presStyleCnt="1"/>
      <dgm:spPr/>
    </dgm:pt>
    <dgm:pt modelId="{13A40AE7-FF3C-574B-8336-8161B370FE03}" type="pres">
      <dgm:prSet presAssocID="{D4C33F6E-4666-BE4D-9BFE-09462CD65111}" presName="connectorText" presStyleLbl="sibTrans2D1" presStyleIdx="0" presStyleCnt="1"/>
      <dgm:spPr/>
    </dgm:pt>
    <dgm:pt modelId="{11B1DB66-BA18-0147-B67F-61BB7C99818D}" type="pres">
      <dgm:prSet presAssocID="{CC1C9D04-65C8-E348-BA3A-8BD766A14FA4}" presName="node" presStyleLbl="node1" presStyleIdx="1" presStyleCnt="2">
        <dgm:presLayoutVars>
          <dgm:bulletEnabled val="1"/>
        </dgm:presLayoutVars>
      </dgm:prSet>
      <dgm:spPr/>
    </dgm:pt>
  </dgm:ptLst>
  <dgm:cxnLst>
    <dgm:cxn modelId="{57299710-573B-2043-9D91-2D10CCBA0FAE}" type="presOf" srcId="{F38335F2-E623-1445-B821-FFCF156BDAFA}" destId="{160C60F2-682F-3545-995D-87C6849ECA87}" srcOrd="0" destOrd="0" presId="urn:microsoft.com/office/officeart/2005/8/layout/process1"/>
    <dgm:cxn modelId="{6021581C-1C8F-094E-BFC8-592D3BD2C94F}" type="presOf" srcId="{D4C33F6E-4666-BE4D-9BFE-09462CD65111}" destId="{307C66E3-7F3B-7D4B-99F1-AFDE559BE3F1}" srcOrd="0" destOrd="0" presId="urn:microsoft.com/office/officeart/2005/8/layout/process1"/>
    <dgm:cxn modelId="{93E9EF6A-B07F-A24F-98CF-F151F626F750}" srcId="{713D172E-62D7-D447-9C4B-2B7393AEEC31}" destId="{CC1C9D04-65C8-E348-BA3A-8BD766A14FA4}" srcOrd="1" destOrd="0" parTransId="{F249CDFB-B7F6-3849-A9C7-8B8F13BD3BA6}" sibTransId="{919E03F1-A223-1E4D-B07A-424FE7F46C13}"/>
    <dgm:cxn modelId="{22476B87-238F-3B4D-8D42-903CC475AD09}" type="presOf" srcId="{713D172E-62D7-D447-9C4B-2B7393AEEC31}" destId="{C1582DD9-3A9E-5545-9F7B-8A75AD00DEF1}" srcOrd="0" destOrd="0" presId="urn:microsoft.com/office/officeart/2005/8/layout/process1"/>
    <dgm:cxn modelId="{A357C096-B585-FB44-ADC7-CA72E0BC805D}" type="presOf" srcId="{D4C33F6E-4666-BE4D-9BFE-09462CD65111}" destId="{13A40AE7-FF3C-574B-8336-8161B370FE03}" srcOrd="1" destOrd="0" presId="urn:microsoft.com/office/officeart/2005/8/layout/process1"/>
    <dgm:cxn modelId="{75F793B2-CA60-FA4F-8F3F-157EB524597A}" type="presOf" srcId="{CC1C9D04-65C8-E348-BA3A-8BD766A14FA4}" destId="{11B1DB66-BA18-0147-B67F-61BB7C99818D}" srcOrd="0" destOrd="0" presId="urn:microsoft.com/office/officeart/2005/8/layout/process1"/>
    <dgm:cxn modelId="{1F431DB4-EC58-5F44-9860-BBAB33AC5D09}" srcId="{713D172E-62D7-D447-9C4B-2B7393AEEC31}" destId="{F38335F2-E623-1445-B821-FFCF156BDAFA}" srcOrd="0" destOrd="0" parTransId="{CA6E5216-0ADF-AB42-BFCB-D4F9B18B0423}" sibTransId="{D4C33F6E-4666-BE4D-9BFE-09462CD65111}"/>
    <dgm:cxn modelId="{F16335C1-6502-6148-9D40-BF32AA28349F}" type="presParOf" srcId="{C1582DD9-3A9E-5545-9F7B-8A75AD00DEF1}" destId="{160C60F2-682F-3545-995D-87C6849ECA87}" srcOrd="0" destOrd="0" presId="urn:microsoft.com/office/officeart/2005/8/layout/process1"/>
    <dgm:cxn modelId="{DE3CD9A1-70D7-3F40-828F-EB958B081DAE}" type="presParOf" srcId="{C1582DD9-3A9E-5545-9F7B-8A75AD00DEF1}" destId="{307C66E3-7F3B-7D4B-99F1-AFDE559BE3F1}" srcOrd="1" destOrd="0" presId="urn:microsoft.com/office/officeart/2005/8/layout/process1"/>
    <dgm:cxn modelId="{A5012A34-4EC1-9B48-A90E-88CFE6CC9A3F}" type="presParOf" srcId="{307C66E3-7F3B-7D4B-99F1-AFDE559BE3F1}" destId="{13A40AE7-FF3C-574B-8336-8161B370FE03}" srcOrd="0" destOrd="0" presId="urn:microsoft.com/office/officeart/2005/8/layout/process1"/>
    <dgm:cxn modelId="{765590CB-0EE3-694E-83F4-609935D1D481}" type="presParOf" srcId="{C1582DD9-3A9E-5545-9F7B-8A75AD00DEF1}" destId="{11B1DB66-BA18-0147-B67F-61BB7C99818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3D172E-62D7-D447-9C4B-2B7393AEEC31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</dgm:pt>
    <dgm:pt modelId="{F38335F2-E623-1445-B821-FFCF156BDAFA}">
      <dgm:prSet phldrT="[Texte]"/>
      <dgm:spPr/>
      <dgm:t>
        <a:bodyPr/>
        <a:lstStyle/>
        <a:p>
          <a:r>
            <a:rPr lang="fr-FR" dirty="0"/>
            <a:t>Elément A</a:t>
          </a:r>
        </a:p>
      </dgm:t>
    </dgm:pt>
    <dgm:pt modelId="{CA6E5216-0ADF-AB42-BFCB-D4F9B18B0423}" type="parTrans" cxnId="{1F431DB4-EC58-5F44-9860-BBAB33AC5D09}">
      <dgm:prSet/>
      <dgm:spPr/>
      <dgm:t>
        <a:bodyPr/>
        <a:lstStyle/>
        <a:p>
          <a:endParaRPr lang="fr-FR"/>
        </a:p>
      </dgm:t>
    </dgm:pt>
    <dgm:pt modelId="{D4C33F6E-4666-BE4D-9BFE-09462CD65111}" type="sibTrans" cxnId="{1F431DB4-EC58-5F44-9860-BBAB33AC5D09}">
      <dgm:prSet/>
      <dgm:spPr/>
      <dgm:t>
        <a:bodyPr/>
        <a:lstStyle/>
        <a:p>
          <a:endParaRPr lang="fr-FR"/>
        </a:p>
      </dgm:t>
    </dgm:pt>
    <dgm:pt modelId="{CC1C9D04-65C8-E348-BA3A-8BD766A14FA4}">
      <dgm:prSet phldrT="[Texte]"/>
      <dgm:spPr/>
      <dgm:t>
        <a:bodyPr/>
        <a:lstStyle/>
        <a:p>
          <a:r>
            <a:rPr lang="fr-FR" dirty="0"/>
            <a:t>Elément B</a:t>
          </a:r>
        </a:p>
      </dgm:t>
    </dgm:pt>
    <dgm:pt modelId="{F249CDFB-B7F6-3849-A9C7-8B8F13BD3BA6}" type="parTrans" cxnId="{93E9EF6A-B07F-A24F-98CF-F151F626F750}">
      <dgm:prSet/>
      <dgm:spPr/>
      <dgm:t>
        <a:bodyPr/>
        <a:lstStyle/>
        <a:p>
          <a:endParaRPr lang="fr-FR"/>
        </a:p>
      </dgm:t>
    </dgm:pt>
    <dgm:pt modelId="{919E03F1-A223-1E4D-B07A-424FE7F46C13}" type="sibTrans" cxnId="{93E9EF6A-B07F-A24F-98CF-F151F626F750}">
      <dgm:prSet/>
      <dgm:spPr/>
      <dgm:t>
        <a:bodyPr/>
        <a:lstStyle/>
        <a:p>
          <a:endParaRPr lang="fr-FR"/>
        </a:p>
      </dgm:t>
    </dgm:pt>
    <dgm:pt modelId="{02110C31-3517-0845-9EDA-887B08AB6E7A}">
      <dgm:prSet phldrT="[Texte]"/>
      <dgm:spPr/>
      <dgm:t>
        <a:bodyPr/>
        <a:lstStyle/>
        <a:p>
          <a:r>
            <a:rPr lang="fr-FR" dirty="0"/>
            <a:t>A : Se lever avant 9 heures du matin</a:t>
          </a:r>
        </a:p>
      </dgm:t>
    </dgm:pt>
    <dgm:pt modelId="{2E183701-54BC-1440-B3BA-F1885C2E572D}" type="parTrans" cxnId="{F9720A9C-9E5B-3B4D-8192-89664B349B14}">
      <dgm:prSet/>
      <dgm:spPr/>
      <dgm:t>
        <a:bodyPr/>
        <a:lstStyle/>
        <a:p>
          <a:endParaRPr lang="fr-FR"/>
        </a:p>
      </dgm:t>
    </dgm:pt>
    <dgm:pt modelId="{A2FE14AA-42A3-0345-8539-91BBB9A0303B}" type="sibTrans" cxnId="{F9720A9C-9E5B-3B4D-8192-89664B349B14}">
      <dgm:prSet/>
      <dgm:spPr/>
      <dgm:t>
        <a:bodyPr/>
        <a:lstStyle/>
        <a:p>
          <a:endParaRPr lang="fr-FR"/>
        </a:p>
      </dgm:t>
    </dgm:pt>
    <dgm:pt modelId="{1DA1B568-36B3-8142-BD08-A21F54E5424D}">
      <dgm:prSet phldrT="[Texte]"/>
      <dgm:spPr/>
      <dgm:t>
        <a:bodyPr/>
        <a:lstStyle/>
        <a:p>
          <a:r>
            <a:rPr lang="fr-FR" dirty="0"/>
            <a:t>B : Avoir des maux de tête</a:t>
          </a:r>
        </a:p>
      </dgm:t>
    </dgm:pt>
    <dgm:pt modelId="{BAB1EF5D-EA18-CB43-BC8C-C24E751A79D1}" type="parTrans" cxnId="{477C128F-125A-784D-B45B-C20B9C085C1C}">
      <dgm:prSet/>
      <dgm:spPr/>
      <dgm:t>
        <a:bodyPr/>
        <a:lstStyle/>
        <a:p>
          <a:endParaRPr lang="fr-FR"/>
        </a:p>
      </dgm:t>
    </dgm:pt>
    <dgm:pt modelId="{63C93025-8E42-4C4E-A036-1F41F88927D0}" type="sibTrans" cxnId="{477C128F-125A-784D-B45B-C20B9C085C1C}">
      <dgm:prSet/>
      <dgm:spPr/>
      <dgm:t>
        <a:bodyPr/>
        <a:lstStyle/>
        <a:p>
          <a:endParaRPr lang="fr-FR"/>
        </a:p>
      </dgm:t>
    </dgm:pt>
    <dgm:pt modelId="{C7492440-057F-704E-B59F-E33C1837C175}">
      <dgm:prSet phldrT="[Texte]"/>
      <dgm:spPr/>
      <dgm:t>
        <a:bodyPr/>
        <a:lstStyle/>
        <a:p>
          <a:r>
            <a:rPr lang="fr-FR" dirty="0"/>
            <a:t>A’ : Se lever après 9 heures du matin</a:t>
          </a:r>
        </a:p>
      </dgm:t>
    </dgm:pt>
    <dgm:pt modelId="{E24DAC8B-B23C-8A4A-85A2-FA790CDB51C4}" type="parTrans" cxnId="{87E296E3-D1E5-9A43-9909-21D5744E05CC}">
      <dgm:prSet/>
      <dgm:spPr/>
      <dgm:t>
        <a:bodyPr/>
        <a:lstStyle/>
        <a:p>
          <a:endParaRPr lang="fr-FR"/>
        </a:p>
      </dgm:t>
    </dgm:pt>
    <dgm:pt modelId="{70F530C8-903E-F644-85B8-594F83A145BE}" type="sibTrans" cxnId="{87E296E3-D1E5-9A43-9909-21D5744E05CC}">
      <dgm:prSet/>
      <dgm:spPr/>
      <dgm:t>
        <a:bodyPr/>
        <a:lstStyle/>
        <a:p>
          <a:endParaRPr lang="fr-FR"/>
        </a:p>
      </dgm:t>
    </dgm:pt>
    <dgm:pt modelId="{6B79D223-99F0-0546-BD68-02DCEE8B89D4}">
      <dgm:prSet phldrT="[Texte]"/>
      <dgm:spPr/>
      <dgm:t>
        <a:bodyPr/>
        <a:lstStyle/>
        <a:p>
          <a:r>
            <a:rPr lang="fr-FR" dirty="0"/>
            <a:t>B’ : Eviter les maux de tête</a:t>
          </a:r>
        </a:p>
      </dgm:t>
    </dgm:pt>
    <dgm:pt modelId="{5A94F79C-15F7-244F-BE7A-6DE1433778BD}" type="parTrans" cxnId="{F479BC78-9150-1344-964E-64E99789A0DC}">
      <dgm:prSet/>
      <dgm:spPr/>
      <dgm:t>
        <a:bodyPr/>
        <a:lstStyle/>
        <a:p>
          <a:endParaRPr lang="fr-FR"/>
        </a:p>
      </dgm:t>
    </dgm:pt>
    <dgm:pt modelId="{800B2E41-3934-C741-86F8-CA895A71ED6E}" type="sibTrans" cxnId="{F479BC78-9150-1344-964E-64E99789A0DC}">
      <dgm:prSet/>
      <dgm:spPr/>
      <dgm:t>
        <a:bodyPr/>
        <a:lstStyle/>
        <a:p>
          <a:endParaRPr lang="fr-FR"/>
        </a:p>
      </dgm:t>
    </dgm:pt>
    <dgm:pt modelId="{5142D06F-F49B-384B-A5D2-784652CB5DAE}" type="pres">
      <dgm:prSet presAssocID="{713D172E-62D7-D447-9C4B-2B7393AEEC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A9252E-7CBE-804A-947B-A0014A9AD154}" type="pres">
      <dgm:prSet presAssocID="{F38335F2-E623-1445-B821-FFCF156BDAFA}" presName="root" presStyleCnt="0"/>
      <dgm:spPr/>
    </dgm:pt>
    <dgm:pt modelId="{653D8E9C-6067-4F45-955C-AE574ABD87FE}" type="pres">
      <dgm:prSet presAssocID="{F38335F2-E623-1445-B821-FFCF156BDAFA}" presName="rootComposite" presStyleCnt="0"/>
      <dgm:spPr/>
    </dgm:pt>
    <dgm:pt modelId="{B074448B-E2E6-D741-8245-A5E924051B10}" type="pres">
      <dgm:prSet presAssocID="{F38335F2-E623-1445-B821-FFCF156BDAFA}" presName="rootText" presStyleLbl="node1" presStyleIdx="0" presStyleCnt="2" custLinFactNeighborY="-2829"/>
      <dgm:spPr/>
    </dgm:pt>
    <dgm:pt modelId="{1DC0C7A0-371A-C446-8C14-F27D9FED4E5C}" type="pres">
      <dgm:prSet presAssocID="{F38335F2-E623-1445-B821-FFCF156BDAFA}" presName="rootConnector" presStyleLbl="node1" presStyleIdx="0" presStyleCnt="2"/>
      <dgm:spPr/>
    </dgm:pt>
    <dgm:pt modelId="{2DBF0FFE-B9BF-8A46-8645-BED066C86E69}" type="pres">
      <dgm:prSet presAssocID="{F38335F2-E623-1445-B821-FFCF156BDAFA}" presName="childShape" presStyleCnt="0"/>
      <dgm:spPr/>
    </dgm:pt>
    <dgm:pt modelId="{98F94A83-F455-CE4E-9F14-1A5A107B9E46}" type="pres">
      <dgm:prSet presAssocID="{2E183701-54BC-1440-B3BA-F1885C2E572D}" presName="Name13" presStyleLbl="parChTrans1D2" presStyleIdx="0" presStyleCnt="4"/>
      <dgm:spPr/>
    </dgm:pt>
    <dgm:pt modelId="{5D7A2D81-54E4-A840-A8E0-97F63A69A063}" type="pres">
      <dgm:prSet presAssocID="{02110C31-3517-0845-9EDA-887B08AB6E7A}" presName="childText" presStyleLbl="bgAcc1" presStyleIdx="0" presStyleCnt="4">
        <dgm:presLayoutVars>
          <dgm:bulletEnabled val="1"/>
        </dgm:presLayoutVars>
      </dgm:prSet>
      <dgm:spPr/>
    </dgm:pt>
    <dgm:pt modelId="{E9D86746-C62F-804A-AA13-C2C0D1E5D316}" type="pres">
      <dgm:prSet presAssocID="{E24DAC8B-B23C-8A4A-85A2-FA790CDB51C4}" presName="Name13" presStyleLbl="parChTrans1D2" presStyleIdx="1" presStyleCnt="4"/>
      <dgm:spPr/>
    </dgm:pt>
    <dgm:pt modelId="{167E3ABA-239B-634E-B890-71A613415139}" type="pres">
      <dgm:prSet presAssocID="{C7492440-057F-704E-B59F-E33C1837C175}" presName="childText" presStyleLbl="bgAcc1" presStyleIdx="1" presStyleCnt="4">
        <dgm:presLayoutVars>
          <dgm:bulletEnabled val="1"/>
        </dgm:presLayoutVars>
      </dgm:prSet>
      <dgm:spPr/>
    </dgm:pt>
    <dgm:pt modelId="{19A1FAC7-D87A-E44A-89BA-B89A96EA45C4}" type="pres">
      <dgm:prSet presAssocID="{CC1C9D04-65C8-E348-BA3A-8BD766A14FA4}" presName="root" presStyleCnt="0"/>
      <dgm:spPr/>
    </dgm:pt>
    <dgm:pt modelId="{5C8E197B-4D22-5849-AA1B-5B18EB75A87C}" type="pres">
      <dgm:prSet presAssocID="{CC1C9D04-65C8-E348-BA3A-8BD766A14FA4}" presName="rootComposite" presStyleCnt="0"/>
      <dgm:spPr/>
    </dgm:pt>
    <dgm:pt modelId="{94234A6E-253B-724A-9E92-30BED5A26568}" type="pres">
      <dgm:prSet presAssocID="{CC1C9D04-65C8-E348-BA3A-8BD766A14FA4}" presName="rootText" presStyleLbl="node1" presStyleIdx="1" presStyleCnt="2" custLinFactNeighborY="-2829"/>
      <dgm:spPr/>
    </dgm:pt>
    <dgm:pt modelId="{EF31E627-D9F8-D442-8335-5D701866C68F}" type="pres">
      <dgm:prSet presAssocID="{CC1C9D04-65C8-E348-BA3A-8BD766A14FA4}" presName="rootConnector" presStyleLbl="node1" presStyleIdx="1" presStyleCnt="2"/>
      <dgm:spPr/>
    </dgm:pt>
    <dgm:pt modelId="{0691078F-C01D-D24C-B3DC-780818F2DFD6}" type="pres">
      <dgm:prSet presAssocID="{CC1C9D04-65C8-E348-BA3A-8BD766A14FA4}" presName="childShape" presStyleCnt="0"/>
      <dgm:spPr/>
    </dgm:pt>
    <dgm:pt modelId="{59DFA8C0-9AFC-4547-B1D5-C1CCF925D52B}" type="pres">
      <dgm:prSet presAssocID="{BAB1EF5D-EA18-CB43-BC8C-C24E751A79D1}" presName="Name13" presStyleLbl="parChTrans1D2" presStyleIdx="2" presStyleCnt="4"/>
      <dgm:spPr/>
    </dgm:pt>
    <dgm:pt modelId="{7F23567B-6E0A-4C48-BC0F-0DB7C3820203}" type="pres">
      <dgm:prSet presAssocID="{1DA1B568-36B3-8142-BD08-A21F54E5424D}" presName="childText" presStyleLbl="bgAcc1" presStyleIdx="2" presStyleCnt="4">
        <dgm:presLayoutVars>
          <dgm:bulletEnabled val="1"/>
        </dgm:presLayoutVars>
      </dgm:prSet>
      <dgm:spPr/>
    </dgm:pt>
    <dgm:pt modelId="{AE668570-4536-1547-8DBF-0400CD345E53}" type="pres">
      <dgm:prSet presAssocID="{5A94F79C-15F7-244F-BE7A-6DE1433778BD}" presName="Name13" presStyleLbl="parChTrans1D2" presStyleIdx="3" presStyleCnt="4"/>
      <dgm:spPr/>
    </dgm:pt>
    <dgm:pt modelId="{265BC576-F82B-E04B-8E07-9CF024762C4D}" type="pres">
      <dgm:prSet presAssocID="{6B79D223-99F0-0546-BD68-02DCEE8B89D4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73FC0802-DA2D-F447-933B-85091276664B}" type="presOf" srcId="{F38335F2-E623-1445-B821-FFCF156BDAFA}" destId="{1DC0C7A0-371A-C446-8C14-F27D9FED4E5C}" srcOrd="1" destOrd="0" presId="urn:microsoft.com/office/officeart/2005/8/layout/hierarchy3"/>
    <dgm:cxn modelId="{8E38D75A-4DB5-4A4F-AAA8-5D5961E154B5}" type="presOf" srcId="{BAB1EF5D-EA18-CB43-BC8C-C24E751A79D1}" destId="{59DFA8C0-9AFC-4547-B1D5-C1CCF925D52B}" srcOrd="0" destOrd="0" presId="urn:microsoft.com/office/officeart/2005/8/layout/hierarchy3"/>
    <dgm:cxn modelId="{E3CC7E64-AE2B-F94C-945D-B89D37D4569F}" type="presOf" srcId="{2E183701-54BC-1440-B3BA-F1885C2E572D}" destId="{98F94A83-F455-CE4E-9F14-1A5A107B9E46}" srcOrd="0" destOrd="0" presId="urn:microsoft.com/office/officeart/2005/8/layout/hierarchy3"/>
    <dgm:cxn modelId="{93E9EF6A-B07F-A24F-98CF-F151F626F750}" srcId="{713D172E-62D7-D447-9C4B-2B7393AEEC31}" destId="{CC1C9D04-65C8-E348-BA3A-8BD766A14FA4}" srcOrd="1" destOrd="0" parTransId="{F249CDFB-B7F6-3849-A9C7-8B8F13BD3BA6}" sibTransId="{919E03F1-A223-1E4D-B07A-424FE7F46C13}"/>
    <dgm:cxn modelId="{F479BC78-9150-1344-964E-64E99789A0DC}" srcId="{CC1C9D04-65C8-E348-BA3A-8BD766A14FA4}" destId="{6B79D223-99F0-0546-BD68-02DCEE8B89D4}" srcOrd="1" destOrd="0" parTransId="{5A94F79C-15F7-244F-BE7A-6DE1433778BD}" sibTransId="{800B2E41-3934-C741-86F8-CA895A71ED6E}"/>
    <dgm:cxn modelId="{4A96A681-76A2-CE4C-A8AB-CD91DC94DDA4}" type="presOf" srcId="{E24DAC8B-B23C-8A4A-85A2-FA790CDB51C4}" destId="{E9D86746-C62F-804A-AA13-C2C0D1E5D316}" srcOrd="0" destOrd="0" presId="urn:microsoft.com/office/officeart/2005/8/layout/hierarchy3"/>
    <dgm:cxn modelId="{C95B9086-35B8-8D4D-9B7C-4AB97DC65E5C}" type="presOf" srcId="{713D172E-62D7-D447-9C4B-2B7393AEEC31}" destId="{5142D06F-F49B-384B-A5D2-784652CB5DAE}" srcOrd="0" destOrd="0" presId="urn:microsoft.com/office/officeart/2005/8/layout/hierarchy3"/>
    <dgm:cxn modelId="{477C128F-125A-784D-B45B-C20B9C085C1C}" srcId="{CC1C9D04-65C8-E348-BA3A-8BD766A14FA4}" destId="{1DA1B568-36B3-8142-BD08-A21F54E5424D}" srcOrd="0" destOrd="0" parTransId="{BAB1EF5D-EA18-CB43-BC8C-C24E751A79D1}" sibTransId="{63C93025-8E42-4C4E-A036-1F41F88927D0}"/>
    <dgm:cxn modelId="{877E599A-EBDB-614F-A0D8-AB2052A28F7F}" type="presOf" srcId="{CC1C9D04-65C8-E348-BA3A-8BD766A14FA4}" destId="{EF31E627-D9F8-D442-8335-5D701866C68F}" srcOrd="1" destOrd="0" presId="urn:microsoft.com/office/officeart/2005/8/layout/hierarchy3"/>
    <dgm:cxn modelId="{F9720A9C-9E5B-3B4D-8192-89664B349B14}" srcId="{F38335F2-E623-1445-B821-FFCF156BDAFA}" destId="{02110C31-3517-0845-9EDA-887B08AB6E7A}" srcOrd="0" destOrd="0" parTransId="{2E183701-54BC-1440-B3BA-F1885C2E572D}" sibTransId="{A2FE14AA-42A3-0345-8539-91BBB9A0303B}"/>
    <dgm:cxn modelId="{344E7BA8-5695-8942-A00C-77A49755DFC6}" type="presOf" srcId="{F38335F2-E623-1445-B821-FFCF156BDAFA}" destId="{B074448B-E2E6-D741-8245-A5E924051B10}" srcOrd="0" destOrd="0" presId="urn:microsoft.com/office/officeart/2005/8/layout/hierarchy3"/>
    <dgm:cxn modelId="{A145F1A8-2947-0A43-90AC-DB1559D1846C}" type="presOf" srcId="{6B79D223-99F0-0546-BD68-02DCEE8B89D4}" destId="{265BC576-F82B-E04B-8E07-9CF024762C4D}" srcOrd="0" destOrd="0" presId="urn:microsoft.com/office/officeart/2005/8/layout/hierarchy3"/>
    <dgm:cxn modelId="{C12E51AD-9B3E-924F-B1DE-A631BCBAE418}" type="presOf" srcId="{CC1C9D04-65C8-E348-BA3A-8BD766A14FA4}" destId="{94234A6E-253B-724A-9E92-30BED5A26568}" srcOrd="0" destOrd="0" presId="urn:microsoft.com/office/officeart/2005/8/layout/hierarchy3"/>
    <dgm:cxn modelId="{1F431DB4-EC58-5F44-9860-BBAB33AC5D09}" srcId="{713D172E-62D7-D447-9C4B-2B7393AEEC31}" destId="{F38335F2-E623-1445-B821-FFCF156BDAFA}" srcOrd="0" destOrd="0" parTransId="{CA6E5216-0ADF-AB42-BFCB-D4F9B18B0423}" sibTransId="{D4C33F6E-4666-BE4D-9BFE-09462CD65111}"/>
    <dgm:cxn modelId="{53C0CBC8-EEBE-4141-BC5A-C91FECBB5A05}" type="presOf" srcId="{C7492440-057F-704E-B59F-E33C1837C175}" destId="{167E3ABA-239B-634E-B890-71A613415139}" srcOrd="0" destOrd="0" presId="urn:microsoft.com/office/officeart/2005/8/layout/hierarchy3"/>
    <dgm:cxn modelId="{887BB1C9-A382-4447-A470-799E6E667982}" type="presOf" srcId="{1DA1B568-36B3-8142-BD08-A21F54E5424D}" destId="{7F23567B-6E0A-4C48-BC0F-0DB7C3820203}" srcOrd="0" destOrd="0" presId="urn:microsoft.com/office/officeart/2005/8/layout/hierarchy3"/>
    <dgm:cxn modelId="{5CBD31DB-3CE1-6C45-BF21-9FD532615AD1}" type="presOf" srcId="{02110C31-3517-0845-9EDA-887B08AB6E7A}" destId="{5D7A2D81-54E4-A840-A8E0-97F63A69A063}" srcOrd="0" destOrd="0" presId="urn:microsoft.com/office/officeart/2005/8/layout/hierarchy3"/>
    <dgm:cxn modelId="{3EDE49E2-32A2-5C41-B2EF-9974F2F2EA66}" type="presOf" srcId="{5A94F79C-15F7-244F-BE7A-6DE1433778BD}" destId="{AE668570-4536-1547-8DBF-0400CD345E53}" srcOrd="0" destOrd="0" presId="urn:microsoft.com/office/officeart/2005/8/layout/hierarchy3"/>
    <dgm:cxn modelId="{87E296E3-D1E5-9A43-9909-21D5744E05CC}" srcId="{F38335F2-E623-1445-B821-FFCF156BDAFA}" destId="{C7492440-057F-704E-B59F-E33C1837C175}" srcOrd="1" destOrd="0" parTransId="{E24DAC8B-B23C-8A4A-85A2-FA790CDB51C4}" sibTransId="{70F530C8-903E-F644-85B8-594F83A145BE}"/>
    <dgm:cxn modelId="{37252CB3-1C24-174A-AF98-31AB965A8952}" type="presParOf" srcId="{5142D06F-F49B-384B-A5D2-784652CB5DAE}" destId="{BBA9252E-7CBE-804A-947B-A0014A9AD154}" srcOrd="0" destOrd="0" presId="urn:microsoft.com/office/officeart/2005/8/layout/hierarchy3"/>
    <dgm:cxn modelId="{423E947A-B2D4-0C4F-8E3F-AD76793DE919}" type="presParOf" srcId="{BBA9252E-7CBE-804A-947B-A0014A9AD154}" destId="{653D8E9C-6067-4F45-955C-AE574ABD87FE}" srcOrd="0" destOrd="0" presId="urn:microsoft.com/office/officeart/2005/8/layout/hierarchy3"/>
    <dgm:cxn modelId="{FB59A1EB-FFAC-8943-8BB8-922BD0919423}" type="presParOf" srcId="{653D8E9C-6067-4F45-955C-AE574ABD87FE}" destId="{B074448B-E2E6-D741-8245-A5E924051B10}" srcOrd="0" destOrd="0" presId="urn:microsoft.com/office/officeart/2005/8/layout/hierarchy3"/>
    <dgm:cxn modelId="{FAE2835A-52B3-ED4E-9AFA-93E4ECBDF313}" type="presParOf" srcId="{653D8E9C-6067-4F45-955C-AE574ABD87FE}" destId="{1DC0C7A0-371A-C446-8C14-F27D9FED4E5C}" srcOrd="1" destOrd="0" presId="urn:microsoft.com/office/officeart/2005/8/layout/hierarchy3"/>
    <dgm:cxn modelId="{381704E8-EB02-CC4A-9E66-7CB249675041}" type="presParOf" srcId="{BBA9252E-7CBE-804A-947B-A0014A9AD154}" destId="{2DBF0FFE-B9BF-8A46-8645-BED066C86E69}" srcOrd="1" destOrd="0" presId="urn:microsoft.com/office/officeart/2005/8/layout/hierarchy3"/>
    <dgm:cxn modelId="{4E1F5DA1-4B02-0F4A-A088-ECD87E5DA1A4}" type="presParOf" srcId="{2DBF0FFE-B9BF-8A46-8645-BED066C86E69}" destId="{98F94A83-F455-CE4E-9F14-1A5A107B9E46}" srcOrd="0" destOrd="0" presId="urn:microsoft.com/office/officeart/2005/8/layout/hierarchy3"/>
    <dgm:cxn modelId="{04740842-EB9C-8E4B-B0B3-6D60F764B4B6}" type="presParOf" srcId="{2DBF0FFE-B9BF-8A46-8645-BED066C86E69}" destId="{5D7A2D81-54E4-A840-A8E0-97F63A69A063}" srcOrd="1" destOrd="0" presId="urn:microsoft.com/office/officeart/2005/8/layout/hierarchy3"/>
    <dgm:cxn modelId="{D4305ABD-B9BA-8746-B039-520D0F691FEE}" type="presParOf" srcId="{2DBF0FFE-B9BF-8A46-8645-BED066C86E69}" destId="{E9D86746-C62F-804A-AA13-C2C0D1E5D316}" srcOrd="2" destOrd="0" presId="urn:microsoft.com/office/officeart/2005/8/layout/hierarchy3"/>
    <dgm:cxn modelId="{D469DB17-3F3D-594D-909E-2339FEC8222C}" type="presParOf" srcId="{2DBF0FFE-B9BF-8A46-8645-BED066C86E69}" destId="{167E3ABA-239B-634E-B890-71A613415139}" srcOrd="3" destOrd="0" presId="urn:microsoft.com/office/officeart/2005/8/layout/hierarchy3"/>
    <dgm:cxn modelId="{2870AE7C-9877-C34B-9F69-4E27D228C57F}" type="presParOf" srcId="{5142D06F-F49B-384B-A5D2-784652CB5DAE}" destId="{19A1FAC7-D87A-E44A-89BA-B89A96EA45C4}" srcOrd="1" destOrd="0" presId="urn:microsoft.com/office/officeart/2005/8/layout/hierarchy3"/>
    <dgm:cxn modelId="{D8BB287E-7425-CF41-8765-D71520F8CC38}" type="presParOf" srcId="{19A1FAC7-D87A-E44A-89BA-B89A96EA45C4}" destId="{5C8E197B-4D22-5849-AA1B-5B18EB75A87C}" srcOrd="0" destOrd="0" presId="urn:microsoft.com/office/officeart/2005/8/layout/hierarchy3"/>
    <dgm:cxn modelId="{1671E7B8-DCAB-404A-9C3F-4D29E2F1E6B9}" type="presParOf" srcId="{5C8E197B-4D22-5849-AA1B-5B18EB75A87C}" destId="{94234A6E-253B-724A-9E92-30BED5A26568}" srcOrd="0" destOrd="0" presId="urn:microsoft.com/office/officeart/2005/8/layout/hierarchy3"/>
    <dgm:cxn modelId="{F8BAEBEB-CB64-FC47-BA86-B2D7B9ADB0FB}" type="presParOf" srcId="{5C8E197B-4D22-5849-AA1B-5B18EB75A87C}" destId="{EF31E627-D9F8-D442-8335-5D701866C68F}" srcOrd="1" destOrd="0" presId="urn:microsoft.com/office/officeart/2005/8/layout/hierarchy3"/>
    <dgm:cxn modelId="{75365446-4C2A-CA4D-9E71-7224202CAB05}" type="presParOf" srcId="{19A1FAC7-D87A-E44A-89BA-B89A96EA45C4}" destId="{0691078F-C01D-D24C-B3DC-780818F2DFD6}" srcOrd="1" destOrd="0" presId="urn:microsoft.com/office/officeart/2005/8/layout/hierarchy3"/>
    <dgm:cxn modelId="{A8C44641-A11E-AF4B-946F-EB1B42C22408}" type="presParOf" srcId="{0691078F-C01D-D24C-B3DC-780818F2DFD6}" destId="{59DFA8C0-9AFC-4547-B1D5-C1CCF925D52B}" srcOrd="0" destOrd="0" presId="urn:microsoft.com/office/officeart/2005/8/layout/hierarchy3"/>
    <dgm:cxn modelId="{C78ECB96-FBAE-0847-9E40-87636DB769B7}" type="presParOf" srcId="{0691078F-C01D-D24C-B3DC-780818F2DFD6}" destId="{7F23567B-6E0A-4C48-BC0F-0DB7C3820203}" srcOrd="1" destOrd="0" presId="urn:microsoft.com/office/officeart/2005/8/layout/hierarchy3"/>
    <dgm:cxn modelId="{4474058F-8D66-9342-A977-88E2E0D9F9E0}" type="presParOf" srcId="{0691078F-C01D-D24C-B3DC-780818F2DFD6}" destId="{AE668570-4536-1547-8DBF-0400CD345E53}" srcOrd="2" destOrd="0" presId="urn:microsoft.com/office/officeart/2005/8/layout/hierarchy3"/>
    <dgm:cxn modelId="{E893E380-6511-2F41-8DF0-06B2CEE040F0}" type="presParOf" srcId="{0691078F-C01D-D24C-B3DC-780818F2DFD6}" destId="{265BC576-F82B-E04B-8E07-9CF024762C4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A7893F-160E-884D-833D-513C771E1B0F}" type="doc">
      <dgm:prSet loTypeId="urn:microsoft.com/office/officeart/2008/layout/HalfCircle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0A07EF7-1808-0045-B21C-A7AB2CF10449}">
      <dgm:prSet phldrT="[Texte]"/>
      <dgm:spPr/>
      <dgm:t>
        <a:bodyPr/>
        <a:lstStyle/>
        <a:p>
          <a:r>
            <a:rPr lang="fr-FR" dirty="0"/>
            <a:t>Avoir des maux de tête</a:t>
          </a:r>
        </a:p>
      </dgm:t>
    </dgm:pt>
    <dgm:pt modelId="{FF42E105-18F1-0E41-8C29-A9EDA0662C15}" type="parTrans" cxnId="{24C438A7-6843-AC4D-8153-9BFBA843C139}">
      <dgm:prSet/>
      <dgm:spPr/>
      <dgm:t>
        <a:bodyPr/>
        <a:lstStyle/>
        <a:p>
          <a:endParaRPr lang="fr-FR"/>
        </a:p>
      </dgm:t>
    </dgm:pt>
    <dgm:pt modelId="{A26A2D0A-3256-224D-B3D3-4EFB8B321D3A}" type="sibTrans" cxnId="{24C438A7-6843-AC4D-8153-9BFBA843C139}">
      <dgm:prSet/>
      <dgm:spPr/>
      <dgm:t>
        <a:bodyPr/>
        <a:lstStyle/>
        <a:p>
          <a:endParaRPr lang="fr-FR"/>
        </a:p>
      </dgm:t>
    </dgm:pt>
    <dgm:pt modelId="{A6BFFDFF-3DA3-4949-AC7E-DC251040630C}">
      <dgm:prSet phldrT="[Texte]"/>
      <dgm:spPr/>
      <dgm:t>
        <a:bodyPr/>
        <a:lstStyle/>
        <a:p>
          <a:r>
            <a:rPr lang="fr-FR" dirty="0"/>
            <a:t>Forte migraine</a:t>
          </a:r>
        </a:p>
      </dgm:t>
    </dgm:pt>
    <dgm:pt modelId="{933ACF53-90D6-1D47-9353-020A75B49E9B}" type="parTrans" cxnId="{2A78E085-D06E-C34F-9C4C-0EF90D40E5CE}">
      <dgm:prSet/>
      <dgm:spPr/>
      <dgm:t>
        <a:bodyPr/>
        <a:lstStyle/>
        <a:p>
          <a:endParaRPr lang="fr-FR"/>
        </a:p>
      </dgm:t>
    </dgm:pt>
    <dgm:pt modelId="{B1CC5F67-C850-BF48-9A4C-1A5B5C3454E4}" type="sibTrans" cxnId="{2A78E085-D06E-C34F-9C4C-0EF90D40E5CE}">
      <dgm:prSet/>
      <dgm:spPr/>
      <dgm:t>
        <a:bodyPr/>
        <a:lstStyle/>
        <a:p>
          <a:endParaRPr lang="fr-FR"/>
        </a:p>
      </dgm:t>
    </dgm:pt>
    <dgm:pt modelId="{2C9274F0-2E14-BC49-8653-2C92A5BE531F}">
      <dgm:prSet phldrT="[Texte]"/>
      <dgm:spPr/>
      <dgm:t>
        <a:bodyPr/>
        <a:lstStyle/>
        <a:p>
          <a:r>
            <a:rPr lang="fr-FR" dirty="0"/>
            <a:t>Simple céphalée</a:t>
          </a:r>
        </a:p>
      </dgm:t>
    </dgm:pt>
    <dgm:pt modelId="{A90A85B7-DB4F-324F-832C-3FDA4E27F641}" type="parTrans" cxnId="{C2F315A9-7403-E44C-B3E5-0762AB886F10}">
      <dgm:prSet/>
      <dgm:spPr/>
      <dgm:t>
        <a:bodyPr/>
        <a:lstStyle/>
        <a:p>
          <a:endParaRPr lang="fr-FR"/>
        </a:p>
      </dgm:t>
    </dgm:pt>
    <dgm:pt modelId="{C5B0ADEA-1FB2-FC46-889A-C8AA59DBBCFB}" type="sibTrans" cxnId="{C2F315A9-7403-E44C-B3E5-0762AB886F10}">
      <dgm:prSet/>
      <dgm:spPr/>
      <dgm:t>
        <a:bodyPr/>
        <a:lstStyle/>
        <a:p>
          <a:endParaRPr lang="fr-FR"/>
        </a:p>
      </dgm:t>
    </dgm:pt>
    <dgm:pt modelId="{8DB648B0-EF2F-DB4D-AE69-AE5A01F0B8BB}">
      <dgm:prSet phldrT="[Texte]"/>
      <dgm:spPr/>
      <dgm:t>
        <a:bodyPr/>
        <a:lstStyle/>
        <a:p>
          <a:r>
            <a:rPr lang="fr-FR" dirty="0"/>
            <a:t>Douleur qui rend impossible le travail</a:t>
          </a:r>
        </a:p>
      </dgm:t>
    </dgm:pt>
    <dgm:pt modelId="{93ABF8DE-0CA2-454A-9D8B-3BED9B87F941}" type="parTrans" cxnId="{712EA8B5-87E4-4F4B-A6E0-1F3F706E9DA1}">
      <dgm:prSet/>
      <dgm:spPr/>
      <dgm:t>
        <a:bodyPr/>
        <a:lstStyle/>
        <a:p>
          <a:endParaRPr lang="fr-FR"/>
        </a:p>
      </dgm:t>
    </dgm:pt>
    <dgm:pt modelId="{9672AE8D-45AD-1F41-A6A4-A63F072A03B1}" type="sibTrans" cxnId="{712EA8B5-87E4-4F4B-A6E0-1F3F706E9DA1}">
      <dgm:prSet/>
      <dgm:spPr/>
      <dgm:t>
        <a:bodyPr/>
        <a:lstStyle/>
        <a:p>
          <a:endParaRPr lang="fr-FR"/>
        </a:p>
      </dgm:t>
    </dgm:pt>
    <dgm:pt modelId="{CCDBBE72-2B6C-974F-8C53-58C093A4D550}" type="pres">
      <dgm:prSet presAssocID="{B7A7893F-160E-884D-833D-513C771E1B0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F85AD68-7825-C14D-BC3A-580F401BD64F}" type="pres">
      <dgm:prSet presAssocID="{40A07EF7-1808-0045-B21C-A7AB2CF10449}" presName="hierRoot1" presStyleCnt="0">
        <dgm:presLayoutVars>
          <dgm:hierBranch val="init"/>
        </dgm:presLayoutVars>
      </dgm:prSet>
      <dgm:spPr/>
    </dgm:pt>
    <dgm:pt modelId="{183812B2-5670-4E41-A7AD-032057DB9E54}" type="pres">
      <dgm:prSet presAssocID="{40A07EF7-1808-0045-B21C-A7AB2CF10449}" presName="rootComposite1" presStyleCnt="0"/>
      <dgm:spPr/>
    </dgm:pt>
    <dgm:pt modelId="{ADE241A8-9AC0-9E4E-A92C-3440882EFB71}" type="pres">
      <dgm:prSet presAssocID="{40A07EF7-1808-0045-B21C-A7AB2CF10449}" presName="rootText1" presStyleLbl="alignAcc1" presStyleIdx="0" presStyleCnt="0">
        <dgm:presLayoutVars>
          <dgm:chPref val="3"/>
        </dgm:presLayoutVars>
      </dgm:prSet>
      <dgm:spPr/>
    </dgm:pt>
    <dgm:pt modelId="{89375094-B495-D541-8462-F0CCC6D5E1BB}" type="pres">
      <dgm:prSet presAssocID="{40A07EF7-1808-0045-B21C-A7AB2CF10449}" presName="topArc1" presStyleLbl="parChTrans1D1" presStyleIdx="0" presStyleCnt="8"/>
      <dgm:spPr/>
    </dgm:pt>
    <dgm:pt modelId="{45142505-4B9D-F54C-8146-E8487AF877AC}" type="pres">
      <dgm:prSet presAssocID="{40A07EF7-1808-0045-B21C-A7AB2CF10449}" presName="bottomArc1" presStyleLbl="parChTrans1D1" presStyleIdx="1" presStyleCnt="8"/>
      <dgm:spPr/>
    </dgm:pt>
    <dgm:pt modelId="{FB8D2562-AF29-CC41-8459-A7CA176FB75C}" type="pres">
      <dgm:prSet presAssocID="{40A07EF7-1808-0045-B21C-A7AB2CF10449}" presName="topConnNode1" presStyleLbl="node1" presStyleIdx="0" presStyleCnt="0"/>
      <dgm:spPr/>
    </dgm:pt>
    <dgm:pt modelId="{BBE5C449-69CC-BD4A-A77C-8B7CB5B2D450}" type="pres">
      <dgm:prSet presAssocID="{40A07EF7-1808-0045-B21C-A7AB2CF10449}" presName="hierChild2" presStyleCnt="0"/>
      <dgm:spPr/>
    </dgm:pt>
    <dgm:pt modelId="{35705614-520B-0B45-BDA5-DC8DF425B961}" type="pres">
      <dgm:prSet presAssocID="{933ACF53-90D6-1D47-9353-020A75B49E9B}" presName="Name28" presStyleLbl="parChTrans1D2" presStyleIdx="0" presStyleCnt="3"/>
      <dgm:spPr/>
    </dgm:pt>
    <dgm:pt modelId="{7F573977-4178-7E46-BC7A-675F37DFE5A0}" type="pres">
      <dgm:prSet presAssocID="{A6BFFDFF-3DA3-4949-AC7E-DC251040630C}" presName="hierRoot2" presStyleCnt="0">
        <dgm:presLayoutVars>
          <dgm:hierBranch val="init"/>
        </dgm:presLayoutVars>
      </dgm:prSet>
      <dgm:spPr/>
    </dgm:pt>
    <dgm:pt modelId="{3F5593EA-83CF-5647-9202-B75D3E805992}" type="pres">
      <dgm:prSet presAssocID="{A6BFFDFF-3DA3-4949-AC7E-DC251040630C}" presName="rootComposite2" presStyleCnt="0"/>
      <dgm:spPr/>
    </dgm:pt>
    <dgm:pt modelId="{CFF0CA1A-1639-A34E-B13F-A3F56EC34E22}" type="pres">
      <dgm:prSet presAssocID="{A6BFFDFF-3DA3-4949-AC7E-DC251040630C}" presName="rootText2" presStyleLbl="alignAcc1" presStyleIdx="0" presStyleCnt="0">
        <dgm:presLayoutVars>
          <dgm:chPref val="3"/>
        </dgm:presLayoutVars>
      </dgm:prSet>
      <dgm:spPr/>
    </dgm:pt>
    <dgm:pt modelId="{66EFAB94-2B09-774A-939F-F1070D4C211C}" type="pres">
      <dgm:prSet presAssocID="{A6BFFDFF-3DA3-4949-AC7E-DC251040630C}" presName="topArc2" presStyleLbl="parChTrans1D1" presStyleIdx="2" presStyleCnt="8"/>
      <dgm:spPr/>
    </dgm:pt>
    <dgm:pt modelId="{1A6E6BD0-F557-224F-AF7E-614D1C323E92}" type="pres">
      <dgm:prSet presAssocID="{A6BFFDFF-3DA3-4949-AC7E-DC251040630C}" presName="bottomArc2" presStyleLbl="parChTrans1D1" presStyleIdx="3" presStyleCnt="8"/>
      <dgm:spPr/>
    </dgm:pt>
    <dgm:pt modelId="{50C6D748-A121-5C46-932A-BAB0132BE0C0}" type="pres">
      <dgm:prSet presAssocID="{A6BFFDFF-3DA3-4949-AC7E-DC251040630C}" presName="topConnNode2" presStyleLbl="node2" presStyleIdx="0" presStyleCnt="0"/>
      <dgm:spPr/>
    </dgm:pt>
    <dgm:pt modelId="{C1C72283-2673-1642-A722-8F94A0C67986}" type="pres">
      <dgm:prSet presAssocID="{A6BFFDFF-3DA3-4949-AC7E-DC251040630C}" presName="hierChild4" presStyleCnt="0"/>
      <dgm:spPr/>
    </dgm:pt>
    <dgm:pt modelId="{DA04CC4D-C78A-5048-AFC7-35ED1C4CF0BB}" type="pres">
      <dgm:prSet presAssocID="{A6BFFDFF-3DA3-4949-AC7E-DC251040630C}" presName="hierChild5" presStyleCnt="0"/>
      <dgm:spPr/>
    </dgm:pt>
    <dgm:pt modelId="{05C26589-910F-1C42-9024-4055B5EEED68}" type="pres">
      <dgm:prSet presAssocID="{A90A85B7-DB4F-324F-832C-3FDA4E27F641}" presName="Name28" presStyleLbl="parChTrans1D2" presStyleIdx="1" presStyleCnt="3"/>
      <dgm:spPr/>
    </dgm:pt>
    <dgm:pt modelId="{109D6764-9616-664B-B5B1-8DDD84A9878C}" type="pres">
      <dgm:prSet presAssocID="{2C9274F0-2E14-BC49-8653-2C92A5BE531F}" presName="hierRoot2" presStyleCnt="0">
        <dgm:presLayoutVars>
          <dgm:hierBranch val="init"/>
        </dgm:presLayoutVars>
      </dgm:prSet>
      <dgm:spPr/>
    </dgm:pt>
    <dgm:pt modelId="{28535A42-3FFA-FD41-B498-1F6BA88072B9}" type="pres">
      <dgm:prSet presAssocID="{2C9274F0-2E14-BC49-8653-2C92A5BE531F}" presName="rootComposite2" presStyleCnt="0"/>
      <dgm:spPr/>
    </dgm:pt>
    <dgm:pt modelId="{160CF71C-11DF-9B43-844D-1CDB9A7B0648}" type="pres">
      <dgm:prSet presAssocID="{2C9274F0-2E14-BC49-8653-2C92A5BE531F}" presName="rootText2" presStyleLbl="alignAcc1" presStyleIdx="0" presStyleCnt="0">
        <dgm:presLayoutVars>
          <dgm:chPref val="3"/>
        </dgm:presLayoutVars>
      </dgm:prSet>
      <dgm:spPr/>
    </dgm:pt>
    <dgm:pt modelId="{BE61D8E2-60E3-9C4D-ADAD-7D6388F952E9}" type="pres">
      <dgm:prSet presAssocID="{2C9274F0-2E14-BC49-8653-2C92A5BE531F}" presName="topArc2" presStyleLbl="parChTrans1D1" presStyleIdx="4" presStyleCnt="8"/>
      <dgm:spPr/>
    </dgm:pt>
    <dgm:pt modelId="{B482A34A-99D4-B24F-B39E-FC506F0BEDF3}" type="pres">
      <dgm:prSet presAssocID="{2C9274F0-2E14-BC49-8653-2C92A5BE531F}" presName="bottomArc2" presStyleLbl="parChTrans1D1" presStyleIdx="5" presStyleCnt="8"/>
      <dgm:spPr/>
    </dgm:pt>
    <dgm:pt modelId="{8BD82C96-BA6F-224D-AB59-9F1B5184A921}" type="pres">
      <dgm:prSet presAssocID="{2C9274F0-2E14-BC49-8653-2C92A5BE531F}" presName="topConnNode2" presStyleLbl="node2" presStyleIdx="0" presStyleCnt="0"/>
      <dgm:spPr/>
    </dgm:pt>
    <dgm:pt modelId="{2EEBCDFB-67FF-304E-A779-D8B0B3C9CEA4}" type="pres">
      <dgm:prSet presAssocID="{2C9274F0-2E14-BC49-8653-2C92A5BE531F}" presName="hierChild4" presStyleCnt="0"/>
      <dgm:spPr/>
    </dgm:pt>
    <dgm:pt modelId="{A919575F-80A8-BA47-9B63-C88E15904E8B}" type="pres">
      <dgm:prSet presAssocID="{2C9274F0-2E14-BC49-8653-2C92A5BE531F}" presName="hierChild5" presStyleCnt="0"/>
      <dgm:spPr/>
    </dgm:pt>
    <dgm:pt modelId="{9074A87B-938A-A145-B132-D752EDBBC816}" type="pres">
      <dgm:prSet presAssocID="{93ABF8DE-0CA2-454A-9D8B-3BED9B87F941}" presName="Name28" presStyleLbl="parChTrans1D2" presStyleIdx="2" presStyleCnt="3"/>
      <dgm:spPr/>
    </dgm:pt>
    <dgm:pt modelId="{0E305F28-0BE9-824F-BE3C-52D41FFFCB9B}" type="pres">
      <dgm:prSet presAssocID="{8DB648B0-EF2F-DB4D-AE69-AE5A01F0B8BB}" presName="hierRoot2" presStyleCnt="0">
        <dgm:presLayoutVars>
          <dgm:hierBranch val="init"/>
        </dgm:presLayoutVars>
      </dgm:prSet>
      <dgm:spPr/>
    </dgm:pt>
    <dgm:pt modelId="{5E7561A1-98CF-B242-A040-17F866FF054C}" type="pres">
      <dgm:prSet presAssocID="{8DB648B0-EF2F-DB4D-AE69-AE5A01F0B8BB}" presName="rootComposite2" presStyleCnt="0"/>
      <dgm:spPr/>
    </dgm:pt>
    <dgm:pt modelId="{FB7CCD8E-59ED-9645-BB4D-671ADA2C91A0}" type="pres">
      <dgm:prSet presAssocID="{8DB648B0-EF2F-DB4D-AE69-AE5A01F0B8BB}" presName="rootText2" presStyleLbl="alignAcc1" presStyleIdx="0" presStyleCnt="0">
        <dgm:presLayoutVars>
          <dgm:chPref val="3"/>
        </dgm:presLayoutVars>
      </dgm:prSet>
      <dgm:spPr/>
    </dgm:pt>
    <dgm:pt modelId="{6C98776C-EF20-E040-A09D-6C8CB17924B6}" type="pres">
      <dgm:prSet presAssocID="{8DB648B0-EF2F-DB4D-AE69-AE5A01F0B8BB}" presName="topArc2" presStyleLbl="parChTrans1D1" presStyleIdx="6" presStyleCnt="8"/>
      <dgm:spPr/>
    </dgm:pt>
    <dgm:pt modelId="{703B93DB-2818-C746-AC47-06F821988A19}" type="pres">
      <dgm:prSet presAssocID="{8DB648B0-EF2F-DB4D-AE69-AE5A01F0B8BB}" presName="bottomArc2" presStyleLbl="parChTrans1D1" presStyleIdx="7" presStyleCnt="8"/>
      <dgm:spPr/>
    </dgm:pt>
    <dgm:pt modelId="{74E2C30D-8D8E-3549-9FBF-5BDA06FA78D9}" type="pres">
      <dgm:prSet presAssocID="{8DB648B0-EF2F-DB4D-AE69-AE5A01F0B8BB}" presName="topConnNode2" presStyleLbl="node2" presStyleIdx="0" presStyleCnt="0"/>
      <dgm:spPr/>
    </dgm:pt>
    <dgm:pt modelId="{6F10F22E-1302-AD40-BF94-895B69D356F9}" type="pres">
      <dgm:prSet presAssocID="{8DB648B0-EF2F-DB4D-AE69-AE5A01F0B8BB}" presName="hierChild4" presStyleCnt="0"/>
      <dgm:spPr/>
    </dgm:pt>
    <dgm:pt modelId="{B55E4BF8-B8EB-E340-933E-D23E6EF6992F}" type="pres">
      <dgm:prSet presAssocID="{8DB648B0-EF2F-DB4D-AE69-AE5A01F0B8BB}" presName="hierChild5" presStyleCnt="0"/>
      <dgm:spPr/>
    </dgm:pt>
    <dgm:pt modelId="{FC91800D-3D36-7C48-BC31-911C0E5A6D3F}" type="pres">
      <dgm:prSet presAssocID="{40A07EF7-1808-0045-B21C-A7AB2CF10449}" presName="hierChild3" presStyleCnt="0"/>
      <dgm:spPr/>
    </dgm:pt>
  </dgm:ptLst>
  <dgm:cxnLst>
    <dgm:cxn modelId="{2BD86F02-C9E8-D44D-A2B9-0F1A0103EC75}" type="presOf" srcId="{A90A85B7-DB4F-324F-832C-3FDA4E27F641}" destId="{05C26589-910F-1C42-9024-4055B5EEED68}" srcOrd="0" destOrd="0" presId="urn:microsoft.com/office/officeart/2008/layout/HalfCircleOrganizationChart"/>
    <dgm:cxn modelId="{B2662E30-6430-7D4D-956F-F10C626E270B}" type="presOf" srcId="{8DB648B0-EF2F-DB4D-AE69-AE5A01F0B8BB}" destId="{FB7CCD8E-59ED-9645-BB4D-671ADA2C91A0}" srcOrd="0" destOrd="0" presId="urn:microsoft.com/office/officeart/2008/layout/HalfCircleOrganizationChart"/>
    <dgm:cxn modelId="{57E17A38-0BF1-3A46-B088-537DCD4961EE}" type="presOf" srcId="{40A07EF7-1808-0045-B21C-A7AB2CF10449}" destId="{FB8D2562-AF29-CC41-8459-A7CA176FB75C}" srcOrd="1" destOrd="0" presId="urn:microsoft.com/office/officeart/2008/layout/HalfCircleOrganizationChart"/>
    <dgm:cxn modelId="{52222755-E27E-6448-9220-0797F072B068}" type="presOf" srcId="{A6BFFDFF-3DA3-4949-AC7E-DC251040630C}" destId="{50C6D748-A121-5C46-932A-BAB0132BE0C0}" srcOrd="1" destOrd="0" presId="urn:microsoft.com/office/officeart/2008/layout/HalfCircleOrganizationChart"/>
    <dgm:cxn modelId="{63AD515B-D3D0-044C-BF54-78FB9695E7B2}" type="presOf" srcId="{2C9274F0-2E14-BC49-8653-2C92A5BE531F}" destId="{8BD82C96-BA6F-224D-AB59-9F1B5184A921}" srcOrd="1" destOrd="0" presId="urn:microsoft.com/office/officeart/2008/layout/HalfCircleOrganizationChart"/>
    <dgm:cxn modelId="{30ABF680-B7BC-E64D-B757-C137927FA6CC}" type="presOf" srcId="{A6BFFDFF-3DA3-4949-AC7E-DC251040630C}" destId="{CFF0CA1A-1639-A34E-B13F-A3F56EC34E22}" srcOrd="0" destOrd="0" presId="urn:microsoft.com/office/officeart/2008/layout/HalfCircleOrganizationChart"/>
    <dgm:cxn modelId="{3299BE81-13A8-0847-A0D9-B13B887EB45A}" type="presOf" srcId="{40A07EF7-1808-0045-B21C-A7AB2CF10449}" destId="{ADE241A8-9AC0-9E4E-A92C-3440882EFB71}" srcOrd="0" destOrd="0" presId="urn:microsoft.com/office/officeart/2008/layout/HalfCircleOrganizationChart"/>
    <dgm:cxn modelId="{2A78E085-D06E-C34F-9C4C-0EF90D40E5CE}" srcId="{40A07EF7-1808-0045-B21C-A7AB2CF10449}" destId="{A6BFFDFF-3DA3-4949-AC7E-DC251040630C}" srcOrd="0" destOrd="0" parTransId="{933ACF53-90D6-1D47-9353-020A75B49E9B}" sibTransId="{B1CC5F67-C850-BF48-9A4C-1A5B5C3454E4}"/>
    <dgm:cxn modelId="{DDE43F93-697B-8445-A9AC-D15585CBB36E}" type="presOf" srcId="{B7A7893F-160E-884D-833D-513C771E1B0F}" destId="{CCDBBE72-2B6C-974F-8C53-58C093A4D550}" srcOrd="0" destOrd="0" presId="urn:microsoft.com/office/officeart/2008/layout/HalfCircleOrganizationChart"/>
    <dgm:cxn modelId="{3CF4D4A2-A699-E942-A47B-EFB2BC297853}" type="presOf" srcId="{2C9274F0-2E14-BC49-8653-2C92A5BE531F}" destId="{160CF71C-11DF-9B43-844D-1CDB9A7B0648}" srcOrd="0" destOrd="0" presId="urn:microsoft.com/office/officeart/2008/layout/HalfCircleOrganizationChart"/>
    <dgm:cxn modelId="{24C438A7-6843-AC4D-8153-9BFBA843C139}" srcId="{B7A7893F-160E-884D-833D-513C771E1B0F}" destId="{40A07EF7-1808-0045-B21C-A7AB2CF10449}" srcOrd="0" destOrd="0" parTransId="{FF42E105-18F1-0E41-8C29-A9EDA0662C15}" sibTransId="{A26A2D0A-3256-224D-B3D3-4EFB8B321D3A}"/>
    <dgm:cxn modelId="{C2F315A9-7403-E44C-B3E5-0762AB886F10}" srcId="{40A07EF7-1808-0045-B21C-A7AB2CF10449}" destId="{2C9274F0-2E14-BC49-8653-2C92A5BE531F}" srcOrd="1" destOrd="0" parTransId="{A90A85B7-DB4F-324F-832C-3FDA4E27F641}" sibTransId="{C5B0ADEA-1FB2-FC46-889A-C8AA59DBBCFB}"/>
    <dgm:cxn modelId="{A1B540AC-5BC7-B945-815C-B47A133E0E5A}" type="presOf" srcId="{933ACF53-90D6-1D47-9353-020A75B49E9B}" destId="{35705614-520B-0B45-BDA5-DC8DF425B961}" srcOrd="0" destOrd="0" presId="urn:microsoft.com/office/officeart/2008/layout/HalfCircleOrganizationChart"/>
    <dgm:cxn modelId="{712EA8B5-87E4-4F4B-A6E0-1F3F706E9DA1}" srcId="{40A07EF7-1808-0045-B21C-A7AB2CF10449}" destId="{8DB648B0-EF2F-DB4D-AE69-AE5A01F0B8BB}" srcOrd="2" destOrd="0" parTransId="{93ABF8DE-0CA2-454A-9D8B-3BED9B87F941}" sibTransId="{9672AE8D-45AD-1F41-A6A4-A63F072A03B1}"/>
    <dgm:cxn modelId="{D9D9D3BB-69C8-1841-A755-7F1566B73F7D}" type="presOf" srcId="{8DB648B0-EF2F-DB4D-AE69-AE5A01F0B8BB}" destId="{74E2C30D-8D8E-3549-9FBF-5BDA06FA78D9}" srcOrd="1" destOrd="0" presId="urn:microsoft.com/office/officeart/2008/layout/HalfCircleOrganizationChart"/>
    <dgm:cxn modelId="{B26C9AE0-A907-1F48-B226-6B726EC5D6A5}" type="presOf" srcId="{93ABF8DE-0CA2-454A-9D8B-3BED9B87F941}" destId="{9074A87B-938A-A145-B132-D752EDBBC816}" srcOrd="0" destOrd="0" presId="urn:microsoft.com/office/officeart/2008/layout/HalfCircleOrganizationChart"/>
    <dgm:cxn modelId="{7AC891B8-88E7-7448-B20D-9B7FEAB68B30}" type="presParOf" srcId="{CCDBBE72-2B6C-974F-8C53-58C093A4D550}" destId="{6F85AD68-7825-C14D-BC3A-580F401BD64F}" srcOrd="0" destOrd="0" presId="urn:microsoft.com/office/officeart/2008/layout/HalfCircleOrganizationChart"/>
    <dgm:cxn modelId="{B0DCD6A1-976D-A743-9988-02FF4678EA64}" type="presParOf" srcId="{6F85AD68-7825-C14D-BC3A-580F401BD64F}" destId="{183812B2-5670-4E41-A7AD-032057DB9E54}" srcOrd="0" destOrd="0" presId="urn:microsoft.com/office/officeart/2008/layout/HalfCircleOrganizationChart"/>
    <dgm:cxn modelId="{766633CD-2DF6-9B4B-AE8B-D67E7CE5F28B}" type="presParOf" srcId="{183812B2-5670-4E41-A7AD-032057DB9E54}" destId="{ADE241A8-9AC0-9E4E-A92C-3440882EFB71}" srcOrd="0" destOrd="0" presId="urn:microsoft.com/office/officeart/2008/layout/HalfCircleOrganizationChart"/>
    <dgm:cxn modelId="{B0CC3B9B-692E-6048-8C6D-EB4596CDDBA9}" type="presParOf" srcId="{183812B2-5670-4E41-A7AD-032057DB9E54}" destId="{89375094-B495-D541-8462-F0CCC6D5E1BB}" srcOrd="1" destOrd="0" presId="urn:microsoft.com/office/officeart/2008/layout/HalfCircleOrganizationChart"/>
    <dgm:cxn modelId="{8A766A6C-DD10-CD42-B1A9-C516E8924918}" type="presParOf" srcId="{183812B2-5670-4E41-A7AD-032057DB9E54}" destId="{45142505-4B9D-F54C-8146-E8487AF877AC}" srcOrd="2" destOrd="0" presId="urn:microsoft.com/office/officeart/2008/layout/HalfCircleOrganizationChart"/>
    <dgm:cxn modelId="{843424F6-C4B2-A64A-BB48-FB9B96D4202B}" type="presParOf" srcId="{183812B2-5670-4E41-A7AD-032057DB9E54}" destId="{FB8D2562-AF29-CC41-8459-A7CA176FB75C}" srcOrd="3" destOrd="0" presId="urn:microsoft.com/office/officeart/2008/layout/HalfCircleOrganizationChart"/>
    <dgm:cxn modelId="{BE62EB9F-676D-4249-B3F7-C6AFA55AD7B9}" type="presParOf" srcId="{6F85AD68-7825-C14D-BC3A-580F401BD64F}" destId="{BBE5C449-69CC-BD4A-A77C-8B7CB5B2D450}" srcOrd="1" destOrd="0" presId="urn:microsoft.com/office/officeart/2008/layout/HalfCircleOrganizationChart"/>
    <dgm:cxn modelId="{A0DA81C1-02A8-B447-96F1-35216B03EF42}" type="presParOf" srcId="{BBE5C449-69CC-BD4A-A77C-8B7CB5B2D450}" destId="{35705614-520B-0B45-BDA5-DC8DF425B961}" srcOrd="0" destOrd="0" presId="urn:microsoft.com/office/officeart/2008/layout/HalfCircleOrganizationChart"/>
    <dgm:cxn modelId="{38EFBD3C-ED14-7A42-8CA8-66BF143E2BC1}" type="presParOf" srcId="{BBE5C449-69CC-BD4A-A77C-8B7CB5B2D450}" destId="{7F573977-4178-7E46-BC7A-675F37DFE5A0}" srcOrd="1" destOrd="0" presId="urn:microsoft.com/office/officeart/2008/layout/HalfCircleOrganizationChart"/>
    <dgm:cxn modelId="{A40B4927-144A-4342-B51C-45409CC95E63}" type="presParOf" srcId="{7F573977-4178-7E46-BC7A-675F37DFE5A0}" destId="{3F5593EA-83CF-5647-9202-B75D3E805992}" srcOrd="0" destOrd="0" presId="urn:microsoft.com/office/officeart/2008/layout/HalfCircleOrganizationChart"/>
    <dgm:cxn modelId="{A9F44B17-383A-E440-932E-2A7E5A3A69C9}" type="presParOf" srcId="{3F5593EA-83CF-5647-9202-B75D3E805992}" destId="{CFF0CA1A-1639-A34E-B13F-A3F56EC34E22}" srcOrd="0" destOrd="0" presId="urn:microsoft.com/office/officeart/2008/layout/HalfCircleOrganizationChart"/>
    <dgm:cxn modelId="{BD37FD89-A0DA-8440-9FFB-05A5E5338D58}" type="presParOf" srcId="{3F5593EA-83CF-5647-9202-B75D3E805992}" destId="{66EFAB94-2B09-774A-939F-F1070D4C211C}" srcOrd="1" destOrd="0" presId="urn:microsoft.com/office/officeart/2008/layout/HalfCircleOrganizationChart"/>
    <dgm:cxn modelId="{CD8B1D6F-E953-5840-A648-380859D3CDF2}" type="presParOf" srcId="{3F5593EA-83CF-5647-9202-B75D3E805992}" destId="{1A6E6BD0-F557-224F-AF7E-614D1C323E92}" srcOrd="2" destOrd="0" presId="urn:microsoft.com/office/officeart/2008/layout/HalfCircleOrganizationChart"/>
    <dgm:cxn modelId="{A4BC5254-4773-4E45-910C-EA059D251DDF}" type="presParOf" srcId="{3F5593EA-83CF-5647-9202-B75D3E805992}" destId="{50C6D748-A121-5C46-932A-BAB0132BE0C0}" srcOrd="3" destOrd="0" presId="urn:microsoft.com/office/officeart/2008/layout/HalfCircleOrganizationChart"/>
    <dgm:cxn modelId="{59E1B3FA-A774-264E-BE6D-18F74E40A798}" type="presParOf" srcId="{7F573977-4178-7E46-BC7A-675F37DFE5A0}" destId="{C1C72283-2673-1642-A722-8F94A0C67986}" srcOrd="1" destOrd="0" presId="urn:microsoft.com/office/officeart/2008/layout/HalfCircleOrganizationChart"/>
    <dgm:cxn modelId="{294215DD-8293-8046-96F7-4BBB54092BF9}" type="presParOf" srcId="{7F573977-4178-7E46-BC7A-675F37DFE5A0}" destId="{DA04CC4D-C78A-5048-AFC7-35ED1C4CF0BB}" srcOrd="2" destOrd="0" presId="urn:microsoft.com/office/officeart/2008/layout/HalfCircleOrganizationChart"/>
    <dgm:cxn modelId="{9942CCFD-32B5-504A-B85A-B921F82FB047}" type="presParOf" srcId="{BBE5C449-69CC-BD4A-A77C-8B7CB5B2D450}" destId="{05C26589-910F-1C42-9024-4055B5EEED68}" srcOrd="2" destOrd="0" presId="urn:microsoft.com/office/officeart/2008/layout/HalfCircleOrganizationChart"/>
    <dgm:cxn modelId="{DE95B6F2-AD29-CA41-ACAD-36F3C679C4A1}" type="presParOf" srcId="{BBE5C449-69CC-BD4A-A77C-8B7CB5B2D450}" destId="{109D6764-9616-664B-B5B1-8DDD84A9878C}" srcOrd="3" destOrd="0" presId="urn:microsoft.com/office/officeart/2008/layout/HalfCircleOrganizationChart"/>
    <dgm:cxn modelId="{4773E899-3190-6841-92D7-F3EBD7615C5D}" type="presParOf" srcId="{109D6764-9616-664B-B5B1-8DDD84A9878C}" destId="{28535A42-3FFA-FD41-B498-1F6BA88072B9}" srcOrd="0" destOrd="0" presId="urn:microsoft.com/office/officeart/2008/layout/HalfCircleOrganizationChart"/>
    <dgm:cxn modelId="{B80BF5ED-50B6-1046-B39D-EA7DDCF41854}" type="presParOf" srcId="{28535A42-3FFA-FD41-B498-1F6BA88072B9}" destId="{160CF71C-11DF-9B43-844D-1CDB9A7B0648}" srcOrd="0" destOrd="0" presId="urn:microsoft.com/office/officeart/2008/layout/HalfCircleOrganizationChart"/>
    <dgm:cxn modelId="{C3C31792-D0F6-8A43-9CD5-A687A508C8FF}" type="presParOf" srcId="{28535A42-3FFA-FD41-B498-1F6BA88072B9}" destId="{BE61D8E2-60E3-9C4D-ADAD-7D6388F952E9}" srcOrd="1" destOrd="0" presId="urn:microsoft.com/office/officeart/2008/layout/HalfCircleOrganizationChart"/>
    <dgm:cxn modelId="{2EC07098-0444-4841-A88A-F965C58A70A3}" type="presParOf" srcId="{28535A42-3FFA-FD41-B498-1F6BA88072B9}" destId="{B482A34A-99D4-B24F-B39E-FC506F0BEDF3}" srcOrd="2" destOrd="0" presId="urn:microsoft.com/office/officeart/2008/layout/HalfCircleOrganizationChart"/>
    <dgm:cxn modelId="{8702B31B-308F-E246-9D39-760E1CE579ED}" type="presParOf" srcId="{28535A42-3FFA-FD41-B498-1F6BA88072B9}" destId="{8BD82C96-BA6F-224D-AB59-9F1B5184A921}" srcOrd="3" destOrd="0" presId="urn:microsoft.com/office/officeart/2008/layout/HalfCircleOrganizationChart"/>
    <dgm:cxn modelId="{5236AFE4-4F4F-D445-A546-1D4C91FF437F}" type="presParOf" srcId="{109D6764-9616-664B-B5B1-8DDD84A9878C}" destId="{2EEBCDFB-67FF-304E-A779-D8B0B3C9CEA4}" srcOrd="1" destOrd="0" presId="urn:microsoft.com/office/officeart/2008/layout/HalfCircleOrganizationChart"/>
    <dgm:cxn modelId="{CB2D3D81-8262-1048-AA33-B4654857A4B8}" type="presParOf" srcId="{109D6764-9616-664B-B5B1-8DDD84A9878C}" destId="{A919575F-80A8-BA47-9B63-C88E15904E8B}" srcOrd="2" destOrd="0" presId="urn:microsoft.com/office/officeart/2008/layout/HalfCircleOrganizationChart"/>
    <dgm:cxn modelId="{2A0A10CA-1899-F642-9CCD-3AAE2219E394}" type="presParOf" srcId="{BBE5C449-69CC-BD4A-A77C-8B7CB5B2D450}" destId="{9074A87B-938A-A145-B132-D752EDBBC816}" srcOrd="4" destOrd="0" presId="urn:microsoft.com/office/officeart/2008/layout/HalfCircleOrganizationChart"/>
    <dgm:cxn modelId="{53FFCF93-AB1F-374A-AA62-8EF531D5C70E}" type="presParOf" srcId="{BBE5C449-69CC-BD4A-A77C-8B7CB5B2D450}" destId="{0E305F28-0BE9-824F-BE3C-52D41FFFCB9B}" srcOrd="5" destOrd="0" presId="urn:microsoft.com/office/officeart/2008/layout/HalfCircleOrganizationChart"/>
    <dgm:cxn modelId="{88716B39-4F54-7F4C-A9BC-2B004382C9EE}" type="presParOf" srcId="{0E305F28-0BE9-824F-BE3C-52D41FFFCB9B}" destId="{5E7561A1-98CF-B242-A040-17F866FF054C}" srcOrd="0" destOrd="0" presId="urn:microsoft.com/office/officeart/2008/layout/HalfCircleOrganizationChart"/>
    <dgm:cxn modelId="{F449EF98-AF4C-E94E-8D9E-9B23A0243B0E}" type="presParOf" srcId="{5E7561A1-98CF-B242-A040-17F866FF054C}" destId="{FB7CCD8E-59ED-9645-BB4D-671ADA2C91A0}" srcOrd="0" destOrd="0" presId="urn:microsoft.com/office/officeart/2008/layout/HalfCircleOrganizationChart"/>
    <dgm:cxn modelId="{A9C9C9BF-17FF-3E44-8466-EEF5D69B3E20}" type="presParOf" srcId="{5E7561A1-98CF-B242-A040-17F866FF054C}" destId="{6C98776C-EF20-E040-A09D-6C8CB17924B6}" srcOrd="1" destOrd="0" presId="urn:microsoft.com/office/officeart/2008/layout/HalfCircleOrganizationChart"/>
    <dgm:cxn modelId="{E75C6AA6-E8AA-8C47-831B-B39AFD0066B7}" type="presParOf" srcId="{5E7561A1-98CF-B242-A040-17F866FF054C}" destId="{703B93DB-2818-C746-AC47-06F821988A19}" srcOrd="2" destOrd="0" presId="urn:microsoft.com/office/officeart/2008/layout/HalfCircleOrganizationChart"/>
    <dgm:cxn modelId="{C065E367-9BB8-AA4D-8AE7-326367F052EF}" type="presParOf" srcId="{5E7561A1-98CF-B242-A040-17F866FF054C}" destId="{74E2C30D-8D8E-3549-9FBF-5BDA06FA78D9}" srcOrd="3" destOrd="0" presId="urn:microsoft.com/office/officeart/2008/layout/HalfCircleOrganizationChart"/>
    <dgm:cxn modelId="{9BC1CDE2-0436-0941-AC2F-36669191C566}" type="presParOf" srcId="{0E305F28-0BE9-824F-BE3C-52D41FFFCB9B}" destId="{6F10F22E-1302-AD40-BF94-895B69D356F9}" srcOrd="1" destOrd="0" presId="urn:microsoft.com/office/officeart/2008/layout/HalfCircleOrganizationChart"/>
    <dgm:cxn modelId="{E2E8EF82-B40D-0A42-A661-3D00F5ED8F15}" type="presParOf" srcId="{0E305F28-0BE9-824F-BE3C-52D41FFFCB9B}" destId="{B55E4BF8-B8EB-E340-933E-D23E6EF6992F}" srcOrd="2" destOrd="0" presId="urn:microsoft.com/office/officeart/2008/layout/HalfCircleOrganizationChart"/>
    <dgm:cxn modelId="{662C2973-81C0-E848-BCC8-3C061B1F0FB1}" type="presParOf" srcId="{6F85AD68-7825-C14D-BC3A-580F401BD64F}" destId="{FC91800D-3D36-7C48-BC31-911C0E5A6D3F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A7893F-160E-884D-833D-513C771E1B0F}" type="doc">
      <dgm:prSet loTypeId="urn:microsoft.com/office/officeart/2008/layout/HalfCircle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0A07EF7-1808-0045-B21C-A7AB2CF10449}">
      <dgm:prSet phldrT="[Texte]"/>
      <dgm:spPr/>
      <dgm:t>
        <a:bodyPr/>
        <a:lstStyle/>
        <a:p>
          <a:r>
            <a:rPr lang="fr-FR" dirty="0"/>
            <a:t>Se lever avant 9 heures du matin</a:t>
          </a:r>
        </a:p>
      </dgm:t>
    </dgm:pt>
    <dgm:pt modelId="{FF42E105-18F1-0E41-8C29-A9EDA0662C15}" type="parTrans" cxnId="{24C438A7-6843-AC4D-8153-9BFBA843C139}">
      <dgm:prSet/>
      <dgm:spPr/>
      <dgm:t>
        <a:bodyPr/>
        <a:lstStyle/>
        <a:p>
          <a:endParaRPr lang="fr-FR"/>
        </a:p>
      </dgm:t>
    </dgm:pt>
    <dgm:pt modelId="{A26A2D0A-3256-224D-B3D3-4EFB8B321D3A}" type="sibTrans" cxnId="{24C438A7-6843-AC4D-8153-9BFBA843C139}">
      <dgm:prSet/>
      <dgm:spPr/>
      <dgm:t>
        <a:bodyPr/>
        <a:lstStyle/>
        <a:p>
          <a:endParaRPr lang="fr-FR"/>
        </a:p>
      </dgm:t>
    </dgm:pt>
    <dgm:pt modelId="{A6BFFDFF-3DA3-4949-AC7E-DC251040630C}">
      <dgm:prSet phldrT="[Texte]"/>
      <dgm:spPr/>
      <dgm:t>
        <a:bodyPr/>
        <a:lstStyle/>
        <a:p>
          <a:r>
            <a:rPr lang="fr-FR" dirty="0"/>
            <a:t>Se réveiller</a:t>
          </a:r>
        </a:p>
      </dgm:t>
    </dgm:pt>
    <dgm:pt modelId="{933ACF53-90D6-1D47-9353-020A75B49E9B}" type="parTrans" cxnId="{2A78E085-D06E-C34F-9C4C-0EF90D40E5CE}">
      <dgm:prSet/>
      <dgm:spPr/>
      <dgm:t>
        <a:bodyPr/>
        <a:lstStyle/>
        <a:p>
          <a:endParaRPr lang="fr-FR"/>
        </a:p>
      </dgm:t>
    </dgm:pt>
    <dgm:pt modelId="{B1CC5F67-C850-BF48-9A4C-1A5B5C3454E4}" type="sibTrans" cxnId="{2A78E085-D06E-C34F-9C4C-0EF90D40E5CE}">
      <dgm:prSet/>
      <dgm:spPr/>
      <dgm:t>
        <a:bodyPr/>
        <a:lstStyle/>
        <a:p>
          <a:endParaRPr lang="fr-FR"/>
        </a:p>
      </dgm:t>
    </dgm:pt>
    <dgm:pt modelId="{2C9274F0-2E14-BC49-8653-2C92A5BE531F}">
      <dgm:prSet phldrT="[Texte]"/>
      <dgm:spPr/>
      <dgm:t>
        <a:bodyPr/>
        <a:lstStyle/>
        <a:p>
          <a:r>
            <a:rPr lang="fr-FR" dirty="0"/>
            <a:t>Sortir du lit</a:t>
          </a:r>
        </a:p>
      </dgm:t>
    </dgm:pt>
    <dgm:pt modelId="{A90A85B7-DB4F-324F-832C-3FDA4E27F641}" type="parTrans" cxnId="{C2F315A9-7403-E44C-B3E5-0762AB886F10}">
      <dgm:prSet/>
      <dgm:spPr/>
      <dgm:t>
        <a:bodyPr/>
        <a:lstStyle/>
        <a:p>
          <a:endParaRPr lang="fr-FR"/>
        </a:p>
      </dgm:t>
    </dgm:pt>
    <dgm:pt modelId="{C5B0ADEA-1FB2-FC46-889A-C8AA59DBBCFB}" type="sibTrans" cxnId="{C2F315A9-7403-E44C-B3E5-0762AB886F10}">
      <dgm:prSet/>
      <dgm:spPr/>
      <dgm:t>
        <a:bodyPr/>
        <a:lstStyle/>
        <a:p>
          <a:endParaRPr lang="fr-FR"/>
        </a:p>
      </dgm:t>
    </dgm:pt>
    <dgm:pt modelId="{8DB648B0-EF2F-DB4D-AE69-AE5A01F0B8BB}">
      <dgm:prSet phldrT="[Texte]"/>
      <dgm:spPr/>
      <dgm:t>
        <a:bodyPr/>
        <a:lstStyle/>
        <a:p>
          <a:r>
            <a:rPr lang="fr-FR" dirty="0"/>
            <a:t>Être prêt et habillé</a:t>
          </a:r>
        </a:p>
      </dgm:t>
    </dgm:pt>
    <dgm:pt modelId="{93ABF8DE-0CA2-454A-9D8B-3BED9B87F941}" type="parTrans" cxnId="{712EA8B5-87E4-4F4B-A6E0-1F3F706E9DA1}">
      <dgm:prSet/>
      <dgm:spPr/>
      <dgm:t>
        <a:bodyPr/>
        <a:lstStyle/>
        <a:p>
          <a:endParaRPr lang="fr-FR"/>
        </a:p>
      </dgm:t>
    </dgm:pt>
    <dgm:pt modelId="{9672AE8D-45AD-1F41-A6A4-A63F072A03B1}" type="sibTrans" cxnId="{712EA8B5-87E4-4F4B-A6E0-1F3F706E9DA1}">
      <dgm:prSet/>
      <dgm:spPr/>
      <dgm:t>
        <a:bodyPr/>
        <a:lstStyle/>
        <a:p>
          <a:endParaRPr lang="fr-FR"/>
        </a:p>
      </dgm:t>
    </dgm:pt>
    <dgm:pt modelId="{CCDBBE72-2B6C-974F-8C53-58C093A4D550}" type="pres">
      <dgm:prSet presAssocID="{B7A7893F-160E-884D-833D-513C771E1B0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F85AD68-7825-C14D-BC3A-580F401BD64F}" type="pres">
      <dgm:prSet presAssocID="{40A07EF7-1808-0045-B21C-A7AB2CF10449}" presName="hierRoot1" presStyleCnt="0">
        <dgm:presLayoutVars>
          <dgm:hierBranch val="init"/>
        </dgm:presLayoutVars>
      </dgm:prSet>
      <dgm:spPr/>
    </dgm:pt>
    <dgm:pt modelId="{183812B2-5670-4E41-A7AD-032057DB9E54}" type="pres">
      <dgm:prSet presAssocID="{40A07EF7-1808-0045-B21C-A7AB2CF10449}" presName="rootComposite1" presStyleCnt="0"/>
      <dgm:spPr/>
    </dgm:pt>
    <dgm:pt modelId="{ADE241A8-9AC0-9E4E-A92C-3440882EFB71}" type="pres">
      <dgm:prSet presAssocID="{40A07EF7-1808-0045-B21C-A7AB2CF10449}" presName="rootText1" presStyleLbl="alignAcc1" presStyleIdx="0" presStyleCnt="0">
        <dgm:presLayoutVars>
          <dgm:chPref val="3"/>
        </dgm:presLayoutVars>
      </dgm:prSet>
      <dgm:spPr/>
    </dgm:pt>
    <dgm:pt modelId="{89375094-B495-D541-8462-F0CCC6D5E1BB}" type="pres">
      <dgm:prSet presAssocID="{40A07EF7-1808-0045-B21C-A7AB2CF10449}" presName="topArc1" presStyleLbl="parChTrans1D1" presStyleIdx="0" presStyleCnt="8"/>
      <dgm:spPr/>
    </dgm:pt>
    <dgm:pt modelId="{45142505-4B9D-F54C-8146-E8487AF877AC}" type="pres">
      <dgm:prSet presAssocID="{40A07EF7-1808-0045-B21C-A7AB2CF10449}" presName="bottomArc1" presStyleLbl="parChTrans1D1" presStyleIdx="1" presStyleCnt="8"/>
      <dgm:spPr/>
    </dgm:pt>
    <dgm:pt modelId="{FB8D2562-AF29-CC41-8459-A7CA176FB75C}" type="pres">
      <dgm:prSet presAssocID="{40A07EF7-1808-0045-B21C-A7AB2CF10449}" presName="topConnNode1" presStyleLbl="node1" presStyleIdx="0" presStyleCnt="0"/>
      <dgm:spPr/>
    </dgm:pt>
    <dgm:pt modelId="{BBE5C449-69CC-BD4A-A77C-8B7CB5B2D450}" type="pres">
      <dgm:prSet presAssocID="{40A07EF7-1808-0045-B21C-A7AB2CF10449}" presName="hierChild2" presStyleCnt="0"/>
      <dgm:spPr/>
    </dgm:pt>
    <dgm:pt modelId="{35705614-520B-0B45-BDA5-DC8DF425B961}" type="pres">
      <dgm:prSet presAssocID="{933ACF53-90D6-1D47-9353-020A75B49E9B}" presName="Name28" presStyleLbl="parChTrans1D2" presStyleIdx="0" presStyleCnt="3"/>
      <dgm:spPr/>
    </dgm:pt>
    <dgm:pt modelId="{7F573977-4178-7E46-BC7A-675F37DFE5A0}" type="pres">
      <dgm:prSet presAssocID="{A6BFFDFF-3DA3-4949-AC7E-DC251040630C}" presName="hierRoot2" presStyleCnt="0">
        <dgm:presLayoutVars>
          <dgm:hierBranch val="init"/>
        </dgm:presLayoutVars>
      </dgm:prSet>
      <dgm:spPr/>
    </dgm:pt>
    <dgm:pt modelId="{3F5593EA-83CF-5647-9202-B75D3E805992}" type="pres">
      <dgm:prSet presAssocID="{A6BFFDFF-3DA3-4949-AC7E-DC251040630C}" presName="rootComposite2" presStyleCnt="0"/>
      <dgm:spPr/>
    </dgm:pt>
    <dgm:pt modelId="{CFF0CA1A-1639-A34E-B13F-A3F56EC34E22}" type="pres">
      <dgm:prSet presAssocID="{A6BFFDFF-3DA3-4949-AC7E-DC251040630C}" presName="rootText2" presStyleLbl="alignAcc1" presStyleIdx="0" presStyleCnt="0">
        <dgm:presLayoutVars>
          <dgm:chPref val="3"/>
        </dgm:presLayoutVars>
      </dgm:prSet>
      <dgm:spPr/>
    </dgm:pt>
    <dgm:pt modelId="{66EFAB94-2B09-774A-939F-F1070D4C211C}" type="pres">
      <dgm:prSet presAssocID="{A6BFFDFF-3DA3-4949-AC7E-DC251040630C}" presName="topArc2" presStyleLbl="parChTrans1D1" presStyleIdx="2" presStyleCnt="8"/>
      <dgm:spPr/>
    </dgm:pt>
    <dgm:pt modelId="{1A6E6BD0-F557-224F-AF7E-614D1C323E92}" type="pres">
      <dgm:prSet presAssocID="{A6BFFDFF-3DA3-4949-AC7E-DC251040630C}" presName="bottomArc2" presStyleLbl="parChTrans1D1" presStyleIdx="3" presStyleCnt="8"/>
      <dgm:spPr/>
    </dgm:pt>
    <dgm:pt modelId="{50C6D748-A121-5C46-932A-BAB0132BE0C0}" type="pres">
      <dgm:prSet presAssocID="{A6BFFDFF-3DA3-4949-AC7E-DC251040630C}" presName="topConnNode2" presStyleLbl="node2" presStyleIdx="0" presStyleCnt="0"/>
      <dgm:spPr/>
    </dgm:pt>
    <dgm:pt modelId="{C1C72283-2673-1642-A722-8F94A0C67986}" type="pres">
      <dgm:prSet presAssocID="{A6BFFDFF-3DA3-4949-AC7E-DC251040630C}" presName="hierChild4" presStyleCnt="0"/>
      <dgm:spPr/>
    </dgm:pt>
    <dgm:pt modelId="{DA04CC4D-C78A-5048-AFC7-35ED1C4CF0BB}" type="pres">
      <dgm:prSet presAssocID="{A6BFFDFF-3DA3-4949-AC7E-DC251040630C}" presName="hierChild5" presStyleCnt="0"/>
      <dgm:spPr/>
    </dgm:pt>
    <dgm:pt modelId="{05C26589-910F-1C42-9024-4055B5EEED68}" type="pres">
      <dgm:prSet presAssocID="{A90A85B7-DB4F-324F-832C-3FDA4E27F641}" presName="Name28" presStyleLbl="parChTrans1D2" presStyleIdx="1" presStyleCnt="3"/>
      <dgm:spPr/>
    </dgm:pt>
    <dgm:pt modelId="{109D6764-9616-664B-B5B1-8DDD84A9878C}" type="pres">
      <dgm:prSet presAssocID="{2C9274F0-2E14-BC49-8653-2C92A5BE531F}" presName="hierRoot2" presStyleCnt="0">
        <dgm:presLayoutVars>
          <dgm:hierBranch val="init"/>
        </dgm:presLayoutVars>
      </dgm:prSet>
      <dgm:spPr/>
    </dgm:pt>
    <dgm:pt modelId="{28535A42-3FFA-FD41-B498-1F6BA88072B9}" type="pres">
      <dgm:prSet presAssocID="{2C9274F0-2E14-BC49-8653-2C92A5BE531F}" presName="rootComposite2" presStyleCnt="0"/>
      <dgm:spPr/>
    </dgm:pt>
    <dgm:pt modelId="{160CF71C-11DF-9B43-844D-1CDB9A7B0648}" type="pres">
      <dgm:prSet presAssocID="{2C9274F0-2E14-BC49-8653-2C92A5BE531F}" presName="rootText2" presStyleLbl="alignAcc1" presStyleIdx="0" presStyleCnt="0">
        <dgm:presLayoutVars>
          <dgm:chPref val="3"/>
        </dgm:presLayoutVars>
      </dgm:prSet>
      <dgm:spPr/>
    </dgm:pt>
    <dgm:pt modelId="{BE61D8E2-60E3-9C4D-ADAD-7D6388F952E9}" type="pres">
      <dgm:prSet presAssocID="{2C9274F0-2E14-BC49-8653-2C92A5BE531F}" presName="topArc2" presStyleLbl="parChTrans1D1" presStyleIdx="4" presStyleCnt="8"/>
      <dgm:spPr/>
    </dgm:pt>
    <dgm:pt modelId="{B482A34A-99D4-B24F-B39E-FC506F0BEDF3}" type="pres">
      <dgm:prSet presAssocID="{2C9274F0-2E14-BC49-8653-2C92A5BE531F}" presName="bottomArc2" presStyleLbl="parChTrans1D1" presStyleIdx="5" presStyleCnt="8"/>
      <dgm:spPr/>
    </dgm:pt>
    <dgm:pt modelId="{8BD82C96-BA6F-224D-AB59-9F1B5184A921}" type="pres">
      <dgm:prSet presAssocID="{2C9274F0-2E14-BC49-8653-2C92A5BE531F}" presName="topConnNode2" presStyleLbl="node2" presStyleIdx="0" presStyleCnt="0"/>
      <dgm:spPr/>
    </dgm:pt>
    <dgm:pt modelId="{2EEBCDFB-67FF-304E-A779-D8B0B3C9CEA4}" type="pres">
      <dgm:prSet presAssocID="{2C9274F0-2E14-BC49-8653-2C92A5BE531F}" presName="hierChild4" presStyleCnt="0"/>
      <dgm:spPr/>
    </dgm:pt>
    <dgm:pt modelId="{A919575F-80A8-BA47-9B63-C88E15904E8B}" type="pres">
      <dgm:prSet presAssocID="{2C9274F0-2E14-BC49-8653-2C92A5BE531F}" presName="hierChild5" presStyleCnt="0"/>
      <dgm:spPr/>
    </dgm:pt>
    <dgm:pt modelId="{9074A87B-938A-A145-B132-D752EDBBC816}" type="pres">
      <dgm:prSet presAssocID="{93ABF8DE-0CA2-454A-9D8B-3BED9B87F941}" presName="Name28" presStyleLbl="parChTrans1D2" presStyleIdx="2" presStyleCnt="3"/>
      <dgm:spPr/>
    </dgm:pt>
    <dgm:pt modelId="{0E305F28-0BE9-824F-BE3C-52D41FFFCB9B}" type="pres">
      <dgm:prSet presAssocID="{8DB648B0-EF2F-DB4D-AE69-AE5A01F0B8BB}" presName="hierRoot2" presStyleCnt="0">
        <dgm:presLayoutVars>
          <dgm:hierBranch val="init"/>
        </dgm:presLayoutVars>
      </dgm:prSet>
      <dgm:spPr/>
    </dgm:pt>
    <dgm:pt modelId="{5E7561A1-98CF-B242-A040-17F866FF054C}" type="pres">
      <dgm:prSet presAssocID="{8DB648B0-EF2F-DB4D-AE69-AE5A01F0B8BB}" presName="rootComposite2" presStyleCnt="0"/>
      <dgm:spPr/>
    </dgm:pt>
    <dgm:pt modelId="{FB7CCD8E-59ED-9645-BB4D-671ADA2C91A0}" type="pres">
      <dgm:prSet presAssocID="{8DB648B0-EF2F-DB4D-AE69-AE5A01F0B8BB}" presName="rootText2" presStyleLbl="alignAcc1" presStyleIdx="0" presStyleCnt="0">
        <dgm:presLayoutVars>
          <dgm:chPref val="3"/>
        </dgm:presLayoutVars>
      </dgm:prSet>
      <dgm:spPr/>
    </dgm:pt>
    <dgm:pt modelId="{6C98776C-EF20-E040-A09D-6C8CB17924B6}" type="pres">
      <dgm:prSet presAssocID="{8DB648B0-EF2F-DB4D-AE69-AE5A01F0B8BB}" presName="topArc2" presStyleLbl="parChTrans1D1" presStyleIdx="6" presStyleCnt="8"/>
      <dgm:spPr/>
    </dgm:pt>
    <dgm:pt modelId="{703B93DB-2818-C746-AC47-06F821988A19}" type="pres">
      <dgm:prSet presAssocID="{8DB648B0-EF2F-DB4D-AE69-AE5A01F0B8BB}" presName="bottomArc2" presStyleLbl="parChTrans1D1" presStyleIdx="7" presStyleCnt="8"/>
      <dgm:spPr/>
    </dgm:pt>
    <dgm:pt modelId="{74E2C30D-8D8E-3549-9FBF-5BDA06FA78D9}" type="pres">
      <dgm:prSet presAssocID="{8DB648B0-EF2F-DB4D-AE69-AE5A01F0B8BB}" presName="topConnNode2" presStyleLbl="node2" presStyleIdx="0" presStyleCnt="0"/>
      <dgm:spPr/>
    </dgm:pt>
    <dgm:pt modelId="{6F10F22E-1302-AD40-BF94-895B69D356F9}" type="pres">
      <dgm:prSet presAssocID="{8DB648B0-EF2F-DB4D-AE69-AE5A01F0B8BB}" presName="hierChild4" presStyleCnt="0"/>
      <dgm:spPr/>
    </dgm:pt>
    <dgm:pt modelId="{B55E4BF8-B8EB-E340-933E-D23E6EF6992F}" type="pres">
      <dgm:prSet presAssocID="{8DB648B0-EF2F-DB4D-AE69-AE5A01F0B8BB}" presName="hierChild5" presStyleCnt="0"/>
      <dgm:spPr/>
    </dgm:pt>
    <dgm:pt modelId="{FC91800D-3D36-7C48-BC31-911C0E5A6D3F}" type="pres">
      <dgm:prSet presAssocID="{40A07EF7-1808-0045-B21C-A7AB2CF10449}" presName="hierChild3" presStyleCnt="0"/>
      <dgm:spPr/>
    </dgm:pt>
  </dgm:ptLst>
  <dgm:cxnLst>
    <dgm:cxn modelId="{2BD86F02-C9E8-D44D-A2B9-0F1A0103EC75}" type="presOf" srcId="{A90A85B7-DB4F-324F-832C-3FDA4E27F641}" destId="{05C26589-910F-1C42-9024-4055B5EEED68}" srcOrd="0" destOrd="0" presId="urn:microsoft.com/office/officeart/2008/layout/HalfCircleOrganizationChart"/>
    <dgm:cxn modelId="{B2662E30-6430-7D4D-956F-F10C626E270B}" type="presOf" srcId="{8DB648B0-EF2F-DB4D-AE69-AE5A01F0B8BB}" destId="{FB7CCD8E-59ED-9645-BB4D-671ADA2C91A0}" srcOrd="0" destOrd="0" presId="urn:microsoft.com/office/officeart/2008/layout/HalfCircleOrganizationChart"/>
    <dgm:cxn modelId="{57E17A38-0BF1-3A46-B088-537DCD4961EE}" type="presOf" srcId="{40A07EF7-1808-0045-B21C-A7AB2CF10449}" destId="{FB8D2562-AF29-CC41-8459-A7CA176FB75C}" srcOrd="1" destOrd="0" presId="urn:microsoft.com/office/officeart/2008/layout/HalfCircleOrganizationChart"/>
    <dgm:cxn modelId="{52222755-E27E-6448-9220-0797F072B068}" type="presOf" srcId="{A6BFFDFF-3DA3-4949-AC7E-DC251040630C}" destId="{50C6D748-A121-5C46-932A-BAB0132BE0C0}" srcOrd="1" destOrd="0" presId="urn:microsoft.com/office/officeart/2008/layout/HalfCircleOrganizationChart"/>
    <dgm:cxn modelId="{63AD515B-D3D0-044C-BF54-78FB9695E7B2}" type="presOf" srcId="{2C9274F0-2E14-BC49-8653-2C92A5BE531F}" destId="{8BD82C96-BA6F-224D-AB59-9F1B5184A921}" srcOrd="1" destOrd="0" presId="urn:microsoft.com/office/officeart/2008/layout/HalfCircleOrganizationChart"/>
    <dgm:cxn modelId="{30ABF680-B7BC-E64D-B757-C137927FA6CC}" type="presOf" srcId="{A6BFFDFF-3DA3-4949-AC7E-DC251040630C}" destId="{CFF0CA1A-1639-A34E-B13F-A3F56EC34E22}" srcOrd="0" destOrd="0" presId="urn:microsoft.com/office/officeart/2008/layout/HalfCircleOrganizationChart"/>
    <dgm:cxn modelId="{3299BE81-13A8-0847-A0D9-B13B887EB45A}" type="presOf" srcId="{40A07EF7-1808-0045-B21C-A7AB2CF10449}" destId="{ADE241A8-9AC0-9E4E-A92C-3440882EFB71}" srcOrd="0" destOrd="0" presId="urn:microsoft.com/office/officeart/2008/layout/HalfCircleOrganizationChart"/>
    <dgm:cxn modelId="{2A78E085-D06E-C34F-9C4C-0EF90D40E5CE}" srcId="{40A07EF7-1808-0045-B21C-A7AB2CF10449}" destId="{A6BFFDFF-3DA3-4949-AC7E-DC251040630C}" srcOrd="0" destOrd="0" parTransId="{933ACF53-90D6-1D47-9353-020A75B49E9B}" sibTransId="{B1CC5F67-C850-BF48-9A4C-1A5B5C3454E4}"/>
    <dgm:cxn modelId="{DDE43F93-697B-8445-A9AC-D15585CBB36E}" type="presOf" srcId="{B7A7893F-160E-884D-833D-513C771E1B0F}" destId="{CCDBBE72-2B6C-974F-8C53-58C093A4D550}" srcOrd="0" destOrd="0" presId="urn:microsoft.com/office/officeart/2008/layout/HalfCircleOrganizationChart"/>
    <dgm:cxn modelId="{3CF4D4A2-A699-E942-A47B-EFB2BC297853}" type="presOf" srcId="{2C9274F0-2E14-BC49-8653-2C92A5BE531F}" destId="{160CF71C-11DF-9B43-844D-1CDB9A7B0648}" srcOrd="0" destOrd="0" presId="urn:microsoft.com/office/officeart/2008/layout/HalfCircleOrganizationChart"/>
    <dgm:cxn modelId="{24C438A7-6843-AC4D-8153-9BFBA843C139}" srcId="{B7A7893F-160E-884D-833D-513C771E1B0F}" destId="{40A07EF7-1808-0045-B21C-A7AB2CF10449}" srcOrd="0" destOrd="0" parTransId="{FF42E105-18F1-0E41-8C29-A9EDA0662C15}" sibTransId="{A26A2D0A-3256-224D-B3D3-4EFB8B321D3A}"/>
    <dgm:cxn modelId="{C2F315A9-7403-E44C-B3E5-0762AB886F10}" srcId="{40A07EF7-1808-0045-B21C-A7AB2CF10449}" destId="{2C9274F0-2E14-BC49-8653-2C92A5BE531F}" srcOrd="1" destOrd="0" parTransId="{A90A85B7-DB4F-324F-832C-3FDA4E27F641}" sibTransId="{C5B0ADEA-1FB2-FC46-889A-C8AA59DBBCFB}"/>
    <dgm:cxn modelId="{A1B540AC-5BC7-B945-815C-B47A133E0E5A}" type="presOf" srcId="{933ACF53-90D6-1D47-9353-020A75B49E9B}" destId="{35705614-520B-0B45-BDA5-DC8DF425B961}" srcOrd="0" destOrd="0" presId="urn:microsoft.com/office/officeart/2008/layout/HalfCircleOrganizationChart"/>
    <dgm:cxn modelId="{712EA8B5-87E4-4F4B-A6E0-1F3F706E9DA1}" srcId="{40A07EF7-1808-0045-B21C-A7AB2CF10449}" destId="{8DB648B0-EF2F-DB4D-AE69-AE5A01F0B8BB}" srcOrd="2" destOrd="0" parTransId="{93ABF8DE-0CA2-454A-9D8B-3BED9B87F941}" sibTransId="{9672AE8D-45AD-1F41-A6A4-A63F072A03B1}"/>
    <dgm:cxn modelId="{D9D9D3BB-69C8-1841-A755-7F1566B73F7D}" type="presOf" srcId="{8DB648B0-EF2F-DB4D-AE69-AE5A01F0B8BB}" destId="{74E2C30D-8D8E-3549-9FBF-5BDA06FA78D9}" srcOrd="1" destOrd="0" presId="urn:microsoft.com/office/officeart/2008/layout/HalfCircleOrganizationChart"/>
    <dgm:cxn modelId="{B26C9AE0-A907-1F48-B226-6B726EC5D6A5}" type="presOf" srcId="{93ABF8DE-0CA2-454A-9D8B-3BED9B87F941}" destId="{9074A87B-938A-A145-B132-D752EDBBC816}" srcOrd="0" destOrd="0" presId="urn:microsoft.com/office/officeart/2008/layout/HalfCircleOrganizationChart"/>
    <dgm:cxn modelId="{7AC891B8-88E7-7448-B20D-9B7FEAB68B30}" type="presParOf" srcId="{CCDBBE72-2B6C-974F-8C53-58C093A4D550}" destId="{6F85AD68-7825-C14D-BC3A-580F401BD64F}" srcOrd="0" destOrd="0" presId="urn:microsoft.com/office/officeart/2008/layout/HalfCircleOrganizationChart"/>
    <dgm:cxn modelId="{B0DCD6A1-976D-A743-9988-02FF4678EA64}" type="presParOf" srcId="{6F85AD68-7825-C14D-BC3A-580F401BD64F}" destId="{183812B2-5670-4E41-A7AD-032057DB9E54}" srcOrd="0" destOrd="0" presId="urn:microsoft.com/office/officeart/2008/layout/HalfCircleOrganizationChart"/>
    <dgm:cxn modelId="{766633CD-2DF6-9B4B-AE8B-D67E7CE5F28B}" type="presParOf" srcId="{183812B2-5670-4E41-A7AD-032057DB9E54}" destId="{ADE241A8-9AC0-9E4E-A92C-3440882EFB71}" srcOrd="0" destOrd="0" presId="urn:microsoft.com/office/officeart/2008/layout/HalfCircleOrganizationChart"/>
    <dgm:cxn modelId="{B0CC3B9B-692E-6048-8C6D-EB4596CDDBA9}" type="presParOf" srcId="{183812B2-5670-4E41-A7AD-032057DB9E54}" destId="{89375094-B495-D541-8462-F0CCC6D5E1BB}" srcOrd="1" destOrd="0" presId="urn:microsoft.com/office/officeart/2008/layout/HalfCircleOrganizationChart"/>
    <dgm:cxn modelId="{8A766A6C-DD10-CD42-B1A9-C516E8924918}" type="presParOf" srcId="{183812B2-5670-4E41-A7AD-032057DB9E54}" destId="{45142505-4B9D-F54C-8146-E8487AF877AC}" srcOrd="2" destOrd="0" presId="urn:microsoft.com/office/officeart/2008/layout/HalfCircleOrganizationChart"/>
    <dgm:cxn modelId="{843424F6-C4B2-A64A-BB48-FB9B96D4202B}" type="presParOf" srcId="{183812B2-5670-4E41-A7AD-032057DB9E54}" destId="{FB8D2562-AF29-CC41-8459-A7CA176FB75C}" srcOrd="3" destOrd="0" presId="urn:microsoft.com/office/officeart/2008/layout/HalfCircleOrganizationChart"/>
    <dgm:cxn modelId="{BE62EB9F-676D-4249-B3F7-C6AFA55AD7B9}" type="presParOf" srcId="{6F85AD68-7825-C14D-BC3A-580F401BD64F}" destId="{BBE5C449-69CC-BD4A-A77C-8B7CB5B2D450}" srcOrd="1" destOrd="0" presId="urn:microsoft.com/office/officeart/2008/layout/HalfCircleOrganizationChart"/>
    <dgm:cxn modelId="{A0DA81C1-02A8-B447-96F1-35216B03EF42}" type="presParOf" srcId="{BBE5C449-69CC-BD4A-A77C-8B7CB5B2D450}" destId="{35705614-520B-0B45-BDA5-DC8DF425B961}" srcOrd="0" destOrd="0" presId="urn:microsoft.com/office/officeart/2008/layout/HalfCircleOrganizationChart"/>
    <dgm:cxn modelId="{38EFBD3C-ED14-7A42-8CA8-66BF143E2BC1}" type="presParOf" srcId="{BBE5C449-69CC-BD4A-A77C-8B7CB5B2D450}" destId="{7F573977-4178-7E46-BC7A-675F37DFE5A0}" srcOrd="1" destOrd="0" presId="urn:microsoft.com/office/officeart/2008/layout/HalfCircleOrganizationChart"/>
    <dgm:cxn modelId="{A40B4927-144A-4342-B51C-45409CC95E63}" type="presParOf" srcId="{7F573977-4178-7E46-BC7A-675F37DFE5A0}" destId="{3F5593EA-83CF-5647-9202-B75D3E805992}" srcOrd="0" destOrd="0" presId="urn:microsoft.com/office/officeart/2008/layout/HalfCircleOrganizationChart"/>
    <dgm:cxn modelId="{A9F44B17-383A-E440-932E-2A7E5A3A69C9}" type="presParOf" srcId="{3F5593EA-83CF-5647-9202-B75D3E805992}" destId="{CFF0CA1A-1639-A34E-B13F-A3F56EC34E22}" srcOrd="0" destOrd="0" presId="urn:microsoft.com/office/officeart/2008/layout/HalfCircleOrganizationChart"/>
    <dgm:cxn modelId="{BD37FD89-A0DA-8440-9FFB-05A5E5338D58}" type="presParOf" srcId="{3F5593EA-83CF-5647-9202-B75D3E805992}" destId="{66EFAB94-2B09-774A-939F-F1070D4C211C}" srcOrd="1" destOrd="0" presId="urn:microsoft.com/office/officeart/2008/layout/HalfCircleOrganizationChart"/>
    <dgm:cxn modelId="{CD8B1D6F-E953-5840-A648-380859D3CDF2}" type="presParOf" srcId="{3F5593EA-83CF-5647-9202-B75D3E805992}" destId="{1A6E6BD0-F557-224F-AF7E-614D1C323E92}" srcOrd="2" destOrd="0" presId="urn:microsoft.com/office/officeart/2008/layout/HalfCircleOrganizationChart"/>
    <dgm:cxn modelId="{A4BC5254-4773-4E45-910C-EA059D251DDF}" type="presParOf" srcId="{3F5593EA-83CF-5647-9202-B75D3E805992}" destId="{50C6D748-A121-5C46-932A-BAB0132BE0C0}" srcOrd="3" destOrd="0" presId="urn:microsoft.com/office/officeart/2008/layout/HalfCircleOrganizationChart"/>
    <dgm:cxn modelId="{59E1B3FA-A774-264E-BE6D-18F74E40A798}" type="presParOf" srcId="{7F573977-4178-7E46-BC7A-675F37DFE5A0}" destId="{C1C72283-2673-1642-A722-8F94A0C67986}" srcOrd="1" destOrd="0" presId="urn:microsoft.com/office/officeart/2008/layout/HalfCircleOrganizationChart"/>
    <dgm:cxn modelId="{294215DD-8293-8046-96F7-4BBB54092BF9}" type="presParOf" srcId="{7F573977-4178-7E46-BC7A-675F37DFE5A0}" destId="{DA04CC4D-C78A-5048-AFC7-35ED1C4CF0BB}" srcOrd="2" destOrd="0" presId="urn:microsoft.com/office/officeart/2008/layout/HalfCircleOrganizationChart"/>
    <dgm:cxn modelId="{9942CCFD-32B5-504A-B85A-B921F82FB047}" type="presParOf" srcId="{BBE5C449-69CC-BD4A-A77C-8B7CB5B2D450}" destId="{05C26589-910F-1C42-9024-4055B5EEED68}" srcOrd="2" destOrd="0" presId="urn:microsoft.com/office/officeart/2008/layout/HalfCircleOrganizationChart"/>
    <dgm:cxn modelId="{DE95B6F2-AD29-CA41-ACAD-36F3C679C4A1}" type="presParOf" srcId="{BBE5C449-69CC-BD4A-A77C-8B7CB5B2D450}" destId="{109D6764-9616-664B-B5B1-8DDD84A9878C}" srcOrd="3" destOrd="0" presId="urn:microsoft.com/office/officeart/2008/layout/HalfCircleOrganizationChart"/>
    <dgm:cxn modelId="{4773E899-3190-6841-92D7-F3EBD7615C5D}" type="presParOf" srcId="{109D6764-9616-664B-B5B1-8DDD84A9878C}" destId="{28535A42-3FFA-FD41-B498-1F6BA88072B9}" srcOrd="0" destOrd="0" presId="urn:microsoft.com/office/officeart/2008/layout/HalfCircleOrganizationChart"/>
    <dgm:cxn modelId="{B80BF5ED-50B6-1046-B39D-EA7DDCF41854}" type="presParOf" srcId="{28535A42-3FFA-FD41-B498-1F6BA88072B9}" destId="{160CF71C-11DF-9B43-844D-1CDB9A7B0648}" srcOrd="0" destOrd="0" presId="urn:microsoft.com/office/officeart/2008/layout/HalfCircleOrganizationChart"/>
    <dgm:cxn modelId="{C3C31792-D0F6-8A43-9CD5-A687A508C8FF}" type="presParOf" srcId="{28535A42-3FFA-FD41-B498-1F6BA88072B9}" destId="{BE61D8E2-60E3-9C4D-ADAD-7D6388F952E9}" srcOrd="1" destOrd="0" presId="urn:microsoft.com/office/officeart/2008/layout/HalfCircleOrganizationChart"/>
    <dgm:cxn modelId="{2EC07098-0444-4841-A88A-F965C58A70A3}" type="presParOf" srcId="{28535A42-3FFA-FD41-B498-1F6BA88072B9}" destId="{B482A34A-99D4-B24F-B39E-FC506F0BEDF3}" srcOrd="2" destOrd="0" presId="urn:microsoft.com/office/officeart/2008/layout/HalfCircleOrganizationChart"/>
    <dgm:cxn modelId="{8702B31B-308F-E246-9D39-760E1CE579ED}" type="presParOf" srcId="{28535A42-3FFA-FD41-B498-1F6BA88072B9}" destId="{8BD82C96-BA6F-224D-AB59-9F1B5184A921}" srcOrd="3" destOrd="0" presId="urn:microsoft.com/office/officeart/2008/layout/HalfCircleOrganizationChart"/>
    <dgm:cxn modelId="{5236AFE4-4F4F-D445-A546-1D4C91FF437F}" type="presParOf" srcId="{109D6764-9616-664B-B5B1-8DDD84A9878C}" destId="{2EEBCDFB-67FF-304E-A779-D8B0B3C9CEA4}" srcOrd="1" destOrd="0" presId="urn:microsoft.com/office/officeart/2008/layout/HalfCircleOrganizationChart"/>
    <dgm:cxn modelId="{CB2D3D81-8262-1048-AA33-B4654857A4B8}" type="presParOf" srcId="{109D6764-9616-664B-B5B1-8DDD84A9878C}" destId="{A919575F-80A8-BA47-9B63-C88E15904E8B}" srcOrd="2" destOrd="0" presId="urn:microsoft.com/office/officeart/2008/layout/HalfCircleOrganizationChart"/>
    <dgm:cxn modelId="{2A0A10CA-1899-F642-9CCD-3AAE2219E394}" type="presParOf" srcId="{BBE5C449-69CC-BD4A-A77C-8B7CB5B2D450}" destId="{9074A87B-938A-A145-B132-D752EDBBC816}" srcOrd="4" destOrd="0" presId="urn:microsoft.com/office/officeart/2008/layout/HalfCircleOrganizationChart"/>
    <dgm:cxn modelId="{53FFCF93-AB1F-374A-AA62-8EF531D5C70E}" type="presParOf" srcId="{BBE5C449-69CC-BD4A-A77C-8B7CB5B2D450}" destId="{0E305F28-0BE9-824F-BE3C-52D41FFFCB9B}" srcOrd="5" destOrd="0" presId="urn:microsoft.com/office/officeart/2008/layout/HalfCircleOrganizationChart"/>
    <dgm:cxn modelId="{88716B39-4F54-7F4C-A9BC-2B004382C9EE}" type="presParOf" srcId="{0E305F28-0BE9-824F-BE3C-52D41FFFCB9B}" destId="{5E7561A1-98CF-B242-A040-17F866FF054C}" srcOrd="0" destOrd="0" presId="urn:microsoft.com/office/officeart/2008/layout/HalfCircleOrganizationChart"/>
    <dgm:cxn modelId="{F449EF98-AF4C-E94E-8D9E-9B23A0243B0E}" type="presParOf" srcId="{5E7561A1-98CF-B242-A040-17F866FF054C}" destId="{FB7CCD8E-59ED-9645-BB4D-671ADA2C91A0}" srcOrd="0" destOrd="0" presId="urn:microsoft.com/office/officeart/2008/layout/HalfCircleOrganizationChart"/>
    <dgm:cxn modelId="{A9C9C9BF-17FF-3E44-8466-EEF5D69B3E20}" type="presParOf" srcId="{5E7561A1-98CF-B242-A040-17F866FF054C}" destId="{6C98776C-EF20-E040-A09D-6C8CB17924B6}" srcOrd="1" destOrd="0" presId="urn:microsoft.com/office/officeart/2008/layout/HalfCircleOrganizationChart"/>
    <dgm:cxn modelId="{E75C6AA6-E8AA-8C47-831B-B39AFD0066B7}" type="presParOf" srcId="{5E7561A1-98CF-B242-A040-17F866FF054C}" destId="{703B93DB-2818-C746-AC47-06F821988A19}" srcOrd="2" destOrd="0" presId="urn:microsoft.com/office/officeart/2008/layout/HalfCircleOrganizationChart"/>
    <dgm:cxn modelId="{C065E367-9BB8-AA4D-8AE7-326367F052EF}" type="presParOf" srcId="{5E7561A1-98CF-B242-A040-17F866FF054C}" destId="{74E2C30D-8D8E-3549-9FBF-5BDA06FA78D9}" srcOrd="3" destOrd="0" presId="urn:microsoft.com/office/officeart/2008/layout/HalfCircleOrganizationChart"/>
    <dgm:cxn modelId="{9BC1CDE2-0436-0941-AC2F-36669191C566}" type="presParOf" srcId="{0E305F28-0BE9-824F-BE3C-52D41FFFCB9B}" destId="{6F10F22E-1302-AD40-BF94-895B69D356F9}" srcOrd="1" destOrd="0" presId="urn:microsoft.com/office/officeart/2008/layout/HalfCircleOrganizationChart"/>
    <dgm:cxn modelId="{E2E8EF82-B40D-0A42-A661-3D00F5ED8F15}" type="presParOf" srcId="{0E305F28-0BE9-824F-BE3C-52D41FFFCB9B}" destId="{B55E4BF8-B8EB-E340-933E-D23E6EF6992F}" srcOrd="2" destOrd="0" presId="urn:microsoft.com/office/officeart/2008/layout/HalfCircleOrganizationChart"/>
    <dgm:cxn modelId="{662C2973-81C0-E848-BCC8-3C061B1F0FB1}" type="presParOf" srcId="{6F85AD68-7825-C14D-BC3A-580F401BD64F}" destId="{FC91800D-3D36-7C48-BC31-911C0E5A6D3F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5590DC-50E5-E040-9F68-7C4DFFA30E91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C238123C-38D7-FB47-87CD-5691D6032222}">
      <dgm:prSet phldrT="[Texte]"/>
      <dgm:spPr/>
      <dgm:t>
        <a:bodyPr/>
        <a:lstStyle/>
        <a:p>
          <a:r>
            <a:rPr lang="fr-FR" dirty="0"/>
            <a:t>L'exemple est imagé</a:t>
          </a:r>
        </a:p>
      </dgm:t>
    </dgm:pt>
    <dgm:pt modelId="{48792750-5398-8944-9CC9-70A545BEAD79}" type="parTrans" cxnId="{0442C5B0-8104-2248-B019-7BB260EBE5DE}">
      <dgm:prSet/>
      <dgm:spPr/>
      <dgm:t>
        <a:bodyPr/>
        <a:lstStyle/>
        <a:p>
          <a:endParaRPr lang="fr-FR"/>
        </a:p>
      </dgm:t>
    </dgm:pt>
    <dgm:pt modelId="{3049BA8E-EB42-944F-A624-88491110B376}" type="sibTrans" cxnId="{0442C5B0-8104-2248-B019-7BB260EBE5DE}">
      <dgm:prSet/>
      <dgm:spPr/>
      <dgm:t>
        <a:bodyPr/>
        <a:lstStyle/>
        <a:p>
          <a:endParaRPr lang="fr-FR"/>
        </a:p>
      </dgm:t>
    </dgm:pt>
    <dgm:pt modelId="{280A87F0-55B7-5C44-A5C3-3C91A7B614BF}">
      <dgm:prSet phldrT="[Texte]"/>
      <dgm:spPr/>
      <dgm:t>
        <a:bodyPr/>
        <a:lstStyle/>
        <a:p>
          <a:r>
            <a:rPr lang="fr-FR" dirty="0"/>
            <a:t>Je me souviens davantage</a:t>
          </a:r>
        </a:p>
      </dgm:t>
    </dgm:pt>
    <dgm:pt modelId="{A710E7C9-B8BF-8C4E-8227-47CB66C89AB1}" type="parTrans" cxnId="{4009966B-D40A-7B4B-81AD-CF6585FCD5DB}">
      <dgm:prSet/>
      <dgm:spPr/>
      <dgm:t>
        <a:bodyPr/>
        <a:lstStyle/>
        <a:p>
          <a:endParaRPr lang="fr-FR"/>
        </a:p>
      </dgm:t>
    </dgm:pt>
    <dgm:pt modelId="{2E7A206B-E1F3-2546-A7FF-F757F71E8982}" type="sibTrans" cxnId="{4009966B-D40A-7B4B-81AD-CF6585FCD5DB}">
      <dgm:prSet/>
      <dgm:spPr/>
      <dgm:t>
        <a:bodyPr/>
        <a:lstStyle/>
        <a:p>
          <a:endParaRPr lang="fr-FR"/>
        </a:p>
      </dgm:t>
    </dgm:pt>
    <dgm:pt modelId="{33A18C24-56A0-1C41-9DC1-00CA5E0795A6}" type="pres">
      <dgm:prSet presAssocID="{2D5590DC-50E5-E040-9F68-7C4DFFA30E91}" presName="Name0" presStyleCnt="0">
        <dgm:presLayoutVars>
          <dgm:dir/>
          <dgm:resizeHandles val="exact"/>
        </dgm:presLayoutVars>
      </dgm:prSet>
      <dgm:spPr/>
    </dgm:pt>
    <dgm:pt modelId="{FF91DC65-70C6-9C4B-AA9D-284568E9BF16}" type="pres">
      <dgm:prSet presAssocID="{C238123C-38D7-FB47-87CD-5691D6032222}" presName="node" presStyleLbl="node1" presStyleIdx="0" presStyleCnt="2">
        <dgm:presLayoutVars>
          <dgm:bulletEnabled val="1"/>
        </dgm:presLayoutVars>
      </dgm:prSet>
      <dgm:spPr/>
    </dgm:pt>
    <dgm:pt modelId="{5E390159-2287-BA46-A37F-48D66D21B9FB}" type="pres">
      <dgm:prSet presAssocID="{3049BA8E-EB42-944F-A624-88491110B376}" presName="sibTrans" presStyleLbl="sibTrans2D1" presStyleIdx="0" presStyleCnt="1"/>
      <dgm:spPr/>
    </dgm:pt>
    <dgm:pt modelId="{E7587FB5-04A9-8E42-A84F-EF3F50964EAC}" type="pres">
      <dgm:prSet presAssocID="{3049BA8E-EB42-944F-A624-88491110B376}" presName="connectorText" presStyleLbl="sibTrans2D1" presStyleIdx="0" presStyleCnt="1"/>
      <dgm:spPr/>
    </dgm:pt>
    <dgm:pt modelId="{3194881C-8121-8A4E-B188-B132FE014AD4}" type="pres">
      <dgm:prSet presAssocID="{280A87F0-55B7-5C44-A5C3-3C91A7B614BF}" presName="node" presStyleLbl="node1" presStyleIdx="1" presStyleCnt="2">
        <dgm:presLayoutVars>
          <dgm:bulletEnabled val="1"/>
        </dgm:presLayoutVars>
      </dgm:prSet>
      <dgm:spPr/>
    </dgm:pt>
  </dgm:ptLst>
  <dgm:cxnLst>
    <dgm:cxn modelId="{5EBC8F01-E106-C94B-A702-168A2B793787}" type="presOf" srcId="{3049BA8E-EB42-944F-A624-88491110B376}" destId="{5E390159-2287-BA46-A37F-48D66D21B9FB}" srcOrd="0" destOrd="0" presId="urn:microsoft.com/office/officeart/2005/8/layout/process1"/>
    <dgm:cxn modelId="{16A95853-D29A-C646-BB2F-78F24E002E27}" type="presOf" srcId="{2D5590DC-50E5-E040-9F68-7C4DFFA30E91}" destId="{33A18C24-56A0-1C41-9DC1-00CA5E0795A6}" srcOrd="0" destOrd="0" presId="urn:microsoft.com/office/officeart/2005/8/layout/process1"/>
    <dgm:cxn modelId="{7B7B6D54-4222-3748-9AAC-3B59E2C23CDD}" type="presOf" srcId="{C238123C-38D7-FB47-87CD-5691D6032222}" destId="{FF91DC65-70C6-9C4B-AA9D-284568E9BF16}" srcOrd="0" destOrd="0" presId="urn:microsoft.com/office/officeart/2005/8/layout/process1"/>
    <dgm:cxn modelId="{46307D68-9C70-0743-B9E6-FEF5775AB3C9}" type="presOf" srcId="{3049BA8E-EB42-944F-A624-88491110B376}" destId="{E7587FB5-04A9-8E42-A84F-EF3F50964EAC}" srcOrd="1" destOrd="0" presId="urn:microsoft.com/office/officeart/2005/8/layout/process1"/>
    <dgm:cxn modelId="{4009966B-D40A-7B4B-81AD-CF6585FCD5DB}" srcId="{2D5590DC-50E5-E040-9F68-7C4DFFA30E91}" destId="{280A87F0-55B7-5C44-A5C3-3C91A7B614BF}" srcOrd="1" destOrd="0" parTransId="{A710E7C9-B8BF-8C4E-8227-47CB66C89AB1}" sibTransId="{2E7A206B-E1F3-2546-A7FF-F757F71E8982}"/>
    <dgm:cxn modelId="{0442C5B0-8104-2248-B019-7BB260EBE5DE}" srcId="{2D5590DC-50E5-E040-9F68-7C4DFFA30E91}" destId="{C238123C-38D7-FB47-87CD-5691D6032222}" srcOrd="0" destOrd="0" parTransId="{48792750-5398-8944-9CC9-70A545BEAD79}" sibTransId="{3049BA8E-EB42-944F-A624-88491110B376}"/>
    <dgm:cxn modelId="{60BF60FD-8212-1848-8C13-C16CE2A96EF4}" type="presOf" srcId="{280A87F0-55B7-5C44-A5C3-3C91A7B614BF}" destId="{3194881C-8121-8A4E-B188-B132FE014AD4}" srcOrd="0" destOrd="0" presId="urn:microsoft.com/office/officeart/2005/8/layout/process1"/>
    <dgm:cxn modelId="{907E0104-38F9-AF4C-B510-9EE212936B7A}" type="presParOf" srcId="{33A18C24-56A0-1C41-9DC1-00CA5E0795A6}" destId="{FF91DC65-70C6-9C4B-AA9D-284568E9BF16}" srcOrd="0" destOrd="0" presId="urn:microsoft.com/office/officeart/2005/8/layout/process1"/>
    <dgm:cxn modelId="{AE71F4E4-AE3A-4646-8578-BF4A8ACD1872}" type="presParOf" srcId="{33A18C24-56A0-1C41-9DC1-00CA5E0795A6}" destId="{5E390159-2287-BA46-A37F-48D66D21B9FB}" srcOrd="1" destOrd="0" presId="urn:microsoft.com/office/officeart/2005/8/layout/process1"/>
    <dgm:cxn modelId="{F6B8870C-73FB-604D-8CE1-FABCF1712021}" type="presParOf" srcId="{5E390159-2287-BA46-A37F-48D66D21B9FB}" destId="{E7587FB5-04A9-8E42-A84F-EF3F50964EAC}" srcOrd="0" destOrd="0" presId="urn:microsoft.com/office/officeart/2005/8/layout/process1"/>
    <dgm:cxn modelId="{1A738623-3691-B643-BA36-1BE56B284B99}" type="presParOf" srcId="{33A18C24-56A0-1C41-9DC1-00CA5E0795A6}" destId="{3194881C-8121-8A4E-B188-B132FE014AD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5590DC-50E5-E040-9F68-7C4DFFA30E91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C238123C-38D7-FB47-87CD-5691D6032222}">
      <dgm:prSet phldrT="[Texte]"/>
      <dgm:spPr/>
      <dgm:t>
        <a:bodyPr/>
        <a:lstStyle/>
        <a:p>
          <a:r>
            <a:rPr lang="fr-FR" dirty="0"/>
            <a:t>L'exemple va moins vite</a:t>
          </a:r>
        </a:p>
      </dgm:t>
    </dgm:pt>
    <dgm:pt modelId="{48792750-5398-8944-9CC9-70A545BEAD79}" type="parTrans" cxnId="{0442C5B0-8104-2248-B019-7BB260EBE5DE}">
      <dgm:prSet/>
      <dgm:spPr/>
      <dgm:t>
        <a:bodyPr/>
        <a:lstStyle/>
        <a:p>
          <a:endParaRPr lang="fr-FR"/>
        </a:p>
      </dgm:t>
    </dgm:pt>
    <dgm:pt modelId="{3049BA8E-EB42-944F-A624-88491110B376}" type="sibTrans" cxnId="{0442C5B0-8104-2248-B019-7BB260EBE5DE}">
      <dgm:prSet/>
      <dgm:spPr/>
      <dgm:t>
        <a:bodyPr/>
        <a:lstStyle/>
        <a:p>
          <a:endParaRPr lang="fr-FR"/>
        </a:p>
      </dgm:t>
    </dgm:pt>
    <dgm:pt modelId="{280A87F0-55B7-5C44-A5C3-3C91A7B614BF}">
      <dgm:prSet phldrT="[Texte]"/>
      <dgm:spPr/>
      <dgm:t>
        <a:bodyPr/>
        <a:lstStyle/>
        <a:p>
          <a:r>
            <a:rPr lang="fr-FR" dirty="0"/>
            <a:t>Compréhension</a:t>
          </a:r>
        </a:p>
      </dgm:t>
    </dgm:pt>
    <dgm:pt modelId="{A710E7C9-B8BF-8C4E-8227-47CB66C89AB1}" type="parTrans" cxnId="{4009966B-D40A-7B4B-81AD-CF6585FCD5DB}">
      <dgm:prSet/>
      <dgm:spPr/>
      <dgm:t>
        <a:bodyPr/>
        <a:lstStyle/>
        <a:p>
          <a:endParaRPr lang="fr-FR"/>
        </a:p>
      </dgm:t>
    </dgm:pt>
    <dgm:pt modelId="{2E7A206B-E1F3-2546-A7FF-F757F71E8982}" type="sibTrans" cxnId="{4009966B-D40A-7B4B-81AD-CF6585FCD5DB}">
      <dgm:prSet/>
      <dgm:spPr/>
      <dgm:t>
        <a:bodyPr/>
        <a:lstStyle/>
        <a:p>
          <a:endParaRPr lang="fr-FR"/>
        </a:p>
      </dgm:t>
    </dgm:pt>
    <dgm:pt modelId="{33A18C24-56A0-1C41-9DC1-00CA5E0795A6}" type="pres">
      <dgm:prSet presAssocID="{2D5590DC-50E5-E040-9F68-7C4DFFA30E91}" presName="Name0" presStyleCnt="0">
        <dgm:presLayoutVars>
          <dgm:dir/>
          <dgm:resizeHandles val="exact"/>
        </dgm:presLayoutVars>
      </dgm:prSet>
      <dgm:spPr/>
    </dgm:pt>
    <dgm:pt modelId="{FF91DC65-70C6-9C4B-AA9D-284568E9BF16}" type="pres">
      <dgm:prSet presAssocID="{C238123C-38D7-FB47-87CD-5691D6032222}" presName="node" presStyleLbl="node1" presStyleIdx="0" presStyleCnt="2">
        <dgm:presLayoutVars>
          <dgm:bulletEnabled val="1"/>
        </dgm:presLayoutVars>
      </dgm:prSet>
      <dgm:spPr/>
    </dgm:pt>
    <dgm:pt modelId="{5E390159-2287-BA46-A37F-48D66D21B9FB}" type="pres">
      <dgm:prSet presAssocID="{3049BA8E-EB42-944F-A624-88491110B376}" presName="sibTrans" presStyleLbl="sibTrans2D1" presStyleIdx="0" presStyleCnt="1"/>
      <dgm:spPr/>
    </dgm:pt>
    <dgm:pt modelId="{E7587FB5-04A9-8E42-A84F-EF3F50964EAC}" type="pres">
      <dgm:prSet presAssocID="{3049BA8E-EB42-944F-A624-88491110B376}" presName="connectorText" presStyleLbl="sibTrans2D1" presStyleIdx="0" presStyleCnt="1"/>
      <dgm:spPr/>
    </dgm:pt>
    <dgm:pt modelId="{3194881C-8121-8A4E-B188-B132FE014AD4}" type="pres">
      <dgm:prSet presAssocID="{280A87F0-55B7-5C44-A5C3-3C91A7B614BF}" presName="node" presStyleLbl="node1" presStyleIdx="1" presStyleCnt="2">
        <dgm:presLayoutVars>
          <dgm:bulletEnabled val="1"/>
        </dgm:presLayoutVars>
      </dgm:prSet>
      <dgm:spPr/>
    </dgm:pt>
  </dgm:ptLst>
  <dgm:cxnLst>
    <dgm:cxn modelId="{5EBC8F01-E106-C94B-A702-168A2B793787}" type="presOf" srcId="{3049BA8E-EB42-944F-A624-88491110B376}" destId="{5E390159-2287-BA46-A37F-48D66D21B9FB}" srcOrd="0" destOrd="0" presId="urn:microsoft.com/office/officeart/2005/8/layout/process1"/>
    <dgm:cxn modelId="{16A95853-D29A-C646-BB2F-78F24E002E27}" type="presOf" srcId="{2D5590DC-50E5-E040-9F68-7C4DFFA30E91}" destId="{33A18C24-56A0-1C41-9DC1-00CA5E0795A6}" srcOrd="0" destOrd="0" presId="urn:microsoft.com/office/officeart/2005/8/layout/process1"/>
    <dgm:cxn modelId="{7B7B6D54-4222-3748-9AAC-3B59E2C23CDD}" type="presOf" srcId="{C238123C-38D7-FB47-87CD-5691D6032222}" destId="{FF91DC65-70C6-9C4B-AA9D-284568E9BF16}" srcOrd="0" destOrd="0" presId="urn:microsoft.com/office/officeart/2005/8/layout/process1"/>
    <dgm:cxn modelId="{46307D68-9C70-0743-B9E6-FEF5775AB3C9}" type="presOf" srcId="{3049BA8E-EB42-944F-A624-88491110B376}" destId="{E7587FB5-04A9-8E42-A84F-EF3F50964EAC}" srcOrd="1" destOrd="0" presId="urn:microsoft.com/office/officeart/2005/8/layout/process1"/>
    <dgm:cxn modelId="{4009966B-D40A-7B4B-81AD-CF6585FCD5DB}" srcId="{2D5590DC-50E5-E040-9F68-7C4DFFA30E91}" destId="{280A87F0-55B7-5C44-A5C3-3C91A7B614BF}" srcOrd="1" destOrd="0" parTransId="{A710E7C9-B8BF-8C4E-8227-47CB66C89AB1}" sibTransId="{2E7A206B-E1F3-2546-A7FF-F757F71E8982}"/>
    <dgm:cxn modelId="{0442C5B0-8104-2248-B019-7BB260EBE5DE}" srcId="{2D5590DC-50E5-E040-9F68-7C4DFFA30E91}" destId="{C238123C-38D7-FB47-87CD-5691D6032222}" srcOrd="0" destOrd="0" parTransId="{48792750-5398-8944-9CC9-70A545BEAD79}" sibTransId="{3049BA8E-EB42-944F-A624-88491110B376}"/>
    <dgm:cxn modelId="{60BF60FD-8212-1848-8C13-C16CE2A96EF4}" type="presOf" srcId="{280A87F0-55B7-5C44-A5C3-3C91A7B614BF}" destId="{3194881C-8121-8A4E-B188-B132FE014AD4}" srcOrd="0" destOrd="0" presId="urn:microsoft.com/office/officeart/2005/8/layout/process1"/>
    <dgm:cxn modelId="{907E0104-38F9-AF4C-B510-9EE212936B7A}" type="presParOf" srcId="{33A18C24-56A0-1C41-9DC1-00CA5E0795A6}" destId="{FF91DC65-70C6-9C4B-AA9D-284568E9BF16}" srcOrd="0" destOrd="0" presId="urn:microsoft.com/office/officeart/2005/8/layout/process1"/>
    <dgm:cxn modelId="{AE71F4E4-AE3A-4646-8578-BF4A8ACD1872}" type="presParOf" srcId="{33A18C24-56A0-1C41-9DC1-00CA5E0795A6}" destId="{5E390159-2287-BA46-A37F-48D66D21B9FB}" srcOrd="1" destOrd="0" presId="urn:microsoft.com/office/officeart/2005/8/layout/process1"/>
    <dgm:cxn modelId="{F6B8870C-73FB-604D-8CE1-FABCF1712021}" type="presParOf" srcId="{5E390159-2287-BA46-A37F-48D66D21B9FB}" destId="{E7587FB5-04A9-8E42-A84F-EF3F50964EAC}" srcOrd="0" destOrd="0" presId="urn:microsoft.com/office/officeart/2005/8/layout/process1"/>
    <dgm:cxn modelId="{1A738623-3691-B643-BA36-1BE56B284B99}" type="presParOf" srcId="{33A18C24-56A0-1C41-9DC1-00CA5E0795A6}" destId="{3194881C-8121-8A4E-B188-B132FE014AD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5590DC-50E5-E040-9F68-7C4DFFA30E91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280A87F0-55B7-5C44-A5C3-3C91A7B614BF}">
      <dgm:prSet phldrT="[Texte]"/>
      <dgm:spPr/>
      <dgm:t>
        <a:bodyPr/>
        <a:lstStyle/>
        <a:p>
          <a:r>
            <a:rPr lang="fr-FR" dirty="0"/>
            <a:t>Apporte une aide</a:t>
          </a:r>
        </a:p>
      </dgm:t>
    </dgm:pt>
    <dgm:pt modelId="{A710E7C9-B8BF-8C4E-8227-47CB66C89AB1}" type="parTrans" cxnId="{4009966B-D40A-7B4B-81AD-CF6585FCD5DB}">
      <dgm:prSet/>
      <dgm:spPr/>
      <dgm:t>
        <a:bodyPr/>
        <a:lstStyle/>
        <a:p>
          <a:endParaRPr lang="fr-FR"/>
        </a:p>
      </dgm:t>
    </dgm:pt>
    <dgm:pt modelId="{2E7A206B-E1F3-2546-A7FF-F757F71E8982}" type="sibTrans" cxnId="{4009966B-D40A-7B4B-81AD-CF6585FCD5DB}">
      <dgm:prSet/>
      <dgm:spPr/>
      <dgm:t>
        <a:bodyPr/>
        <a:lstStyle/>
        <a:p>
          <a:endParaRPr lang="fr-FR"/>
        </a:p>
      </dgm:t>
    </dgm:pt>
    <dgm:pt modelId="{C238123C-38D7-FB47-87CD-5691D6032222}">
      <dgm:prSet phldrT="[Texte]"/>
      <dgm:spPr/>
      <dgm:t>
        <a:bodyPr/>
        <a:lstStyle/>
        <a:p>
          <a:r>
            <a:rPr lang="fr-FR" dirty="0"/>
            <a:t>Exemple simple</a:t>
          </a:r>
        </a:p>
      </dgm:t>
    </dgm:pt>
    <dgm:pt modelId="{3049BA8E-EB42-944F-A624-88491110B376}" type="sibTrans" cxnId="{0442C5B0-8104-2248-B019-7BB260EBE5DE}">
      <dgm:prSet/>
      <dgm:spPr/>
      <dgm:t>
        <a:bodyPr/>
        <a:lstStyle/>
        <a:p>
          <a:endParaRPr lang="fr-FR"/>
        </a:p>
      </dgm:t>
    </dgm:pt>
    <dgm:pt modelId="{48792750-5398-8944-9CC9-70A545BEAD79}" type="parTrans" cxnId="{0442C5B0-8104-2248-B019-7BB260EBE5DE}">
      <dgm:prSet/>
      <dgm:spPr/>
      <dgm:t>
        <a:bodyPr/>
        <a:lstStyle/>
        <a:p>
          <a:endParaRPr lang="fr-FR"/>
        </a:p>
      </dgm:t>
    </dgm:pt>
    <dgm:pt modelId="{33A18C24-56A0-1C41-9DC1-00CA5E0795A6}" type="pres">
      <dgm:prSet presAssocID="{2D5590DC-50E5-E040-9F68-7C4DFFA30E91}" presName="Name0" presStyleCnt="0">
        <dgm:presLayoutVars>
          <dgm:dir/>
          <dgm:resizeHandles val="exact"/>
        </dgm:presLayoutVars>
      </dgm:prSet>
      <dgm:spPr/>
    </dgm:pt>
    <dgm:pt modelId="{FF91DC65-70C6-9C4B-AA9D-284568E9BF16}" type="pres">
      <dgm:prSet presAssocID="{C238123C-38D7-FB47-87CD-5691D6032222}" presName="node" presStyleLbl="node1" presStyleIdx="0" presStyleCnt="2">
        <dgm:presLayoutVars>
          <dgm:bulletEnabled val="1"/>
        </dgm:presLayoutVars>
      </dgm:prSet>
      <dgm:spPr/>
    </dgm:pt>
    <dgm:pt modelId="{5E390159-2287-BA46-A37F-48D66D21B9FB}" type="pres">
      <dgm:prSet presAssocID="{3049BA8E-EB42-944F-A624-88491110B376}" presName="sibTrans" presStyleLbl="sibTrans2D1" presStyleIdx="0" presStyleCnt="1"/>
      <dgm:spPr/>
    </dgm:pt>
    <dgm:pt modelId="{E7587FB5-04A9-8E42-A84F-EF3F50964EAC}" type="pres">
      <dgm:prSet presAssocID="{3049BA8E-EB42-944F-A624-88491110B376}" presName="connectorText" presStyleLbl="sibTrans2D1" presStyleIdx="0" presStyleCnt="1"/>
      <dgm:spPr/>
    </dgm:pt>
    <dgm:pt modelId="{3194881C-8121-8A4E-B188-B132FE014AD4}" type="pres">
      <dgm:prSet presAssocID="{280A87F0-55B7-5C44-A5C3-3C91A7B614BF}" presName="node" presStyleLbl="node1" presStyleIdx="1" presStyleCnt="2">
        <dgm:presLayoutVars>
          <dgm:bulletEnabled val="1"/>
        </dgm:presLayoutVars>
      </dgm:prSet>
      <dgm:spPr/>
    </dgm:pt>
  </dgm:ptLst>
  <dgm:cxnLst>
    <dgm:cxn modelId="{5EBC8F01-E106-C94B-A702-168A2B793787}" type="presOf" srcId="{3049BA8E-EB42-944F-A624-88491110B376}" destId="{5E390159-2287-BA46-A37F-48D66D21B9FB}" srcOrd="0" destOrd="0" presId="urn:microsoft.com/office/officeart/2005/8/layout/process1"/>
    <dgm:cxn modelId="{16A95853-D29A-C646-BB2F-78F24E002E27}" type="presOf" srcId="{2D5590DC-50E5-E040-9F68-7C4DFFA30E91}" destId="{33A18C24-56A0-1C41-9DC1-00CA5E0795A6}" srcOrd="0" destOrd="0" presId="urn:microsoft.com/office/officeart/2005/8/layout/process1"/>
    <dgm:cxn modelId="{7B7B6D54-4222-3748-9AAC-3B59E2C23CDD}" type="presOf" srcId="{C238123C-38D7-FB47-87CD-5691D6032222}" destId="{FF91DC65-70C6-9C4B-AA9D-284568E9BF16}" srcOrd="0" destOrd="0" presId="urn:microsoft.com/office/officeart/2005/8/layout/process1"/>
    <dgm:cxn modelId="{46307D68-9C70-0743-B9E6-FEF5775AB3C9}" type="presOf" srcId="{3049BA8E-EB42-944F-A624-88491110B376}" destId="{E7587FB5-04A9-8E42-A84F-EF3F50964EAC}" srcOrd="1" destOrd="0" presId="urn:microsoft.com/office/officeart/2005/8/layout/process1"/>
    <dgm:cxn modelId="{4009966B-D40A-7B4B-81AD-CF6585FCD5DB}" srcId="{2D5590DC-50E5-E040-9F68-7C4DFFA30E91}" destId="{280A87F0-55B7-5C44-A5C3-3C91A7B614BF}" srcOrd="1" destOrd="0" parTransId="{A710E7C9-B8BF-8C4E-8227-47CB66C89AB1}" sibTransId="{2E7A206B-E1F3-2546-A7FF-F757F71E8982}"/>
    <dgm:cxn modelId="{0442C5B0-8104-2248-B019-7BB260EBE5DE}" srcId="{2D5590DC-50E5-E040-9F68-7C4DFFA30E91}" destId="{C238123C-38D7-FB47-87CD-5691D6032222}" srcOrd="0" destOrd="0" parTransId="{48792750-5398-8944-9CC9-70A545BEAD79}" sibTransId="{3049BA8E-EB42-944F-A624-88491110B376}"/>
    <dgm:cxn modelId="{60BF60FD-8212-1848-8C13-C16CE2A96EF4}" type="presOf" srcId="{280A87F0-55B7-5C44-A5C3-3C91A7B614BF}" destId="{3194881C-8121-8A4E-B188-B132FE014AD4}" srcOrd="0" destOrd="0" presId="urn:microsoft.com/office/officeart/2005/8/layout/process1"/>
    <dgm:cxn modelId="{907E0104-38F9-AF4C-B510-9EE212936B7A}" type="presParOf" srcId="{33A18C24-56A0-1C41-9DC1-00CA5E0795A6}" destId="{FF91DC65-70C6-9C4B-AA9D-284568E9BF16}" srcOrd="0" destOrd="0" presId="urn:microsoft.com/office/officeart/2005/8/layout/process1"/>
    <dgm:cxn modelId="{AE71F4E4-AE3A-4646-8578-BF4A8ACD1872}" type="presParOf" srcId="{33A18C24-56A0-1C41-9DC1-00CA5E0795A6}" destId="{5E390159-2287-BA46-A37F-48D66D21B9FB}" srcOrd="1" destOrd="0" presId="urn:microsoft.com/office/officeart/2005/8/layout/process1"/>
    <dgm:cxn modelId="{F6B8870C-73FB-604D-8CE1-FABCF1712021}" type="presParOf" srcId="{5E390159-2287-BA46-A37F-48D66D21B9FB}" destId="{E7587FB5-04A9-8E42-A84F-EF3F50964EAC}" srcOrd="0" destOrd="0" presId="urn:microsoft.com/office/officeart/2005/8/layout/process1"/>
    <dgm:cxn modelId="{1A738623-3691-B643-BA36-1BE56B284B99}" type="presParOf" srcId="{33A18C24-56A0-1C41-9DC1-00CA5E0795A6}" destId="{3194881C-8121-8A4E-B188-B132FE014AD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0BB192-6B93-B84C-85D3-B820A4010EBC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5EAF95F3-7591-0C40-A9C4-6C0D45C9BCAE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association</a:t>
          </a:r>
        </a:p>
      </dgm:t>
    </dgm:pt>
    <dgm:pt modelId="{8D2FA7F6-A018-F04F-99CD-DBE42AF8F41C}" type="parTrans" cxnId="{1C065849-7AA7-D34D-BCC9-F8807064E8AC}">
      <dgm:prSet/>
      <dgm:spPr/>
      <dgm:t>
        <a:bodyPr/>
        <a:lstStyle/>
        <a:p>
          <a:endParaRPr lang="fr-FR"/>
        </a:p>
      </dgm:t>
    </dgm:pt>
    <dgm:pt modelId="{DC501A79-A835-BE41-9263-9F155CB0B412}" type="sibTrans" cxnId="{1C065849-7AA7-D34D-BCC9-F8807064E8AC}">
      <dgm:prSet/>
      <dgm:spPr/>
      <dgm:t>
        <a:bodyPr/>
        <a:lstStyle/>
        <a:p>
          <a:endParaRPr lang="fr-FR"/>
        </a:p>
      </dgm:t>
    </dgm:pt>
    <dgm:pt modelId="{311A635F-5145-9D40-88FD-550FDB65B068}">
      <dgm:prSet phldrT="[Texte]"/>
      <dgm:spPr/>
      <dgm:t>
        <a:bodyPr/>
        <a:lstStyle/>
        <a:p>
          <a:r>
            <a:rPr lang="fr-FR" dirty="0"/>
            <a:t>Mise en Evidence des Liens</a:t>
          </a:r>
        </a:p>
      </dgm:t>
    </dgm:pt>
    <dgm:pt modelId="{A39AEA99-507D-1E44-988E-A5117751C43E}" type="parTrans" cxnId="{F233DB9B-79E5-774D-A9D7-7A985290DAAE}">
      <dgm:prSet/>
      <dgm:spPr/>
      <dgm:t>
        <a:bodyPr/>
        <a:lstStyle/>
        <a:p>
          <a:endParaRPr lang="fr-FR"/>
        </a:p>
      </dgm:t>
    </dgm:pt>
    <dgm:pt modelId="{3A5C757F-1311-904F-9823-3DE23B22C716}" type="sibTrans" cxnId="{F233DB9B-79E5-774D-A9D7-7A985290DAAE}">
      <dgm:prSet/>
      <dgm:spPr/>
      <dgm:t>
        <a:bodyPr/>
        <a:lstStyle/>
        <a:p>
          <a:endParaRPr lang="fr-FR"/>
        </a:p>
      </dgm:t>
    </dgm:pt>
    <dgm:pt modelId="{AEAEB4F4-7003-4444-9265-786E1A5C88AA}">
      <dgm:prSet phldrT="[Texte]"/>
      <dgm:spPr/>
      <dgm:t>
        <a:bodyPr/>
        <a:lstStyle/>
        <a:p>
          <a:r>
            <a:rPr lang="fr-FR" dirty="0"/>
            <a:t>Clarification de l’association</a:t>
          </a:r>
        </a:p>
      </dgm:t>
    </dgm:pt>
    <dgm:pt modelId="{7074D190-1B93-E24C-A6F9-A70930AB7162}" type="parTrans" cxnId="{695431C5-59F4-944D-A8FC-FD59E018C662}">
      <dgm:prSet/>
      <dgm:spPr/>
      <dgm:t>
        <a:bodyPr/>
        <a:lstStyle/>
        <a:p>
          <a:endParaRPr lang="fr-FR"/>
        </a:p>
      </dgm:t>
    </dgm:pt>
    <dgm:pt modelId="{8EB003A5-CC33-634F-8D30-313E1555A496}" type="sibTrans" cxnId="{695431C5-59F4-944D-A8FC-FD59E018C662}">
      <dgm:prSet/>
      <dgm:spPr/>
      <dgm:t>
        <a:bodyPr/>
        <a:lstStyle/>
        <a:p>
          <a:endParaRPr lang="fr-FR"/>
        </a:p>
      </dgm:t>
    </dgm:pt>
    <dgm:pt modelId="{5EA2897C-9B03-EA4F-BCC4-A18461A97D66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Mise Au Carré</a:t>
          </a:r>
        </a:p>
      </dgm:t>
    </dgm:pt>
    <dgm:pt modelId="{ACCCB7C7-9EE2-1248-BE35-1988DD72A737}" type="parTrans" cxnId="{1C53F2EA-D806-A841-97E6-E3F9FA9D2E73}">
      <dgm:prSet/>
      <dgm:spPr/>
      <dgm:t>
        <a:bodyPr/>
        <a:lstStyle/>
        <a:p>
          <a:endParaRPr lang="fr-FR"/>
        </a:p>
      </dgm:t>
    </dgm:pt>
    <dgm:pt modelId="{53C30B8F-369E-3D43-A2BF-1D701FC805B8}" type="sibTrans" cxnId="{1C53F2EA-D806-A841-97E6-E3F9FA9D2E73}">
      <dgm:prSet/>
      <dgm:spPr/>
      <dgm:t>
        <a:bodyPr/>
        <a:lstStyle/>
        <a:p>
          <a:endParaRPr lang="fr-FR"/>
        </a:p>
      </dgm:t>
    </dgm:pt>
    <dgm:pt modelId="{CC6CDF9F-864D-1D49-AB93-1FC9928874DB}">
      <dgm:prSet phldrT="[Texte]"/>
      <dgm:spPr/>
      <dgm:t>
        <a:bodyPr/>
        <a:lstStyle/>
        <a:p>
          <a:r>
            <a:rPr lang="fr-FR" dirty="0"/>
            <a:t>Nouvelle association</a:t>
          </a:r>
        </a:p>
      </dgm:t>
    </dgm:pt>
    <dgm:pt modelId="{31761B47-140B-6045-A5F8-E891B15EB982}" type="parTrans" cxnId="{AF17D03F-728D-3743-94F4-90E318528DA9}">
      <dgm:prSet/>
      <dgm:spPr/>
      <dgm:t>
        <a:bodyPr/>
        <a:lstStyle/>
        <a:p>
          <a:endParaRPr lang="fr-FR"/>
        </a:p>
      </dgm:t>
    </dgm:pt>
    <dgm:pt modelId="{1B92A4F2-4D83-F14D-828C-0137C1BFBD3B}" type="sibTrans" cxnId="{AF17D03F-728D-3743-94F4-90E318528DA9}">
      <dgm:prSet/>
      <dgm:spPr/>
      <dgm:t>
        <a:bodyPr/>
        <a:lstStyle/>
        <a:p>
          <a:endParaRPr lang="fr-FR"/>
        </a:p>
      </dgm:t>
    </dgm:pt>
    <dgm:pt modelId="{C6828AE3-6FED-CC43-A72F-2AE28FBA8CF8}">
      <dgm:prSet phldrT="[Texte]"/>
      <dgm:spPr/>
      <dgm:t>
        <a:bodyPr/>
        <a:lstStyle/>
        <a:p>
          <a:r>
            <a:rPr lang="fr-FR" dirty="0"/>
            <a:t>2</a:t>
          </a:r>
          <a:r>
            <a:rPr lang="fr-FR" baseline="30000" dirty="0"/>
            <a:t>ème</a:t>
          </a:r>
          <a:r>
            <a:rPr lang="fr-FR" dirty="0"/>
            <a:t> Mise Au Carré</a:t>
          </a:r>
        </a:p>
      </dgm:t>
    </dgm:pt>
    <dgm:pt modelId="{CE28F453-7D81-3644-A41E-06449A33B1EB}" type="parTrans" cxnId="{4D1BFAF6-35C1-1545-BAFB-AC118561A89C}">
      <dgm:prSet/>
      <dgm:spPr/>
      <dgm:t>
        <a:bodyPr/>
        <a:lstStyle/>
        <a:p>
          <a:endParaRPr lang="fr-FR"/>
        </a:p>
      </dgm:t>
    </dgm:pt>
    <dgm:pt modelId="{6B2A7F5E-238C-3244-BDB2-BD7F361E6394}" type="sibTrans" cxnId="{4D1BFAF6-35C1-1545-BAFB-AC118561A89C}">
      <dgm:prSet/>
      <dgm:spPr/>
      <dgm:t>
        <a:bodyPr/>
        <a:lstStyle/>
        <a:p>
          <a:endParaRPr lang="fr-FR"/>
        </a:p>
      </dgm:t>
    </dgm:pt>
    <dgm:pt modelId="{7C38D6BB-AF47-6A4E-8CA5-94E26DE3750B}" type="pres">
      <dgm:prSet presAssocID="{090BB192-6B93-B84C-85D3-B820A4010EBC}" presName="Name0" presStyleCnt="0">
        <dgm:presLayoutVars>
          <dgm:dir/>
          <dgm:resizeHandles val="exact"/>
        </dgm:presLayoutVars>
      </dgm:prSet>
      <dgm:spPr/>
    </dgm:pt>
    <dgm:pt modelId="{4C47284A-69BD-DB45-B2FD-39D2AEAEA410}" type="pres">
      <dgm:prSet presAssocID="{5EAF95F3-7591-0C40-A9C4-6C0D45C9BCAE}" presName="node" presStyleLbl="node1" presStyleIdx="0" presStyleCnt="6">
        <dgm:presLayoutVars>
          <dgm:bulletEnabled val="1"/>
        </dgm:presLayoutVars>
      </dgm:prSet>
      <dgm:spPr/>
    </dgm:pt>
    <dgm:pt modelId="{8F4391EF-FB9D-9343-A8AD-CF4905628898}" type="pres">
      <dgm:prSet presAssocID="{DC501A79-A835-BE41-9263-9F155CB0B412}" presName="sibTrans" presStyleLbl="sibTrans2D1" presStyleIdx="0" presStyleCnt="5"/>
      <dgm:spPr/>
    </dgm:pt>
    <dgm:pt modelId="{EF259124-EA45-A14E-AA22-C80D54D8D355}" type="pres">
      <dgm:prSet presAssocID="{DC501A79-A835-BE41-9263-9F155CB0B412}" presName="connectorText" presStyleLbl="sibTrans2D1" presStyleIdx="0" presStyleCnt="5"/>
      <dgm:spPr/>
    </dgm:pt>
    <dgm:pt modelId="{98C1FB77-CC13-F64F-857A-A3465A32DB85}" type="pres">
      <dgm:prSet presAssocID="{311A635F-5145-9D40-88FD-550FDB65B068}" presName="node" presStyleLbl="node1" presStyleIdx="1" presStyleCnt="6">
        <dgm:presLayoutVars>
          <dgm:bulletEnabled val="1"/>
        </dgm:presLayoutVars>
      </dgm:prSet>
      <dgm:spPr/>
    </dgm:pt>
    <dgm:pt modelId="{5EE57E99-9D4E-3D44-A0E3-62C4F6D833BE}" type="pres">
      <dgm:prSet presAssocID="{3A5C757F-1311-904F-9823-3DE23B22C716}" presName="sibTrans" presStyleLbl="sibTrans2D1" presStyleIdx="1" presStyleCnt="5"/>
      <dgm:spPr/>
    </dgm:pt>
    <dgm:pt modelId="{92530FB6-093E-284F-A253-A4F587502D25}" type="pres">
      <dgm:prSet presAssocID="{3A5C757F-1311-904F-9823-3DE23B22C716}" presName="connectorText" presStyleLbl="sibTrans2D1" presStyleIdx="1" presStyleCnt="5"/>
      <dgm:spPr/>
    </dgm:pt>
    <dgm:pt modelId="{E4070EE8-C389-414D-BA80-B3BBA236B19D}" type="pres">
      <dgm:prSet presAssocID="{AEAEB4F4-7003-4444-9265-786E1A5C88AA}" presName="node" presStyleLbl="node1" presStyleIdx="2" presStyleCnt="6">
        <dgm:presLayoutVars>
          <dgm:bulletEnabled val="1"/>
        </dgm:presLayoutVars>
      </dgm:prSet>
      <dgm:spPr/>
    </dgm:pt>
    <dgm:pt modelId="{9EE40B85-582F-2A4C-874D-F1B9DA7A063A}" type="pres">
      <dgm:prSet presAssocID="{8EB003A5-CC33-634F-8D30-313E1555A496}" presName="sibTrans" presStyleLbl="sibTrans2D1" presStyleIdx="2" presStyleCnt="5"/>
      <dgm:spPr/>
    </dgm:pt>
    <dgm:pt modelId="{3EB10C45-95A5-0E45-8341-18B4AB8A83B1}" type="pres">
      <dgm:prSet presAssocID="{8EB003A5-CC33-634F-8D30-313E1555A496}" presName="connectorText" presStyleLbl="sibTrans2D1" presStyleIdx="2" presStyleCnt="5"/>
      <dgm:spPr/>
    </dgm:pt>
    <dgm:pt modelId="{1948BB2A-AFCA-FC40-AC06-901218E03482}" type="pres">
      <dgm:prSet presAssocID="{5EA2897C-9B03-EA4F-BCC4-A18461A97D66}" presName="node" presStyleLbl="node1" presStyleIdx="3" presStyleCnt="6">
        <dgm:presLayoutVars>
          <dgm:bulletEnabled val="1"/>
        </dgm:presLayoutVars>
      </dgm:prSet>
      <dgm:spPr/>
    </dgm:pt>
    <dgm:pt modelId="{8A3D4D82-142F-BF47-ABD1-488A857586D4}" type="pres">
      <dgm:prSet presAssocID="{53C30B8F-369E-3D43-A2BF-1D701FC805B8}" presName="sibTrans" presStyleLbl="sibTrans2D1" presStyleIdx="3" presStyleCnt="5"/>
      <dgm:spPr/>
    </dgm:pt>
    <dgm:pt modelId="{43A468A9-41AB-A94E-9D04-42755FAC633A}" type="pres">
      <dgm:prSet presAssocID="{53C30B8F-369E-3D43-A2BF-1D701FC805B8}" presName="connectorText" presStyleLbl="sibTrans2D1" presStyleIdx="3" presStyleCnt="5"/>
      <dgm:spPr/>
    </dgm:pt>
    <dgm:pt modelId="{D1778A06-76EB-314C-B7E0-CD90CC896DCB}" type="pres">
      <dgm:prSet presAssocID="{CC6CDF9F-864D-1D49-AB93-1FC9928874DB}" presName="node" presStyleLbl="node1" presStyleIdx="4" presStyleCnt="6">
        <dgm:presLayoutVars>
          <dgm:bulletEnabled val="1"/>
        </dgm:presLayoutVars>
      </dgm:prSet>
      <dgm:spPr/>
    </dgm:pt>
    <dgm:pt modelId="{08B5EF89-180A-EE49-A4BA-25ABB15958AB}" type="pres">
      <dgm:prSet presAssocID="{1B92A4F2-4D83-F14D-828C-0137C1BFBD3B}" presName="sibTrans" presStyleLbl="sibTrans2D1" presStyleIdx="4" presStyleCnt="5"/>
      <dgm:spPr/>
    </dgm:pt>
    <dgm:pt modelId="{ADED64D8-5F61-0547-804C-6D4B3089FF8D}" type="pres">
      <dgm:prSet presAssocID="{1B92A4F2-4D83-F14D-828C-0137C1BFBD3B}" presName="connectorText" presStyleLbl="sibTrans2D1" presStyleIdx="4" presStyleCnt="5"/>
      <dgm:spPr/>
    </dgm:pt>
    <dgm:pt modelId="{4C1267D7-25B7-5C4D-8D28-98E5AD98003B}" type="pres">
      <dgm:prSet presAssocID="{C6828AE3-6FED-CC43-A72F-2AE28FBA8CF8}" presName="node" presStyleLbl="node1" presStyleIdx="5" presStyleCnt="6">
        <dgm:presLayoutVars>
          <dgm:bulletEnabled val="1"/>
        </dgm:presLayoutVars>
      </dgm:prSet>
      <dgm:spPr/>
    </dgm:pt>
  </dgm:ptLst>
  <dgm:cxnLst>
    <dgm:cxn modelId="{87C7611D-0E8B-5F40-AB2D-4CC53BF2A302}" type="presOf" srcId="{CC6CDF9F-864D-1D49-AB93-1FC9928874DB}" destId="{D1778A06-76EB-314C-B7E0-CD90CC896DCB}" srcOrd="0" destOrd="0" presId="urn:microsoft.com/office/officeart/2005/8/layout/process1"/>
    <dgm:cxn modelId="{5EA38D22-D108-7346-83AD-997738E4E01E}" type="presOf" srcId="{3A5C757F-1311-904F-9823-3DE23B22C716}" destId="{5EE57E99-9D4E-3D44-A0E3-62C4F6D833BE}" srcOrd="0" destOrd="0" presId="urn:microsoft.com/office/officeart/2005/8/layout/process1"/>
    <dgm:cxn modelId="{43908432-4F7A-7E4A-8A45-2123B4E4B1E6}" type="presOf" srcId="{DC501A79-A835-BE41-9263-9F155CB0B412}" destId="{8F4391EF-FB9D-9343-A8AD-CF4905628898}" srcOrd="0" destOrd="0" presId="urn:microsoft.com/office/officeart/2005/8/layout/process1"/>
    <dgm:cxn modelId="{062B2933-D126-2344-924E-ADCFFE7CF7A1}" type="presOf" srcId="{AEAEB4F4-7003-4444-9265-786E1A5C88AA}" destId="{E4070EE8-C389-414D-BA80-B3BBA236B19D}" srcOrd="0" destOrd="0" presId="urn:microsoft.com/office/officeart/2005/8/layout/process1"/>
    <dgm:cxn modelId="{E1822D35-2ED2-2A45-9CB9-914B37198B02}" type="presOf" srcId="{8EB003A5-CC33-634F-8D30-313E1555A496}" destId="{9EE40B85-582F-2A4C-874D-F1B9DA7A063A}" srcOrd="0" destOrd="0" presId="urn:microsoft.com/office/officeart/2005/8/layout/process1"/>
    <dgm:cxn modelId="{7B12D536-B615-E24D-9EAD-2BC7754AC0DA}" type="presOf" srcId="{1B92A4F2-4D83-F14D-828C-0137C1BFBD3B}" destId="{ADED64D8-5F61-0547-804C-6D4B3089FF8D}" srcOrd="1" destOrd="0" presId="urn:microsoft.com/office/officeart/2005/8/layout/process1"/>
    <dgm:cxn modelId="{AF17D03F-728D-3743-94F4-90E318528DA9}" srcId="{090BB192-6B93-B84C-85D3-B820A4010EBC}" destId="{CC6CDF9F-864D-1D49-AB93-1FC9928874DB}" srcOrd="4" destOrd="0" parTransId="{31761B47-140B-6045-A5F8-E891B15EB982}" sibTransId="{1B92A4F2-4D83-F14D-828C-0137C1BFBD3B}"/>
    <dgm:cxn modelId="{1C065849-7AA7-D34D-BCC9-F8807064E8AC}" srcId="{090BB192-6B93-B84C-85D3-B820A4010EBC}" destId="{5EAF95F3-7591-0C40-A9C4-6C0D45C9BCAE}" srcOrd="0" destOrd="0" parTransId="{8D2FA7F6-A018-F04F-99CD-DBE42AF8F41C}" sibTransId="{DC501A79-A835-BE41-9263-9F155CB0B412}"/>
    <dgm:cxn modelId="{7B4FD34A-0C5C-4549-B780-C72A9D09E852}" type="presOf" srcId="{090BB192-6B93-B84C-85D3-B820A4010EBC}" destId="{7C38D6BB-AF47-6A4E-8CA5-94E26DE3750B}" srcOrd="0" destOrd="0" presId="urn:microsoft.com/office/officeart/2005/8/layout/process1"/>
    <dgm:cxn modelId="{A56B5058-ECBD-F74A-BF71-2D7A1446FD18}" type="presOf" srcId="{8EB003A5-CC33-634F-8D30-313E1555A496}" destId="{3EB10C45-95A5-0E45-8341-18B4AB8A83B1}" srcOrd="1" destOrd="0" presId="urn:microsoft.com/office/officeart/2005/8/layout/process1"/>
    <dgm:cxn modelId="{3A9DDF6B-8543-814B-B6CE-BEA12B8BF264}" type="presOf" srcId="{1B92A4F2-4D83-F14D-828C-0137C1BFBD3B}" destId="{08B5EF89-180A-EE49-A4BA-25ABB15958AB}" srcOrd="0" destOrd="0" presId="urn:microsoft.com/office/officeart/2005/8/layout/process1"/>
    <dgm:cxn modelId="{A6A4EE7A-40AE-9743-97EB-74A35EF45750}" type="presOf" srcId="{3A5C757F-1311-904F-9823-3DE23B22C716}" destId="{92530FB6-093E-284F-A253-A4F587502D25}" srcOrd="1" destOrd="0" presId="urn:microsoft.com/office/officeart/2005/8/layout/process1"/>
    <dgm:cxn modelId="{F233DB9B-79E5-774D-A9D7-7A985290DAAE}" srcId="{090BB192-6B93-B84C-85D3-B820A4010EBC}" destId="{311A635F-5145-9D40-88FD-550FDB65B068}" srcOrd="1" destOrd="0" parTransId="{A39AEA99-507D-1E44-988E-A5117751C43E}" sibTransId="{3A5C757F-1311-904F-9823-3DE23B22C716}"/>
    <dgm:cxn modelId="{CDC33DBC-D7AE-DB46-9288-A9F9EC58990E}" type="presOf" srcId="{5EA2897C-9B03-EA4F-BCC4-A18461A97D66}" destId="{1948BB2A-AFCA-FC40-AC06-901218E03482}" srcOrd="0" destOrd="0" presId="urn:microsoft.com/office/officeart/2005/8/layout/process1"/>
    <dgm:cxn modelId="{695431C5-59F4-944D-A8FC-FD59E018C662}" srcId="{090BB192-6B93-B84C-85D3-B820A4010EBC}" destId="{AEAEB4F4-7003-4444-9265-786E1A5C88AA}" srcOrd="2" destOrd="0" parTransId="{7074D190-1B93-E24C-A6F9-A70930AB7162}" sibTransId="{8EB003A5-CC33-634F-8D30-313E1555A496}"/>
    <dgm:cxn modelId="{67E57BCE-5F0D-4041-8E54-515EA24F8925}" type="presOf" srcId="{5EAF95F3-7591-0C40-A9C4-6C0D45C9BCAE}" destId="{4C47284A-69BD-DB45-B2FD-39D2AEAEA410}" srcOrd="0" destOrd="0" presId="urn:microsoft.com/office/officeart/2005/8/layout/process1"/>
    <dgm:cxn modelId="{242533D4-3EB2-9847-A16B-691FF145F51D}" type="presOf" srcId="{C6828AE3-6FED-CC43-A72F-2AE28FBA8CF8}" destId="{4C1267D7-25B7-5C4D-8D28-98E5AD98003B}" srcOrd="0" destOrd="0" presId="urn:microsoft.com/office/officeart/2005/8/layout/process1"/>
    <dgm:cxn modelId="{57C870E1-2ECA-3B40-9137-90EF6E41E5D5}" type="presOf" srcId="{311A635F-5145-9D40-88FD-550FDB65B068}" destId="{98C1FB77-CC13-F64F-857A-A3465A32DB85}" srcOrd="0" destOrd="0" presId="urn:microsoft.com/office/officeart/2005/8/layout/process1"/>
    <dgm:cxn modelId="{9BED83E7-4386-4047-8A2A-FEB728DA506A}" type="presOf" srcId="{53C30B8F-369E-3D43-A2BF-1D701FC805B8}" destId="{43A468A9-41AB-A94E-9D04-42755FAC633A}" srcOrd="1" destOrd="0" presId="urn:microsoft.com/office/officeart/2005/8/layout/process1"/>
    <dgm:cxn modelId="{1C53F2EA-D806-A841-97E6-E3F9FA9D2E73}" srcId="{090BB192-6B93-B84C-85D3-B820A4010EBC}" destId="{5EA2897C-9B03-EA4F-BCC4-A18461A97D66}" srcOrd="3" destOrd="0" parTransId="{ACCCB7C7-9EE2-1248-BE35-1988DD72A737}" sibTransId="{53C30B8F-369E-3D43-A2BF-1D701FC805B8}"/>
    <dgm:cxn modelId="{352A13F1-C72C-9C4E-B81A-C2BA17BD5203}" type="presOf" srcId="{DC501A79-A835-BE41-9263-9F155CB0B412}" destId="{EF259124-EA45-A14E-AA22-C80D54D8D355}" srcOrd="1" destOrd="0" presId="urn:microsoft.com/office/officeart/2005/8/layout/process1"/>
    <dgm:cxn modelId="{FBDFFDF5-D7AA-7846-935D-F4D19B4260DA}" type="presOf" srcId="{53C30B8F-369E-3D43-A2BF-1D701FC805B8}" destId="{8A3D4D82-142F-BF47-ABD1-488A857586D4}" srcOrd="0" destOrd="0" presId="urn:microsoft.com/office/officeart/2005/8/layout/process1"/>
    <dgm:cxn modelId="{4D1BFAF6-35C1-1545-BAFB-AC118561A89C}" srcId="{090BB192-6B93-B84C-85D3-B820A4010EBC}" destId="{C6828AE3-6FED-CC43-A72F-2AE28FBA8CF8}" srcOrd="5" destOrd="0" parTransId="{CE28F453-7D81-3644-A41E-06449A33B1EB}" sibTransId="{6B2A7F5E-238C-3244-BDB2-BD7F361E6394}"/>
    <dgm:cxn modelId="{ABFFE863-7CBF-0B43-A3D3-9CC1729B75E9}" type="presParOf" srcId="{7C38D6BB-AF47-6A4E-8CA5-94E26DE3750B}" destId="{4C47284A-69BD-DB45-B2FD-39D2AEAEA410}" srcOrd="0" destOrd="0" presId="urn:microsoft.com/office/officeart/2005/8/layout/process1"/>
    <dgm:cxn modelId="{96109D98-3651-3D47-9601-91C781159627}" type="presParOf" srcId="{7C38D6BB-AF47-6A4E-8CA5-94E26DE3750B}" destId="{8F4391EF-FB9D-9343-A8AD-CF4905628898}" srcOrd="1" destOrd="0" presId="urn:microsoft.com/office/officeart/2005/8/layout/process1"/>
    <dgm:cxn modelId="{944A16A6-473E-FE4D-AB83-86E41A01FB8E}" type="presParOf" srcId="{8F4391EF-FB9D-9343-A8AD-CF4905628898}" destId="{EF259124-EA45-A14E-AA22-C80D54D8D355}" srcOrd="0" destOrd="0" presId="urn:microsoft.com/office/officeart/2005/8/layout/process1"/>
    <dgm:cxn modelId="{D2B28806-2891-C344-A2C6-B1CA7BA110ED}" type="presParOf" srcId="{7C38D6BB-AF47-6A4E-8CA5-94E26DE3750B}" destId="{98C1FB77-CC13-F64F-857A-A3465A32DB85}" srcOrd="2" destOrd="0" presId="urn:microsoft.com/office/officeart/2005/8/layout/process1"/>
    <dgm:cxn modelId="{B9D2BAD4-0041-8947-84D6-5CB1C0F31877}" type="presParOf" srcId="{7C38D6BB-AF47-6A4E-8CA5-94E26DE3750B}" destId="{5EE57E99-9D4E-3D44-A0E3-62C4F6D833BE}" srcOrd="3" destOrd="0" presId="urn:microsoft.com/office/officeart/2005/8/layout/process1"/>
    <dgm:cxn modelId="{85766527-586A-0540-A966-24E459B4CA00}" type="presParOf" srcId="{5EE57E99-9D4E-3D44-A0E3-62C4F6D833BE}" destId="{92530FB6-093E-284F-A253-A4F587502D25}" srcOrd="0" destOrd="0" presId="urn:microsoft.com/office/officeart/2005/8/layout/process1"/>
    <dgm:cxn modelId="{04521720-FE8E-0349-B660-25143B796886}" type="presParOf" srcId="{7C38D6BB-AF47-6A4E-8CA5-94E26DE3750B}" destId="{E4070EE8-C389-414D-BA80-B3BBA236B19D}" srcOrd="4" destOrd="0" presId="urn:microsoft.com/office/officeart/2005/8/layout/process1"/>
    <dgm:cxn modelId="{96385678-B058-634A-B946-1093CBFA7E88}" type="presParOf" srcId="{7C38D6BB-AF47-6A4E-8CA5-94E26DE3750B}" destId="{9EE40B85-582F-2A4C-874D-F1B9DA7A063A}" srcOrd="5" destOrd="0" presId="urn:microsoft.com/office/officeart/2005/8/layout/process1"/>
    <dgm:cxn modelId="{E26057F8-EFD9-EE4B-AD9A-B82720190FDA}" type="presParOf" srcId="{9EE40B85-582F-2A4C-874D-F1B9DA7A063A}" destId="{3EB10C45-95A5-0E45-8341-18B4AB8A83B1}" srcOrd="0" destOrd="0" presId="urn:microsoft.com/office/officeart/2005/8/layout/process1"/>
    <dgm:cxn modelId="{E9E1254A-9C3C-C349-B982-CE1F0F2274D7}" type="presParOf" srcId="{7C38D6BB-AF47-6A4E-8CA5-94E26DE3750B}" destId="{1948BB2A-AFCA-FC40-AC06-901218E03482}" srcOrd="6" destOrd="0" presId="urn:microsoft.com/office/officeart/2005/8/layout/process1"/>
    <dgm:cxn modelId="{7DF48C2B-7D18-4140-B7CE-8CF9CC24E3BE}" type="presParOf" srcId="{7C38D6BB-AF47-6A4E-8CA5-94E26DE3750B}" destId="{8A3D4D82-142F-BF47-ABD1-488A857586D4}" srcOrd="7" destOrd="0" presId="urn:microsoft.com/office/officeart/2005/8/layout/process1"/>
    <dgm:cxn modelId="{5BE270AD-3A9F-C34F-8626-1F68CD5F30B2}" type="presParOf" srcId="{8A3D4D82-142F-BF47-ABD1-488A857586D4}" destId="{43A468A9-41AB-A94E-9D04-42755FAC633A}" srcOrd="0" destOrd="0" presId="urn:microsoft.com/office/officeart/2005/8/layout/process1"/>
    <dgm:cxn modelId="{44AFF02F-E14A-F841-8CFC-830A5C390918}" type="presParOf" srcId="{7C38D6BB-AF47-6A4E-8CA5-94E26DE3750B}" destId="{D1778A06-76EB-314C-B7E0-CD90CC896DCB}" srcOrd="8" destOrd="0" presId="urn:microsoft.com/office/officeart/2005/8/layout/process1"/>
    <dgm:cxn modelId="{C924FC72-2DAA-9743-A2A5-EC405AC49902}" type="presParOf" srcId="{7C38D6BB-AF47-6A4E-8CA5-94E26DE3750B}" destId="{08B5EF89-180A-EE49-A4BA-25ABB15958AB}" srcOrd="9" destOrd="0" presId="urn:microsoft.com/office/officeart/2005/8/layout/process1"/>
    <dgm:cxn modelId="{E1DF2D1D-484F-F147-84D3-464F2FA5CAE5}" type="presParOf" srcId="{08B5EF89-180A-EE49-A4BA-25ABB15958AB}" destId="{ADED64D8-5F61-0547-804C-6D4B3089FF8D}" srcOrd="0" destOrd="0" presId="urn:microsoft.com/office/officeart/2005/8/layout/process1"/>
    <dgm:cxn modelId="{87436389-1762-594C-BA38-AEAE4EDFC8CF}" type="presParOf" srcId="{7C38D6BB-AF47-6A4E-8CA5-94E26DE3750B}" destId="{4C1267D7-25B7-5C4D-8D28-98E5AD98003B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C60F2-682F-3545-995D-87C6849ECA87}">
      <dsp:nvSpPr>
        <dsp:cNvPr id="0" name=""/>
        <dsp:cNvSpPr/>
      </dsp:nvSpPr>
      <dsp:spPr>
        <a:xfrm>
          <a:off x="1587" y="59393"/>
          <a:ext cx="3385343" cy="203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Se lever avant 9 heures du matin</a:t>
          </a:r>
        </a:p>
      </dsp:txBody>
      <dsp:txXfrm>
        <a:off x="61079" y="118885"/>
        <a:ext cx="3266359" cy="1912222"/>
      </dsp:txXfrm>
    </dsp:sp>
    <dsp:sp modelId="{307C66E3-7F3B-7D4B-99F1-AFDE559BE3F1}">
      <dsp:nvSpPr>
        <dsp:cNvPr id="0" name=""/>
        <dsp:cNvSpPr/>
      </dsp:nvSpPr>
      <dsp:spPr>
        <a:xfrm>
          <a:off x="3725465" y="655213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0" kern="1200"/>
        </a:p>
      </dsp:txBody>
      <dsp:txXfrm>
        <a:off x="3725465" y="823126"/>
        <a:ext cx="502384" cy="503739"/>
      </dsp:txXfrm>
    </dsp:sp>
    <dsp:sp modelId="{11B1DB66-BA18-0147-B67F-61BB7C99818D}">
      <dsp:nvSpPr>
        <dsp:cNvPr id="0" name=""/>
        <dsp:cNvSpPr/>
      </dsp:nvSpPr>
      <dsp:spPr>
        <a:xfrm>
          <a:off x="4741068" y="59393"/>
          <a:ext cx="3385343" cy="203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Avoir des maux de tête</a:t>
          </a:r>
        </a:p>
      </dsp:txBody>
      <dsp:txXfrm>
        <a:off x="4800560" y="118885"/>
        <a:ext cx="3266359" cy="1912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4448B-E2E6-D741-8245-A5E924051B10}">
      <dsp:nvSpPr>
        <dsp:cNvPr id="0" name=""/>
        <dsp:cNvSpPr/>
      </dsp:nvSpPr>
      <dsp:spPr>
        <a:xfrm>
          <a:off x="2445494" y="0"/>
          <a:ext cx="1438671" cy="719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Elément A</a:t>
          </a:r>
        </a:p>
      </dsp:txBody>
      <dsp:txXfrm>
        <a:off x="2466563" y="21069"/>
        <a:ext cx="1396533" cy="677197"/>
      </dsp:txXfrm>
    </dsp:sp>
    <dsp:sp modelId="{98F94A83-F455-CE4E-9F14-1A5A107B9E46}">
      <dsp:nvSpPr>
        <dsp:cNvPr id="0" name=""/>
        <dsp:cNvSpPr/>
      </dsp:nvSpPr>
      <dsp:spPr>
        <a:xfrm>
          <a:off x="2589361" y="719335"/>
          <a:ext cx="143867" cy="540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0395"/>
              </a:lnTo>
              <a:lnTo>
                <a:pt x="143867" y="5403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A2D81-54E4-A840-A8E0-97F63A69A063}">
      <dsp:nvSpPr>
        <dsp:cNvPr id="0" name=""/>
        <dsp:cNvSpPr/>
      </dsp:nvSpPr>
      <dsp:spPr>
        <a:xfrm>
          <a:off x="2733228" y="900063"/>
          <a:ext cx="1150937" cy="719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 : Se lever avant 9 heures du matin</a:t>
          </a:r>
        </a:p>
      </dsp:txBody>
      <dsp:txXfrm>
        <a:off x="2754297" y="921132"/>
        <a:ext cx="1108799" cy="677197"/>
      </dsp:txXfrm>
    </dsp:sp>
    <dsp:sp modelId="{E9D86746-C62F-804A-AA13-C2C0D1E5D316}">
      <dsp:nvSpPr>
        <dsp:cNvPr id="0" name=""/>
        <dsp:cNvSpPr/>
      </dsp:nvSpPr>
      <dsp:spPr>
        <a:xfrm>
          <a:off x="2589361" y="719335"/>
          <a:ext cx="143867" cy="1439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565"/>
              </a:lnTo>
              <a:lnTo>
                <a:pt x="143867" y="1439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E3ABA-239B-634E-B890-71A613415139}">
      <dsp:nvSpPr>
        <dsp:cNvPr id="0" name=""/>
        <dsp:cNvSpPr/>
      </dsp:nvSpPr>
      <dsp:spPr>
        <a:xfrm>
          <a:off x="2733228" y="1799233"/>
          <a:ext cx="1150937" cy="719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A’ : Se lever après 9 heures du matin</a:t>
          </a:r>
        </a:p>
      </dsp:txBody>
      <dsp:txXfrm>
        <a:off x="2754297" y="1820302"/>
        <a:ext cx="1108799" cy="677197"/>
      </dsp:txXfrm>
    </dsp:sp>
    <dsp:sp modelId="{94234A6E-253B-724A-9E92-30BED5A26568}">
      <dsp:nvSpPr>
        <dsp:cNvPr id="0" name=""/>
        <dsp:cNvSpPr/>
      </dsp:nvSpPr>
      <dsp:spPr>
        <a:xfrm>
          <a:off x="4243833" y="0"/>
          <a:ext cx="1438671" cy="719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Elément B</a:t>
          </a:r>
        </a:p>
      </dsp:txBody>
      <dsp:txXfrm>
        <a:off x="4264902" y="21069"/>
        <a:ext cx="1396533" cy="677197"/>
      </dsp:txXfrm>
    </dsp:sp>
    <dsp:sp modelId="{59DFA8C0-9AFC-4547-B1D5-C1CCF925D52B}">
      <dsp:nvSpPr>
        <dsp:cNvPr id="0" name=""/>
        <dsp:cNvSpPr/>
      </dsp:nvSpPr>
      <dsp:spPr>
        <a:xfrm>
          <a:off x="4387701" y="719335"/>
          <a:ext cx="143867" cy="540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0395"/>
              </a:lnTo>
              <a:lnTo>
                <a:pt x="143867" y="5403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3567B-6E0A-4C48-BC0F-0DB7C3820203}">
      <dsp:nvSpPr>
        <dsp:cNvPr id="0" name=""/>
        <dsp:cNvSpPr/>
      </dsp:nvSpPr>
      <dsp:spPr>
        <a:xfrm>
          <a:off x="4531568" y="900063"/>
          <a:ext cx="1150937" cy="719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B : Avoir des maux de tête</a:t>
          </a:r>
        </a:p>
      </dsp:txBody>
      <dsp:txXfrm>
        <a:off x="4552637" y="921132"/>
        <a:ext cx="1108799" cy="677197"/>
      </dsp:txXfrm>
    </dsp:sp>
    <dsp:sp modelId="{AE668570-4536-1547-8DBF-0400CD345E53}">
      <dsp:nvSpPr>
        <dsp:cNvPr id="0" name=""/>
        <dsp:cNvSpPr/>
      </dsp:nvSpPr>
      <dsp:spPr>
        <a:xfrm>
          <a:off x="4387701" y="719335"/>
          <a:ext cx="143867" cy="1439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565"/>
              </a:lnTo>
              <a:lnTo>
                <a:pt x="143867" y="1439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BC576-F82B-E04B-8E07-9CF024762C4D}">
      <dsp:nvSpPr>
        <dsp:cNvPr id="0" name=""/>
        <dsp:cNvSpPr/>
      </dsp:nvSpPr>
      <dsp:spPr>
        <a:xfrm>
          <a:off x="4531568" y="1799233"/>
          <a:ext cx="1150937" cy="719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B’ : Eviter les maux de tête</a:t>
          </a:r>
        </a:p>
      </dsp:txBody>
      <dsp:txXfrm>
        <a:off x="4552637" y="1820302"/>
        <a:ext cx="1108799" cy="677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4A87B-938A-A145-B132-D752EDBBC816}">
      <dsp:nvSpPr>
        <dsp:cNvPr id="0" name=""/>
        <dsp:cNvSpPr/>
      </dsp:nvSpPr>
      <dsp:spPr>
        <a:xfrm>
          <a:off x="2226823" y="2538390"/>
          <a:ext cx="1575493" cy="273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16"/>
              </a:lnTo>
              <a:lnTo>
                <a:pt x="1575493" y="136716"/>
              </a:lnTo>
              <a:lnTo>
                <a:pt x="1575493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26589-910F-1C42-9024-4055B5EEED68}">
      <dsp:nvSpPr>
        <dsp:cNvPr id="0" name=""/>
        <dsp:cNvSpPr/>
      </dsp:nvSpPr>
      <dsp:spPr>
        <a:xfrm>
          <a:off x="2181103" y="2538390"/>
          <a:ext cx="91440" cy="273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05614-520B-0B45-BDA5-DC8DF425B961}">
      <dsp:nvSpPr>
        <dsp:cNvPr id="0" name=""/>
        <dsp:cNvSpPr/>
      </dsp:nvSpPr>
      <dsp:spPr>
        <a:xfrm>
          <a:off x="651329" y="2538390"/>
          <a:ext cx="1575493" cy="273432"/>
        </a:xfrm>
        <a:custGeom>
          <a:avLst/>
          <a:gdLst/>
          <a:ahLst/>
          <a:cxnLst/>
          <a:rect l="0" t="0" r="0" b="0"/>
          <a:pathLst>
            <a:path>
              <a:moveTo>
                <a:pt x="1575493" y="0"/>
              </a:moveTo>
              <a:lnTo>
                <a:pt x="1575493" y="136716"/>
              </a:lnTo>
              <a:lnTo>
                <a:pt x="0" y="136716"/>
              </a:lnTo>
              <a:lnTo>
                <a:pt x="0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75094-B495-D541-8462-F0CCC6D5E1BB}">
      <dsp:nvSpPr>
        <dsp:cNvPr id="0" name=""/>
        <dsp:cNvSpPr/>
      </dsp:nvSpPr>
      <dsp:spPr>
        <a:xfrm>
          <a:off x="1901308" y="1887359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42505-4B9D-F54C-8146-E8487AF877AC}">
      <dsp:nvSpPr>
        <dsp:cNvPr id="0" name=""/>
        <dsp:cNvSpPr/>
      </dsp:nvSpPr>
      <dsp:spPr>
        <a:xfrm>
          <a:off x="1901308" y="1887359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E241A8-9AC0-9E4E-A92C-3440882EFB71}">
      <dsp:nvSpPr>
        <dsp:cNvPr id="0" name=""/>
        <dsp:cNvSpPr/>
      </dsp:nvSpPr>
      <dsp:spPr>
        <a:xfrm>
          <a:off x="1575792" y="2004545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Avoir des maux de tête</a:t>
          </a:r>
        </a:p>
      </dsp:txBody>
      <dsp:txXfrm>
        <a:off x="1575792" y="2004545"/>
        <a:ext cx="1302061" cy="416659"/>
      </dsp:txXfrm>
    </dsp:sp>
    <dsp:sp modelId="{66EFAB94-2B09-774A-939F-F1070D4C211C}">
      <dsp:nvSpPr>
        <dsp:cNvPr id="0" name=""/>
        <dsp:cNvSpPr/>
      </dsp:nvSpPr>
      <dsp:spPr>
        <a:xfrm>
          <a:off x="325814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E6BD0-F557-224F-AF7E-614D1C323E92}">
      <dsp:nvSpPr>
        <dsp:cNvPr id="0" name=""/>
        <dsp:cNvSpPr/>
      </dsp:nvSpPr>
      <dsp:spPr>
        <a:xfrm>
          <a:off x="325814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0CA1A-1639-A34E-B13F-A3F56EC34E22}">
      <dsp:nvSpPr>
        <dsp:cNvPr id="0" name=""/>
        <dsp:cNvSpPr/>
      </dsp:nvSpPr>
      <dsp:spPr>
        <a:xfrm>
          <a:off x="299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Forte migraine</a:t>
          </a:r>
        </a:p>
      </dsp:txBody>
      <dsp:txXfrm>
        <a:off x="299" y="2929008"/>
        <a:ext cx="1302061" cy="416659"/>
      </dsp:txXfrm>
    </dsp:sp>
    <dsp:sp modelId="{BE61D8E2-60E3-9C4D-ADAD-7D6388F952E9}">
      <dsp:nvSpPr>
        <dsp:cNvPr id="0" name=""/>
        <dsp:cNvSpPr/>
      </dsp:nvSpPr>
      <dsp:spPr>
        <a:xfrm>
          <a:off x="1901308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2A34A-99D4-B24F-B39E-FC506F0BEDF3}">
      <dsp:nvSpPr>
        <dsp:cNvPr id="0" name=""/>
        <dsp:cNvSpPr/>
      </dsp:nvSpPr>
      <dsp:spPr>
        <a:xfrm>
          <a:off x="1901308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CF71C-11DF-9B43-844D-1CDB9A7B0648}">
      <dsp:nvSpPr>
        <dsp:cNvPr id="0" name=""/>
        <dsp:cNvSpPr/>
      </dsp:nvSpPr>
      <dsp:spPr>
        <a:xfrm>
          <a:off x="1575792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Simple céphalée</a:t>
          </a:r>
        </a:p>
      </dsp:txBody>
      <dsp:txXfrm>
        <a:off x="1575792" y="2929008"/>
        <a:ext cx="1302061" cy="416659"/>
      </dsp:txXfrm>
    </dsp:sp>
    <dsp:sp modelId="{6C98776C-EF20-E040-A09D-6C8CB17924B6}">
      <dsp:nvSpPr>
        <dsp:cNvPr id="0" name=""/>
        <dsp:cNvSpPr/>
      </dsp:nvSpPr>
      <dsp:spPr>
        <a:xfrm>
          <a:off x="3476802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B93DB-2818-C746-AC47-06F821988A19}">
      <dsp:nvSpPr>
        <dsp:cNvPr id="0" name=""/>
        <dsp:cNvSpPr/>
      </dsp:nvSpPr>
      <dsp:spPr>
        <a:xfrm>
          <a:off x="3476802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CCD8E-59ED-9645-BB4D-671ADA2C91A0}">
      <dsp:nvSpPr>
        <dsp:cNvPr id="0" name=""/>
        <dsp:cNvSpPr/>
      </dsp:nvSpPr>
      <dsp:spPr>
        <a:xfrm>
          <a:off x="3151286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Douleur qui rend impossible le travail</a:t>
          </a:r>
        </a:p>
      </dsp:txBody>
      <dsp:txXfrm>
        <a:off x="3151286" y="2929008"/>
        <a:ext cx="1302061" cy="4166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4A87B-938A-A145-B132-D752EDBBC816}">
      <dsp:nvSpPr>
        <dsp:cNvPr id="0" name=""/>
        <dsp:cNvSpPr/>
      </dsp:nvSpPr>
      <dsp:spPr>
        <a:xfrm>
          <a:off x="2226823" y="2538390"/>
          <a:ext cx="1575493" cy="273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16"/>
              </a:lnTo>
              <a:lnTo>
                <a:pt x="1575493" y="136716"/>
              </a:lnTo>
              <a:lnTo>
                <a:pt x="1575493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26589-910F-1C42-9024-4055B5EEED68}">
      <dsp:nvSpPr>
        <dsp:cNvPr id="0" name=""/>
        <dsp:cNvSpPr/>
      </dsp:nvSpPr>
      <dsp:spPr>
        <a:xfrm>
          <a:off x="2181103" y="2538390"/>
          <a:ext cx="91440" cy="273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05614-520B-0B45-BDA5-DC8DF425B961}">
      <dsp:nvSpPr>
        <dsp:cNvPr id="0" name=""/>
        <dsp:cNvSpPr/>
      </dsp:nvSpPr>
      <dsp:spPr>
        <a:xfrm>
          <a:off x="651329" y="2538390"/>
          <a:ext cx="1575493" cy="273432"/>
        </a:xfrm>
        <a:custGeom>
          <a:avLst/>
          <a:gdLst/>
          <a:ahLst/>
          <a:cxnLst/>
          <a:rect l="0" t="0" r="0" b="0"/>
          <a:pathLst>
            <a:path>
              <a:moveTo>
                <a:pt x="1575493" y="0"/>
              </a:moveTo>
              <a:lnTo>
                <a:pt x="1575493" y="136716"/>
              </a:lnTo>
              <a:lnTo>
                <a:pt x="0" y="136716"/>
              </a:lnTo>
              <a:lnTo>
                <a:pt x="0" y="273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75094-B495-D541-8462-F0CCC6D5E1BB}">
      <dsp:nvSpPr>
        <dsp:cNvPr id="0" name=""/>
        <dsp:cNvSpPr/>
      </dsp:nvSpPr>
      <dsp:spPr>
        <a:xfrm>
          <a:off x="1901308" y="1887359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42505-4B9D-F54C-8146-E8487AF877AC}">
      <dsp:nvSpPr>
        <dsp:cNvPr id="0" name=""/>
        <dsp:cNvSpPr/>
      </dsp:nvSpPr>
      <dsp:spPr>
        <a:xfrm>
          <a:off x="1901308" y="1887359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E241A8-9AC0-9E4E-A92C-3440882EFB71}">
      <dsp:nvSpPr>
        <dsp:cNvPr id="0" name=""/>
        <dsp:cNvSpPr/>
      </dsp:nvSpPr>
      <dsp:spPr>
        <a:xfrm>
          <a:off x="1575792" y="2004545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Se lever avant 9 heures du matin</a:t>
          </a:r>
        </a:p>
      </dsp:txBody>
      <dsp:txXfrm>
        <a:off x="1575792" y="2004545"/>
        <a:ext cx="1302061" cy="416659"/>
      </dsp:txXfrm>
    </dsp:sp>
    <dsp:sp modelId="{66EFAB94-2B09-774A-939F-F1070D4C211C}">
      <dsp:nvSpPr>
        <dsp:cNvPr id="0" name=""/>
        <dsp:cNvSpPr/>
      </dsp:nvSpPr>
      <dsp:spPr>
        <a:xfrm>
          <a:off x="325814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E6BD0-F557-224F-AF7E-614D1C323E92}">
      <dsp:nvSpPr>
        <dsp:cNvPr id="0" name=""/>
        <dsp:cNvSpPr/>
      </dsp:nvSpPr>
      <dsp:spPr>
        <a:xfrm>
          <a:off x="325814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0CA1A-1639-A34E-B13F-A3F56EC34E22}">
      <dsp:nvSpPr>
        <dsp:cNvPr id="0" name=""/>
        <dsp:cNvSpPr/>
      </dsp:nvSpPr>
      <dsp:spPr>
        <a:xfrm>
          <a:off x="299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Se réveiller</a:t>
          </a:r>
        </a:p>
      </dsp:txBody>
      <dsp:txXfrm>
        <a:off x="299" y="2929008"/>
        <a:ext cx="1302061" cy="416659"/>
      </dsp:txXfrm>
    </dsp:sp>
    <dsp:sp modelId="{BE61D8E2-60E3-9C4D-ADAD-7D6388F952E9}">
      <dsp:nvSpPr>
        <dsp:cNvPr id="0" name=""/>
        <dsp:cNvSpPr/>
      </dsp:nvSpPr>
      <dsp:spPr>
        <a:xfrm>
          <a:off x="1901308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2A34A-99D4-B24F-B39E-FC506F0BEDF3}">
      <dsp:nvSpPr>
        <dsp:cNvPr id="0" name=""/>
        <dsp:cNvSpPr/>
      </dsp:nvSpPr>
      <dsp:spPr>
        <a:xfrm>
          <a:off x="1901308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CF71C-11DF-9B43-844D-1CDB9A7B0648}">
      <dsp:nvSpPr>
        <dsp:cNvPr id="0" name=""/>
        <dsp:cNvSpPr/>
      </dsp:nvSpPr>
      <dsp:spPr>
        <a:xfrm>
          <a:off x="1575792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Sortir du lit</a:t>
          </a:r>
        </a:p>
      </dsp:txBody>
      <dsp:txXfrm>
        <a:off x="1575792" y="2929008"/>
        <a:ext cx="1302061" cy="416659"/>
      </dsp:txXfrm>
    </dsp:sp>
    <dsp:sp modelId="{6C98776C-EF20-E040-A09D-6C8CB17924B6}">
      <dsp:nvSpPr>
        <dsp:cNvPr id="0" name=""/>
        <dsp:cNvSpPr/>
      </dsp:nvSpPr>
      <dsp:spPr>
        <a:xfrm>
          <a:off x="3476802" y="2811822"/>
          <a:ext cx="651030" cy="65103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B93DB-2818-C746-AC47-06F821988A19}">
      <dsp:nvSpPr>
        <dsp:cNvPr id="0" name=""/>
        <dsp:cNvSpPr/>
      </dsp:nvSpPr>
      <dsp:spPr>
        <a:xfrm>
          <a:off x="3476802" y="2811822"/>
          <a:ext cx="651030" cy="65103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CCD8E-59ED-9645-BB4D-671ADA2C91A0}">
      <dsp:nvSpPr>
        <dsp:cNvPr id="0" name=""/>
        <dsp:cNvSpPr/>
      </dsp:nvSpPr>
      <dsp:spPr>
        <a:xfrm>
          <a:off x="3151286" y="2929008"/>
          <a:ext cx="1302061" cy="416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Être prêt et habillé</a:t>
          </a:r>
        </a:p>
      </dsp:txBody>
      <dsp:txXfrm>
        <a:off x="3151286" y="2929008"/>
        <a:ext cx="1302061" cy="4166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1DC65-70C6-9C4B-AA9D-284568E9BF16}">
      <dsp:nvSpPr>
        <dsp:cNvPr id="0" name=""/>
        <dsp:cNvSpPr/>
      </dsp:nvSpPr>
      <dsp:spPr>
        <a:xfrm>
          <a:off x="1587" y="0"/>
          <a:ext cx="3385343" cy="136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L'exemple est imagé</a:t>
          </a:r>
        </a:p>
      </dsp:txBody>
      <dsp:txXfrm>
        <a:off x="41552" y="39965"/>
        <a:ext cx="3305413" cy="1284572"/>
      </dsp:txXfrm>
    </dsp:sp>
    <dsp:sp modelId="{5E390159-2287-BA46-A37F-48D66D21B9FB}">
      <dsp:nvSpPr>
        <dsp:cNvPr id="0" name=""/>
        <dsp:cNvSpPr/>
      </dsp:nvSpPr>
      <dsp:spPr>
        <a:xfrm>
          <a:off x="3725465" y="262468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900" kern="1200"/>
        </a:p>
      </dsp:txBody>
      <dsp:txXfrm>
        <a:off x="3725465" y="430381"/>
        <a:ext cx="502384" cy="503739"/>
      </dsp:txXfrm>
    </dsp:sp>
    <dsp:sp modelId="{3194881C-8121-8A4E-B188-B132FE014AD4}">
      <dsp:nvSpPr>
        <dsp:cNvPr id="0" name=""/>
        <dsp:cNvSpPr/>
      </dsp:nvSpPr>
      <dsp:spPr>
        <a:xfrm>
          <a:off x="4741068" y="0"/>
          <a:ext cx="3385343" cy="136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Je me souviens davantage</a:t>
          </a:r>
        </a:p>
      </dsp:txBody>
      <dsp:txXfrm>
        <a:off x="4781033" y="39965"/>
        <a:ext cx="3305413" cy="12845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1DC65-70C6-9C4B-AA9D-284568E9BF16}">
      <dsp:nvSpPr>
        <dsp:cNvPr id="0" name=""/>
        <dsp:cNvSpPr/>
      </dsp:nvSpPr>
      <dsp:spPr>
        <a:xfrm>
          <a:off x="1587" y="0"/>
          <a:ext cx="3385343" cy="72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L'exemple va moins vite</a:t>
          </a:r>
        </a:p>
      </dsp:txBody>
      <dsp:txXfrm>
        <a:off x="22957" y="21370"/>
        <a:ext cx="3342603" cy="686897"/>
      </dsp:txXfrm>
    </dsp:sp>
    <dsp:sp modelId="{5E390159-2287-BA46-A37F-48D66D21B9FB}">
      <dsp:nvSpPr>
        <dsp:cNvPr id="0" name=""/>
        <dsp:cNvSpPr/>
      </dsp:nvSpPr>
      <dsp:spPr>
        <a:xfrm>
          <a:off x="3725465" y="0"/>
          <a:ext cx="717692" cy="729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/>
        </a:p>
      </dsp:txBody>
      <dsp:txXfrm>
        <a:off x="3725465" y="145927"/>
        <a:ext cx="502384" cy="437783"/>
      </dsp:txXfrm>
    </dsp:sp>
    <dsp:sp modelId="{3194881C-8121-8A4E-B188-B132FE014AD4}">
      <dsp:nvSpPr>
        <dsp:cNvPr id="0" name=""/>
        <dsp:cNvSpPr/>
      </dsp:nvSpPr>
      <dsp:spPr>
        <a:xfrm>
          <a:off x="4741068" y="0"/>
          <a:ext cx="3385343" cy="72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Compréhension</a:t>
          </a:r>
        </a:p>
      </dsp:txBody>
      <dsp:txXfrm>
        <a:off x="4762438" y="21370"/>
        <a:ext cx="3342603" cy="6868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1DC65-70C6-9C4B-AA9D-284568E9BF16}">
      <dsp:nvSpPr>
        <dsp:cNvPr id="0" name=""/>
        <dsp:cNvSpPr/>
      </dsp:nvSpPr>
      <dsp:spPr>
        <a:xfrm>
          <a:off x="1587" y="0"/>
          <a:ext cx="3385343" cy="72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Exemple simple</a:t>
          </a:r>
        </a:p>
      </dsp:txBody>
      <dsp:txXfrm>
        <a:off x="22957" y="21370"/>
        <a:ext cx="3342603" cy="686897"/>
      </dsp:txXfrm>
    </dsp:sp>
    <dsp:sp modelId="{5E390159-2287-BA46-A37F-48D66D21B9FB}">
      <dsp:nvSpPr>
        <dsp:cNvPr id="0" name=""/>
        <dsp:cNvSpPr/>
      </dsp:nvSpPr>
      <dsp:spPr>
        <a:xfrm>
          <a:off x="3725465" y="0"/>
          <a:ext cx="717692" cy="7296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500" kern="1200"/>
        </a:p>
      </dsp:txBody>
      <dsp:txXfrm>
        <a:off x="3725465" y="145927"/>
        <a:ext cx="502384" cy="437783"/>
      </dsp:txXfrm>
    </dsp:sp>
    <dsp:sp modelId="{3194881C-8121-8A4E-B188-B132FE014AD4}">
      <dsp:nvSpPr>
        <dsp:cNvPr id="0" name=""/>
        <dsp:cNvSpPr/>
      </dsp:nvSpPr>
      <dsp:spPr>
        <a:xfrm>
          <a:off x="4741068" y="0"/>
          <a:ext cx="3385343" cy="72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Apporte une aide</a:t>
          </a:r>
        </a:p>
      </dsp:txBody>
      <dsp:txXfrm>
        <a:off x="4762438" y="21370"/>
        <a:ext cx="3342603" cy="6868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7284A-69BD-DB45-B2FD-39D2AEAEA410}">
      <dsp:nvSpPr>
        <dsp:cNvPr id="0" name=""/>
        <dsp:cNvSpPr/>
      </dsp:nvSpPr>
      <dsp:spPr>
        <a:xfrm>
          <a:off x="0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</a:t>
          </a:r>
          <a:r>
            <a:rPr lang="fr-FR" sz="1800" kern="1200" baseline="30000" dirty="0"/>
            <a:t>ère</a:t>
          </a:r>
          <a:r>
            <a:rPr lang="fr-FR" sz="1800" kern="1200" dirty="0"/>
            <a:t> association</a:t>
          </a:r>
        </a:p>
      </dsp:txBody>
      <dsp:txXfrm>
        <a:off x="27974" y="4436049"/>
        <a:ext cx="1284537" cy="899147"/>
      </dsp:txXfrm>
    </dsp:sp>
    <dsp:sp modelId="{8F4391EF-FB9D-9343-A8AD-CF4905628898}">
      <dsp:nvSpPr>
        <dsp:cNvPr id="0" name=""/>
        <dsp:cNvSpPr/>
      </dsp:nvSpPr>
      <dsp:spPr>
        <a:xfrm>
          <a:off x="1474533" y="4719402"/>
          <a:ext cx="284182" cy="332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1474533" y="4785890"/>
        <a:ext cx="198927" cy="199464"/>
      </dsp:txXfrm>
    </dsp:sp>
    <dsp:sp modelId="{98C1FB77-CC13-F64F-857A-A3465A32DB85}">
      <dsp:nvSpPr>
        <dsp:cNvPr id="0" name=""/>
        <dsp:cNvSpPr/>
      </dsp:nvSpPr>
      <dsp:spPr>
        <a:xfrm>
          <a:off x="1876678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Mise en Evidence des Liens</a:t>
          </a:r>
        </a:p>
      </dsp:txBody>
      <dsp:txXfrm>
        <a:off x="1904652" y="4436049"/>
        <a:ext cx="1284537" cy="899147"/>
      </dsp:txXfrm>
    </dsp:sp>
    <dsp:sp modelId="{5EE57E99-9D4E-3D44-A0E3-62C4F6D833BE}">
      <dsp:nvSpPr>
        <dsp:cNvPr id="0" name=""/>
        <dsp:cNvSpPr/>
      </dsp:nvSpPr>
      <dsp:spPr>
        <a:xfrm>
          <a:off x="3351212" y="4719402"/>
          <a:ext cx="284182" cy="332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3351212" y="4785890"/>
        <a:ext cx="198927" cy="199464"/>
      </dsp:txXfrm>
    </dsp:sp>
    <dsp:sp modelId="{E4070EE8-C389-414D-BA80-B3BBA236B19D}">
      <dsp:nvSpPr>
        <dsp:cNvPr id="0" name=""/>
        <dsp:cNvSpPr/>
      </dsp:nvSpPr>
      <dsp:spPr>
        <a:xfrm>
          <a:off x="3753358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Clarification de l’association</a:t>
          </a:r>
        </a:p>
      </dsp:txBody>
      <dsp:txXfrm>
        <a:off x="3781332" y="4436049"/>
        <a:ext cx="1284537" cy="899147"/>
      </dsp:txXfrm>
    </dsp:sp>
    <dsp:sp modelId="{9EE40B85-582F-2A4C-874D-F1B9DA7A063A}">
      <dsp:nvSpPr>
        <dsp:cNvPr id="0" name=""/>
        <dsp:cNvSpPr/>
      </dsp:nvSpPr>
      <dsp:spPr>
        <a:xfrm>
          <a:off x="5227891" y="4719402"/>
          <a:ext cx="284182" cy="332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5227891" y="4785890"/>
        <a:ext cx="198927" cy="199464"/>
      </dsp:txXfrm>
    </dsp:sp>
    <dsp:sp modelId="{1948BB2A-AFCA-FC40-AC06-901218E03482}">
      <dsp:nvSpPr>
        <dsp:cNvPr id="0" name=""/>
        <dsp:cNvSpPr/>
      </dsp:nvSpPr>
      <dsp:spPr>
        <a:xfrm>
          <a:off x="5630037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</a:t>
          </a:r>
          <a:r>
            <a:rPr lang="fr-FR" sz="1800" kern="1200" baseline="30000" dirty="0"/>
            <a:t>ère</a:t>
          </a:r>
          <a:r>
            <a:rPr lang="fr-FR" sz="1800" kern="1200" dirty="0"/>
            <a:t> Mise Au Carré</a:t>
          </a:r>
        </a:p>
      </dsp:txBody>
      <dsp:txXfrm>
        <a:off x="5658011" y="4436049"/>
        <a:ext cx="1284537" cy="899147"/>
      </dsp:txXfrm>
    </dsp:sp>
    <dsp:sp modelId="{8A3D4D82-142F-BF47-ABD1-488A857586D4}">
      <dsp:nvSpPr>
        <dsp:cNvPr id="0" name=""/>
        <dsp:cNvSpPr/>
      </dsp:nvSpPr>
      <dsp:spPr>
        <a:xfrm>
          <a:off x="7104570" y="4719402"/>
          <a:ext cx="284182" cy="332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7104570" y="4785890"/>
        <a:ext cx="198927" cy="199464"/>
      </dsp:txXfrm>
    </dsp:sp>
    <dsp:sp modelId="{D1778A06-76EB-314C-B7E0-CD90CC896DCB}">
      <dsp:nvSpPr>
        <dsp:cNvPr id="0" name=""/>
        <dsp:cNvSpPr/>
      </dsp:nvSpPr>
      <dsp:spPr>
        <a:xfrm>
          <a:off x="7506716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Nouvelle association</a:t>
          </a:r>
        </a:p>
      </dsp:txBody>
      <dsp:txXfrm>
        <a:off x="7534690" y="4436049"/>
        <a:ext cx="1284537" cy="899147"/>
      </dsp:txXfrm>
    </dsp:sp>
    <dsp:sp modelId="{08B5EF89-180A-EE49-A4BA-25ABB15958AB}">
      <dsp:nvSpPr>
        <dsp:cNvPr id="0" name=""/>
        <dsp:cNvSpPr/>
      </dsp:nvSpPr>
      <dsp:spPr>
        <a:xfrm>
          <a:off x="8981249" y="4719402"/>
          <a:ext cx="284182" cy="332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8981249" y="4785890"/>
        <a:ext cx="198927" cy="199464"/>
      </dsp:txXfrm>
    </dsp:sp>
    <dsp:sp modelId="{4C1267D7-25B7-5C4D-8D28-98E5AD98003B}">
      <dsp:nvSpPr>
        <dsp:cNvPr id="0" name=""/>
        <dsp:cNvSpPr/>
      </dsp:nvSpPr>
      <dsp:spPr>
        <a:xfrm>
          <a:off x="9383395" y="4408075"/>
          <a:ext cx="1340485" cy="9550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</a:t>
          </a:r>
          <a:r>
            <a:rPr lang="fr-FR" sz="1800" kern="1200" baseline="30000" dirty="0"/>
            <a:t>ème</a:t>
          </a:r>
          <a:r>
            <a:rPr lang="fr-FR" sz="1800" kern="1200" dirty="0"/>
            <a:t> Mise Au Carré</a:t>
          </a:r>
        </a:p>
      </dsp:txBody>
      <dsp:txXfrm>
        <a:off x="9411369" y="4436049"/>
        <a:ext cx="1284537" cy="899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54CBF-9739-3D46-8130-546C25FE7B98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32226-2D38-0F42-A066-86458F2B59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232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La pensée, en tant que porte d’accèsn’est pas comme une matière brute qui se donne à voir, le travail sur le langage avec la personne permet d’aller chercher des éléments qui ne sont pas immédiatement à son esprit, elle va les construire en direct, les exporer</a:t>
            </a: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2D46A-EAB1-7E42-94BF-AE79179D91BE}" type="slidenum">
              <a:rPr lang="fr-FR" smtClean="0">
                <a:latin typeface="Arial" pitchFamily="-108" charset="0"/>
              </a:rPr>
              <a:pPr/>
              <a:t>5</a:t>
            </a:fld>
            <a:endParaRPr lang="fr-FR">
              <a:latin typeface="Arial" pitchFamily="-10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32226-2D38-0F42-A066-86458F2B593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09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32226-2D38-0F42-A066-86458F2B593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49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toute autre forme d’entretien ou technique de recherche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32226-2D38-0F42-A066-86458F2B593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16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2E439-2A78-714D-863D-E58CFC16B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999578-B018-C742-ABAE-4E7031F3B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687899-C787-AE45-B8DB-14570D39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D69AF3-CED2-9B46-A415-9773FB29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68EE60-8949-6F42-8446-61527B4F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31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06430-084D-4540-BA7C-2CF538A5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9CF6AD-1231-2248-838E-72D738029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9B69CD-8632-3440-9464-DBCA521B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09008-FDFA-6144-8D2B-6C429EC5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6F3887-C049-5846-B771-1F1F7069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64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5F90EB-015B-1248-85FD-14F0C525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B97867-EDC1-3E41-9823-F34409B23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5664E-6302-F84B-81C6-6F81C89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BAEC8A-D001-C748-829A-BA818C8F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1D779-451E-494B-9805-7223015F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11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7738E-1F5F-9946-9BA9-9ED86F64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AC982-1ED3-F54D-9D24-47719C950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B1219A-49D0-5543-BA76-B572D2AE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866CD6-1301-BA49-BF6B-29FAF5D7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6D41C3-0BED-5C44-AA6A-55303A26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9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0F4D4-5836-E64A-ACC6-47532258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1A2542-740E-C942-B322-F97FF78F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9D7645-52D1-E246-A093-95F0A9A4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622363-E568-414A-8E2B-F64D0DE9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1B171-B3D4-534E-AB93-A5A3E991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99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DEBE2-7880-954D-B52E-A6C6FBC82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AFCFD6-E5F2-4A42-A4FE-03AA893DD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14E5A9-4675-7E42-9AC3-7EF1034DC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36D6A2-225F-004E-8A9A-D4D8A603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6C4CAD-7E2E-6947-A242-C0E4A653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101F0-CDD1-CF49-8573-57140F8B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75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55C13-5DFF-8741-8125-BF403D87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DD934E-4B12-0542-8EF2-E3C08A36B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7D829E-2842-C04E-95B6-479AD75FA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C11CEA-F68F-FD45-B243-3C4617FC8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FFCB16-5572-7144-9E71-CC722B3D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2CFFC2-DE2C-E24A-95E1-7F083F9D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5F6C0C-B805-6248-BDEA-D966D9EE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9A336B-900B-1943-806D-95935FC7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3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810D9-83E1-4C4E-8D29-DBCD3AB5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635AE-FB4B-B043-A552-4B682C49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16BC67-0501-D647-9348-FC0BC08B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2C5C12-C950-5D45-B043-2FE33E97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8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40242C-F236-6A4C-99F3-90FDD8D5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C12E69-FDD4-7E43-AEA9-6793BDD0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D74590-B3CC-0B4B-9009-90945DA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2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9D784-C8E6-A04F-9978-81E1AC10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A7E669-6668-8A49-89F5-2D9E24A7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8A7A71-A1DB-E941-ADB5-859C61B6C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0784DB-10E7-5E4C-90DA-59777B13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172DE4-875F-074C-8F34-EE6F95E7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E0D100-8366-D24C-A9F8-2E097BB9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02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EEA32-9439-654C-9200-638D25B9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2B9565-DA35-6541-B170-45EA2CE96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30847C-C2CC-4E48-865F-D285A79DB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FD753B-3A9D-114B-9FFD-67DAA6DFB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59BC4A-70D3-3743-A75D-813E3B0D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47367E-AFE2-8349-BB6B-AA975F7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13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DB8962-DF81-7145-9C36-3E93B2BF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A7EBC2-6F80-C343-A185-302DD91D7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08A623-91D7-3046-A959-8FD9E7006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D32F2-F44A-B64A-87FB-9B68416489ED}" type="datetimeFigureOut">
              <a:rPr lang="fr-FR" smtClean="0"/>
              <a:pPr/>
              <a:t>29/10/2018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EFCE76-E52D-004C-B8BE-7594A01CD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7CF2F6-23A1-EB41-AD7A-F3BDEE39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71A20-0454-844A-B4C3-CCF78A5BF7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22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tiff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.tiff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tif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213405" y="1229329"/>
            <a:ext cx="9011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La </a:t>
            </a:r>
            <a:r>
              <a:rPr lang="en-GB" sz="4000" dirty="0" err="1"/>
              <a:t>mécanique</a:t>
            </a:r>
            <a:r>
              <a:rPr lang="en-GB" sz="4000" dirty="0"/>
              <a:t> de la </a:t>
            </a:r>
            <a:r>
              <a:rPr lang="en-GB" sz="4000" dirty="0" err="1"/>
              <a:t>recherche</a:t>
            </a:r>
            <a:r>
              <a:rPr lang="en-GB" sz="4000" dirty="0"/>
              <a:t> qualitative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823813" y="2797257"/>
            <a:ext cx="39817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Mise</a:t>
            </a:r>
            <a:r>
              <a:rPr lang="en-GB" dirty="0"/>
              <a:t> au </a:t>
            </a:r>
            <a:r>
              <a:rPr lang="en-GB" dirty="0" err="1"/>
              <a:t>carré</a:t>
            </a:r>
            <a:r>
              <a:rPr lang="en-GB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97" y="5541404"/>
            <a:ext cx="1842005" cy="15832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5356738"/>
            <a:ext cx="35526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Technique </a:t>
            </a:r>
            <a:r>
              <a:rPr lang="en-GB" dirty="0" err="1"/>
              <a:t>d’entretien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69855" y="5079739"/>
            <a:ext cx="7331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“…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collecter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des indices qui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permette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de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comprendre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au plus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près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que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lui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partage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le participant” (Kauffman)</a:t>
            </a:r>
          </a:p>
          <a:p>
            <a:endParaRPr lang="en-GB" i="1" dirty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“… Importance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d’aller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voir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au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delà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de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l’énoncé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explicite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” (</a:t>
            </a:r>
            <a:r>
              <a:rPr lang="en-GB" i="1" dirty="0" err="1">
                <a:ea typeface="ＭＳ Ｐゴシック" pitchFamily="-108" charset="-128"/>
                <a:cs typeface="ＭＳ Ｐゴシック" pitchFamily="-108" charset="-128"/>
              </a:rPr>
              <a:t>Ricoeur</a:t>
            </a:r>
            <a:r>
              <a:rPr lang="en-GB" i="1" dirty="0"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90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67E3-5EC2-BA47-85BD-38D2B809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32FCF-2BD5-6443-AED4-33B2F7CA2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5 étapes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Identifier une association d’idées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Décliner chaque élément de l’association en deux critères d’opposition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Croiser les possibilités issues des quatre critères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Mobiliser la Mise en évidence des liens (MEL)</a:t>
            </a:r>
          </a:p>
        </p:txBody>
      </p:sp>
    </p:spTree>
    <p:extLst>
      <p:ext uri="{BB962C8B-B14F-4D97-AF65-F5344CB8AC3E}">
        <p14:creationId xmlns:p14="http://schemas.microsoft.com/office/powerpoint/2010/main" val="154146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327D6-BA82-D943-95C7-C760A44E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Découverte de la Mise au Carré (MAC)</a:t>
            </a:r>
            <a:endParaRPr lang="fr-FR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2ECDF99D-9328-0040-A2D2-278DC8448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041357"/>
              </p:ext>
            </p:extLst>
          </p:nvPr>
        </p:nvGraphicFramePr>
        <p:xfrm>
          <a:off x="838200" y="1245140"/>
          <a:ext cx="4453647" cy="535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Espace réservé du contenu 4">
            <a:extLst>
              <a:ext uri="{FF2B5EF4-FFF2-40B4-BE49-F238E27FC236}">
                <a16:creationId xmlns:a16="http://schemas.microsoft.com/office/drawing/2014/main" id="{3C0C7F77-5E63-5647-80FC-AB104D975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02220"/>
              </p:ext>
            </p:extLst>
          </p:nvPr>
        </p:nvGraphicFramePr>
        <p:xfrm>
          <a:off x="6264613" y="1245140"/>
          <a:ext cx="4453647" cy="535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85237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E5862-FB3B-2C44-94BB-04BD8660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891AE-DA2D-8A4E-926F-E4EEA934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5 étapes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Identifier une association d’idées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Décliner chaque élément de l’association en deux critères d’opposition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Croiser les possibilités issues des quatre critères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Mobiliser la Mise en évidence des liens (MEL)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BE" dirty="0"/>
              <a:t>(Faire) </a:t>
            </a:r>
            <a:r>
              <a:rPr lang="fr-BE" dirty="0" err="1"/>
              <a:t>Préciser</a:t>
            </a:r>
            <a:r>
              <a:rPr lang="fr-BE" dirty="0"/>
              <a:t> les </a:t>
            </a:r>
            <a:r>
              <a:rPr lang="fr-BE" i="1" dirty="0"/>
              <a:t>situations</a:t>
            </a:r>
            <a:r>
              <a:rPr lang="fr-BE" dirty="0"/>
              <a:t>, les </a:t>
            </a:r>
            <a:r>
              <a:rPr lang="fr-BE" i="1" dirty="0"/>
              <a:t>conditions </a:t>
            </a:r>
            <a:r>
              <a:rPr lang="fr-BE" dirty="0"/>
              <a:t>et les </a:t>
            </a:r>
            <a:r>
              <a:rPr lang="fr-BE" i="1" dirty="0"/>
              <a:t>dynamiques de liaison </a:t>
            </a:r>
            <a:endParaRPr lang="fr-BE" i="1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5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F91CE-0A56-5C41-85B9-E92DC4A4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786B787-0119-4448-9A9C-2BA9B183B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306234"/>
              </p:ext>
            </p:extLst>
          </p:nvPr>
        </p:nvGraphicFramePr>
        <p:xfrm>
          <a:off x="838200" y="1825625"/>
          <a:ext cx="10515600" cy="2199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337302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106537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20248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Avoir des maux de tête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Eviter les maux de tête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572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Se lever avant 9 heures du matin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Situations</a:t>
                      </a:r>
                    </a:p>
                    <a:p>
                      <a:r>
                        <a:rPr lang="fr-FR" dirty="0"/>
                        <a:t>Conditions</a:t>
                      </a:r>
                    </a:p>
                    <a:p>
                      <a:r>
                        <a:rPr lang="fr-FR" dirty="0"/>
                        <a:t>Dynamique de liaison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Situations</a:t>
                      </a:r>
                    </a:p>
                    <a:p>
                      <a:r>
                        <a:rPr lang="fr-FR" dirty="0"/>
                        <a:t>Conditions</a:t>
                      </a:r>
                    </a:p>
                    <a:p>
                      <a:r>
                        <a:rPr lang="fr-FR" dirty="0"/>
                        <a:t>Dynamique de liaison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6540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Se lever après 9 heures du matin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Situations</a:t>
                      </a:r>
                    </a:p>
                    <a:p>
                      <a:r>
                        <a:rPr lang="fr-FR" dirty="0"/>
                        <a:t>Conditions</a:t>
                      </a:r>
                    </a:p>
                    <a:p>
                      <a:r>
                        <a:rPr lang="fr-FR" dirty="0"/>
                        <a:t>Dynamique de liaison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Situations</a:t>
                      </a:r>
                    </a:p>
                    <a:p>
                      <a:r>
                        <a:rPr lang="fr-FR" dirty="0"/>
                        <a:t>Conditions</a:t>
                      </a:r>
                    </a:p>
                    <a:p>
                      <a:r>
                        <a:rPr lang="fr-FR" dirty="0"/>
                        <a:t>Dynamique de liaison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443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23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243B-0001-934C-BC07-9B4EAC3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0FA7CC-F500-BF48-8EFF-1D9E84CD7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Présentation de la Mise au Carré </a:t>
            </a:r>
          </a:p>
          <a:p>
            <a:r>
              <a:rPr lang="fr-FR" b="1" dirty="0">
                <a:solidFill>
                  <a:srgbClr val="008000"/>
                </a:solidFill>
              </a:rPr>
              <a:t>Présentation d’une recherche mobilisant la Mise au Carré</a:t>
            </a:r>
          </a:p>
          <a:p>
            <a:pPr lvl="1"/>
            <a:r>
              <a:rPr lang="fr-FR" dirty="0"/>
              <a:t>2 approches</a:t>
            </a:r>
          </a:p>
          <a:p>
            <a:pPr lvl="2"/>
            <a:r>
              <a:rPr lang="fr-FR" dirty="0"/>
              <a:t>Approche en </a:t>
            </a:r>
            <a:r>
              <a:rPr lang="fr-FR" i="1" dirty="0"/>
              <a:t>profondeur </a:t>
            </a:r>
            <a:r>
              <a:rPr lang="fr-FR" dirty="0"/>
              <a:t>de la Mise au Carré</a:t>
            </a:r>
          </a:p>
          <a:p>
            <a:pPr lvl="2"/>
            <a:r>
              <a:rPr lang="fr-BE" dirty="0"/>
              <a:t>Approche en </a:t>
            </a:r>
            <a:r>
              <a:rPr lang="fr-BE" i="1" dirty="0"/>
              <a:t>spirale </a:t>
            </a:r>
            <a:r>
              <a:rPr lang="fr-BE" dirty="0"/>
              <a:t>de la Mise au Carré</a:t>
            </a:r>
          </a:p>
          <a:p>
            <a:r>
              <a:rPr lang="fr-BE" dirty="0">
                <a:effectLst/>
              </a:rPr>
              <a:t>Apports et points de vigilance liées à la Mise au Carré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38145-66C1-4D45-B40F-42E7084D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la recherche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136859-1B98-704E-9F03-C236E9C4E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Finalité: comprendre dans quelle mesure le recours à des exemples facilite l’</a:t>
            </a:r>
            <a:r>
              <a:rPr lang="fr-BE" dirty="0" err="1"/>
              <a:t>adhésion</a:t>
            </a:r>
            <a:r>
              <a:rPr lang="fr-BE" dirty="0"/>
              <a:t>, la </a:t>
            </a:r>
            <a:r>
              <a:rPr lang="fr-BE" dirty="0" err="1"/>
              <a:t>réflexion</a:t>
            </a:r>
            <a:r>
              <a:rPr lang="fr-BE" dirty="0"/>
              <a:t>, la </a:t>
            </a:r>
            <a:r>
              <a:rPr lang="fr-BE" dirty="0" err="1"/>
              <a:t>compréhension</a:t>
            </a:r>
            <a:r>
              <a:rPr lang="fr-BE" dirty="0"/>
              <a:t> et la motivation d’un </a:t>
            </a:r>
            <a:r>
              <a:rPr lang="fr-BE" dirty="0" err="1"/>
              <a:t>étudiant</a:t>
            </a:r>
            <a:r>
              <a:rPr lang="fr-BE" dirty="0"/>
              <a:t> ou d’un patient.</a:t>
            </a:r>
          </a:p>
          <a:p>
            <a:r>
              <a:rPr lang="fr-BE" dirty="0"/>
              <a:t>Objectifs: </a:t>
            </a:r>
          </a:p>
          <a:p>
            <a:pPr lvl="1"/>
            <a:r>
              <a:rPr lang="fr-BE" dirty="0"/>
              <a:t>constituer une typologie des </a:t>
            </a:r>
            <a:r>
              <a:rPr lang="fr-BE" dirty="0" err="1"/>
              <a:t>propriétés</a:t>
            </a:r>
            <a:r>
              <a:rPr lang="fr-BE" dirty="0"/>
              <a:t> des exemples et des registres d’impacts produits dans ce contexte</a:t>
            </a:r>
          </a:p>
          <a:p>
            <a:pPr lvl="1"/>
            <a:r>
              <a:rPr lang="fr-BE" dirty="0"/>
              <a:t>comprendre plus </a:t>
            </a:r>
            <a:r>
              <a:rPr lang="fr-BE" dirty="0" err="1"/>
              <a:t>généralement</a:t>
            </a:r>
            <a:r>
              <a:rPr lang="fr-BE" dirty="0"/>
              <a:t>, les processus qui soutiennent un lien entre une </a:t>
            </a:r>
            <a:r>
              <a:rPr lang="fr-BE" dirty="0" err="1"/>
              <a:t>propriéte</a:t>
            </a:r>
            <a:r>
              <a:rPr lang="fr-BE" dirty="0"/>
              <a:t>́ et un impact </a:t>
            </a:r>
            <a:r>
              <a:rPr lang="fr-BE" dirty="0" err="1"/>
              <a:t>génére</a:t>
            </a:r>
            <a:r>
              <a:rPr lang="fr-BE" dirty="0"/>
              <a:t>́ </a:t>
            </a:r>
            <a:endParaRPr lang="fr-BE" dirty="0">
              <a:effectLst/>
            </a:endParaRP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49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CBFA15-2138-FF4B-B6B7-109AA78A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la recherche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954DA7-7E7B-FC4E-A4E2-620260D6D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Personnes interrogées : étudiants de Master en Sciences de l’éducation</a:t>
            </a:r>
          </a:p>
          <a:p>
            <a:r>
              <a:rPr lang="fr-FR" dirty="0"/>
              <a:t>Durée des entretiens: entre 60 et 90 minutes</a:t>
            </a:r>
          </a:p>
          <a:p>
            <a:r>
              <a:rPr lang="fr-FR" dirty="0"/>
              <a:t>Première question de l’entretien: « </a:t>
            </a:r>
            <a:r>
              <a:rPr lang="fr-BE" dirty="0"/>
              <a:t>Tu viens de suivre un cours au cours duquel l’enseignant a employé́ différents exemples. Est-ce qu’il y a un exemple dont tu voudrais parler ?»</a:t>
            </a:r>
            <a:endParaRPr lang="fr-BE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436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A84B5-CF51-0345-AA36-FD565732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profondeur de la Mise au Carré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9C10553-E6E0-6C43-B24D-1BE09325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8350" y="1635143"/>
            <a:ext cx="8953500" cy="9525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0C36D2-B762-8646-AB37-583367629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11182"/>
            <a:ext cx="8813800" cy="1320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158ABA-0BD5-7142-91FC-FCF6281B3B9E}"/>
              </a:ext>
            </a:extLst>
          </p:cNvPr>
          <p:cNvSpPr txBox="1"/>
          <p:nvPr/>
        </p:nvSpPr>
        <p:spPr>
          <a:xfrm>
            <a:off x="1148674" y="4412096"/>
            <a:ext cx="957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Liaison retenue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D528A352-7916-8546-9D80-682E47CAC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694508"/>
              </p:ext>
            </p:extLst>
          </p:nvPr>
        </p:nvGraphicFramePr>
        <p:xfrm>
          <a:off x="2032000" y="5139534"/>
          <a:ext cx="8128000" cy="1364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001BF0D-DE06-5245-AC75-8395A5820669}"/>
              </a:ext>
            </a:extLst>
          </p:cNvPr>
          <p:cNvCxnSpPr/>
          <p:nvPr/>
        </p:nvCxnSpPr>
        <p:spPr>
          <a:xfrm>
            <a:off x="4610911" y="3371582"/>
            <a:ext cx="1673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B35FBA9-5224-E646-A1A1-73CC29C8C4A1}"/>
              </a:ext>
            </a:extLst>
          </p:cNvPr>
          <p:cNvCxnSpPr/>
          <p:nvPr/>
        </p:nvCxnSpPr>
        <p:spPr>
          <a:xfrm>
            <a:off x="4435813" y="3677055"/>
            <a:ext cx="29961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BEACA-24D5-A242-9335-DDF3FD62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profondeur de la Mise au Carré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83FCC3-2E4D-B844-8EFB-D104A820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69" y="1463888"/>
            <a:ext cx="7400261" cy="53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2A639-63D1-0C4F-BC80-78CDFF06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profondeur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90B4F4-89EE-4540-A286-302A97E4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i="1" dirty="0"/>
              <a:t>Exploration des autres cases</a:t>
            </a:r>
          </a:p>
          <a:p>
            <a:pPr marL="0" indent="0">
              <a:buNone/>
            </a:pPr>
            <a:r>
              <a:rPr lang="fr-BE" i="1" dirty="0"/>
              <a:t>« Et donc, si tu n’as pas l’image, comment cela se passe-t-il? »</a:t>
            </a:r>
            <a:endParaRPr lang="fr-BE" dirty="0"/>
          </a:p>
          <a:p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36A3073-7BE9-294F-BC21-DABA18EC1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94027"/>
              </p:ext>
            </p:extLst>
          </p:nvPr>
        </p:nvGraphicFramePr>
        <p:xfrm>
          <a:off x="2032000" y="3777659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675482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387499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83376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Je me souviens davantage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Je me souviens moins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083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L’exemple est imagé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9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L’exemple n’est pas imagé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33724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A647BA-8967-2A4B-8578-0E2AFF60E081}"/>
              </a:ext>
            </a:extLst>
          </p:cNvPr>
          <p:cNvSpPr/>
          <p:nvPr/>
        </p:nvSpPr>
        <p:spPr>
          <a:xfrm>
            <a:off x="2017010" y="4497049"/>
            <a:ext cx="8127999" cy="3781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C93C4-ABD3-3C4C-8B97-20AAC30F0AD9}"/>
              </a:ext>
            </a:extLst>
          </p:cNvPr>
          <p:cNvSpPr/>
          <p:nvPr/>
        </p:nvSpPr>
        <p:spPr>
          <a:xfrm>
            <a:off x="4720856" y="4150149"/>
            <a:ext cx="2700670" cy="332625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9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8314E4-3EB4-4941-AB6A-1E5F88ACF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Investiguer les creux du discours par la technique d’entretien de la Mise au carré.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855D4B-7253-BC41-9B19-AF7959F58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fr-FR" dirty="0"/>
              <a:t>Gilles Fossion, M.D. </a:t>
            </a:r>
          </a:p>
          <a:p>
            <a:pPr algn="r"/>
            <a:r>
              <a:rPr lang="fr-FR" dirty="0"/>
              <a:t>Daniel </a:t>
            </a:r>
            <a:r>
              <a:rPr lang="fr-FR" dirty="0" err="1"/>
              <a:t>Faulx</a:t>
            </a:r>
            <a:r>
              <a:rPr lang="fr-FR" dirty="0"/>
              <a:t>, PhD.</a:t>
            </a:r>
          </a:p>
          <a:p>
            <a:pPr algn="r"/>
            <a:r>
              <a:rPr lang="fr-FR" dirty="0"/>
              <a:t>Virginie </a:t>
            </a:r>
            <a:r>
              <a:rPr lang="fr-FR" dirty="0" err="1"/>
              <a:t>Jamin</a:t>
            </a:r>
            <a:r>
              <a:rPr lang="fr-FR" dirty="0"/>
              <a:t>, M.D.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6208931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Fossion</a:t>
            </a:r>
            <a:r>
              <a:rPr lang="fr-FR" dirty="0"/>
              <a:t>, G. </a:t>
            </a:r>
            <a:r>
              <a:rPr lang="fr-FR" dirty="0" err="1"/>
              <a:t>Jamin</a:t>
            </a:r>
            <a:r>
              <a:rPr lang="fr-FR" dirty="0"/>
              <a:t>, V. &amp; Faulx, D. (2018). Investiguer les creux du discours par la technique d’entretien de la mise au carré . </a:t>
            </a:r>
            <a:r>
              <a:rPr lang="fr-FR" i="1" dirty="0"/>
              <a:t>Recherches Qualitatives, 37 </a:t>
            </a:r>
            <a:r>
              <a:rPr lang="fr-FR" dirty="0"/>
              <a:t>(1), 21-56</a:t>
            </a:r>
            <a:endParaRPr lang="en-GB" dirty="0"/>
          </a:p>
        </p:txBody>
      </p:sp>
      <p:pic>
        <p:nvPicPr>
          <p:cNvPr id="5" name="Image 3" descr="uliege-logo-coul-7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843" y="5765801"/>
            <a:ext cx="1960563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16" y="5062617"/>
            <a:ext cx="1811290" cy="4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1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5286E-4D3D-004D-BA01-A463028A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26DE8AAB-D8F7-AF43-9611-7E691AF60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701785"/>
              </p:ext>
            </p:extLst>
          </p:nvPr>
        </p:nvGraphicFramePr>
        <p:xfrm>
          <a:off x="327239" y="0"/>
          <a:ext cx="11459182" cy="672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041">
                  <a:extLst>
                    <a:ext uri="{9D8B030D-6E8A-4147-A177-3AD203B41FA5}">
                      <a16:colId xmlns:a16="http://schemas.microsoft.com/office/drawing/2014/main" val="4088127749"/>
                    </a:ext>
                  </a:extLst>
                </a:gridCol>
                <a:gridCol w="5358384">
                  <a:extLst>
                    <a:ext uri="{9D8B030D-6E8A-4147-A177-3AD203B41FA5}">
                      <a16:colId xmlns:a16="http://schemas.microsoft.com/office/drawing/2014/main" val="1450468787"/>
                    </a:ext>
                  </a:extLst>
                </a:gridCol>
                <a:gridCol w="5330757">
                  <a:extLst>
                    <a:ext uri="{9D8B030D-6E8A-4147-A177-3AD203B41FA5}">
                      <a16:colId xmlns:a16="http://schemas.microsoft.com/office/drawing/2014/main" val="3252387706"/>
                    </a:ext>
                  </a:extLst>
                </a:gridCol>
              </a:tblGrid>
              <a:tr h="2199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>
                          <a:effectLst/>
                        </a:rPr>
                        <a:t> </a:t>
                      </a:r>
                      <a:endParaRPr lang="fr-BE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>
                          <a:effectLst/>
                        </a:rPr>
                        <a:t>Je me souviens davantage</a:t>
                      </a:r>
                      <a:endParaRPr lang="fr-BE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>
                          <a:effectLst/>
                        </a:rPr>
                        <a:t>Je me souviens moins</a:t>
                      </a:r>
                      <a:endParaRPr lang="fr-BE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extLst>
                  <a:ext uri="{0D108BD9-81ED-4DB2-BD59-A6C34878D82A}">
                    <a16:rowId xmlns:a16="http://schemas.microsoft.com/office/drawing/2014/main" val="2727452070"/>
                  </a:ext>
                </a:extLst>
              </a:tr>
              <a:tr h="39807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dirty="0">
                          <a:effectLst/>
                        </a:rPr>
                        <a:t>L’exemple est imagé</a:t>
                      </a:r>
                      <a:endParaRPr lang="fr-BE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Situation cible </a:t>
                      </a:r>
                      <a:r>
                        <a:rPr lang="fr-FR" sz="1050" dirty="0">
                          <a:effectLst/>
                        </a:rPr>
                        <a:t>: un chalet </a:t>
                      </a:r>
                      <a:endParaRPr lang="fr-BE" sz="105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Conditions</a:t>
                      </a:r>
                      <a:r>
                        <a:rPr lang="fr-FR" sz="1050" dirty="0">
                          <a:effectLst/>
                        </a:rPr>
                        <a:t> : ce lien est effectif quand l’exemple…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évoque une expérience personnelle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s’appuie sur une expérience située dans le temps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convoque des détails sensoriels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se marie avec l’expérience personnelle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contient des détails factuels précis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n’alourdit pas inutilement la situation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illustre le film des actions menées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contient des détails nombreux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est abordé longuement</a:t>
                      </a:r>
                      <a:endParaRPr lang="fr-BE" sz="105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Dynamique de la liaison</a:t>
                      </a:r>
                      <a:r>
                        <a:rPr lang="fr-FR" sz="1050" dirty="0">
                          <a:effectLst/>
                        </a:rPr>
                        <a:t> :  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l’image est retenue en premier et sert de médiateur à la mémorisation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l’image est évidente, elle ne nécessite pas de « travail », elle évite de divaguer (et de ne pas mémoriser)</a:t>
                      </a:r>
                      <a:endParaRPr lang="fr-BE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>
                          <a:effectLst/>
                        </a:rPr>
                        <a:t>Situation cible</a:t>
                      </a:r>
                      <a:r>
                        <a:rPr lang="fr-FR" sz="1050">
                          <a:effectLst/>
                        </a:rPr>
                        <a:t> : formation pédagogique pour enseignants</a:t>
                      </a:r>
                      <a:endParaRPr lang="fr-BE" sz="105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>
                          <a:effectLst/>
                        </a:rPr>
                        <a:t>Conditions (hypothèses)</a:t>
                      </a:r>
                      <a:r>
                        <a:rPr lang="fr-FR" sz="1050">
                          <a:effectLst/>
                        </a:rPr>
                        <a:t> : ce lien est effectif quand l’exemple …</a:t>
                      </a:r>
                      <a:endParaRPr lang="fr-BE" sz="105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Symbol" pitchFamily="2" charset="2"/>
                        <a:buChar char="-"/>
                      </a:pPr>
                      <a:r>
                        <a:rPr lang="fr-FR" sz="1050" u="none" strike="noStrike">
                          <a:effectLst/>
                        </a:rPr>
                        <a:t>entre en concurrence avec un exemple qui parle plus</a:t>
                      </a:r>
                      <a:endParaRPr lang="fr-BE" sz="1050" u="none" strike="noStrike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>
                          <a:effectLst/>
                        </a:rPr>
                        <a:t>comprend des détails qui ne sont pas reliés explicitement à la théorie</a:t>
                      </a:r>
                      <a:endParaRPr lang="fr-BE" sz="1050" u="none" strike="noStrike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>
                          <a:effectLst/>
                        </a:rPr>
                        <a:t>fait référence à un contexte supposé connu</a:t>
                      </a:r>
                      <a:endParaRPr lang="fr-BE" sz="1050" u="none" strike="noStrike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none" strike="noStrike">
                          <a:effectLst/>
                        </a:rPr>
                        <a:t> </a:t>
                      </a:r>
                      <a:endParaRPr lang="fr-BE" sz="105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>
                          <a:effectLst/>
                        </a:rPr>
                        <a:t>Dynamique de la liaison</a:t>
                      </a:r>
                      <a:r>
                        <a:rPr lang="fr-FR" sz="1050">
                          <a:effectLst/>
                        </a:rPr>
                        <a:t> :</a:t>
                      </a:r>
                      <a:endParaRPr lang="fr-BE" sz="105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>
                          <a:effectLst/>
                        </a:rPr>
                        <a:t>les détails non reliés directement au concept me démotivent et je n’écoute plus</a:t>
                      </a:r>
                      <a:endParaRPr lang="fr-BE" sz="1050" u="none" strike="noStrike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Symbol" pitchFamily="2" charset="2"/>
                        <a:buChar char="-"/>
                      </a:pPr>
                      <a:r>
                        <a:rPr lang="fr-FR" sz="1050" u="none" strike="noStrike">
                          <a:effectLst/>
                        </a:rPr>
                        <a:t>lorsque je connais déjà le contexte, j’ai vite l’image et j’ai tendance à décrocher si l’enseignant donne trop de détails parce que je ne vois pas l’intérêt d’écouter et du coup, je perds l’exemple</a:t>
                      </a:r>
                      <a:endParaRPr lang="fr-BE" sz="105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extLst>
                  <a:ext uri="{0D108BD9-81ED-4DB2-BD59-A6C34878D82A}">
                    <a16:rowId xmlns:a16="http://schemas.microsoft.com/office/drawing/2014/main" val="1014392494"/>
                  </a:ext>
                </a:extLst>
              </a:tr>
              <a:tr h="2529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dirty="0">
                          <a:effectLst/>
                        </a:rPr>
                        <a:t>L’exemple n’est pas imagé</a:t>
                      </a:r>
                      <a:endParaRPr lang="fr-BE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050" u="sng" dirty="0">
                          <a:effectLst/>
                        </a:rPr>
                        <a:t>Situation cible</a:t>
                      </a:r>
                      <a:r>
                        <a:rPr lang="fr-FR" sz="1050" dirty="0">
                          <a:effectLst/>
                        </a:rPr>
                        <a:t> : 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des juristes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le nutritionniste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Conditions (hypothèses)</a:t>
                      </a:r>
                      <a:r>
                        <a:rPr lang="fr-FR" sz="1050" dirty="0">
                          <a:effectLst/>
                        </a:rPr>
                        <a:t> : ce lien pourrait s’étendre à un exemple non-imagé s’il…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fait référence à certaines connaissances de contextes proches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permet d’ajouter des éléments personnels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se concrétise à l’aide des détails donnés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le contexte est déjà connu</a:t>
                      </a:r>
                      <a:r>
                        <a:rPr lang="fr-FR" sz="1050" dirty="0">
                          <a:effectLst/>
                        </a:rPr>
                        <a:t> </a:t>
                      </a:r>
                      <a:endParaRPr lang="fr-BE" sz="105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Dynamique de la liaison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ajouter des éléments qui viennent de moi, m’aident à me souvenir</a:t>
                      </a:r>
                      <a:endParaRPr lang="fr-BE" sz="1050" u="none" strike="noStrike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itchFamily="2" charset="2"/>
                        <a:buChar char="-"/>
                      </a:pPr>
                      <a:r>
                        <a:rPr lang="fr-FR" sz="1050" u="none" strike="noStrike" dirty="0">
                          <a:effectLst/>
                        </a:rPr>
                        <a:t>lorsque je connais le contexte, je peux plus facilement me le représenter</a:t>
                      </a:r>
                      <a:endParaRPr lang="fr-BE" sz="105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dirty="0">
                          <a:effectLst/>
                        </a:rPr>
                        <a:t> </a:t>
                      </a:r>
                      <a:r>
                        <a:rPr lang="fr-FR" sz="1050" u="sng" dirty="0">
                          <a:effectLst/>
                        </a:rPr>
                        <a:t>Situation cible </a:t>
                      </a:r>
                      <a:r>
                        <a:rPr lang="fr-FR" sz="1050" dirty="0">
                          <a:effectLst/>
                        </a:rPr>
                        <a:t>: une formation adressée à des juristes </a:t>
                      </a:r>
                      <a:endParaRPr lang="fr-BE" sz="105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Conditions (hypothèses)</a:t>
                      </a:r>
                      <a:r>
                        <a:rPr lang="fr-FR" sz="1050" dirty="0">
                          <a:effectLst/>
                        </a:rPr>
                        <a:t> : ce lien est peu effectif quand l’exemple…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évoque un contexte peu familier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nécessite d’inventer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reste abstrait, peu sensoriel </a:t>
                      </a:r>
                      <a:endParaRPr lang="fr-BE" sz="105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fr-FR" sz="1050" u="sng" dirty="0">
                          <a:effectLst/>
                        </a:rPr>
                        <a:t>Dynamique de la liaison</a:t>
                      </a:r>
                      <a:r>
                        <a:rPr lang="fr-FR" sz="1050" dirty="0">
                          <a:effectLst/>
                        </a:rPr>
                        <a:t> :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comme je dois créer moi-même l’image, cela me distrait et donc je retiens moi parce que cela mobilise mon énergie d’essayer de me représenter la situation</a:t>
                      </a:r>
                      <a:endParaRPr lang="fr-BE" sz="105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fr-FR" sz="1050" dirty="0">
                          <a:effectLst/>
                        </a:rPr>
                        <a:t>je perds des détails à devoir “combler les vides de l’illustration”</a:t>
                      </a:r>
                      <a:endParaRPr lang="fr-BE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2300" marR="22300" marT="0" marB="0"/>
                </a:tc>
                <a:extLst>
                  <a:ext uri="{0D108BD9-81ED-4DB2-BD59-A6C34878D82A}">
                    <a16:rowId xmlns:a16="http://schemas.microsoft.com/office/drawing/2014/main" val="172424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84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29EE1-4C64-5A4E-AEF2-C7FD19A2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567AF48-B519-034A-972C-16EC7AC40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013" y="1711956"/>
            <a:ext cx="9935973" cy="3802856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B706F9A-DBCE-AF4C-8BB9-DC5D94F3A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281872"/>
              </p:ext>
            </p:extLst>
          </p:nvPr>
        </p:nvGraphicFramePr>
        <p:xfrm>
          <a:off x="2032000" y="5820016"/>
          <a:ext cx="8128000" cy="72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38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7F128-7A93-3B4F-8F3D-4486A4EC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6E004-4E00-6F42-BC51-0109C3198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étape supplémentaire : la Mise en Evidence des Liens</a:t>
            </a:r>
          </a:p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3C61FB-0F87-744C-8302-C7A014F712B3}"/>
              </a:ext>
            </a:extLst>
          </p:cNvPr>
          <p:cNvGrpSpPr/>
          <p:nvPr/>
        </p:nvGrpSpPr>
        <p:grpSpPr>
          <a:xfrm>
            <a:off x="2869757" y="2692401"/>
            <a:ext cx="7850372" cy="3484562"/>
            <a:chOff x="3422650" y="3225800"/>
            <a:chExt cx="7850372" cy="34845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4229B2-E9DB-D94B-BB32-D121B122D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650" y="3225800"/>
              <a:ext cx="5346700" cy="4064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85E19D-6142-5340-8FF0-25B0FA43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3342" y="3767137"/>
              <a:ext cx="7594600" cy="5969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287463B-CD3C-794E-B52B-FFBA0986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3322" y="4437062"/>
              <a:ext cx="7759700" cy="227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44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D5C48-B9DD-2242-B702-583CA2D0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0BFD09-BDBD-B943-A74F-C459C38F3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371B51-C338-0D4A-9678-CD1B6FE2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475" y="1825625"/>
            <a:ext cx="7071050" cy="14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32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87C6C-1FD0-2144-B3B8-81C86978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84CAA9-499A-844F-B2E8-0CF9F4531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8A538-34F5-8147-982F-3864128A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00" y="1596450"/>
            <a:ext cx="6232599" cy="52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8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0C244-870B-7D41-968B-D395F5D3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A9E53DE-7B74-6449-9792-C90868AA0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950" y="2159998"/>
            <a:ext cx="7912100" cy="19431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E09FDC2-4CDE-8641-9B7C-42F5C13A6503}"/>
              </a:ext>
            </a:extLst>
          </p:cNvPr>
          <p:cNvCxnSpPr/>
          <p:nvPr/>
        </p:nvCxnSpPr>
        <p:spPr>
          <a:xfrm>
            <a:off x="6507126" y="3785191"/>
            <a:ext cx="2615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51383A06-8278-624B-B203-538BF430F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737" y="4103098"/>
            <a:ext cx="7802526" cy="5353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C9EC9B-2236-F043-971E-A586E56C1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737" y="4784157"/>
            <a:ext cx="7587216" cy="13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06141-BBDF-0947-AADE-226DD818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E06A57-E47F-3442-A236-63FEFAAD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nouvelle MAC émerge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75BCE1B-29DC-D546-A2A6-9929D6215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359373"/>
              </p:ext>
            </p:extLst>
          </p:nvPr>
        </p:nvGraphicFramePr>
        <p:xfrm>
          <a:off x="2032000" y="2417597"/>
          <a:ext cx="8128000" cy="72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9064465-8BC7-CC42-891F-FEEB482BC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184" y="3381889"/>
            <a:ext cx="8533632" cy="36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BB1134-8476-C647-B532-AFCB5A9A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93140-B97A-7D44-A425-5BDFD5A5E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C5198-22D1-1E40-B6E0-A9420290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47" y="306280"/>
            <a:ext cx="7875889" cy="65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37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B9DAD-59B7-BD4C-90CE-49A4C706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en spirale de la Mise au Carré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40D75FD5-556F-1E4F-B4B6-FF92DAA46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830685"/>
              </p:ext>
            </p:extLst>
          </p:nvPr>
        </p:nvGraphicFramePr>
        <p:xfrm>
          <a:off x="502920" y="-1876926"/>
          <a:ext cx="10723880" cy="977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4002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243B-0001-934C-BC07-9B4EAC3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0FA7CC-F500-BF48-8EFF-1D9E84CD7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Présentation de la Mise au Carré </a:t>
            </a:r>
          </a:p>
          <a:p>
            <a:r>
              <a:rPr lang="fr-FR" dirty="0"/>
              <a:t>Présentation d’une recherche mobilisant la Mise au Carré</a:t>
            </a:r>
          </a:p>
          <a:p>
            <a:pPr lvl="1"/>
            <a:r>
              <a:rPr lang="fr-FR" dirty="0"/>
              <a:t>2 approches</a:t>
            </a:r>
          </a:p>
          <a:p>
            <a:pPr lvl="2"/>
            <a:r>
              <a:rPr lang="fr-FR" dirty="0"/>
              <a:t>Approche en </a:t>
            </a:r>
            <a:r>
              <a:rPr lang="fr-FR" i="1" dirty="0"/>
              <a:t>profondeur </a:t>
            </a:r>
            <a:r>
              <a:rPr lang="fr-FR" dirty="0"/>
              <a:t>de la Mise au Carré</a:t>
            </a:r>
          </a:p>
          <a:p>
            <a:pPr lvl="2"/>
            <a:r>
              <a:rPr lang="fr-BE" dirty="0"/>
              <a:t>Approche en </a:t>
            </a:r>
            <a:r>
              <a:rPr lang="fr-BE" i="1" dirty="0"/>
              <a:t>spirale </a:t>
            </a:r>
            <a:r>
              <a:rPr lang="fr-BE" dirty="0"/>
              <a:t>de la Mise au Carré</a:t>
            </a:r>
          </a:p>
          <a:p>
            <a:r>
              <a:rPr lang="fr-BE" b="1" dirty="0">
                <a:solidFill>
                  <a:srgbClr val="008000"/>
                </a:solidFill>
                <a:effectLst/>
              </a:rPr>
              <a:t>Apports et points de vigilance liées à la Mise au Carré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243B-0001-934C-BC07-9B4EAC3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0FA7CC-F500-BF48-8EFF-1D9E84CD7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Présentation de la Mise au Carré </a:t>
            </a:r>
          </a:p>
          <a:p>
            <a:r>
              <a:rPr lang="fr-FR" dirty="0"/>
              <a:t>Présentation d’une recherche mobilisant la Mise au Carré</a:t>
            </a:r>
          </a:p>
          <a:p>
            <a:pPr lvl="1"/>
            <a:r>
              <a:rPr lang="fr-FR" dirty="0"/>
              <a:t>2 approches</a:t>
            </a:r>
          </a:p>
          <a:p>
            <a:pPr lvl="2"/>
            <a:r>
              <a:rPr lang="fr-FR" dirty="0"/>
              <a:t>Approche en </a:t>
            </a:r>
            <a:r>
              <a:rPr lang="fr-FR" i="1" dirty="0"/>
              <a:t>profondeur </a:t>
            </a:r>
            <a:r>
              <a:rPr lang="fr-FR" dirty="0"/>
              <a:t>de la Mise au Carré</a:t>
            </a:r>
          </a:p>
          <a:p>
            <a:pPr lvl="2"/>
            <a:r>
              <a:rPr lang="fr-BE" dirty="0"/>
              <a:t>Approche en </a:t>
            </a:r>
            <a:r>
              <a:rPr lang="fr-BE" i="1" dirty="0"/>
              <a:t>spirale </a:t>
            </a:r>
            <a:r>
              <a:rPr lang="fr-BE" dirty="0"/>
              <a:t>de la Mise au Carré</a:t>
            </a:r>
          </a:p>
          <a:p>
            <a:r>
              <a:rPr lang="fr-BE" dirty="0">
                <a:effectLst/>
              </a:rPr>
              <a:t>Apports et points de vigilance liées à la Mise au Carré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7A58F-0F5F-7348-B485-DAA677CC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Apports et points de vigilance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513DC1-0EB4-6748-9DD3-6A50EFE3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Apports:</a:t>
            </a:r>
          </a:p>
          <a:p>
            <a:pPr lvl="1"/>
            <a:r>
              <a:rPr lang="fr-FR" dirty="0"/>
              <a:t>Une meilleure compréhension de la portée des propos de la personne</a:t>
            </a:r>
          </a:p>
          <a:p>
            <a:pPr lvl="1"/>
            <a:r>
              <a:rPr lang="fr-FR" dirty="0"/>
              <a:t>L’émergence de nouvelles hypothèses durant le recueil des données</a:t>
            </a:r>
          </a:p>
          <a:p>
            <a:pPr lvl="1"/>
            <a:r>
              <a:rPr lang="fr-FR" dirty="0"/>
              <a:t>Un support à l’entretien (relances, reformulations, nouvelles portes d’entrée)</a:t>
            </a:r>
          </a:p>
          <a:p>
            <a:pPr lvl="1"/>
            <a:r>
              <a:rPr lang="fr-FR" dirty="0"/>
              <a:t>Une mise en évidence des dynamiques de liaison à l’œuvre chez la personne</a:t>
            </a:r>
          </a:p>
          <a:p>
            <a:pPr lvl="1"/>
            <a:r>
              <a:rPr lang="fr-FR" dirty="0"/>
              <a:t>Un affinement du sens grâce à la MEL</a:t>
            </a:r>
          </a:p>
          <a:p>
            <a:pPr lvl="1"/>
            <a:r>
              <a:rPr lang="fr-FR" dirty="0"/>
              <a:t>Une rencontre de l’autre à travers l’exploration des situations, conditions et dynamiques de liaison</a:t>
            </a:r>
          </a:p>
          <a:p>
            <a:pPr lvl="1"/>
            <a:r>
              <a:rPr lang="fr-FR" dirty="0"/>
              <a:t>L’identification des cases vides pour de futurs entretiens</a:t>
            </a:r>
          </a:p>
        </p:txBody>
      </p:sp>
    </p:spTree>
    <p:extLst>
      <p:ext uri="{BB962C8B-B14F-4D97-AF65-F5344CB8AC3E}">
        <p14:creationId xmlns:p14="http://schemas.microsoft.com/office/powerpoint/2010/main" val="2164431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22F22-DDFE-E848-AAD7-5EDBA060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Apports et points de vigilance de la Mise Au Carré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24112-89C4-C748-98D6-10C2BAACC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Points de vigilance: </a:t>
            </a:r>
          </a:p>
          <a:p>
            <a:pPr lvl="1"/>
            <a:r>
              <a:rPr lang="fr-FR" dirty="0"/>
              <a:t>Une dynamique d’entretien </a:t>
            </a:r>
            <a:r>
              <a:rPr lang="fr-FR" dirty="0" err="1"/>
              <a:t>activante</a:t>
            </a:r>
            <a:r>
              <a:rPr lang="fr-FR" dirty="0"/>
              <a:t>, potentiellement </a:t>
            </a:r>
            <a:r>
              <a:rPr lang="fr-FR" dirty="0" err="1"/>
              <a:t>confrontante</a:t>
            </a:r>
            <a:endParaRPr lang="fr-FR" dirty="0"/>
          </a:p>
          <a:p>
            <a:pPr lvl="1"/>
            <a:r>
              <a:rPr lang="fr-FR" dirty="0"/>
              <a:t>Une nécessité d’une utilisation pesée, raisonnée</a:t>
            </a:r>
          </a:p>
          <a:p>
            <a:pPr lvl="1"/>
            <a:r>
              <a:rPr lang="fr-FR" dirty="0"/>
              <a:t>Une nécessaire éthique de recherche</a:t>
            </a:r>
          </a:p>
        </p:txBody>
      </p:sp>
    </p:spTree>
    <p:extLst>
      <p:ext uri="{BB962C8B-B14F-4D97-AF65-F5344CB8AC3E}">
        <p14:creationId xmlns:p14="http://schemas.microsoft.com/office/powerpoint/2010/main" val="3436831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78A03-A5EA-9941-91DF-CC847708A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919D7E-5BC9-8345-9123-688BEDB400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781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8316A-60A3-E349-ACDD-C463467F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en savoir plus…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D2F00-42D0-5A46-92BD-3C2BA21BA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9" y="2600887"/>
            <a:ext cx="4137249" cy="4137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4747" y="2600887"/>
            <a:ext cx="6389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Fossion</a:t>
            </a:r>
            <a:r>
              <a:rPr lang="fr-FR" dirty="0"/>
              <a:t>, G. </a:t>
            </a:r>
            <a:r>
              <a:rPr lang="fr-FR" dirty="0" err="1"/>
              <a:t>Jamin</a:t>
            </a:r>
            <a:r>
              <a:rPr lang="fr-FR" dirty="0"/>
              <a:t>, V. &amp; Faulx, D. (2018). Investiguer les creux du discours par la technique d’entretien de la mise au carré . </a:t>
            </a:r>
            <a:r>
              <a:rPr lang="fr-FR" i="1" dirty="0"/>
              <a:t>Recherches Qualitatives, 37 </a:t>
            </a:r>
            <a:r>
              <a:rPr lang="fr-FR" dirty="0"/>
              <a:t>(1), 21-56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D5E66F-BA05-AB45-9B7B-F0A55E63A019}"/>
              </a:ext>
            </a:extLst>
          </p:cNvPr>
          <p:cNvSpPr txBox="1"/>
          <p:nvPr/>
        </p:nvSpPr>
        <p:spPr>
          <a:xfrm>
            <a:off x="2382253" y="-1179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358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D79B75-4A2D-EF41-89AF-5E89CE00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C0739B5-A9EE-1542-A3E2-5233A7B0F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83" y="1825625"/>
            <a:ext cx="90930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243B-0001-934C-BC07-9B4EAC3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0FA7CC-F500-BF48-8EFF-1D9E84CD7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8000"/>
                </a:solidFill>
              </a:rPr>
              <a:t>Présentation de la Mise au Carré </a:t>
            </a:r>
          </a:p>
          <a:p>
            <a:r>
              <a:rPr lang="fr-FR" dirty="0"/>
              <a:t>Présentation d’une recherche mobilisant la Mise au Carré</a:t>
            </a:r>
          </a:p>
          <a:p>
            <a:pPr lvl="1"/>
            <a:r>
              <a:rPr lang="fr-FR" dirty="0"/>
              <a:t>2 approches</a:t>
            </a:r>
          </a:p>
          <a:p>
            <a:pPr lvl="2"/>
            <a:r>
              <a:rPr lang="fr-FR" dirty="0"/>
              <a:t>Approche en </a:t>
            </a:r>
            <a:r>
              <a:rPr lang="fr-FR" i="1" dirty="0"/>
              <a:t>profondeur </a:t>
            </a:r>
            <a:r>
              <a:rPr lang="fr-FR" dirty="0"/>
              <a:t>de la Mise au Carré</a:t>
            </a:r>
          </a:p>
          <a:p>
            <a:pPr lvl="2"/>
            <a:r>
              <a:rPr lang="fr-BE" dirty="0"/>
              <a:t>Approche en </a:t>
            </a:r>
            <a:r>
              <a:rPr lang="fr-BE" i="1" dirty="0"/>
              <a:t>spirale </a:t>
            </a:r>
            <a:r>
              <a:rPr lang="fr-BE" dirty="0"/>
              <a:t>de la Mise au Carré</a:t>
            </a:r>
          </a:p>
          <a:p>
            <a:r>
              <a:rPr lang="fr-BE" dirty="0">
                <a:effectLst/>
              </a:rPr>
              <a:t>Apports et points de vigilance liées à la Mise au Carré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Quelques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mots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sur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les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fondements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de la technique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>
          <a:xfrm>
            <a:off x="602717" y="2295525"/>
            <a:ext cx="11379200" cy="3724275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Une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technique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d’intervention</a:t>
            </a: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Deux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buts : </a:t>
            </a:r>
          </a:p>
          <a:p>
            <a:pPr lvl="1"/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Ecoute</a:t>
            </a: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  <a:p>
            <a:pPr lvl="1"/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Ouverture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L’importance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des liaisons (associations et dissociations)</a:t>
            </a:r>
          </a:p>
          <a:p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Les liaisons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peuvent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être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saisies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dans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les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discours</a:t>
            </a: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Elles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peuvent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être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explorées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affinées</a:t>
            </a: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L’importance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également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de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saisir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qui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est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dit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ainsi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que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qui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n’est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pas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dit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qui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est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en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germe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, en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possibilité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qui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est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non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formulé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voire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ce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qui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est</a:t>
            </a:r>
            <a:r>
              <a:rPr lang="en-GB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dirty="0" err="1">
                <a:ea typeface="ＭＳ Ｐゴシック" pitchFamily="-108" charset="-128"/>
                <a:cs typeface="ＭＳ Ｐゴシック" pitchFamily="-108" charset="-128"/>
              </a:rPr>
              <a:t>impensé</a:t>
            </a: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None/>
            </a:pPr>
            <a:endParaRPr lang="en-GB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8E5368-9960-1949-8FEF-D99D623E4BD5}" type="slidenum">
              <a:rPr lang="fr-FR" smtClean="0">
                <a:latin typeface="Arial" pitchFamily="-108" charset="0"/>
              </a:rPr>
              <a:pPr/>
              <a:t>5</a:t>
            </a:fld>
            <a:endParaRPr lang="fr-FR">
              <a:latin typeface="Arial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67E3-5EC2-BA47-85BD-38D2B809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32FCF-2BD5-6443-AED4-33B2F7CA2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5 étapes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Identifier une association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79C92ED-75A7-C248-B726-1E91D326D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059268"/>
              </p:ext>
            </p:extLst>
          </p:nvPr>
        </p:nvGraphicFramePr>
        <p:xfrm>
          <a:off x="2032000" y="3988340"/>
          <a:ext cx="8128000" cy="2149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1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67E3-5EC2-BA47-85BD-38D2B809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32FCF-2BD5-6443-AED4-33B2F7CA2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5 étapes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Identifier une association d’idées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Décliner chaque élément de l’association en deux critères en opposition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4831A99-2501-504A-87AC-E1DD83D26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286338"/>
              </p:ext>
            </p:extLst>
          </p:nvPr>
        </p:nvGraphicFramePr>
        <p:xfrm>
          <a:off x="2032000" y="4202348"/>
          <a:ext cx="8128000" cy="2519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9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67E3-5EC2-BA47-85BD-38D2B809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32FCF-2BD5-6443-AED4-33B2F7CA2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5 étapes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Identifier une association d’idées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Décliner chaque élément de l’association en deux critères d’opposition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Croiser les quatre critères</a:t>
            </a:r>
          </a:p>
        </p:txBody>
      </p:sp>
    </p:spTree>
    <p:extLst>
      <p:ext uri="{BB962C8B-B14F-4D97-AF65-F5344CB8AC3E}">
        <p14:creationId xmlns:p14="http://schemas.microsoft.com/office/powerpoint/2010/main" val="207754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327D6-BA82-D943-95C7-C760A44E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de la Mise au Carré (MAC)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271D55-AB48-DC46-B462-78A72B9E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825625"/>
            <a:ext cx="9956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64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1368</Words>
  <Application>Microsoft Macintosh PowerPoint</Application>
  <PresentationFormat>Grand écran</PresentationFormat>
  <Paragraphs>225</Paragraphs>
  <Slides>34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Symbol</vt:lpstr>
      <vt:lpstr>Times New Roman</vt:lpstr>
      <vt:lpstr>Thème Office</vt:lpstr>
      <vt:lpstr>Présentation PowerPoint</vt:lpstr>
      <vt:lpstr>Investiguer les creux du discours par la technique d’entretien de la Mise au carré. </vt:lpstr>
      <vt:lpstr>Présentation</vt:lpstr>
      <vt:lpstr>Présentation</vt:lpstr>
      <vt:lpstr>Quelques mots sur les fondements de la technique</vt:lpstr>
      <vt:lpstr>Découverte de la Mise au Carré (MAC)</vt:lpstr>
      <vt:lpstr>Découverte de la Mise au Carré (MAC)</vt:lpstr>
      <vt:lpstr>Découverte de la Mise au Carré (MAC)</vt:lpstr>
      <vt:lpstr>Découverte de la Mise au Carré (MAC)</vt:lpstr>
      <vt:lpstr>Découverte de la Mise au Carré (MAC)</vt:lpstr>
      <vt:lpstr>Découverte de la Mise au Carré (MAC)</vt:lpstr>
      <vt:lpstr>Découverte de la Mise au Carré (MAC)</vt:lpstr>
      <vt:lpstr>Découverte de la Mise au Carré (MAC)</vt:lpstr>
      <vt:lpstr>Présentation</vt:lpstr>
      <vt:lpstr>Présentation de la recherche</vt:lpstr>
      <vt:lpstr>Présentation de la recherche</vt:lpstr>
      <vt:lpstr>Approche en profondeur de la Mise au Carré</vt:lpstr>
      <vt:lpstr>Approche en profondeur de la Mise au Carré</vt:lpstr>
      <vt:lpstr>Approche en profondeur de la Mise au Carré</vt:lpstr>
      <vt:lpstr>Présentation PowerPoint</vt:lpstr>
      <vt:lpstr>Approche en spirale de la Mise au Carré</vt:lpstr>
      <vt:lpstr>Approche en spirale de la Mise au Carré</vt:lpstr>
      <vt:lpstr>Approche en spirale de la Mise au Carré</vt:lpstr>
      <vt:lpstr>Approche en spirale de la Mise au Carré</vt:lpstr>
      <vt:lpstr>Approche en spirale de la Mise au Carré</vt:lpstr>
      <vt:lpstr>Approche en spirale de la Mise au Carré</vt:lpstr>
      <vt:lpstr>Présentation PowerPoint</vt:lpstr>
      <vt:lpstr>Approche en spirale de la Mise au Carré</vt:lpstr>
      <vt:lpstr>Présentation</vt:lpstr>
      <vt:lpstr>Apports et points de vigilance de la Mise Au Carré</vt:lpstr>
      <vt:lpstr>Apports et points de vigilance de la Mise Au Carré</vt:lpstr>
      <vt:lpstr>Merci pour votre attention</vt:lpstr>
      <vt:lpstr>Pour en savoir plus…</vt:lpstr>
      <vt:lpstr>Découverte de la Mise au Carré (MAC)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Investiguer les creux du discours par la technique d’entretien de la Mise au carré. </dc:title>
  <dc:creator>gfossion@gmail.com</dc:creator>
  <cp:lastModifiedBy>gfossion@gmail.com</cp:lastModifiedBy>
  <cp:revision>30</cp:revision>
  <cp:lastPrinted>2018-10-24T10:59:31Z</cp:lastPrinted>
  <dcterms:created xsi:type="dcterms:W3CDTF">2018-10-26T05:55:36Z</dcterms:created>
  <dcterms:modified xsi:type="dcterms:W3CDTF">2018-10-29T16:28:16Z</dcterms:modified>
</cp:coreProperties>
</file>