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63" r:id="rId5"/>
    <p:sldId id="266" r:id="rId6"/>
    <p:sldId id="258" r:id="rId7"/>
    <p:sldId id="267" r:id="rId8"/>
    <p:sldId id="261" r:id="rId9"/>
    <p:sldId id="262" r:id="rId10"/>
    <p:sldId id="271" r:id="rId11"/>
    <p:sldId id="272" r:id="rId12"/>
    <p:sldId id="273" r:id="rId13"/>
    <p:sldId id="274" r:id="rId14"/>
    <p:sldId id="26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and%20use%20Musanze_SECT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and%20use%20Musanze_SECT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and%20use%20Musanze_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6.8276263238453011E-2"/>
          <c:y val="5.4560954816709403E-2"/>
          <c:w val="0.91026273799968149"/>
          <c:h val="0.84633170214337095"/>
        </c:manualLayout>
      </c:layout>
      <c:barChart>
        <c:barDir val="col"/>
        <c:grouping val="clustered"/>
        <c:ser>
          <c:idx val="0"/>
          <c:order val="0"/>
          <c:tx>
            <c:strRef>
              <c:f>Feuil1!$C$17</c:f>
              <c:strCache>
                <c:ptCount val="1"/>
                <c:pt idx="0">
                  <c:v>Taux de recule des forêts</c:v>
                </c:pt>
              </c:strCache>
            </c:strRef>
          </c:tx>
          <c:cat>
            <c:strRef>
              <c:f>Feuil1!$D$16:$H$16</c:f>
              <c:strCache>
                <c:ptCount val="5"/>
                <c:pt idx="0">
                  <c:v>1960.</c:v>
                </c:pt>
                <c:pt idx="1">
                  <c:v>1970.</c:v>
                </c:pt>
                <c:pt idx="2">
                  <c:v>1980.</c:v>
                </c:pt>
                <c:pt idx="3">
                  <c:v>1990.</c:v>
                </c:pt>
                <c:pt idx="4">
                  <c:v>1996.</c:v>
                </c:pt>
              </c:strCache>
            </c:strRef>
          </c:cat>
          <c:val>
            <c:numRef>
              <c:f>Feuil1!$D$17:$H$17</c:f>
              <c:numCache>
                <c:formatCode>0%</c:formatCode>
                <c:ptCount val="5"/>
                <c:pt idx="0">
                  <c:v>0</c:v>
                </c:pt>
                <c:pt idx="1">
                  <c:v>-5.7900010809326635E-2</c:v>
                </c:pt>
                <c:pt idx="2">
                  <c:v>-9.5814453530121566E-2</c:v>
                </c:pt>
                <c:pt idx="3">
                  <c:v>8.3854079936430043E-2</c:v>
                </c:pt>
                <c:pt idx="4">
                  <c:v>-6.6658486635874689E-2</c:v>
                </c:pt>
              </c:numCache>
            </c:numRef>
          </c:val>
        </c:ser>
        <c:gapWidth val="75"/>
        <c:overlap val="-25"/>
        <c:axId val="79495552"/>
        <c:axId val="79497088"/>
      </c:barChart>
      <c:catAx>
        <c:axId val="79495552"/>
        <c:scaling>
          <c:orientation val="minMax"/>
        </c:scaling>
        <c:axPos val="b"/>
        <c:majorTickMark val="none"/>
        <c:tickLblPos val="nextTo"/>
        <c:crossAx val="79497088"/>
        <c:crosses val="autoZero"/>
        <c:auto val="1"/>
        <c:lblAlgn val="ctr"/>
        <c:lblOffset val="100"/>
      </c:catAx>
      <c:valAx>
        <c:axId val="794970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7949555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Feuil1!$C$4</c:f>
              <c:strCache>
                <c:ptCount val="1"/>
                <c:pt idx="0">
                  <c:v>1960.</c:v>
                </c:pt>
              </c:strCache>
            </c:strRef>
          </c:tx>
          <c:cat>
            <c:strRef>
              <c:f>Feuil1!$B$5:$B$12</c:f>
              <c:strCache>
                <c:ptCount val="8"/>
                <c:pt idx="0">
                  <c:v>Nyungwe + Cyamudongo</c:v>
                </c:pt>
                <c:pt idx="1">
                  <c:v>Gishwati</c:v>
                </c:pt>
                <c:pt idx="2">
                  <c:v>Mukura</c:v>
                </c:pt>
                <c:pt idx="3">
                  <c:v>Parc des Volcans</c:v>
                </c:pt>
                <c:pt idx="4">
                  <c:v>Parc National de l'Akagera</c:v>
                </c:pt>
                <c:pt idx="5">
                  <c:v>Domaine de chasse du Mutara</c:v>
                </c:pt>
                <c:pt idx="6">
                  <c:v>Forêts-galeries et savanes de l'Est</c:v>
                </c:pt>
                <c:pt idx="7">
                  <c:v>Plantations</c:v>
                </c:pt>
              </c:strCache>
            </c:strRef>
          </c:cat>
          <c:val>
            <c:numRef>
              <c:f>Feuil1!$C$5:$C$12</c:f>
              <c:numCache>
                <c:formatCode>_-* #,##0.00\ _€_-;\-* #,##0.00\ _€_-;_-* "-"??\ _€_-;_-@_-</c:formatCode>
                <c:ptCount val="8"/>
                <c:pt idx="0">
                  <c:v>114025</c:v>
                </c:pt>
                <c:pt idx="1">
                  <c:v>28000</c:v>
                </c:pt>
                <c:pt idx="2">
                  <c:v>3000</c:v>
                </c:pt>
                <c:pt idx="3">
                  <c:v>34000</c:v>
                </c:pt>
                <c:pt idx="4">
                  <c:v>26700</c:v>
                </c:pt>
                <c:pt idx="5">
                  <c:v>64000</c:v>
                </c:pt>
                <c:pt idx="6">
                  <c:v>150000</c:v>
                </c:pt>
                <c:pt idx="7">
                  <c:v>24469</c:v>
                </c:pt>
              </c:numCache>
            </c:numRef>
          </c:val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1970.</c:v>
                </c:pt>
              </c:strCache>
            </c:strRef>
          </c:tx>
          <c:cat>
            <c:strRef>
              <c:f>Feuil1!$B$5:$B$12</c:f>
              <c:strCache>
                <c:ptCount val="8"/>
                <c:pt idx="0">
                  <c:v>Nyungwe + Cyamudongo</c:v>
                </c:pt>
                <c:pt idx="1">
                  <c:v>Gishwati</c:v>
                </c:pt>
                <c:pt idx="2">
                  <c:v>Mukura</c:v>
                </c:pt>
                <c:pt idx="3">
                  <c:v>Parc des Volcans</c:v>
                </c:pt>
                <c:pt idx="4">
                  <c:v>Parc National de l'Akagera</c:v>
                </c:pt>
                <c:pt idx="5">
                  <c:v>Domaine de chasse du Mutara</c:v>
                </c:pt>
                <c:pt idx="6">
                  <c:v>Forêts-galeries et savanes de l'Est</c:v>
                </c:pt>
                <c:pt idx="7">
                  <c:v>Plantations</c:v>
                </c:pt>
              </c:strCache>
            </c:strRef>
          </c:cat>
          <c:val>
            <c:numRef>
              <c:f>Feuil1!$D$5:$D$12</c:f>
              <c:numCache>
                <c:formatCode>_-* #,##0.00\ _€_-;\-* #,##0.00\ _€_-;_-* "-"??\ _€_-;_-@_-</c:formatCode>
                <c:ptCount val="8"/>
                <c:pt idx="0">
                  <c:v>108800</c:v>
                </c:pt>
                <c:pt idx="1">
                  <c:v>28000</c:v>
                </c:pt>
                <c:pt idx="2">
                  <c:v>3000</c:v>
                </c:pt>
                <c:pt idx="3">
                  <c:v>16000</c:v>
                </c:pt>
                <c:pt idx="4">
                  <c:v>26700</c:v>
                </c:pt>
                <c:pt idx="5">
                  <c:v>45000</c:v>
                </c:pt>
                <c:pt idx="6">
                  <c:v>150000</c:v>
                </c:pt>
                <c:pt idx="7">
                  <c:v>27156</c:v>
                </c:pt>
              </c:numCache>
            </c:numRef>
          </c:val>
        </c:ser>
        <c:ser>
          <c:idx val="2"/>
          <c:order val="2"/>
          <c:tx>
            <c:strRef>
              <c:f>Feuil1!$E$4</c:f>
              <c:strCache>
                <c:ptCount val="1"/>
                <c:pt idx="0">
                  <c:v>1980.</c:v>
                </c:pt>
              </c:strCache>
            </c:strRef>
          </c:tx>
          <c:cat>
            <c:strRef>
              <c:f>Feuil1!$B$5:$B$12</c:f>
              <c:strCache>
                <c:ptCount val="8"/>
                <c:pt idx="0">
                  <c:v>Nyungwe + Cyamudongo</c:v>
                </c:pt>
                <c:pt idx="1">
                  <c:v>Gishwati</c:v>
                </c:pt>
                <c:pt idx="2">
                  <c:v>Mukura</c:v>
                </c:pt>
                <c:pt idx="3">
                  <c:v>Parc des Volcans</c:v>
                </c:pt>
                <c:pt idx="4">
                  <c:v>Parc National de l'Akagera</c:v>
                </c:pt>
                <c:pt idx="5">
                  <c:v>Domaine de chasse du Mutara</c:v>
                </c:pt>
                <c:pt idx="6">
                  <c:v>Forêts-galeries et savanes de l'Est</c:v>
                </c:pt>
                <c:pt idx="7">
                  <c:v>Plantations</c:v>
                </c:pt>
              </c:strCache>
            </c:strRef>
          </c:cat>
          <c:val>
            <c:numRef>
              <c:f>Feuil1!$E$5:$E$12</c:f>
              <c:numCache>
                <c:formatCode>_-* #,##0.00\ _€_-;\-* #,##0.00\ _€_-;_-* "-"??\ _€_-;_-@_-</c:formatCode>
                <c:ptCount val="8"/>
                <c:pt idx="0">
                  <c:v>97000</c:v>
                </c:pt>
                <c:pt idx="1">
                  <c:v>23000</c:v>
                </c:pt>
                <c:pt idx="2">
                  <c:v>2000</c:v>
                </c:pt>
                <c:pt idx="3">
                  <c:v>15000</c:v>
                </c:pt>
                <c:pt idx="4">
                  <c:v>26700</c:v>
                </c:pt>
                <c:pt idx="5">
                  <c:v>45000</c:v>
                </c:pt>
                <c:pt idx="6">
                  <c:v>90000</c:v>
                </c:pt>
                <c:pt idx="7">
                  <c:v>80000</c:v>
                </c:pt>
              </c:numCache>
            </c:numRef>
          </c:val>
        </c:ser>
        <c:ser>
          <c:idx val="3"/>
          <c:order val="3"/>
          <c:tx>
            <c:strRef>
              <c:f>Feuil1!$F$4</c:f>
              <c:strCache>
                <c:ptCount val="1"/>
                <c:pt idx="0">
                  <c:v>1990.</c:v>
                </c:pt>
              </c:strCache>
            </c:strRef>
          </c:tx>
          <c:cat>
            <c:strRef>
              <c:f>Feuil1!$B$5:$B$12</c:f>
              <c:strCache>
                <c:ptCount val="8"/>
                <c:pt idx="0">
                  <c:v>Nyungwe + Cyamudongo</c:v>
                </c:pt>
                <c:pt idx="1">
                  <c:v>Gishwati</c:v>
                </c:pt>
                <c:pt idx="2">
                  <c:v>Mukura</c:v>
                </c:pt>
                <c:pt idx="3">
                  <c:v>Parc des Volcans</c:v>
                </c:pt>
                <c:pt idx="4">
                  <c:v>Parc National de l'Akagera</c:v>
                </c:pt>
                <c:pt idx="5">
                  <c:v>Domaine de chasse du Mutara</c:v>
                </c:pt>
                <c:pt idx="6">
                  <c:v>Forêts-galeries et savanes de l'Est</c:v>
                </c:pt>
                <c:pt idx="7">
                  <c:v>Plantations</c:v>
                </c:pt>
              </c:strCache>
            </c:strRef>
          </c:cat>
          <c:val>
            <c:numRef>
              <c:f>Feuil1!$F$5:$F$12</c:f>
              <c:numCache>
                <c:formatCode>_-* #,##0.00\ _€_-;\-* #,##0.00\ _€_-;_-* "-"??\ _€_-;_-@_-</c:formatCode>
                <c:ptCount val="8"/>
                <c:pt idx="0">
                  <c:v>97000</c:v>
                </c:pt>
                <c:pt idx="1">
                  <c:v>8800</c:v>
                </c:pt>
                <c:pt idx="2">
                  <c:v>2000</c:v>
                </c:pt>
                <c:pt idx="3">
                  <c:v>14000</c:v>
                </c:pt>
                <c:pt idx="4">
                  <c:v>241000</c:v>
                </c:pt>
                <c:pt idx="5">
                  <c:v>34000</c:v>
                </c:pt>
                <c:pt idx="6">
                  <c:v>50000</c:v>
                </c:pt>
                <c:pt idx="7">
                  <c:v>295200</c:v>
                </c:pt>
              </c:numCache>
            </c:numRef>
          </c:val>
        </c:ser>
        <c:ser>
          <c:idx val="4"/>
          <c:order val="4"/>
          <c:tx>
            <c:strRef>
              <c:f>Feuil1!$G$4</c:f>
              <c:strCache>
                <c:ptCount val="1"/>
                <c:pt idx="0">
                  <c:v>1996.</c:v>
                </c:pt>
              </c:strCache>
            </c:strRef>
          </c:tx>
          <c:cat>
            <c:strRef>
              <c:f>Feuil1!$B$5:$B$12</c:f>
              <c:strCache>
                <c:ptCount val="8"/>
                <c:pt idx="0">
                  <c:v>Nyungwe + Cyamudongo</c:v>
                </c:pt>
                <c:pt idx="1">
                  <c:v>Gishwati</c:v>
                </c:pt>
                <c:pt idx="2">
                  <c:v>Mukura</c:v>
                </c:pt>
                <c:pt idx="3">
                  <c:v>Parc des Volcans</c:v>
                </c:pt>
                <c:pt idx="4">
                  <c:v>Parc National de l'Akagera</c:v>
                </c:pt>
                <c:pt idx="5">
                  <c:v>Domaine de chasse du Mutara</c:v>
                </c:pt>
                <c:pt idx="6">
                  <c:v>Forêts-galeries et savanes de l'Est</c:v>
                </c:pt>
                <c:pt idx="7">
                  <c:v>Plantations</c:v>
                </c:pt>
              </c:strCache>
            </c:strRef>
          </c:cat>
          <c:val>
            <c:numRef>
              <c:f>Feuil1!$G$5:$G$12</c:f>
              <c:numCache>
                <c:formatCode>_-* #,##0.00\ _€_-;\-* #,##0.00\ _€_-;_-* "-"??\ _€_-;_-@_-</c:formatCode>
                <c:ptCount val="8"/>
                <c:pt idx="0">
                  <c:v>94500</c:v>
                </c:pt>
                <c:pt idx="1">
                  <c:v>3800</c:v>
                </c:pt>
                <c:pt idx="2">
                  <c:v>1600</c:v>
                </c:pt>
                <c:pt idx="3">
                  <c:v>12760</c:v>
                </c:pt>
                <c:pt idx="4">
                  <c:v>220000</c:v>
                </c:pt>
                <c:pt idx="5">
                  <c:v>20000</c:v>
                </c:pt>
                <c:pt idx="6">
                  <c:v>30000</c:v>
                </c:pt>
                <c:pt idx="7">
                  <c:v>256000</c:v>
                </c:pt>
              </c:numCache>
            </c:numRef>
          </c:val>
        </c:ser>
        <c:gapWidth val="75"/>
        <c:overlap val="-25"/>
        <c:axId val="79532800"/>
        <c:axId val="79534336"/>
      </c:barChart>
      <c:catAx>
        <c:axId val="79532800"/>
        <c:scaling>
          <c:orientation val="minMax"/>
        </c:scaling>
        <c:axPos val="b"/>
        <c:majorTickMark val="none"/>
        <c:tickLblPos val="nextTo"/>
        <c:crossAx val="79534336"/>
        <c:crosses val="autoZero"/>
        <c:auto val="1"/>
        <c:lblAlgn val="ctr"/>
        <c:lblOffset val="100"/>
      </c:catAx>
      <c:valAx>
        <c:axId val="79534336"/>
        <c:scaling>
          <c:orientation val="minMax"/>
          <c:max val="350000"/>
          <c:min val="0"/>
        </c:scaling>
        <c:axPos val="l"/>
        <c:majorGridlines/>
        <c:numFmt formatCode="_-* #,##0.00\ _€_-;\-* #,##0.00\ _€_-;_-* &quot;-&quot;??\ _€_-;_-@_-" sourceLinked="1"/>
        <c:majorTickMark val="none"/>
        <c:tickLblPos val="nextTo"/>
        <c:spPr>
          <a:ln w="9525">
            <a:noFill/>
          </a:ln>
        </c:spPr>
        <c:crossAx val="79532800"/>
        <c:crosses val="autoZero"/>
        <c:crossBetween val="between"/>
        <c:minorUnit val="500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Usage_2018GRAPH!$F$111:$F$121</c:f>
              <c:strCache>
                <c:ptCount val="11"/>
                <c:pt idx="0">
                  <c:v>Usage agricole</c:v>
                </c:pt>
                <c:pt idx="1">
                  <c:v>Usage forêt</c:v>
                </c:pt>
                <c:pt idx="2">
                  <c:v>Usage habitation</c:v>
                </c:pt>
                <c:pt idx="3">
                  <c:v>Usage commercial</c:v>
                </c:pt>
                <c:pt idx="4">
                  <c:v>Usage Elevage</c:v>
                </c:pt>
                <c:pt idx="5">
                  <c:v>Usage socio-culturelle </c:v>
                </c:pt>
                <c:pt idx="6">
                  <c:v>Usage touristique</c:v>
                </c:pt>
                <c:pt idx="7">
                  <c:v>Usage recherche scientifique</c:v>
                </c:pt>
                <c:pt idx="8">
                  <c:v>Usage industriel</c:v>
                </c:pt>
                <c:pt idx="9">
                  <c:v>Usage administrative</c:v>
                </c:pt>
                <c:pt idx="10">
                  <c:v>Usage pêche</c:v>
                </c:pt>
              </c:strCache>
            </c:strRef>
          </c:cat>
          <c:val>
            <c:numRef>
              <c:f>Usage_2018GRAPH!$G$111:$G$121</c:f>
              <c:numCache>
                <c:formatCode>0.00%</c:formatCode>
                <c:ptCount val="11"/>
                <c:pt idx="0">
                  <c:v>0.79007271720012884</c:v>
                </c:pt>
                <c:pt idx="1">
                  <c:v>0.1066053521120417</c:v>
                </c:pt>
                <c:pt idx="2">
                  <c:v>9.0643149742483567E-2</c:v>
                </c:pt>
                <c:pt idx="3">
                  <c:v>7.0465196408504493E-3</c:v>
                </c:pt>
                <c:pt idx="4">
                  <c:v>3.0672290670624366E-3</c:v>
                </c:pt>
                <c:pt idx="5">
                  <c:v>9.7061360345367749E-4</c:v>
                </c:pt>
                <c:pt idx="6">
                  <c:v>4.1887269197768802E-4</c:v>
                </c:pt>
                <c:pt idx="7">
                  <c:v>2.4096439807318575E-4</c:v>
                </c:pt>
                <c:pt idx="8">
                  <c:v>1.936723199466735E-4</c:v>
                </c:pt>
                <c:pt idx="9">
                  <c:v>1.5989226414202086E-4</c:v>
                </c:pt>
                <c:pt idx="10">
                  <c:v>2.2520037203101519E-6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E1EEE-8EBB-4E52-AE31-F6379891DA8B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59C9005-B6C2-4231-A031-5BF81762E040}">
      <dgm:prSet phldrT="[Texte]"/>
      <dgm:spPr/>
      <dgm:t>
        <a:bodyPr/>
        <a:lstStyle/>
        <a:p>
          <a:r>
            <a:rPr lang="fr-FR" dirty="0" smtClean="0"/>
            <a:t>National </a:t>
          </a:r>
          <a:r>
            <a:rPr lang="fr-FR" dirty="0" err="1" smtClean="0"/>
            <a:t>forestry</a:t>
          </a:r>
          <a:r>
            <a:rPr lang="fr-FR" dirty="0" smtClean="0"/>
            <a:t> </a:t>
          </a:r>
          <a:r>
            <a:rPr lang="fr-FR" dirty="0" err="1" smtClean="0"/>
            <a:t>policy</a:t>
          </a:r>
          <a:endParaRPr lang="fr-FR" dirty="0"/>
        </a:p>
      </dgm:t>
    </dgm:pt>
    <dgm:pt modelId="{A825F204-C2ED-422E-BC1C-3FAA4F74E1C0}" type="parTrans" cxnId="{554913F5-A191-4532-9445-F8545F6F71A1}">
      <dgm:prSet/>
      <dgm:spPr/>
      <dgm:t>
        <a:bodyPr/>
        <a:lstStyle/>
        <a:p>
          <a:endParaRPr lang="fr-FR"/>
        </a:p>
      </dgm:t>
    </dgm:pt>
    <dgm:pt modelId="{164DDFB0-B105-40EC-8862-F0B11C1617AB}" type="sibTrans" cxnId="{554913F5-A191-4532-9445-F8545F6F71A1}">
      <dgm:prSet/>
      <dgm:spPr/>
      <dgm:t>
        <a:bodyPr/>
        <a:lstStyle/>
        <a:p>
          <a:endParaRPr lang="fr-FR"/>
        </a:p>
      </dgm:t>
    </dgm:pt>
    <dgm:pt modelId="{35219DBD-4C0E-4137-A403-6A9408CFE914}">
      <dgm:prSet phldrT="[Texte]"/>
      <dgm:spPr/>
      <dgm:t>
        <a:bodyPr/>
        <a:lstStyle/>
        <a:p>
          <a:r>
            <a:rPr lang="fr-FR" dirty="0" smtClean="0"/>
            <a:t>Agriculture </a:t>
          </a:r>
          <a:r>
            <a:rPr lang="fr-FR" dirty="0" err="1" smtClean="0"/>
            <a:t>policy</a:t>
          </a:r>
          <a:endParaRPr lang="fr-FR" dirty="0"/>
        </a:p>
      </dgm:t>
    </dgm:pt>
    <dgm:pt modelId="{3E1F2CB6-62F8-4845-87E4-D9DAE0B44C9D}" type="parTrans" cxnId="{51DE55D4-EB1D-4FC2-A8AF-9ED086EBDD2A}">
      <dgm:prSet/>
      <dgm:spPr/>
      <dgm:t>
        <a:bodyPr/>
        <a:lstStyle/>
        <a:p>
          <a:endParaRPr lang="fr-FR"/>
        </a:p>
      </dgm:t>
    </dgm:pt>
    <dgm:pt modelId="{6B43813A-B10B-4E29-8F72-CC11525A36C8}" type="sibTrans" cxnId="{51DE55D4-EB1D-4FC2-A8AF-9ED086EBDD2A}">
      <dgm:prSet/>
      <dgm:spPr/>
      <dgm:t>
        <a:bodyPr/>
        <a:lstStyle/>
        <a:p>
          <a:endParaRPr lang="fr-FR"/>
        </a:p>
      </dgm:t>
    </dgm:pt>
    <dgm:pt modelId="{F44A936C-EB54-4C23-BE67-662420C7EB2D}">
      <dgm:prSet phldrT="[Texte]"/>
      <dgm:spPr/>
      <dgm:t>
        <a:bodyPr/>
        <a:lstStyle/>
        <a:p>
          <a:r>
            <a:rPr lang="fr-FR" dirty="0" smtClean="0"/>
            <a:t>Land </a:t>
          </a:r>
          <a:r>
            <a:rPr lang="fr-FR" dirty="0" err="1" smtClean="0"/>
            <a:t>policy</a:t>
          </a:r>
          <a:endParaRPr lang="fr-FR" dirty="0"/>
        </a:p>
      </dgm:t>
    </dgm:pt>
    <dgm:pt modelId="{5CB9F46F-6851-4B90-ABE6-0E129CFA8C47}" type="parTrans" cxnId="{68CFD146-CB09-4904-B5DF-AFFD007C645D}">
      <dgm:prSet/>
      <dgm:spPr/>
      <dgm:t>
        <a:bodyPr/>
        <a:lstStyle/>
        <a:p>
          <a:endParaRPr lang="fr-FR"/>
        </a:p>
      </dgm:t>
    </dgm:pt>
    <dgm:pt modelId="{649FF67B-C079-4A16-BB19-BDAA5E015679}" type="sibTrans" cxnId="{68CFD146-CB09-4904-B5DF-AFFD007C645D}">
      <dgm:prSet/>
      <dgm:spPr/>
      <dgm:t>
        <a:bodyPr/>
        <a:lstStyle/>
        <a:p>
          <a:endParaRPr lang="fr-FR"/>
        </a:p>
      </dgm:t>
    </dgm:pt>
    <dgm:pt modelId="{A1832C43-046F-4792-A01E-83B6F2B1FB32}">
      <dgm:prSet phldrT="[Texte]"/>
      <dgm:spPr/>
      <dgm:t>
        <a:bodyPr/>
        <a:lstStyle/>
        <a:p>
          <a:r>
            <a:rPr lang="fr-FR" dirty="0" err="1" smtClean="0"/>
            <a:t>Biodiversity</a:t>
          </a:r>
          <a:r>
            <a:rPr lang="fr-FR" dirty="0" smtClean="0"/>
            <a:t> </a:t>
          </a:r>
          <a:r>
            <a:rPr lang="fr-FR" dirty="0" err="1" smtClean="0"/>
            <a:t>policy</a:t>
          </a:r>
          <a:endParaRPr lang="fr-FR" dirty="0"/>
        </a:p>
      </dgm:t>
    </dgm:pt>
    <dgm:pt modelId="{B672B28E-488A-4AAC-B11D-F603EC145262}" type="parTrans" cxnId="{7E871E16-1915-4954-86EE-40A0426EB572}">
      <dgm:prSet/>
      <dgm:spPr/>
      <dgm:t>
        <a:bodyPr/>
        <a:lstStyle/>
        <a:p>
          <a:endParaRPr lang="fr-FR"/>
        </a:p>
      </dgm:t>
    </dgm:pt>
    <dgm:pt modelId="{9853974D-A6E5-4CA2-B668-13DF27997792}" type="sibTrans" cxnId="{7E871E16-1915-4954-86EE-40A0426EB572}">
      <dgm:prSet/>
      <dgm:spPr/>
      <dgm:t>
        <a:bodyPr/>
        <a:lstStyle/>
        <a:p>
          <a:endParaRPr lang="fr-FR"/>
        </a:p>
      </dgm:t>
    </dgm:pt>
    <dgm:pt modelId="{D5446465-8224-4F9D-BA46-67343BD84B45}">
      <dgm:prSet phldrT="[Texte]"/>
      <dgm:spPr/>
      <dgm:t>
        <a:bodyPr/>
        <a:lstStyle/>
        <a:p>
          <a:r>
            <a:rPr lang="fr-FR" dirty="0" err="1" smtClean="0"/>
            <a:t>Energy</a:t>
          </a:r>
          <a:r>
            <a:rPr lang="fr-FR" dirty="0" smtClean="0"/>
            <a:t> </a:t>
          </a:r>
          <a:r>
            <a:rPr lang="fr-FR" dirty="0" err="1" smtClean="0"/>
            <a:t>policy</a:t>
          </a:r>
          <a:endParaRPr lang="fr-FR" dirty="0"/>
        </a:p>
      </dgm:t>
    </dgm:pt>
    <dgm:pt modelId="{FA0F3FCC-84FE-40F2-9181-E0CEE1913210}" type="parTrans" cxnId="{F50B5E61-1192-4153-823C-D32AB4A4095E}">
      <dgm:prSet/>
      <dgm:spPr/>
      <dgm:t>
        <a:bodyPr/>
        <a:lstStyle/>
        <a:p>
          <a:endParaRPr lang="fr-FR"/>
        </a:p>
      </dgm:t>
    </dgm:pt>
    <dgm:pt modelId="{F7B028B6-AACD-4C6C-8353-7506B2AE6735}" type="sibTrans" cxnId="{F50B5E61-1192-4153-823C-D32AB4A4095E}">
      <dgm:prSet/>
      <dgm:spPr/>
      <dgm:t>
        <a:bodyPr/>
        <a:lstStyle/>
        <a:p>
          <a:endParaRPr lang="fr-FR"/>
        </a:p>
      </dgm:t>
    </dgm:pt>
    <dgm:pt modelId="{B7A9D54C-6533-44A3-BCB3-74C92C3DB3BF}">
      <dgm:prSet/>
      <dgm:spPr/>
      <dgm:t>
        <a:bodyPr/>
        <a:lstStyle/>
        <a:p>
          <a:r>
            <a:rPr lang="fr-FR" dirty="0" err="1" smtClean="0"/>
            <a:t>Environment</a:t>
          </a:r>
          <a:r>
            <a:rPr lang="fr-FR" dirty="0" smtClean="0"/>
            <a:t>  </a:t>
          </a:r>
          <a:r>
            <a:rPr lang="fr-FR" dirty="0" err="1" smtClean="0"/>
            <a:t>policy</a:t>
          </a:r>
          <a:endParaRPr lang="fr-FR" dirty="0"/>
        </a:p>
      </dgm:t>
    </dgm:pt>
    <dgm:pt modelId="{0EA14BE2-A220-4528-BEB8-C603CDA164B4}" type="parTrans" cxnId="{F17FB107-C402-4C30-AE81-8DD706A9D22E}">
      <dgm:prSet/>
      <dgm:spPr/>
      <dgm:t>
        <a:bodyPr/>
        <a:lstStyle/>
        <a:p>
          <a:endParaRPr lang="fr-FR"/>
        </a:p>
      </dgm:t>
    </dgm:pt>
    <dgm:pt modelId="{0F9B4B09-F733-4131-ABE3-1E23EC63FA1C}" type="sibTrans" cxnId="{F17FB107-C402-4C30-AE81-8DD706A9D22E}">
      <dgm:prSet/>
      <dgm:spPr/>
      <dgm:t>
        <a:bodyPr/>
        <a:lstStyle/>
        <a:p>
          <a:endParaRPr lang="fr-FR"/>
        </a:p>
      </dgm:t>
    </dgm:pt>
    <dgm:pt modelId="{3F947B48-7F98-46A5-85A6-60D20F3D691A}">
      <dgm:prSet/>
      <dgm:spPr/>
      <dgm:t>
        <a:bodyPr/>
        <a:lstStyle/>
        <a:p>
          <a:r>
            <a:rPr lang="fr-FR" dirty="0" err="1" smtClean="0"/>
            <a:t>Wildlife</a:t>
          </a:r>
          <a:r>
            <a:rPr lang="fr-FR" dirty="0" smtClean="0"/>
            <a:t> </a:t>
          </a:r>
          <a:r>
            <a:rPr lang="fr-FR" dirty="0" err="1" smtClean="0"/>
            <a:t>policy</a:t>
          </a:r>
          <a:endParaRPr lang="fr-FR" dirty="0"/>
        </a:p>
      </dgm:t>
    </dgm:pt>
    <dgm:pt modelId="{26D34392-2716-437A-B84E-0734C56C699D}" type="parTrans" cxnId="{A047F6C9-5172-4E96-8565-52E5580ED68A}">
      <dgm:prSet/>
      <dgm:spPr/>
      <dgm:t>
        <a:bodyPr/>
        <a:lstStyle/>
        <a:p>
          <a:endParaRPr lang="fr-FR"/>
        </a:p>
      </dgm:t>
    </dgm:pt>
    <dgm:pt modelId="{F559586A-038B-410F-AD07-06D339BF5B66}" type="sibTrans" cxnId="{A047F6C9-5172-4E96-8565-52E5580ED68A}">
      <dgm:prSet/>
      <dgm:spPr/>
      <dgm:t>
        <a:bodyPr/>
        <a:lstStyle/>
        <a:p>
          <a:endParaRPr lang="fr-FR"/>
        </a:p>
      </dgm:t>
    </dgm:pt>
    <dgm:pt modelId="{A6456592-1FA4-4C82-8A3E-82E4BC33BD3B}" type="pres">
      <dgm:prSet presAssocID="{BB7E1EEE-8EBB-4E52-AE31-F6379891DA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7CBFE-1FA2-44D0-910E-9507447B8ABA}" type="pres">
      <dgm:prSet presAssocID="{459C9005-B6C2-4231-A031-5BF81762E040}" presName="centerShape" presStyleLbl="node0" presStyleIdx="0" presStyleCnt="1"/>
      <dgm:spPr/>
      <dgm:t>
        <a:bodyPr/>
        <a:lstStyle/>
        <a:p>
          <a:endParaRPr lang="fr-FR"/>
        </a:p>
      </dgm:t>
    </dgm:pt>
    <dgm:pt modelId="{9FDF777D-8C28-4AFF-A7C5-622FEBC59C8D}" type="pres">
      <dgm:prSet presAssocID="{3E1F2CB6-62F8-4845-87E4-D9DAE0B44C9D}" presName="Name9" presStyleLbl="parChTrans1D2" presStyleIdx="0" presStyleCnt="6"/>
      <dgm:spPr/>
      <dgm:t>
        <a:bodyPr/>
        <a:lstStyle/>
        <a:p>
          <a:endParaRPr lang="fr-FR"/>
        </a:p>
      </dgm:t>
    </dgm:pt>
    <dgm:pt modelId="{52E5F3FC-CE12-4D8F-9564-4BF138A55FF2}" type="pres">
      <dgm:prSet presAssocID="{3E1F2CB6-62F8-4845-87E4-D9DAE0B44C9D}" presName="connTx" presStyleLbl="parChTrans1D2" presStyleIdx="0" presStyleCnt="6"/>
      <dgm:spPr/>
      <dgm:t>
        <a:bodyPr/>
        <a:lstStyle/>
        <a:p>
          <a:endParaRPr lang="fr-FR"/>
        </a:p>
      </dgm:t>
    </dgm:pt>
    <dgm:pt modelId="{B7842B19-32A3-4950-910B-8EF65512CC60}" type="pres">
      <dgm:prSet presAssocID="{35219DBD-4C0E-4137-A403-6A9408CFE9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86B50A-A93D-4768-8D07-D50C4F8E1FCD}" type="pres">
      <dgm:prSet presAssocID="{0EA14BE2-A220-4528-BEB8-C603CDA164B4}" presName="Name9" presStyleLbl="parChTrans1D2" presStyleIdx="1" presStyleCnt="6"/>
      <dgm:spPr/>
      <dgm:t>
        <a:bodyPr/>
        <a:lstStyle/>
        <a:p>
          <a:endParaRPr lang="fr-FR"/>
        </a:p>
      </dgm:t>
    </dgm:pt>
    <dgm:pt modelId="{B6324D5F-E2B9-4ADD-ACD2-C342ECDFA9FA}" type="pres">
      <dgm:prSet presAssocID="{0EA14BE2-A220-4528-BEB8-C603CDA164B4}" presName="connTx" presStyleLbl="parChTrans1D2" presStyleIdx="1" presStyleCnt="6"/>
      <dgm:spPr/>
      <dgm:t>
        <a:bodyPr/>
        <a:lstStyle/>
        <a:p>
          <a:endParaRPr lang="fr-FR"/>
        </a:p>
      </dgm:t>
    </dgm:pt>
    <dgm:pt modelId="{CD8379F5-395A-40E8-821E-BC532E2BDA05}" type="pres">
      <dgm:prSet presAssocID="{B7A9D54C-6533-44A3-BCB3-74C92C3DB3BF}" presName="node" presStyleLbl="node1" presStyleIdx="1" presStyleCnt="6" custRadScaleRad="99735" custRadScaleInc="-6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3BB419-4834-4EA6-8D9F-123F3CFD4F42}" type="pres">
      <dgm:prSet presAssocID="{26D34392-2716-437A-B84E-0734C56C699D}" presName="Name9" presStyleLbl="parChTrans1D2" presStyleIdx="2" presStyleCnt="6"/>
      <dgm:spPr/>
      <dgm:t>
        <a:bodyPr/>
        <a:lstStyle/>
        <a:p>
          <a:endParaRPr lang="fr-FR"/>
        </a:p>
      </dgm:t>
    </dgm:pt>
    <dgm:pt modelId="{DCDC1AC3-5457-4103-9D8E-0435C4389C05}" type="pres">
      <dgm:prSet presAssocID="{26D34392-2716-437A-B84E-0734C56C699D}" presName="connTx" presStyleLbl="parChTrans1D2" presStyleIdx="2" presStyleCnt="6"/>
      <dgm:spPr/>
      <dgm:t>
        <a:bodyPr/>
        <a:lstStyle/>
        <a:p>
          <a:endParaRPr lang="fr-FR"/>
        </a:p>
      </dgm:t>
    </dgm:pt>
    <dgm:pt modelId="{AFDE566A-09E3-4565-AE2E-F7B8A26D1334}" type="pres">
      <dgm:prSet presAssocID="{3F947B48-7F98-46A5-85A6-60D20F3D69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F01D97-D200-422B-B174-E8F85373652F}" type="pres">
      <dgm:prSet presAssocID="{5CB9F46F-6851-4B90-ABE6-0E129CFA8C47}" presName="Name9" presStyleLbl="parChTrans1D2" presStyleIdx="3" presStyleCnt="6"/>
      <dgm:spPr/>
      <dgm:t>
        <a:bodyPr/>
        <a:lstStyle/>
        <a:p>
          <a:endParaRPr lang="fr-FR"/>
        </a:p>
      </dgm:t>
    </dgm:pt>
    <dgm:pt modelId="{F0D7E566-DAE9-454C-82D9-C39B21A27FE0}" type="pres">
      <dgm:prSet presAssocID="{5CB9F46F-6851-4B90-ABE6-0E129CFA8C47}" presName="connTx" presStyleLbl="parChTrans1D2" presStyleIdx="3" presStyleCnt="6"/>
      <dgm:spPr/>
      <dgm:t>
        <a:bodyPr/>
        <a:lstStyle/>
        <a:p>
          <a:endParaRPr lang="fr-FR"/>
        </a:p>
      </dgm:t>
    </dgm:pt>
    <dgm:pt modelId="{0CFFC35C-DF89-4329-A3E2-053AFADCF772}" type="pres">
      <dgm:prSet presAssocID="{F44A936C-EB54-4C23-BE67-662420C7EB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B4B036-7060-4B19-AE92-29754266658F}" type="pres">
      <dgm:prSet presAssocID="{B672B28E-488A-4AAC-B11D-F603EC145262}" presName="Name9" presStyleLbl="parChTrans1D2" presStyleIdx="4" presStyleCnt="6"/>
      <dgm:spPr/>
      <dgm:t>
        <a:bodyPr/>
        <a:lstStyle/>
        <a:p>
          <a:endParaRPr lang="fr-FR"/>
        </a:p>
      </dgm:t>
    </dgm:pt>
    <dgm:pt modelId="{FC806465-99D1-408F-B278-893E0B50D22E}" type="pres">
      <dgm:prSet presAssocID="{B672B28E-488A-4AAC-B11D-F603EC145262}" presName="connTx" presStyleLbl="parChTrans1D2" presStyleIdx="4" presStyleCnt="6"/>
      <dgm:spPr/>
      <dgm:t>
        <a:bodyPr/>
        <a:lstStyle/>
        <a:p>
          <a:endParaRPr lang="fr-FR"/>
        </a:p>
      </dgm:t>
    </dgm:pt>
    <dgm:pt modelId="{6C33A5E0-949D-4C81-BE24-1747CC0D3AE9}" type="pres">
      <dgm:prSet presAssocID="{A1832C43-046F-4792-A01E-83B6F2B1FB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FBD094-FB7A-4441-BB3F-8FF69D0B0401}" type="pres">
      <dgm:prSet presAssocID="{FA0F3FCC-84FE-40F2-9181-E0CEE1913210}" presName="Name9" presStyleLbl="parChTrans1D2" presStyleIdx="5" presStyleCnt="6"/>
      <dgm:spPr/>
      <dgm:t>
        <a:bodyPr/>
        <a:lstStyle/>
        <a:p>
          <a:endParaRPr lang="fr-FR"/>
        </a:p>
      </dgm:t>
    </dgm:pt>
    <dgm:pt modelId="{2DDEFF06-F486-46D2-916E-2F0A0B6C06A8}" type="pres">
      <dgm:prSet presAssocID="{FA0F3FCC-84FE-40F2-9181-E0CEE1913210}" presName="connTx" presStyleLbl="parChTrans1D2" presStyleIdx="5" presStyleCnt="6"/>
      <dgm:spPr/>
      <dgm:t>
        <a:bodyPr/>
        <a:lstStyle/>
        <a:p>
          <a:endParaRPr lang="fr-FR"/>
        </a:p>
      </dgm:t>
    </dgm:pt>
    <dgm:pt modelId="{D2286D54-ADD3-4617-9F39-6DC5295AB60B}" type="pres">
      <dgm:prSet presAssocID="{D5446465-8224-4F9D-BA46-67343BD84B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FAE6A8-F978-4E96-B843-74F22B2DE113}" type="presOf" srcId="{5CB9F46F-6851-4B90-ABE6-0E129CFA8C47}" destId="{F0D7E566-DAE9-454C-82D9-C39B21A27FE0}" srcOrd="1" destOrd="0" presId="urn:microsoft.com/office/officeart/2005/8/layout/radial1"/>
    <dgm:cxn modelId="{ED5F089D-44EF-4802-98C9-88E307A2994D}" type="presOf" srcId="{26D34392-2716-437A-B84E-0734C56C699D}" destId="{DCDC1AC3-5457-4103-9D8E-0435C4389C05}" srcOrd="1" destOrd="0" presId="urn:microsoft.com/office/officeart/2005/8/layout/radial1"/>
    <dgm:cxn modelId="{E593E18A-6344-486E-8BE6-E2DBD5469188}" type="presOf" srcId="{B7A9D54C-6533-44A3-BCB3-74C92C3DB3BF}" destId="{CD8379F5-395A-40E8-821E-BC532E2BDA05}" srcOrd="0" destOrd="0" presId="urn:microsoft.com/office/officeart/2005/8/layout/radial1"/>
    <dgm:cxn modelId="{A047F6C9-5172-4E96-8565-52E5580ED68A}" srcId="{459C9005-B6C2-4231-A031-5BF81762E040}" destId="{3F947B48-7F98-46A5-85A6-60D20F3D691A}" srcOrd="2" destOrd="0" parTransId="{26D34392-2716-437A-B84E-0734C56C699D}" sibTransId="{F559586A-038B-410F-AD07-06D339BF5B66}"/>
    <dgm:cxn modelId="{F17FB107-C402-4C30-AE81-8DD706A9D22E}" srcId="{459C9005-B6C2-4231-A031-5BF81762E040}" destId="{B7A9D54C-6533-44A3-BCB3-74C92C3DB3BF}" srcOrd="1" destOrd="0" parTransId="{0EA14BE2-A220-4528-BEB8-C603CDA164B4}" sibTransId="{0F9B4B09-F733-4131-ABE3-1E23EC63FA1C}"/>
    <dgm:cxn modelId="{68CFD146-CB09-4904-B5DF-AFFD007C645D}" srcId="{459C9005-B6C2-4231-A031-5BF81762E040}" destId="{F44A936C-EB54-4C23-BE67-662420C7EB2D}" srcOrd="3" destOrd="0" parTransId="{5CB9F46F-6851-4B90-ABE6-0E129CFA8C47}" sibTransId="{649FF67B-C079-4A16-BB19-BDAA5E015679}"/>
    <dgm:cxn modelId="{11A75F61-53EB-4581-A456-B36E2DFCA81E}" type="presOf" srcId="{FA0F3FCC-84FE-40F2-9181-E0CEE1913210}" destId="{E1FBD094-FB7A-4441-BB3F-8FF69D0B0401}" srcOrd="0" destOrd="0" presId="urn:microsoft.com/office/officeart/2005/8/layout/radial1"/>
    <dgm:cxn modelId="{C3820FB3-7A0E-4EE7-8810-6C1ECDAEB014}" type="presOf" srcId="{B672B28E-488A-4AAC-B11D-F603EC145262}" destId="{CDB4B036-7060-4B19-AE92-29754266658F}" srcOrd="0" destOrd="0" presId="urn:microsoft.com/office/officeart/2005/8/layout/radial1"/>
    <dgm:cxn modelId="{22844484-6598-4762-ADDA-2F8F926C96BD}" type="presOf" srcId="{26D34392-2716-437A-B84E-0734C56C699D}" destId="{413BB419-4834-4EA6-8D9F-123F3CFD4F42}" srcOrd="0" destOrd="0" presId="urn:microsoft.com/office/officeart/2005/8/layout/radial1"/>
    <dgm:cxn modelId="{403BE4B9-EEB6-4121-9CB1-DFBC187BFE8C}" type="presOf" srcId="{FA0F3FCC-84FE-40F2-9181-E0CEE1913210}" destId="{2DDEFF06-F486-46D2-916E-2F0A0B6C06A8}" srcOrd="1" destOrd="0" presId="urn:microsoft.com/office/officeart/2005/8/layout/radial1"/>
    <dgm:cxn modelId="{D47C263F-93D7-4DB8-A2B4-EC73A2B58CE1}" type="presOf" srcId="{B672B28E-488A-4AAC-B11D-F603EC145262}" destId="{FC806465-99D1-408F-B278-893E0B50D22E}" srcOrd="1" destOrd="0" presId="urn:microsoft.com/office/officeart/2005/8/layout/radial1"/>
    <dgm:cxn modelId="{09A54B01-9406-437F-9E29-11E4E16FC8A2}" type="presOf" srcId="{0EA14BE2-A220-4528-BEB8-C603CDA164B4}" destId="{B6324D5F-E2B9-4ADD-ACD2-C342ECDFA9FA}" srcOrd="1" destOrd="0" presId="urn:microsoft.com/office/officeart/2005/8/layout/radial1"/>
    <dgm:cxn modelId="{F50B5E61-1192-4153-823C-D32AB4A4095E}" srcId="{459C9005-B6C2-4231-A031-5BF81762E040}" destId="{D5446465-8224-4F9D-BA46-67343BD84B45}" srcOrd="5" destOrd="0" parTransId="{FA0F3FCC-84FE-40F2-9181-E0CEE1913210}" sibTransId="{F7B028B6-AACD-4C6C-8353-7506B2AE6735}"/>
    <dgm:cxn modelId="{EA1A5598-9102-48B9-A8B5-8CA6BFD0AA08}" type="presOf" srcId="{F44A936C-EB54-4C23-BE67-662420C7EB2D}" destId="{0CFFC35C-DF89-4329-A3E2-053AFADCF772}" srcOrd="0" destOrd="0" presId="urn:microsoft.com/office/officeart/2005/8/layout/radial1"/>
    <dgm:cxn modelId="{47B115C0-6D13-440F-9FDF-14BE1AEE8070}" type="presOf" srcId="{3E1F2CB6-62F8-4845-87E4-D9DAE0B44C9D}" destId="{9FDF777D-8C28-4AFF-A7C5-622FEBC59C8D}" srcOrd="0" destOrd="0" presId="urn:microsoft.com/office/officeart/2005/8/layout/radial1"/>
    <dgm:cxn modelId="{9237A62C-5F3D-4085-B640-D9020A0D2686}" type="presOf" srcId="{D5446465-8224-4F9D-BA46-67343BD84B45}" destId="{D2286D54-ADD3-4617-9F39-6DC5295AB60B}" srcOrd="0" destOrd="0" presId="urn:microsoft.com/office/officeart/2005/8/layout/radial1"/>
    <dgm:cxn modelId="{264E32BE-CBD8-4454-BAB4-064D72B9A4F2}" type="presOf" srcId="{5CB9F46F-6851-4B90-ABE6-0E129CFA8C47}" destId="{A7F01D97-D200-422B-B174-E8F85373652F}" srcOrd="0" destOrd="0" presId="urn:microsoft.com/office/officeart/2005/8/layout/radial1"/>
    <dgm:cxn modelId="{7E871E16-1915-4954-86EE-40A0426EB572}" srcId="{459C9005-B6C2-4231-A031-5BF81762E040}" destId="{A1832C43-046F-4792-A01E-83B6F2B1FB32}" srcOrd="4" destOrd="0" parTransId="{B672B28E-488A-4AAC-B11D-F603EC145262}" sibTransId="{9853974D-A6E5-4CA2-B668-13DF27997792}"/>
    <dgm:cxn modelId="{51DE55D4-EB1D-4FC2-A8AF-9ED086EBDD2A}" srcId="{459C9005-B6C2-4231-A031-5BF81762E040}" destId="{35219DBD-4C0E-4137-A403-6A9408CFE914}" srcOrd="0" destOrd="0" parTransId="{3E1F2CB6-62F8-4845-87E4-D9DAE0B44C9D}" sibTransId="{6B43813A-B10B-4E29-8F72-CC11525A36C8}"/>
    <dgm:cxn modelId="{615CC173-404A-4582-9525-A38728DAD96C}" type="presOf" srcId="{3F947B48-7F98-46A5-85A6-60D20F3D691A}" destId="{AFDE566A-09E3-4565-AE2E-F7B8A26D1334}" srcOrd="0" destOrd="0" presId="urn:microsoft.com/office/officeart/2005/8/layout/radial1"/>
    <dgm:cxn modelId="{3022458A-81CD-4C75-B465-B61DF884A038}" type="presOf" srcId="{35219DBD-4C0E-4137-A403-6A9408CFE914}" destId="{B7842B19-32A3-4950-910B-8EF65512CC60}" srcOrd="0" destOrd="0" presId="urn:microsoft.com/office/officeart/2005/8/layout/radial1"/>
    <dgm:cxn modelId="{A2964E4C-6DF5-4A5E-987E-F610CDE3E8BE}" type="presOf" srcId="{A1832C43-046F-4792-A01E-83B6F2B1FB32}" destId="{6C33A5E0-949D-4C81-BE24-1747CC0D3AE9}" srcOrd="0" destOrd="0" presId="urn:microsoft.com/office/officeart/2005/8/layout/radial1"/>
    <dgm:cxn modelId="{A9322AC7-9D02-4067-B8E9-CFDC44C41369}" type="presOf" srcId="{3E1F2CB6-62F8-4845-87E4-D9DAE0B44C9D}" destId="{52E5F3FC-CE12-4D8F-9564-4BF138A55FF2}" srcOrd="1" destOrd="0" presId="urn:microsoft.com/office/officeart/2005/8/layout/radial1"/>
    <dgm:cxn modelId="{A188E59F-1020-4753-A7C9-6950607B1C6B}" type="presOf" srcId="{BB7E1EEE-8EBB-4E52-AE31-F6379891DA8B}" destId="{A6456592-1FA4-4C82-8A3E-82E4BC33BD3B}" srcOrd="0" destOrd="0" presId="urn:microsoft.com/office/officeart/2005/8/layout/radial1"/>
    <dgm:cxn modelId="{A530F51F-1430-4F60-AA03-113FC296EE4A}" type="presOf" srcId="{459C9005-B6C2-4231-A031-5BF81762E040}" destId="{6677CBFE-1FA2-44D0-910E-9507447B8ABA}" srcOrd="0" destOrd="0" presId="urn:microsoft.com/office/officeart/2005/8/layout/radial1"/>
    <dgm:cxn modelId="{0F68B598-EC26-41CD-ABF2-6F8BE8777907}" type="presOf" srcId="{0EA14BE2-A220-4528-BEB8-C603CDA164B4}" destId="{0586B50A-A93D-4768-8D07-D50C4F8E1FCD}" srcOrd="0" destOrd="0" presId="urn:microsoft.com/office/officeart/2005/8/layout/radial1"/>
    <dgm:cxn modelId="{554913F5-A191-4532-9445-F8545F6F71A1}" srcId="{BB7E1EEE-8EBB-4E52-AE31-F6379891DA8B}" destId="{459C9005-B6C2-4231-A031-5BF81762E040}" srcOrd="0" destOrd="0" parTransId="{A825F204-C2ED-422E-BC1C-3FAA4F74E1C0}" sibTransId="{164DDFB0-B105-40EC-8862-F0B11C1617AB}"/>
    <dgm:cxn modelId="{5BE47410-7899-4224-A250-ED7D7E19B6C5}" type="presParOf" srcId="{A6456592-1FA4-4C82-8A3E-82E4BC33BD3B}" destId="{6677CBFE-1FA2-44D0-910E-9507447B8ABA}" srcOrd="0" destOrd="0" presId="urn:microsoft.com/office/officeart/2005/8/layout/radial1"/>
    <dgm:cxn modelId="{07566679-5C47-4501-94DE-6FD8C0F57960}" type="presParOf" srcId="{A6456592-1FA4-4C82-8A3E-82E4BC33BD3B}" destId="{9FDF777D-8C28-4AFF-A7C5-622FEBC59C8D}" srcOrd="1" destOrd="0" presId="urn:microsoft.com/office/officeart/2005/8/layout/radial1"/>
    <dgm:cxn modelId="{C3020684-F4A4-461A-86FF-36436BA84618}" type="presParOf" srcId="{9FDF777D-8C28-4AFF-A7C5-622FEBC59C8D}" destId="{52E5F3FC-CE12-4D8F-9564-4BF138A55FF2}" srcOrd="0" destOrd="0" presId="urn:microsoft.com/office/officeart/2005/8/layout/radial1"/>
    <dgm:cxn modelId="{A3157F2F-B6B5-4168-8169-3753EE8404CA}" type="presParOf" srcId="{A6456592-1FA4-4C82-8A3E-82E4BC33BD3B}" destId="{B7842B19-32A3-4950-910B-8EF65512CC60}" srcOrd="2" destOrd="0" presId="urn:microsoft.com/office/officeart/2005/8/layout/radial1"/>
    <dgm:cxn modelId="{26137B58-282D-4CC5-AEE6-C423E1F4028E}" type="presParOf" srcId="{A6456592-1FA4-4C82-8A3E-82E4BC33BD3B}" destId="{0586B50A-A93D-4768-8D07-D50C4F8E1FCD}" srcOrd="3" destOrd="0" presId="urn:microsoft.com/office/officeart/2005/8/layout/radial1"/>
    <dgm:cxn modelId="{F050D0D1-97BD-4A20-A4DB-C6F5913A01A7}" type="presParOf" srcId="{0586B50A-A93D-4768-8D07-D50C4F8E1FCD}" destId="{B6324D5F-E2B9-4ADD-ACD2-C342ECDFA9FA}" srcOrd="0" destOrd="0" presId="urn:microsoft.com/office/officeart/2005/8/layout/radial1"/>
    <dgm:cxn modelId="{C1A38DA2-D743-4914-8B9A-737AA3BAE206}" type="presParOf" srcId="{A6456592-1FA4-4C82-8A3E-82E4BC33BD3B}" destId="{CD8379F5-395A-40E8-821E-BC532E2BDA05}" srcOrd="4" destOrd="0" presId="urn:microsoft.com/office/officeart/2005/8/layout/radial1"/>
    <dgm:cxn modelId="{CC9FBC6A-50E9-4AAE-95CE-0F671BE7610E}" type="presParOf" srcId="{A6456592-1FA4-4C82-8A3E-82E4BC33BD3B}" destId="{413BB419-4834-4EA6-8D9F-123F3CFD4F42}" srcOrd="5" destOrd="0" presId="urn:microsoft.com/office/officeart/2005/8/layout/radial1"/>
    <dgm:cxn modelId="{092B8D7B-1EF3-4A27-9FF0-B61BCDF57BB4}" type="presParOf" srcId="{413BB419-4834-4EA6-8D9F-123F3CFD4F42}" destId="{DCDC1AC3-5457-4103-9D8E-0435C4389C05}" srcOrd="0" destOrd="0" presId="urn:microsoft.com/office/officeart/2005/8/layout/radial1"/>
    <dgm:cxn modelId="{7814A69C-7AAF-48D5-8702-FA40E930F5EA}" type="presParOf" srcId="{A6456592-1FA4-4C82-8A3E-82E4BC33BD3B}" destId="{AFDE566A-09E3-4565-AE2E-F7B8A26D1334}" srcOrd="6" destOrd="0" presId="urn:microsoft.com/office/officeart/2005/8/layout/radial1"/>
    <dgm:cxn modelId="{35F2D07C-3703-483B-AB06-D164161AF9D2}" type="presParOf" srcId="{A6456592-1FA4-4C82-8A3E-82E4BC33BD3B}" destId="{A7F01D97-D200-422B-B174-E8F85373652F}" srcOrd="7" destOrd="0" presId="urn:microsoft.com/office/officeart/2005/8/layout/radial1"/>
    <dgm:cxn modelId="{7A15805C-3CC5-4B15-B09F-3198C27EDCA7}" type="presParOf" srcId="{A7F01D97-D200-422B-B174-E8F85373652F}" destId="{F0D7E566-DAE9-454C-82D9-C39B21A27FE0}" srcOrd="0" destOrd="0" presId="urn:microsoft.com/office/officeart/2005/8/layout/radial1"/>
    <dgm:cxn modelId="{8EA01C7F-6ECC-4E94-8923-652E7922E0A1}" type="presParOf" srcId="{A6456592-1FA4-4C82-8A3E-82E4BC33BD3B}" destId="{0CFFC35C-DF89-4329-A3E2-053AFADCF772}" srcOrd="8" destOrd="0" presId="urn:microsoft.com/office/officeart/2005/8/layout/radial1"/>
    <dgm:cxn modelId="{52785E7A-6DA7-48CC-816B-81FFB279F267}" type="presParOf" srcId="{A6456592-1FA4-4C82-8A3E-82E4BC33BD3B}" destId="{CDB4B036-7060-4B19-AE92-29754266658F}" srcOrd="9" destOrd="0" presId="urn:microsoft.com/office/officeart/2005/8/layout/radial1"/>
    <dgm:cxn modelId="{0A100C8F-F769-4A5C-B9AD-59FF1FE8540C}" type="presParOf" srcId="{CDB4B036-7060-4B19-AE92-29754266658F}" destId="{FC806465-99D1-408F-B278-893E0B50D22E}" srcOrd="0" destOrd="0" presId="urn:microsoft.com/office/officeart/2005/8/layout/radial1"/>
    <dgm:cxn modelId="{B02D221D-9BA6-4A18-AFBE-3FD93CB14AFD}" type="presParOf" srcId="{A6456592-1FA4-4C82-8A3E-82E4BC33BD3B}" destId="{6C33A5E0-949D-4C81-BE24-1747CC0D3AE9}" srcOrd="10" destOrd="0" presId="urn:microsoft.com/office/officeart/2005/8/layout/radial1"/>
    <dgm:cxn modelId="{45B2EC64-A75B-4199-80D1-8C3CBDE00D0C}" type="presParOf" srcId="{A6456592-1FA4-4C82-8A3E-82E4BC33BD3B}" destId="{E1FBD094-FB7A-4441-BB3F-8FF69D0B0401}" srcOrd="11" destOrd="0" presId="urn:microsoft.com/office/officeart/2005/8/layout/radial1"/>
    <dgm:cxn modelId="{55EE18E6-7DA6-4810-B5D8-5D561F19F211}" type="presParOf" srcId="{E1FBD094-FB7A-4441-BB3F-8FF69D0B0401}" destId="{2DDEFF06-F486-46D2-916E-2F0A0B6C06A8}" srcOrd="0" destOrd="0" presId="urn:microsoft.com/office/officeart/2005/8/layout/radial1"/>
    <dgm:cxn modelId="{78F08E77-84EF-4573-920E-9D29D28723AA}" type="presParOf" srcId="{A6456592-1FA4-4C82-8A3E-82E4BC33BD3B}" destId="{D2286D54-ADD3-4617-9F39-6DC5295AB60B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E3547-E421-4571-BE06-D8E036CE2682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</dgm:pt>
    <dgm:pt modelId="{10A54CD9-E02C-4790-98F2-D1A198B9351E}">
      <dgm:prSet phldrT="[Texte]"/>
      <dgm:spPr/>
      <dgm:t>
        <a:bodyPr/>
        <a:lstStyle/>
        <a:p>
          <a:r>
            <a:rPr lang="fr-FR" dirty="0" smtClean="0"/>
            <a:t>Agenda 2063/AFRICA WE WANT</a:t>
          </a:r>
          <a:endParaRPr lang="fr-FR" dirty="0"/>
        </a:p>
      </dgm:t>
    </dgm:pt>
    <dgm:pt modelId="{F586119A-0630-402C-9214-C1EACE50597E}" type="parTrans" cxnId="{E2206129-6295-4ABF-8D97-D6CCE7DD925F}">
      <dgm:prSet/>
      <dgm:spPr/>
      <dgm:t>
        <a:bodyPr/>
        <a:lstStyle/>
        <a:p>
          <a:endParaRPr lang="fr-FR"/>
        </a:p>
      </dgm:t>
    </dgm:pt>
    <dgm:pt modelId="{39250830-A22E-4FDA-BF9D-B2F7ED6FA237}" type="sibTrans" cxnId="{E2206129-6295-4ABF-8D97-D6CCE7DD925F}">
      <dgm:prSet/>
      <dgm:spPr/>
      <dgm:t>
        <a:bodyPr/>
        <a:lstStyle/>
        <a:p>
          <a:endParaRPr lang="fr-FR"/>
        </a:p>
      </dgm:t>
    </dgm:pt>
    <dgm:pt modelId="{BCB14EC1-E48C-4665-B470-8CECF06B6026}">
      <dgm:prSet phldrT="[Texte]"/>
      <dgm:spPr/>
      <dgm:t>
        <a:bodyPr/>
        <a:lstStyle/>
        <a:p>
          <a:r>
            <a:rPr lang="fr-FR" dirty="0" smtClean="0"/>
            <a:t>EACCP</a:t>
          </a:r>
          <a:endParaRPr lang="fr-FR" dirty="0"/>
        </a:p>
      </dgm:t>
    </dgm:pt>
    <dgm:pt modelId="{90C48D2D-6C82-474C-BDC6-C29532E128D8}" type="parTrans" cxnId="{533D8677-50A7-4B9F-886A-3ED4A89DE028}">
      <dgm:prSet/>
      <dgm:spPr/>
      <dgm:t>
        <a:bodyPr/>
        <a:lstStyle/>
        <a:p>
          <a:endParaRPr lang="fr-FR"/>
        </a:p>
      </dgm:t>
    </dgm:pt>
    <dgm:pt modelId="{E64ADD93-B84D-4804-BD6B-538A512FA4E8}" type="sibTrans" cxnId="{533D8677-50A7-4B9F-886A-3ED4A89DE028}">
      <dgm:prSet/>
      <dgm:spPr/>
      <dgm:t>
        <a:bodyPr/>
        <a:lstStyle/>
        <a:p>
          <a:endParaRPr lang="fr-FR"/>
        </a:p>
      </dgm:t>
    </dgm:pt>
    <dgm:pt modelId="{CAE26B68-257B-4D3F-9420-034E9EDF3DCA}">
      <dgm:prSet phldrT="[Texte]"/>
      <dgm:spPr/>
      <dgm:t>
        <a:bodyPr/>
        <a:lstStyle/>
        <a:p>
          <a:r>
            <a:rPr lang="fr-FR" dirty="0" smtClean="0"/>
            <a:t>COMIFAC</a:t>
          </a:r>
          <a:endParaRPr lang="fr-FR" dirty="0"/>
        </a:p>
      </dgm:t>
    </dgm:pt>
    <dgm:pt modelId="{D25FCAE7-2BD7-48BE-A351-03A33172A818}" type="parTrans" cxnId="{A04116BD-5C9C-4B29-872E-8A02895C8E33}">
      <dgm:prSet/>
      <dgm:spPr/>
      <dgm:t>
        <a:bodyPr/>
        <a:lstStyle/>
        <a:p>
          <a:endParaRPr lang="fr-FR"/>
        </a:p>
      </dgm:t>
    </dgm:pt>
    <dgm:pt modelId="{3A7D1AAE-211B-42C1-9DE3-E71C19AD4D02}" type="sibTrans" cxnId="{A04116BD-5C9C-4B29-872E-8A02895C8E33}">
      <dgm:prSet/>
      <dgm:spPr/>
      <dgm:t>
        <a:bodyPr/>
        <a:lstStyle/>
        <a:p>
          <a:endParaRPr lang="fr-FR"/>
        </a:p>
      </dgm:t>
    </dgm:pt>
    <dgm:pt modelId="{AA235D28-C297-4EC1-8CE8-84D6F0325BB8}">
      <dgm:prSet/>
      <dgm:spPr/>
      <dgm:t>
        <a:bodyPr/>
        <a:lstStyle/>
        <a:p>
          <a:r>
            <a:rPr lang="fr-FR" dirty="0" smtClean="0"/>
            <a:t>NEPAD</a:t>
          </a:r>
          <a:endParaRPr lang="fr-FR" dirty="0"/>
        </a:p>
      </dgm:t>
    </dgm:pt>
    <dgm:pt modelId="{F6150029-AB3A-44D7-B0CB-436764A846F4}" type="parTrans" cxnId="{426FB130-D78C-45DE-8208-ED3B0B2864AC}">
      <dgm:prSet/>
      <dgm:spPr/>
      <dgm:t>
        <a:bodyPr/>
        <a:lstStyle/>
        <a:p>
          <a:endParaRPr lang="fr-FR"/>
        </a:p>
      </dgm:t>
    </dgm:pt>
    <dgm:pt modelId="{3F0198F0-82BE-4FC9-B02F-5DAE4CE83D41}" type="sibTrans" cxnId="{426FB130-D78C-45DE-8208-ED3B0B2864AC}">
      <dgm:prSet/>
      <dgm:spPr/>
      <dgm:t>
        <a:bodyPr/>
        <a:lstStyle/>
        <a:p>
          <a:endParaRPr lang="fr-FR"/>
        </a:p>
      </dgm:t>
    </dgm:pt>
    <dgm:pt modelId="{F1159CA8-8B69-4D99-9F8A-7873733D95A9}">
      <dgm:prSet/>
      <dgm:spPr/>
      <dgm:t>
        <a:bodyPr/>
        <a:lstStyle/>
        <a:p>
          <a:r>
            <a:rPr lang="fr-FR" dirty="0" smtClean="0"/>
            <a:t>NBI</a:t>
          </a:r>
          <a:endParaRPr lang="fr-FR" dirty="0"/>
        </a:p>
      </dgm:t>
    </dgm:pt>
    <dgm:pt modelId="{C4F61AF4-D7E9-4398-B3B6-01F895AFFF24}" type="parTrans" cxnId="{527E86A1-6050-4D8C-96D7-A8EF15C1754C}">
      <dgm:prSet/>
      <dgm:spPr/>
      <dgm:t>
        <a:bodyPr/>
        <a:lstStyle/>
        <a:p>
          <a:endParaRPr lang="fr-FR"/>
        </a:p>
      </dgm:t>
    </dgm:pt>
    <dgm:pt modelId="{AEF34EC1-66BF-4104-9F27-F8D4BC0C01CA}" type="sibTrans" cxnId="{527E86A1-6050-4D8C-96D7-A8EF15C1754C}">
      <dgm:prSet/>
      <dgm:spPr/>
      <dgm:t>
        <a:bodyPr/>
        <a:lstStyle/>
        <a:p>
          <a:endParaRPr lang="fr-FR"/>
        </a:p>
      </dgm:t>
    </dgm:pt>
    <dgm:pt modelId="{E2B4A40E-0F72-406A-941A-5E83D452C082}" type="pres">
      <dgm:prSet presAssocID="{61BE3547-E421-4571-BE06-D8E036CE2682}" presName="cycle" presStyleCnt="0">
        <dgm:presLayoutVars>
          <dgm:dir/>
          <dgm:resizeHandles val="exact"/>
        </dgm:presLayoutVars>
      </dgm:prSet>
      <dgm:spPr/>
    </dgm:pt>
    <dgm:pt modelId="{5287CF40-B3CA-4C1E-90AE-80723A668DB7}" type="pres">
      <dgm:prSet presAssocID="{10A54CD9-E02C-4790-98F2-D1A198B935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DC140E-F2D0-4B77-AFBB-79CA1F7D785A}" type="pres">
      <dgm:prSet presAssocID="{10A54CD9-E02C-4790-98F2-D1A198B9351E}" presName="spNode" presStyleCnt="0"/>
      <dgm:spPr/>
    </dgm:pt>
    <dgm:pt modelId="{5BF8BF30-B352-499C-A4B8-F1324E7B569B}" type="pres">
      <dgm:prSet presAssocID="{39250830-A22E-4FDA-BF9D-B2F7ED6FA237}" presName="sibTrans" presStyleLbl="sibTrans1D1" presStyleIdx="0" presStyleCnt="5"/>
      <dgm:spPr/>
      <dgm:t>
        <a:bodyPr/>
        <a:lstStyle/>
        <a:p>
          <a:endParaRPr lang="fr-FR"/>
        </a:p>
      </dgm:t>
    </dgm:pt>
    <dgm:pt modelId="{CD13BCEB-6D6C-479D-BAA4-68E371E4CFC0}" type="pres">
      <dgm:prSet presAssocID="{BCB14EC1-E48C-4665-B470-8CECF06B60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A5D682-DCA9-458F-904B-EA59FE4E7F06}" type="pres">
      <dgm:prSet presAssocID="{BCB14EC1-E48C-4665-B470-8CECF06B6026}" presName="spNode" presStyleCnt="0"/>
      <dgm:spPr/>
    </dgm:pt>
    <dgm:pt modelId="{5D8FB0B5-AFCF-414B-BDF7-4E262D94809B}" type="pres">
      <dgm:prSet presAssocID="{E64ADD93-B84D-4804-BD6B-538A512FA4E8}" presName="sibTrans" presStyleLbl="sibTrans1D1" presStyleIdx="1" presStyleCnt="5"/>
      <dgm:spPr/>
      <dgm:t>
        <a:bodyPr/>
        <a:lstStyle/>
        <a:p>
          <a:endParaRPr lang="fr-FR"/>
        </a:p>
      </dgm:t>
    </dgm:pt>
    <dgm:pt modelId="{5BA4CEA0-D6AE-4376-8395-81378B9CE8A5}" type="pres">
      <dgm:prSet presAssocID="{F1159CA8-8B69-4D99-9F8A-7873733D95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115C24-FCC2-4CED-A7FB-E686E884A330}" type="pres">
      <dgm:prSet presAssocID="{F1159CA8-8B69-4D99-9F8A-7873733D95A9}" presName="spNode" presStyleCnt="0"/>
      <dgm:spPr/>
    </dgm:pt>
    <dgm:pt modelId="{84BE6D17-07F8-4ABA-8BA1-BD9EA9265101}" type="pres">
      <dgm:prSet presAssocID="{AEF34EC1-66BF-4104-9F27-F8D4BC0C01CA}" presName="sibTrans" presStyleLbl="sibTrans1D1" presStyleIdx="2" presStyleCnt="5"/>
      <dgm:spPr/>
      <dgm:t>
        <a:bodyPr/>
        <a:lstStyle/>
        <a:p>
          <a:endParaRPr lang="fr-FR"/>
        </a:p>
      </dgm:t>
    </dgm:pt>
    <dgm:pt modelId="{24040923-069C-4906-99F1-9A32D06D5C00}" type="pres">
      <dgm:prSet presAssocID="{AA235D28-C297-4EC1-8CE8-84D6F0325B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29EFE-A69E-4EC0-9148-D69E3FAAE40F}" type="pres">
      <dgm:prSet presAssocID="{AA235D28-C297-4EC1-8CE8-84D6F0325BB8}" presName="spNode" presStyleCnt="0"/>
      <dgm:spPr/>
    </dgm:pt>
    <dgm:pt modelId="{2A834871-C46F-470D-B4F5-5538D5947B21}" type="pres">
      <dgm:prSet presAssocID="{3F0198F0-82BE-4FC9-B02F-5DAE4CE83D41}" presName="sibTrans" presStyleLbl="sibTrans1D1" presStyleIdx="3" presStyleCnt="5"/>
      <dgm:spPr/>
      <dgm:t>
        <a:bodyPr/>
        <a:lstStyle/>
        <a:p>
          <a:endParaRPr lang="fr-FR"/>
        </a:p>
      </dgm:t>
    </dgm:pt>
    <dgm:pt modelId="{B3EA4D69-D9CA-4E69-A96C-74B9590C3163}" type="pres">
      <dgm:prSet presAssocID="{CAE26B68-257B-4D3F-9420-034E9EDF3D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EC08C2-61A7-4E58-8CB1-399176D8A5A3}" type="pres">
      <dgm:prSet presAssocID="{CAE26B68-257B-4D3F-9420-034E9EDF3DCA}" presName="spNode" presStyleCnt="0"/>
      <dgm:spPr/>
    </dgm:pt>
    <dgm:pt modelId="{945965ED-8A5D-44D8-AD43-75B8623A7C72}" type="pres">
      <dgm:prSet presAssocID="{3A7D1AAE-211B-42C1-9DE3-E71C19AD4D02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E854BD6C-7495-4C8E-894B-03FFE9772027}" type="presOf" srcId="{3F0198F0-82BE-4FC9-B02F-5DAE4CE83D41}" destId="{2A834871-C46F-470D-B4F5-5538D5947B21}" srcOrd="0" destOrd="0" presId="urn:microsoft.com/office/officeart/2005/8/layout/cycle6"/>
    <dgm:cxn modelId="{75E53CDE-5CD9-48F6-97F8-8373D785AFFD}" type="presOf" srcId="{61BE3547-E421-4571-BE06-D8E036CE2682}" destId="{E2B4A40E-0F72-406A-941A-5E83D452C082}" srcOrd="0" destOrd="0" presId="urn:microsoft.com/office/officeart/2005/8/layout/cycle6"/>
    <dgm:cxn modelId="{847F376C-59E5-4EDB-8D6E-5050E939A50D}" type="presOf" srcId="{E64ADD93-B84D-4804-BD6B-538A512FA4E8}" destId="{5D8FB0B5-AFCF-414B-BDF7-4E262D94809B}" srcOrd="0" destOrd="0" presId="urn:microsoft.com/office/officeart/2005/8/layout/cycle6"/>
    <dgm:cxn modelId="{DAAE97A8-4689-4D60-A01C-803ABF1AAAED}" type="presOf" srcId="{10A54CD9-E02C-4790-98F2-D1A198B9351E}" destId="{5287CF40-B3CA-4C1E-90AE-80723A668DB7}" srcOrd="0" destOrd="0" presId="urn:microsoft.com/office/officeart/2005/8/layout/cycle6"/>
    <dgm:cxn modelId="{45CE79C0-D01D-4DF9-8597-BB90475D5DE1}" type="presOf" srcId="{F1159CA8-8B69-4D99-9F8A-7873733D95A9}" destId="{5BA4CEA0-D6AE-4376-8395-81378B9CE8A5}" srcOrd="0" destOrd="0" presId="urn:microsoft.com/office/officeart/2005/8/layout/cycle6"/>
    <dgm:cxn modelId="{54589EBF-1824-4DEF-A41C-6CC73F2F2A72}" type="presOf" srcId="{39250830-A22E-4FDA-BF9D-B2F7ED6FA237}" destId="{5BF8BF30-B352-499C-A4B8-F1324E7B569B}" srcOrd="0" destOrd="0" presId="urn:microsoft.com/office/officeart/2005/8/layout/cycle6"/>
    <dgm:cxn modelId="{0C0231AC-FF40-4EC4-8879-56EB29B6CDC6}" type="presOf" srcId="{CAE26B68-257B-4D3F-9420-034E9EDF3DCA}" destId="{B3EA4D69-D9CA-4E69-A96C-74B9590C3163}" srcOrd="0" destOrd="0" presId="urn:microsoft.com/office/officeart/2005/8/layout/cycle6"/>
    <dgm:cxn modelId="{533D8677-50A7-4B9F-886A-3ED4A89DE028}" srcId="{61BE3547-E421-4571-BE06-D8E036CE2682}" destId="{BCB14EC1-E48C-4665-B470-8CECF06B6026}" srcOrd="1" destOrd="0" parTransId="{90C48D2D-6C82-474C-BDC6-C29532E128D8}" sibTransId="{E64ADD93-B84D-4804-BD6B-538A512FA4E8}"/>
    <dgm:cxn modelId="{8128AD1C-2E14-422A-88B7-99E122ED30B2}" type="presOf" srcId="{BCB14EC1-E48C-4665-B470-8CECF06B6026}" destId="{CD13BCEB-6D6C-479D-BAA4-68E371E4CFC0}" srcOrd="0" destOrd="0" presId="urn:microsoft.com/office/officeart/2005/8/layout/cycle6"/>
    <dgm:cxn modelId="{426FB130-D78C-45DE-8208-ED3B0B2864AC}" srcId="{61BE3547-E421-4571-BE06-D8E036CE2682}" destId="{AA235D28-C297-4EC1-8CE8-84D6F0325BB8}" srcOrd="3" destOrd="0" parTransId="{F6150029-AB3A-44D7-B0CB-436764A846F4}" sibTransId="{3F0198F0-82BE-4FC9-B02F-5DAE4CE83D41}"/>
    <dgm:cxn modelId="{638F0C3E-1EFA-4339-B1CE-0FAD808B55E4}" type="presOf" srcId="{3A7D1AAE-211B-42C1-9DE3-E71C19AD4D02}" destId="{945965ED-8A5D-44D8-AD43-75B8623A7C72}" srcOrd="0" destOrd="0" presId="urn:microsoft.com/office/officeart/2005/8/layout/cycle6"/>
    <dgm:cxn modelId="{E2206129-6295-4ABF-8D97-D6CCE7DD925F}" srcId="{61BE3547-E421-4571-BE06-D8E036CE2682}" destId="{10A54CD9-E02C-4790-98F2-D1A198B9351E}" srcOrd="0" destOrd="0" parTransId="{F586119A-0630-402C-9214-C1EACE50597E}" sibTransId="{39250830-A22E-4FDA-BF9D-B2F7ED6FA237}"/>
    <dgm:cxn modelId="{527E86A1-6050-4D8C-96D7-A8EF15C1754C}" srcId="{61BE3547-E421-4571-BE06-D8E036CE2682}" destId="{F1159CA8-8B69-4D99-9F8A-7873733D95A9}" srcOrd="2" destOrd="0" parTransId="{C4F61AF4-D7E9-4398-B3B6-01F895AFFF24}" sibTransId="{AEF34EC1-66BF-4104-9F27-F8D4BC0C01CA}"/>
    <dgm:cxn modelId="{3A831263-4673-43EE-8900-1DFFBF888F43}" type="presOf" srcId="{AA235D28-C297-4EC1-8CE8-84D6F0325BB8}" destId="{24040923-069C-4906-99F1-9A32D06D5C00}" srcOrd="0" destOrd="0" presId="urn:microsoft.com/office/officeart/2005/8/layout/cycle6"/>
    <dgm:cxn modelId="{A04116BD-5C9C-4B29-872E-8A02895C8E33}" srcId="{61BE3547-E421-4571-BE06-D8E036CE2682}" destId="{CAE26B68-257B-4D3F-9420-034E9EDF3DCA}" srcOrd="4" destOrd="0" parTransId="{D25FCAE7-2BD7-48BE-A351-03A33172A818}" sibTransId="{3A7D1AAE-211B-42C1-9DE3-E71C19AD4D02}"/>
    <dgm:cxn modelId="{5DB8E152-3C65-45BA-AEE1-E3F9700D037E}" type="presOf" srcId="{AEF34EC1-66BF-4104-9F27-F8D4BC0C01CA}" destId="{84BE6D17-07F8-4ABA-8BA1-BD9EA9265101}" srcOrd="0" destOrd="0" presId="urn:microsoft.com/office/officeart/2005/8/layout/cycle6"/>
    <dgm:cxn modelId="{269AF4CC-FEA5-49E6-9C52-5539710C7EB5}" type="presParOf" srcId="{E2B4A40E-0F72-406A-941A-5E83D452C082}" destId="{5287CF40-B3CA-4C1E-90AE-80723A668DB7}" srcOrd="0" destOrd="0" presId="urn:microsoft.com/office/officeart/2005/8/layout/cycle6"/>
    <dgm:cxn modelId="{A860615D-F520-4F4A-9102-FEC68B0FB4F1}" type="presParOf" srcId="{E2B4A40E-0F72-406A-941A-5E83D452C082}" destId="{E9DC140E-F2D0-4B77-AFBB-79CA1F7D785A}" srcOrd="1" destOrd="0" presId="urn:microsoft.com/office/officeart/2005/8/layout/cycle6"/>
    <dgm:cxn modelId="{006DB9C0-84A7-49DA-B9B8-69FF04D513ED}" type="presParOf" srcId="{E2B4A40E-0F72-406A-941A-5E83D452C082}" destId="{5BF8BF30-B352-499C-A4B8-F1324E7B569B}" srcOrd="2" destOrd="0" presId="urn:microsoft.com/office/officeart/2005/8/layout/cycle6"/>
    <dgm:cxn modelId="{4D5CFA03-5414-45E9-9079-576CCAB505F2}" type="presParOf" srcId="{E2B4A40E-0F72-406A-941A-5E83D452C082}" destId="{CD13BCEB-6D6C-479D-BAA4-68E371E4CFC0}" srcOrd="3" destOrd="0" presId="urn:microsoft.com/office/officeart/2005/8/layout/cycle6"/>
    <dgm:cxn modelId="{3EB7DE9E-E0ED-4B5D-82CF-E83D35397D9F}" type="presParOf" srcId="{E2B4A40E-0F72-406A-941A-5E83D452C082}" destId="{13A5D682-DCA9-458F-904B-EA59FE4E7F06}" srcOrd="4" destOrd="0" presId="urn:microsoft.com/office/officeart/2005/8/layout/cycle6"/>
    <dgm:cxn modelId="{37A0A548-27B7-4D9D-8C6C-3F4C4A20E4BB}" type="presParOf" srcId="{E2B4A40E-0F72-406A-941A-5E83D452C082}" destId="{5D8FB0B5-AFCF-414B-BDF7-4E262D94809B}" srcOrd="5" destOrd="0" presId="urn:microsoft.com/office/officeart/2005/8/layout/cycle6"/>
    <dgm:cxn modelId="{AC7FD667-5E2C-43AD-9513-9F251D8743E5}" type="presParOf" srcId="{E2B4A40E-0F72-406A-941A-5E83D452C082}" destId="{5BA4CEA0-D6AE-4376-8395-81378B9CE8A5}" srcOrd="6" destOrd="0" presId="urn:microsoft.com/office/officeart/2005/8/layout/cycle6"/>
    <dgm:cxn modelId="{00099E0B-57A6-4430-8765-27B80659029B}" type="presParOf" srcId="{E2B4A40E-0F72-406A-941A-5E83D452C082}" destId="{11115C24-FCC2-4CED-A7FB-E686E884A330}" srcOrd="7" destOrd="0" presId="urn:microsoft.com/office/officeart/2005/8/layout/cycle6"/>
    <dgm:cxn modelId="{1D189B30-1857-41D3-8F1F-A3FAFC53E77D}" type="presParOf" srcId="{E2B4A40E-0F72-406A-941A-5E83D452C082}" destId="{84BE6D17-07F8-4ABA-8BA1-BD9EA9265101}" srcOrd="8" destOrd="0" presId="urn:microsoft.com/office/officeart/2005/8/layout/cycle6"/>
    <dgm:cxn modelId="{CCB63C69-AA09-48E4-AAE4-596D6B540037}" type="presParOf" srcId="{E2B4A40E-0F72-406A-941A-5E83D452C082}" destId="{24040923-069C-4906-99F1-9A32D06D5C00}" srcOrd="9" destOrd="0" presId="urn:microsoft.com/office/officeart/2005/8/layout/cycle6"/>
    <dgm:cxn modelId="{B5C6E4B5-440E-4F94-9882-444F427EDCB9}" type="presParOf" srcId="{E2B4A40E-0F72-406A-941A-5E83D452C082}" destId="{EF229EFE-A69E-4EC0-9148-D69E3FAAE40F}" srcOrd="10" destOrd="0" presId="urn:microsoft.com/office/officeart/2005/8/layout/cycle6"/>
    <dgm:cxn modelId="{A574E8F8-E608-459A-A271-8E3E746267F4}" type="presParOf" srcId="{E2B4A40E-0F72-406A-941A-5E83D452C082}" destId="{2A834871-C46F-470D-B4F5-5538D5947B21}" srcOrd="11" destOrd="0" presId="urn:microsoft.com/office/officeart/2005/8/layout/cycle6"/>
    <dgm:cxn modelId="{7BAC6277-8B46-4BCD-9D78-28DE7113AD5C}" type="presParOf" srcId="{E2B4A40E-0F72-406A-941A-5E83D452C082}" destId="{B3EA4D69-D9CA-4E69-A96C-74B9590C3163}" srcOrd="12" destOrd="0" presId="urn:microsoft.com/office/officeart/2005/8/layout/cycle6"/>
    <dgm:cxn modelId="{21638CDD-17BD-47C4-94EC-0E6B89733806}" type="presParOf" srcId="{E2B4A40E-0F72-406A-941A-5E83D452C082}" destId="{82EC08C2-61A7-4E58-8CB1-399176D8A5A3}" srcOrd="13" destOrd="0" presId="urn:microsoft.com/office/officeart/2005/8/layout/cycle6"/>
    <dgm:cxn modelId="{1D09E645-AC52-4CEF-8640-C00476F4DEC5}" type="presParOf" srcId="{E2B4A40E-0F72-406A-941A-5E83D452C082}" destId="{945965ED-8A5D-44D8-AD43-75B8623A7C72}" srcOrd="14" destOrd="0" presId="urn:microsoft.com/office/officeart/2005/8/layout/cycle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C5F70A-CA3F-43C8-8EA8-1A9B49CA24B6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061160FA-40BB-4679-AFF9-DF84AD180122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NFP</a:t>
          </a:r>
          <a:endParaRPr lang="fr-FR" b="1" dirty="0">
            <a:solidFill>
              <a:srgbClr val="00B050"/>
            </a:solidFill>
          </a:endParaRPr>
        </a:p>
      </dgm:t>
    </dgm:pt>
    <dgm:pt modelId="{EAA80E47-A8D1-4C96-8645-F468C6951A6F}" type="parTrans" cxnId="{5A9C4D89-D887-417E-B2F8-40FD1B68561E}">
      <dgm:prSet/>
      <dgm:spPr/>
      <dgm:t>
        <a:bodyPr/>
        <a:lstStyle/>
        <a:p>
          <a:endParaRPr lang="fr-FR"/>
        </a:p>
      </dgm:t>
    </dgm:pt>
    <dgm:pt modelId="{5419A8DE-580A-4193-9F06-0C10DB527444}" type="sibTrans" cxnId="{5A9C4D89-D887-417E-B2F8-40FD1B68561E}">
      <dgm:prSet/>
      <dgm:spPr/>
      <dgm:t>
        <a:bodyPr/>
        <a:lstStyle/>
        <a:p>
          <a:endParaRPr lang="fr-FR"/>
        </a:p>
      </dgm:t>
    </dgm:pt>
    <dgm:pt modelId="{66E493D4-B05F-4974-BE4D-762E56AD08F2}">
      <dgm:prSet phldrT="[Texte]"/>
      <dgm:spPr/>
      <dgm:t>
        <a:bodyPr/>
        <a:lstStyle/>
        <a:p>
          <a:r>
            <a:rPr lang="fr-FR" dirty="0" smtClean="0"/>
            <a:t>SDGs2030</a:t>
          </a:r>
        </a:p>
        <a:p>
          <a:r>
            <a:rPr lang="fr-FR" dirty="0" smtClean="0"/>
            <a:t>15&amp;13</a:t>
          </a:r>
          <a:endParaRPr lang="fr-FR" dirty="0"/>
        </a:p>
      </dgm:t>
    </dgm:pt>
    <dgm:pt modelId="{9E107D1D-89A6-4D89-9C53-78C02A4E4354}" type="parTrans" cxnId="{F6978B2C-7BB2-4AA6-AF78-06CF432BCCD5}">
      <dgm:prSet/>
      <dgm:spPr/>
      <dgm:t>
        <a:bodyPr/>
        <a:lstStyle/>
        <a:p>
          <a:endParaRPr lang="fr-FR"/>
        </a:p>
      </dgm:t>
    </dgm:pt>
    <dgm:pt modelId="{A8D24DFF-C9D4-4D6B-8440-5258D7129D4F}" type="sibTrans" cxnId="{F6978B2C-7BB2-4AA6-AF78-06CF432BCCD5}">
      <dgm:prSet/>
      <dgm:spPr/>
      <dgm:t>
        <a:bodyPr/>
        <a:lstStyle/>
        <a:p>
          <a:endParaRPr lang="fr-FR"/>
        </a:p>
      </dgm:t>
    </dgm:pt>
    <dgm:pt modelId="{EB8AEB4C-1F11-4C87-9149-75F3F092C448}">
      <dgm:prSet phldrT="[Texte]"/>
      <dgm:spPr/>
      <dgm:t>
        <a:bodyPr/>
        <a:lstStyle/>
        <a:p>
          <a:r>
            <a:rPr lang="fr-FR" dirty="0" smtClean="0"/>
            <a:t>UNFCCC2015/Paris Agreement: REDD+</a:t>
          </a:r>
          <a:endParaRPr lang="fr-FR" dirty="0"/>
        </a:p>
      </dgm:t>
    </dgm:pt>
    <dgm:pt modelId="{16297DE2-FF1C-400D-91BD-5492B9020F9F}" type="parTrans" cxnId="{3D20E539-D154-4C12-8D7F-71FA808C2DB6}">
      <dgm:prSet/>
      <dgm:spPr/>
      <dgm:t>
        <a:bodyPr/>
        <a:lstStyle/>
        <a:p>
          <a:endParaRPr lang="fr-FR"/>
        </a:p>
      </dgm:t>
    </dgm:pt>
    <dgm:pt modelId="{3F845C66-F8C2-45D0-BF01-D4C745A3983E}" type="sibTrans" cxnId="{3D20E539-D154-4C12-8D7F-71FA808C2DB6}">
      <dgm:prSet/>
      <dgm:spPr/>
      <dgm:t>
        <a:bodyPr/>
        <a:lstStyle/>
        <a:p>
          <a:endParaRPr lang="fr-FR"/>
        </a:p>
      </dgm:t>
    </dgm:pt>
    <dgm:pt modelId="{12340EDB-589A-4220-9D48-4C5397969BEA}">
      <dgm:prSet phldrT="[Texte]"/>
      <dgm:spPr/>
      <dgm:t>
        <a:bodyPr/>
        <a:lstStyle/>
        <a:p>
          <a:r>
            <a:rPr lang="fr-FR" dirty="0" smtClean="0"/>
            <a:t>Bonn challenge 2011_2020: 150Millions ha/2Mha</a:t>
          </a:r>
          <a:endParaRPr lang="fr-FR" dirty="0"/>
        </a:p>
      </dgm:t>
    </dgm:pt>
    <dgm:pt modelId="{7E6566AD-D735-46DF-AB0B-6977BA224151}" type="parTrans" cxnId="{40A661A2-4862-439B-9C65-D6AC578E55C5}">
      <dgm:prSet/>
      <dgm:spPr/>
      <dgm:t>
        <a:bodyPr/>
        <a:lstStyle/>
        <a:p>
          <a:endParaRPr lang="fr-FR"/>
        </a:p>
      </dgm:t>
    </dgm:pt>
    <dgm:pt modelId="{94445A17-483E-4FAB-88B3-13DA552189F3}" type="sibTrans" cxnId="{40A661A2-4862-439B-9C65-D6AC578E55C5}">
      <dgm:prSet/>
      <dgm:spPr/>
      <dgm:t>
        <a:bodyPr/>
        <a:lstStyle/>
        <a:p>
          <a:endParaRPr lang="fr-FR"/>
        </a:p>
      </dgm:t>
    </dgm:pt>
    <dgm:pt modelId="{A0B782B9-949D-469F-807B-36F56F75CA2A}">
      <dgm:prSet/>
      <dgm:spPr/>
      <dgm:t>
        <a:bodyPr/>
        <a:lstStyle/>
        <a:p>
          <a:r>
            <a:rPr lang="fr-FR" dirty="0" smtClean="0"/>
            <a:t>Natural  capital </a:t>
          </a:r>
          <a:r>
            <a:rPr lang="fr-FR" dirty="0" err="1" smtClean="0"/>
            <a:t>accounting</a:t>
          </a:r>
          <a:r>
            <a:rPr lang="fr-FR" dirty="0" smtClean="0"/>
            <a:t>/ </a:t>
          </a:r>
          <a:r>
            <a:rPr lang="fr-FR" dirty="0" err="1" smtClean="0"/>
            <a:t>mechanism</a:t>
          </a:r>
          <a:r>
            <a:rPr lang="fr-FR" dirty="0" smtClean="0"/>
            <a:t> WB</a:t>
          </a:r>
          <a:endParaRPr lang="fr-FR" dirty="0"/>
        </a:p>
      </dgm:t>
    </dgm:pt>
    <dgm:pt modelId="{77F2ED3D-3AC0-4985-98CC-4921635FD863}" type="parTrans" cxnId="{702D9333-FCFF-481F-BC20-54CC41CBCC9C}">
      <dgm:prSet/>
      <dgm:spPr/>
      <dgm:t>
        <a:bodyPr/>
        <a:lstStyle/>
        <a:p>
          <a:endParaRPr lang="fr-FR"/>
        </a:p>
      </dgm:t>
    </dgm:pt>
    <dgm:pt modelId="{AB00ACF6-87E4-4009-969F-C387CEEAEF3D}" type="sibTrans" cxnId="{702D9333-FCFF-481F-BC20-54CC41CBCC9C}">
      <dgm:prSet/>
      <dgm:spPr/>
      <dgm:t>
        <a:bodyPr/>
        <a:lstStyle/>
        <a:p>
          <a:endParaRPr lang="fr-FR"/>
        </a:p>
      </dgm:t>
    </dgm:pt>
    <dgm:pt modelId="{448E0B54-3211-44D0-B87A-C8989901B501}">
      <dgm:prSet/>
      <dgm:spPr/>
      <dgm:t>
        <a:bodyPr/>
        <a:lstStyle/>
        <a:p>
          <a:r>
            <a:rPr lang="fr-FR" dirty="0" smtClean="0"/>
            <a:t>CITES1980</a:t>
          </a:r>
        </a:p>
        <a:p>
          <a:endParaRPr lang="fr-FR" dirty="0"/>
        </a:p>
      </dgm:t>
    </dgm:pt>
    <dgm:pt modelId="{6E9CA30A-52D0-4A17-B7C3-3C5A5ECFAB44}" type="parTrans" cxnId="{EA8B642A-4B33-467F-88EB-1969710C494B}">
      <dgm:prSet/>
      <dgm:spPr/>
      <dgm:t>
        <a:bodyPr/>
        <a:lstStyle/>
        <a:p>
          <a:endParaRPr lang="fr-FR"/>
        </a:p>
      </dgm:t>
    </dgm:pt>
    <dgm:pt modelId="{7E857972-CF53-4C7A-B973-E36AF7DF3C21}" type="sibTrans" cxnId="{EA8B642A-4B33-467F-88EB-1969710C494B}">
      <dgm:prSet/>
      <dgm:spPr/>
      <dgm:t>
        <a:bodyPr/>
        <a:lstStyle/>
        <a:p>
          <a:endParaRPr lang="fr-FR"/>
        </a:p>
      </dgm:t>
    </dgm:pt>
    <dgm:pt modelId="{FBF23358-2952-4F61-B227-9F6E32FB13A7}">
      <dgm:prSet/>
      <dgm:spPr/>
      <dgm:t>
        <a:bodyPr/>
        <a:lstStyle/>
        <a:p>
          <a:r>
            <a:rPr lang="fr-FR" dirty="0" smtClean="0"/>
            <a:t>UNCCD 1998: DESERTIFICATION</a:t>
          </a:r>
          <a:endParaRPr lang="fr-FR" dirty="0"/>
        </a:p>
      </dgm:t>
    </dgm:pt>
    <dgm:pt modelId="{89564463-9B94-436B-BAA6-FCBD02CDB81E}" type="parTrans" cxnId="{2FA6E714-E4F3-48D0-AF60-F9A9B718EC40}">
      <dgm:prSet/>
      <dgm:spPr/>
      <dgm:t>
        <a:bodyPr/>
        <a:lstStyle/>
        <a:p>
          <a:endParaRPr lang="fr-FR"/>
        </a:p>
      </dgm:t>
    </dgm:pt>
    <dgm:pt modelId="{9676883C-380A-46B1-93FF-7CEEDAC6FAAA}" type="sibTrans" cxnId="{2FA6E714-E4F3-48D0-AF60-F9A9B718EC40}">
      <dgm:prSet/>
      <dgm:spPr/>
      <dgm:t>
        <a:bodyPr/>
        <a:lstStyle/>
        <a:p>
          <a:endParaRPr lang="fr-FR"/>
        </a:p>
      </dgm:t>
    </dgm:pt>
    <dgm:pt modelId="{60C32CD9-0168-4DC9-B7F5-C778BCCB92EB}">
      <dgm:prSet/>
      <dgm:spPr/>
      <dgm:t>
        <a:bodyPr/>
        <a:lstStyle/>
        <a:p>
          <a:r>
            <a:rPr lang="fr-FR" dirty="0" smtClean="0"/>
            <a:t>CBD/NBSAP</a:t>
          </a:r>
          <a:endParaRPr lang="fr-FR" dirty="0"/>
        </a:p>
      </dgm:t>
    </dgm:pt>
    <dgm:pt modelId="{07E73236-AF03-4E44-9593-D98BB83EDE9D}" type="parTrans" cxnId="{61B713B4-B8EA-45C1-8E01-977650338F68}">
      <dgm:prSet/>
      <dgm:spPr/>
      <dgm:t>
        <a:bodyPr/>
        <a:lstStyle/>
        <a:p>
          <a:endParaRPr lang="fr-FR"/>
        </a:p>
      </dgm:t>
    </dgm:pt>
    <dgm:pt modelId="{45D7D831-90F0-4A6E-B27D-54793EDE2033}" type="sibTrans" cxnId="{61B713B4-B8EA-45C1-8E01-977650338F68}">
      <dgm:prSet/>
      <dgm:spPr/>
      <dgm:t>
        <a:bodyPr/>
        <a:lstStyle/>
        <a:p>
          <a:endParaRPr lang="fr-FR"/>
        </a:p>
      </dgm:t>
    </dgm:pt>
    <dgm:pt modelId="{48CE036E-8246-4959-865C-5ECBE21AD863}" type="pres">
      <dgm:prSet presAssocID="{7FC5F70A-CA3F-43C8-8EA8-1A9B49CA24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E5D7F7-C503-4040-9783-A194D29646BF}" type="pres">
      <dgm:prSet presAssocID="{061160FA-40BB-4679-AFF9-DF84AD180122}" presName="centerShape" presStyleLbl="node0" presStyleIdx="0" presStyleCnt="1"/>
      <dgm:spPr/>
      <dgm:t>
        <a:bodyPr/>
        <a:lstStyle/>
        <a:p>
          <a:endParaRPr lang="fr-FR"/>
        </a:p>
      </dgm:t>
    </dgm:pt>
    <dgm:pt modelId="{318D0496-7E9A-479D-A4B1-9C907289C840}" type="pres">
      <dgm:prSet presAssocID="{9E107D1D-89A6-4D89-9C53-78C02A4E4354}" presName="parTrans" presStyleLbl="bgSibTrans2D1" presStyleIdx="0" presStyleCnt="7"/>
      <dgm:spPr/>
      <dgm:t>
        <a:bodyPr/>
        <a:lstStyle/>
        <a:p>
          <a:endParaRPr lang="fr-FR"/>
        </a:p>
      </dgm:t>
    </dgm:pt>
    <dgm:pt modelId="{2F550042-3C6B-409A-954D-E9DC317E40A6}" type="pres">
      <dgm:prSet presAssocID="{66E493D4-B05F-4974-BE4D-762E56AD08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E1D188-BF64-4AC7-BE90-A4584691E70B}" type="pres">
      <dgm:prSet presAssocID="{16297DE2-FF1C-400D-91BD-5492B9020F9F}" presName="parTrans" presStyleLbl="bgSibTrans2D1" presStyleIdx="1" presStyleCnt="7"/>
      <dgm:spPr/>
      <dgm:t>
        <a:bodyPr/>
        <a:lstStyle/>
        <a:p>
          <a:endParaRPr lang="fr-FR"/>
        </a:p>
      </dgm:t>
    </dgm:pt>
    <dgm:pt modelId="{DEE40C97-0AB1-4C24-80BE-A014D4406A8B}" type="pres">
      <dgm:prSet presAssocID="{EB8AEB4C-1F11-4C87-9149-75F3F092C4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1B8CF-C4C7-4D53-8F61-96B97E0F9F01}" type="pres">
      <dgm:prSet presAssocID="{7E6566AD-D735-46DF-AB0B-6977BA224151}" presName="parTrans" presStyleLbl="bgSibTrans2D1" presStyleIdx="2" presStyleCnt="7"/>
      <dgm:spPr/>
      <dgm:t>
        <a:bodyPr/>
        <a:lstStyle/>
        <a:p>
          <a:endParaRPr lang="fr-FR"/>
        </a:p>
      </dgm:t>
    </dgm:pt>
    <dgm:pt modelId="{829760C6-8C06-4FDC-ACD0-12FF9A4504EE}" type="pres">
      <dgm:prSet presAssocID="{12340EDB-589A-4220-9D48-4C5397969B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2947A-D1ED-405D-BDC7-82B061105717}" type="pres">
      <dgm:prSet presAssocID="{77F2ED3D-3AC0-4985-98CC-4921635FD863}" presName="parTrans" presStyleLbl="bgSibTrans2D1" presStyleIdx="3" presStyleCnt="7"/>
      <dgm:spPr/>
      <dgm:t>
        <a:bodyPr/>
        <a:lstStyle/>
        <a:p>
          <a:endParaRPr lang="fr-FR"/>
        </a:p>
      </dgm:t>
    </dgm:pt>
    <dgm:pt modelId="{EE405E3E-766A-488F-9017-8C2552017D31}" type="pres">
      <dgm:prSet presAssocID="{A0B782B9-949D-469F-807B-36F56F75CA2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65C14-418E-43F8-84D9-1E5403173392}" type="pres">
      <dgm:prSet presAssocID="{6E9CA30A-52D0-4A17-B7C3-3C5A5ECFAB44}" presName="parTrans" presStyleLbl="bgSibTrans2D1" presStyleIdx="4" presStyleCnt="7"/>
      <dgm:spPr/>
      <dgm:t>
        <a:bodyPr/>
        <a:lstStyle/>
        <a:p>
          <a:endParaRPr lang="fr-FR"/>
        </a:p>
      </dgm:t>
    </dgm:pt>
    <dgm:pt modelId="{3364634A-48A1-4E7B-A74F-FF48C7EC713B}" type="pres">
      <dgm:prSet presAssocID="{448E0B54-3211-44D0-B87A-C8989901B501}" presName="node" presStyleLbl="node1" presStyleIdx="4" presStyleCnt="7" custRadScaleRad="101138" custRadScaleInc="63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C90825-11AE-43E2-AE2D-0F2A3109FC21}" type="pres">
      <dgm:prSet presAssocID="{89564463-9B94-436B-BAA6-FCBD02CDB81E}" presName="parTrans" presStyleLbl="bgSibTrans2D1" presStyleIdx="5" presStyleCnt="7"/>
      <dgm:spPr/>
      <dgm:t>
        <a:bodyPr/>
        <a:lstStyle/>
        <a:p>
          <a:endParaRPr lang="fr-FR"/>
        </a:p>
      </dgm:t>
    </dgm:pt>
    <dgm:pt modelId="{459FAA33-4B3B-4306-9E89-D6F3A5444A6B}" type="pres">
      <dgm:prSet presAssocID="{FBF23358-2952-4F61-B227-9F6E32FB13A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830F7-5FAD-45AE-8BB0-42B7F613A540}" type="pres">
      <dgm:prSet presAssocID="{07E73236-AF03-4E44-9593-D98BB83EDE9D}" presName="parTrans" presStyleLbl="bgSibTrans2D1" presStyleIdx="6" presStyleCnt="7"/>
      <dgm:spPr/>
      <dgm:t>
        <a:bodyPr/>
        <a:lstStyle/>
        <a:p>
          <a:endParaRPr lang="fr-FR"/>
        </a:p>
      </dgm:t>
    </dgm:pt>
    <dgm:pt modelId="{C26E34E9-2140-4F33-B30D-C785FB9B1FAC}" type="pres">
      <dgm:prSet presAssocID="{60C32CD9-0168-4DC9-B7F5-C778BCCB92E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A6E714-E4F3-48D0-AF60-F9A9B718EC40}" srcId="{061160FA-40BB-4679-AFF9-DF84AD180122}" destId="{FBF23358-2952-4F61-B227-9F6E32FB13A7}" srcOrd="5" destOrd="0" parTransId="{89564463-9B94-436B-BAA6-FCBD02CDB81E}" sibTransId="{9676883C-380A-46B1-93FF-7CEEDAC6FAAA}"/>
    <dgm:cxn modelId="{56BB01D4-B813-4A39-9CE8-4E644CFF1DC1}" type="presOf" srcId="{EB8AEB4C-1F11-4C87-9149-75F3F092C448}" destId="{DEE40C97-0AB1-4C24-80BE-A014D4406A8B}" srcOrd="0" destOrd="0" presId="urn:microsoft.com/office/officeart/2005/8/layout/radial4"/>
    <dgm:cxn modelId="{3D20E539-D154-4C12-8D7F-71FA808C2DB6}" srcId="{061160FA-40BB-4679-AFF9-DF84AD180122}" destId="{EB8AEB4C-1F11-4C87-9149-75F3F092C448}" srcOrd="1" destOrd="0" parTransId="{16297DE2-FF1C-400D-91BD-5492B9020F9F}" sibTransId="{3F845C66-F8C2-45D0-BF01-D4C745A3983E}"/>
    <dgm:cxn modelId="{D6EF92FB-0F87-41D5-B839-25A9811AB684}" type="presOf" srcId="{66E493D4-B05F-4974-BE4D-762E56AD08F2}" destId="{2F550042-3C6B-409A-954D-E9DC317E40A6}" srcOrd="0" destOrd="0" presId="urn:microsoft.com/office/officeart/2005/8/layout/radial4"/>
    <dgm:cxn modelId="{1F6EB024-2280-4235-B233-777AC6C72F46}" type="presOf" srcId="{A0B782B9-949D-469F-807B-36F56F75CA2A}" destId="{EE405E3E-766A-488F-9017-8C2552017D31}" srcOrd="0" destOrd="0" presId="urn:microsoft.com/office/officeart/2005/8/layout/radial4"/>
    <dgm:cxn modelId="{61B713B4-B8EA-45C1-8E01-977650338F68}" srcId="{061160FA-40BB-4679-AFF9-DF84AD180122}" destId="{60C32CD9-0168-4DC9-B7F5-C778BCCB92EB}" srcOrd="6" destOrd="0" parTransId="{07E73236-AF03-4E44-9593-D98BB83EDE9D}" sibTransId="{45D7D831-90F0-4A6E-B27D-54793EDE2033}"/>
    <dgm:cxn modelId="{F6978B2C-7BB2-4AA6-AF78-06CF432BCCD5}" srcId="{061160FA-40BB-4679-AFF9-DF84AD180122}" destId="{66E493D4-B05F-4974-BE4D-762E56AD08F2}" srcOrd="0" destOrd="0" parTransId="{9E107D1D-89A6-4D89-9C53-78C02A4E4354}" sibTransId="{A8D24DFF-C9D4-4D6B-8440-5258D7129D4F}"/>
    <dgm:cxn modelId="{7943D8CD-CCFF-41B6-A681-EAFB8B7B09E7}" type="presOf" srcId="{12340EDB-589A-4220-9D48-4C5397969BEA}" destId="{829760C6-8C06-4FDC-ACD0-12FF9A4504EE}" srcOrd="0" destOrd="0" presId="urn:microsoft.com/office/officeart/2005/8/layout/radial4"/>
    <dgm:cxn modelId="{40A661A2-4862-439B-9C65-D6AC578E55C5}" srcId="{061160FA-40BB-4679-AFF9-DF84AD180122}" destId="{12340EDB-589A-4220-9D48-4C5397969BEA}" srcOrd="2" destOrd="0" parTransId="{7E6566AD-D735-46DF-AB0B-6977BA224151}" sibTransId="{94445A17-483E-4FAB-88B3-13DA552189F3}"/>
    <dgm:cxn modelId="{FFF3B55B-DE20-4A77-9147-2BD635D91EB8}" type="presOf" srcId="{448E0B54-3211-44D0-B87A-C8989901B501}" destId="{3364634A-48A1-4E7B-A74F-FF48C7EC713B}" srcOrd="0" destOrd="0" presId="urn:microsoft.com/office/officeart/2005/8/layout/radial4"/>
    <dgm:cxn modelId="{702D9333-FCFF-481F-BC20-54CC41CBCC9C}" srcId="{061160FA-40BB-4679-AFF9-DF84AD180122}" destId="{A0B782B9-949D-469F-807B-36F56F75CA2A}" srcOrd="3" destOrd="0" parTransId="{77F2ED3D-3AC0-4985-98CC-4921635FD863}" sibTransId="{AB00ACF6-87E4-4009-969F-C387CEEAEF3D}"/>
    <dgm:cxn modelId="{929F0191-DD5F-46D9-810F-E2D7000CDBD9}" type="presOf" srcId="{7FC5F70A-CA3F-43C8-8EA8-1A9B49CA24B6}" destId="{48CE036E-8246-4959-865C-5ECBE21AD863}" srcOrd="0" destOrd="0" presId="urn:microsoft.com/office/officeart/2005/8/layout/radial4"/>
    <dgm:cxn modelId="{4A162672-4F42-42EA-A95F-5D301134F3C3}" type="presOf" srcId="{061160FA-40BB-4679-AFF9-DF84AD180122}" destId="{05E5D7F7-C503-4040-9783-A194D29646BF}" srcOrd="0" destOrd="0" presId="urn:microsoft.com/office/officeart/2005/8/layout/radial4"/>
    <dgm:cxn modelId="{DF10A468-342A-467D-9226-FD3A12AC5BAD}" type="presOf" srcId="{77F2ED3D-3AC0-4985-98CC-4921635FD863}" destId="{55C2947A-D1ED-405D-BDC7-82B061105717}" srcOrd="0" destOrd="0" presId="urn:microsoft.com/office/officeart/2005/8/layout/radial4"/>
    <dgm:cxn modelId="{42B88F5A-47AF-4602-9A0B-3E7E11715EE1}" type="presOf" srcId="{60C32CD9-0168-4DC9-B7F5-C778BCCB92EB}" destId="{C26E34E9-2140-4F33-B30D-C785FB9B1FAC}" srcOrd="0" destOrd="0" presId="urn:microsoft.com/office/officeart/2005/8/layout/radial4"/>
    <dgm:cxn modelId="{2165F4C9-7DE2-4786-AE2E-8B018AD56138}" type="presOf" srcId="{16297DE2-FF1C-400D-91BD-5492B9020F9F}" destId="{1DE1D188-BF64-4AC7-BE90-A4584691E70B}" srcOrd="0" destOrd="0" presId="urn:microsoft.com/office/officeart/2005/8/layout/radial4"/>
    <dgm:cxn modelId="{89185EEB-E45B-4E55-AED4-BD8A70EE6B6B}" type="presOf" srcId="{6E9CA30A-52D0-4A17-B7C3-3C5A5ECFAB44}" destId="{32265C14-418E-43F8-84D9-1E5403173392}" srcOrd="0" destOrd="0" presId="urn:microsoft.com/office/officeart/2005/8/layout/radial4"/>
    <dgm:cxn modelId="{F1742AB7-FAC7-49E8-AD5D-98E9362F1120}" type="presOf" srcId="{9E107D1D-89A6-4D89-9C53-78C02A4E4354}" destId="{318D0496-7E9A-479D-A4B1-9C907289C840}" srcOrd="0" destOrd="0" presId="urn:microsoft.com/office/officeart/2005/8/layout/radial4"/>
    <dgm:cxn modelId="{6998BA1B-D41B-4683-B93F-FEAA26C0633B}" type="presOf" srcId="{7E6566AD-D735-46DF-AB0B-6977BA224151}" destId="{8CB1B8CF-C4C7-4D53-8F61-96B97E0F9F01}" srcOrd="0" destOrd="0" presId="urn:microsoft.com/office/officeart/2005/8/layout/radial4"/>
    <dgm:cxn modelId="{5A9C4D89-D887-417E-B2F8-40FD1B68561E}" srcId="{7FC5F70A-CA3F-43C8-8EA8-1A9B49CA24B6}" destId="{061160FA-40BB-4679-AFF9-DF84AD180122}" srcOrd="0" destOrd="0" parTransId="{EAA80E47-A8D1-4C96-8645-F468C6951A6F}" sibTransId="{5419A8DE-580A-4193-9F06-0C10DB527444}"/>
    <dgm:cxn modelId="{EA8B642A-4B33-467F-88EB-1969710C494B}" srcId="{061160FA-40BB-4679-AFF9-DF84AD180122}" destId="{448E0B54-3211-44D0-B87A-C8989901B501}" srcOrd="4" destOrd="0" parTransId="{6E9CA30A-52D0-4A17-B7C3-3C5A5ECFAB44}" sibTransId="{7E857972-CF53-4C7A-B973-E36AF7DF3C21}"/>
    <dgm:cxn modelId="{8E9FAAFF-76DD-4D0C-88E3-7CB9D15F700C}" type="presOf" srcId="{89564463-9B94-436B-BAA6-FCBD02CDB81E}" destId="{D4C90825-11AE-43E2-AE2D-0F2A3109FC21}" srcOrd="0" destOrd="0" presId="urn:microsoft.com/office/officeart/2005/8/layout/radial4"/>
    <dgm:cxn modelId="{1A0A7055-123C-4F8C-82F1-97565D84FF56}" type="presOf" srcId="{07E73236-AF03-4E44-9593-D98BB83EDE9D}" destId="{1EB830F7-5FAD-45AE-8BB0-42B7F613A540}" srcOrd="0" destOrd="0" presId="urn:microsoft.com/office/officeart/2005/8/layout/radial4"/>
    <dgm:cxn modelId="{E9FBC87E-FBA6-4A08-9A62-8677BDC7576C}" type="presOf" srcId="{FBF23358-2952-4F61-B227-9F6E32FB13A7}" destId="{459FAA33-4B3B-4306-9E89-D6F3A5444A6B}" srcOrd="0" destOrd="0" presId="urn:microsoft.com/office/officeart/2005/8/layout/radial4"/>
    <dgm:cxn modelId="{28967D68-A921-4291-9683-15BC4F33A5F5}" type="presParOf" srcId="{48CE036E-8246-4959-865C-5ECBE21AD863}" destId="{05E5D7F7-C503-4040-9783-A194D29646BF}" srcOrd="0" destOrd="0" presId="urn:microsoft.com/office/officeart/2005/8/layout/radial4"/>
    <dgm:cxn modelId="{A92D4122-5854-454F-B69D-688DC9BA31F7}" type="presParOf" srcId="{48CE036E-8246-4959-865C-5ECBE21AD863}" destId="{318D0496-7E9A-479D-A4B1-9C907289C840}" srcOrd="1" destOrd="0" presId="urn:microsoft.com/office/officeart/2005/8/layout/radial4"/>
    <dgm:cxn modelId="{86805130-F92F-4155-A210-12ADAF41D765}" type="presParOf" srcId="{48CE036E-8246-4959-865C-5ECBE21AD863}" destId="{2F550042-3C6B-409A-954D-E9DC317E40A6}" srcOrd="2" destOrd="0" presId="urn:microsoft.com/office/officeart/2005/8/layout/radial4"/>
    <dgm:cxn modelId="{2BD6628A-190F-4231-80AE-1C612D9D0C99}" type="presParOf" srcId="{48CE036E-8246-4959-865C-5ECBE21AD863}" destId="{1DE1D188-BF64-4AC7-BE90-A4584691E70B}" srcOrd="3" destOrd="0" presId="urn:microsoft.com/office/officeart/2005/8/layout/radial4"/>
    <dgm:cxn modelId="{BD45150C-78E1-4A1B-B736-7F5007EECA2F}" type="presParOf" srcId="{48CE036E-8246-4959-865C-5ECBE21AD863}" destId="{DEE40C97-0AB1-4C24-80BE-A014D4406A8B}" srcOrd="4" destOrd="0" presId="urn:microsoft.com/office/officeart/2005/8/layout/radial4"/>
    <dgm:cxn modelId="{A08F7570-1DBC-4BA7-BE34-959D512EB981}" type="presParOf" srcId="{48CE036E-8246-4959-865C-5ECBE21AD863}" destId="{8CB1B8CF-C4C7-4D53-8F61-96B97E0F9F01}" srcOrd="5" destOrd="0" presId="urn:microsoft.com/office/officeart/2005/8/layout/radial4"/>
    <dgm:cxn modelId="{6018D75D-A061-40DE-9437-2E1EA7E3CC0B}" type="presParOf" srcId="{48CE036E-8246-4959-865C-5ECBE21AD863}" destId="{829760C6-8C06-4FDC-ACD0-12FF9A4504EE}" srcOrd="6" destOrd="0" presId="urn:microsoft.com/office/officeart/2005/8/layout/radial4"/>
    <dgm:cxn modelId="{3A88BE7F-A180-4869-8097-675CAD85F8CD}" type="presParOf" srcId="{48CE036E-8246-4959-865C-5ECBE21AD863}" destId="{55C2947A-D1ED-405D-BDC7-82B061105717}" srcOrd="7" destOrd="0" presId="urn:microsoft.com/office/officeart/2005/8/layout/radial4"/>
    <dgm:cxn modelId="{C3F52001-065F-4933-9036-01E748CE2D5C}" type="presParOf" srcId="{48CE036E-8246-4959-865C-5ECBE21AD863}" destId="{EE405E3E-766A-488F-9017-8C2552017D31}" srcOrd="8" destOrd="0" presId="urn:microsoft.com/office/officeart/2005/8/layout/radial4"/>
    <dgm:cxn modelId="{0BD9FF08-9577-4916-9C2F-25E1FA9AF2EA}" type="presParOf" srcId="{48CE036E-8246-4959-865C-5ECBE21AD863}" destId="{32265C14-418E-43F8-84D9-1E5403173392}" srcOrd="9" destOrd="0" presId="urn:microsoft.com/office/officeart/2005/8/layout/radial4"/>
    <dgm:cxn modelId="{219BA61A-3EE7-4FAD-9288-42AEDF8AA4B4}" type="presParOf" srcId="{48CE036E-8246-4959-865C-5ECBE21AD863}" destId="{3364634A-48A1-4E7B-A74F-FF48C7EC713B}" srcOrd="10" destOrd="0" presId="urn:microsoft.com/office/officeart/2005/8/layout/radial4"/>
    <dgm:cxn modelId="{2F033EDC-B0FE-4D3D-AB50-8D5C0BC3F3E0}" type="presParOf" srcId="{48CE036E-8246-4959-865C-5ECBE21AD863}" destId="{D4C90825-11AE-43E2-AE2D-0F2A3109FC21}" srcOrd="11" destOrd="0" presId="urn:microsoft.com/office/officeart/2005/8/layout/radial4"/>
    <dgm:cxn modelId="{8B130322-C41F-47BF-A185-CD237001BC18}" type="presParOf" srcId="{48CE036E-8246-4959-865C-5ECBE21AD863}" destId="{459FAA33-4B3B-4306-9E89-D6F3A5444A6B}" srcOrd="12" destOrd="0" presId="urn:microsoft.com/office/officeart/2005/8/layout/radial4"/>
    <dgm:cxn modelId="{7843B257-52DC-4B38-808C-01CD594EB970}" type="presParOf" srcId="{48CE036E-8246-4959-865C-5ECBE21AD863}" destId="{1EB830F7-5FAD-45AE-8BB0-42B7F613A540}" srcOrd="13" destOrd="0" presId="urn:microsoft.com/office/officeart/2005/8/layout/radial4"/>
    <dgm:cxn modelId="{4C8D551D-0267-41CB-82B3-04B5D7C23960}" type="presParOf" srcId="{48CE036E-8246-4959-865C-5ECBE21AD863}" destId="{C26E34E9-2140-4F33-B30D-C785FB9B1FAC}" srcOrd="14" destOrd="0" presId="urn:microsoft.com/office/officeart/2005/8/layout/radial4"/>
  </dgm:cxnLst>
  <dgm:bg/>
  <dgm:whole>
    <a:ln>
      <a:gradFill>
        <a:gsLst>
          <a:gs pos="0">
            <a:srgbClr val="FF0000"/>
          </a:gs>
          <a:gs pos="50000">
            <a:schemeClr val="accent1">
              <a:shade val="67500"/>
              <a:satMod val="115000"/>
            </a:schemeClr>
          </a:gs>
          <a:gs pos="100000">
            <a:schemeClr val="accent1">
              <a:shade val="100000"/>
              <a:satMod val="115000"/>
            </a:schemeClr>
          </a:gs>
        </a:gsLst>
        <a:lin ang="5400000" scaled="0"/>
      </a:gra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0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50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 de la bibliothèque</a:t>
            </a:r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9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9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6FD3A3-BF1F-4ADD-AECA-D973F35FFF33}" type="datetimeFigureOut">
              <a:rPr lang="fr-FR" smtClean="0"/>
              <a:pPr/>
              <a:t>11/06/2019</a:t>
            </a:fld>
            <a:endParaRPr lang="fr-FR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4CA41032-4574-4EA3-8EAE-D1B0B3DFD5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8472518" cy="1106486"/>
          </a:xfrm>
        </p:spPr>
        <p:txBody>
          <a:bodyPr/>
          <a:lstStyle/>
          <a:p>
            <a:r>
              <a:rPr lang="fr-FR" dirty="0" smtClean="0"/>
              <a:t>Quand l</a:t>
            </a:r>
            <a:r>
              <a:rPr lang="fr-FR" dirty="0" smtClean="0"/>
              <a:t>a </a:t>
            </a:r>
            <a:r>
              <a:rPr lang="fr-FR" dirty="0" smtClean="0"/>
              <a:t>forêt accueille, repousse et pousse où est la limite?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228600" y="1428736"/>
            <a:ext cx="8915400" cy="1905000"/>
          </a:xfrm>
        </p:spPr>
        <p:txBody>
          <a:bodyPr>
            <a:normAutofit/>
          </a:bodyPr>
          <a:lstStyle/>
          <a:p>
            <a:r>
              <a:rPr lang="fr-FR" dirty="0" smtClean="0"/>
              <a:t>Réformes agraires et paysans Rwandais: situation et perspectives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542926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Mireille MIZERO, Doctorante </a:t>
            </a:r>
          </a:p>
          <a:p>
            <a:r>
              <a:rPr lang="fr-FR" dirty="0" smtClean="0"/>
              <a:t>Philippe </a:t>
            </a:r>
            <a:r>
              <a:rPr lang="fr-FR" dirty="0" err="1" smtClean="0"/>
              <a:t>Lebailly</a:t>
            </a:r>
            <a:r>
              <a:rPr lang="fr-FR" dirty="0" smtClean="0"/>
              <a:t>, Antoine </a:t>
            </a:r>
            <a:r>
              <a:rPr lang="fr-FR" dirty="0" err="1" smtClean="0"/>
              <a:t>Karangwa</a:t>
            </a:r>
            <a:r>
              <a:rPr lang="fr-FR" dirty="0" smtClean="0"/>
              <a:t>, Philippe </a:t>
            </a:r>
            <a:r>
              <a:rPr lang="fr-FR" dirty="0" err="1" smtClean="0"/>
              <a:t>Burny</a:t>
            </a:r>
            <a:r>
              <a:rPr lang="fr-FR" dirty="0" smtClean="0"/>
              <a:t>, Michel Baudouin</a:t>
            </a:r>
            <a:endParaRPr lang="fr-FR" dirty="0"/>
          </a:p>
        </p:txBody>
      </p:sp>
      <p:pic>
        <p:nvPicPr>
          <p:cNvPr id="5" name="Image 4" descr="C:\Users\Mireille\AppData\Local\Microsoft\Windows\Temporary Internet Files\Content.Word\uLIEGE_Gembloux_AgroBioTech_Logo_CMJN_p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28601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rapeau du Rw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214478" cy="80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Imbrication </a:t>
            </a:r>
            <a:r>
              <a:rPr lang="fr-FR" dirty="0" err="1" smtClean="0"/>
              <a:t>politique_niveau</a:t>
            </a:r>
            <a:r>
              <a:rPr lang="fr-FR" dirty="0" smtClean="0"/>
              <a:t> national:« Master plan 5 ans»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2844" y="1928802"/>
          <a:ext cx="8786874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Imbrication </a:t>
            </a:r>
            <a:r>
              <a:rPr lang="fr-FR" dirty="0" err="1" smtClean="0"/>
              <a:t>politique_niveau</a:t>
            </a:r>
            <a:r>
              <a:rPr lang="fr-FR" dirty="0" smtClean="0"/>
              <a:t> régional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riangle isocèle 6"/>
          <p:cNvSpPr/>
          <p:nvPr/>
        </p:nvSpPr>
        <p:spPr>
          <a:xfrm>
            <a:off x="3000364" y="3143248"/>
            <a:ext cx="3286148" cy="20717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00B050"/>
                </a:solidFill>
              </a:rPr>
              <a:t>NFP</a:t>
            </a:r>
            <a:endParaRPr lang="fr-FR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071670" y="2500306"/>
            <a:ext cx="178595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Imbrication </a:t>
            </a:r>
            <a:r>
              <a:rPr lang="fr-FR" dirty="0" err="1" smtClean="0"/>
              <a:t>politique_niveau</a:t>
            </a:r>
            <a:r>
              <a:rPr lang="fr-FR" dirty="0" smtClean="0"/>
              <a:t> international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2362200"/>
          <a:ext cx="864399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429124" y="0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smtClean="0"/>
              <a:t>millions d’ha?/2.633.800 ha en 2020? </a:t>
            </a:r>
            <a:r>
              <a:rPr lang="fr-FR" b="1" dirty="0" smtClean="0"/>
              <a:t>80%</a:t>
            </a:r>
            <a:r>
              <a:rPr lang="fr-FR" dirty="0" smtClean="0"/>
              <a:t> du </a:t>
            </a:r>
            <a:r>
              <a:rPr lang="fr-FR" dirty="0" smtClean="0"/>
              <a:t>territoire couvert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/>
          <a:lstStyle/>
          <a:p>
            <a:r>
              <a:rPr lang="fr-FR" dirty="0" smtClean="0"/>
              <a:t>		Conclusion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réformes foncières et agraires au Rwanda sont à l’épreuve de l’harmonisation des usages des terres rurales.</a:t>
            </a:r>
          </a:p>
          <a:p>
            <a:r>
              <a:rPr lang="fr-FR" dirty="0" smtClean="0"/>
              <a:t>Plan d’aménagement du territoire durable (&gt;30 ans au lieu de 5 ans)/</a:t>
            </a:r>
            <a:r>
              <a:rPr lang="fr-FR" dirty="0" err="1" smtClean="0"/>
              <a:t>TOFo</a:t>
            </a:r>
            <a:r>
              <a:rPr lang="fr-FR" dirty="0" smtClean="0"/>
              <a:t> </a:t>
            </a:r>
          </a:p>
          <a:p>
            <a:r>
              <a:rPr lang="fr-FR" dirty="0" smtClean="0"/>
              <a:t>Tourisme éco-socio sensible et répartition équitable des revenus de compensation entre divers usages des terres rurales</a:t>
            </a:r>
          </a:p>
          <a:p>
            <a:r>
              <a:rPr lang="fr-FR" dirty="0" smtClean="0"/>
              <a:t>Financement du climat et des obligations vertes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Je vous remercie de m’avoir prêté  une oreille attentive </a:t>
            </a:r>
            <a:endParaRPr lang="fr-FR" dirty="0"/>
          </a:p>
        </p:txBody>
      </p:sp>
      <p:sp>
        <p:nvSpPr>
          <p:cNvPr id="16386" name="AutoShape 2" descr="Résultat de recherche d'images pour &quot;gorille rwanda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47148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Résultat de recherche d'images pour &quot;gorille rwanda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47148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https://media.nouvelobs.com/ext/uri/ureferentiel.nouvelobs.com/file/16504794.jpg"/>
          <p:cNvSpPr>
            <a:spLocks noChangeAspect="1" noChangeArrowheads="1"/>
          </p:cNvSpPr>
          <p:nvPr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622"/>
            <a:ext cx="5929322" cy="376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14480" y="3786190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https://o.nouvelobs.com/voyage/20180426.OBS5766/rwanda-sur-la-piste-des-gorilles-des-montagnes.html</a:t>
            </a:r>
            <a:endParaRPr lang="fr-FR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che cartographie-UD\RW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82046" cy="643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aux </a:t>
            </a:r>
            <a:r>
              <a:rPr lang="en-US" dirty="0" err="1" smtClean="0"/>
              <a:t>réclamations</a:t>
            </a:r>
            <a:r>
              <a:rPr lang="en-US" dirty="0" smtClean="0"/>
              <a:t>/</a:t>
            </a:r>
            <a:r>
              <a:rPr lang="en-US" dirty="0" err="1" smtClean="0"/>
              <a:t>besoins</a:t>
            </a:r>
            <a:r>
              <a:rPr lang="en-US" dirty="0" smtClean="0"/>
              <a:t> des </a:t>
            </a:r>
            <a:r>
              <a:rPr lang="en-US" dirty="0" err="1" smtClean="0"/>
              <a:t>terres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62200"/>
            <a:ext cx="7877204" cy="4495800"/>
          </a:xfrm>
        </p:spPr>
        <p:txBody>
          <a:bodyPr/>
          <a:lstStyle/>
          <a:p>
            <a:pPr lvl="1" algn="just">
              <a:buFontTx/>
              <a:buChar char="-"/>
            </a:pPr>
            <a:r>
              <a:rPr lang="en-US" dirty="0" err="1" smtClean="0"/>
              <a:t>Défrichement</a:t>
            </a:r>
            <a:r>
              <a:rPr lang="en-US" dirty="0" smtClean="0"/>
              <a:t> et distribution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partie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National de </a:t>
            </a:r>
            <a:r>
              <a:rPr lang="en-US" dirty="0" err="1" smtClean="0"/>
              <a:t>l’Akagera</a:t>
            </a:r>
            <a:r>
              <a:rPr lang="en-US" dirty="0" smtClean="0"/>
              <a:t> (</a:t>
            </a:r>
            <a:r>
              <a:rPr lang="en-US" dirty="0" err="1" smtClean="0"/>
              <a:t>Est</a:t>
            </a:r>
            <a:r>
              <a:rPr lang="en-US" dirty="0" smtClean="0"/>
              <a:t> du Pays) 52% de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superficie</a:t>
            </a:r>
            <a:r>
              <a:rPr lang="en-US" dirty="0" smtClean="0"/>
              <a:t> (1300 km2 </a:t>
            </a:r>
            <a:r>
              <a:rPr lang="en-US" dirty="0" err="1" smtClean="0"/>
              <a:t>distribués</a:t>
            </a:r>
            <a:r>
              <a:rPr lang="en-US" dirty="0" smtClean="0"/>
              <a:t>); </a:t>
            </a:r>
          </a:p>
          <a:p>
            <a:pPr lvl="1" algn="just">
              <a:buNone/>
            </a:pPr>
            <a:endParaRPr lang="en-US" dirty="0" smtClean="0"/>
          </a:p>
          <a:p>
            <a:pPr lvl="1" algn="just">
              <a:buFontTx/>
              <a:buChar char="-"/>
            </a:pPr>
            <a:r>
              <a:rPr lang="en-US" dirty="0" err="1" smtClean="0"/>
              <a:t>Défrichement</a:t>
            </a:r>
            <a:r>
              <a:rPr lang="en-US" dirty="0" smtClean="0"/>
              <a:t> et distribution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partie</a:t>
            </a:r>
            <a:r>
              <a:rPr lang="en-US" dirty="0" smtClean="0"/>
              <a:t> de la </a:t>
            </a:r>
            <a:r>
              <a:rPr lang="en-US" dirty="0" err="1" smtClean="0"/>
              <a:t>Forêt</a:t>
            </a:r>
            <a:r>
              <a:rPr lang="en-US" dirty="0" smtClean="0"/>
              <a:t> </a:t>
            </a:r>
            <a:r>
              <a:rPr lang="en-US" dirty="0" err="1" smtClean="0"/>
              <a:t>Naturelle</a:t>
            </a:r>
            <a:r>
              <a:rPr lang="en-US" dirty="0" smtClean="0"/>
              <a:t> de </a:t>
            </a:r>
            <a:r>
              <a:rPr lang="en-US" dirty="0" err="1" smtClean="0"/>
              <a:t>Gishwati</a:t>
            </a:r>
            <a:r>
              <a:rPr lang="en-US" dirty="0" smtClean="0"/>
              <a:t> (</a:t>
            </a:r>
            <a:r>
              <a:rPr lang="en-US" dirty="0" err="1" smtClean="0"/>
              <a:t>Ouest</a:t>
            </a:r>
            <a:r>
              <a:rPr lang="en-US" dirty="0" smtClean="0"/>
              <a:t> du Pays);</a:t>
            </a:r>
          </a:p>
          <a:p>
            <a:pPr lvl="1" algn="just">
              <a:buNone/>
            </a:pPr>
            <a:endParaRPr lang="en-US" dirty="0" smtClean="0"/>
          </a:p>
          <a:p>
            <a:pPr lvl="1" algn="just">
              <a:buFontTx/>
              <a:buChar char="-"/>
            </a:pPr>
            <a:r>
              <a:rPr lang="en-US" dirty="0" err="1" smtClean="0"/>
              <a:t>Partage</a:t>
            </a:r>
            <a:r>
              <a:rPr lang="en-US" dirty="0" smtClean="0"/>
              <a:t> des </a:t>
            </a:r>
            <a:r>
              <a:rPr lang="en-US" dirty="0" err="1" smtClean="0"/>
              <a:t>propriétés</a:t>
            </a:r>
            <a:r>
              <a:rPr lang="en-US" dirty="0" smtClean="0"/>
              <a:t> </a:t>
            </a:r>
            <a:r>
              <a:rPr lang="en-US" dirty="0" err="1" smtClean="0"/>
              <a:t>foncières</a:t>
            </a:r>
            <a:r>
              <a:rPr lang="en-US" dirty="0" smtClean="0"/>
              <a:t>: “</a:t>
            </a:r>
            <a:r>
              <a:rPr lang="en-US" dirty="0" err="1" smtClean="0"/>
              <a:t>Gusaranganya</a:t>
            </a:r>
            <a:r>
              <a:rPr lang="en-US" dirty="0" smtClean="0"/>
              <a:t> </a:t>
            </a:r>
            <a:r>
              <a:rPr lang="en-US" dirty="0" err="1" smtClean="0"/>
              <a:t>ubutaka</a:t>
            </a:r>
            <a:r>
              <a:rPr lang="en-US" dirty="0" smtClean="0"/>
              <a:t>” (</a:t>
            </a:r>
            <a:r>
              <a:rPr lang="en-US" dirty="0" err="1" smtClean="0"/>
              <a:t>Arreté</a:t>
            </a:r>
            <a:r>
              <a:rPr lang="en-US" dirty="0" smtClean="0"/>
              <a:t> Min. </a:t>
            </a:r>
            <a:r>
              <a:rPr lang="fr-FR" dirty="0" smtClean="0"/>
              <a:t>n°</a:t>
            </a:r>
            <a:r>
              <a:rPr lang="en-US" dirty="0" smtClean="0"/>
              <a:t> 001/16.1 du 30/01/2013, </a:t>
            </a:r>
            <a:r>
              <a:rPr lang="en-US" dirty="0" err="1" smtClean="0"/>
              <a:t>modifiant</a:t>
            </a:r>
            <a:r>
              <a:rPr lang="en-US" dirty="0" smtClean="0"/>
              <a:t> et </a:t>
            </a:r>
            <a:r>
              <a:rPr lang="en-US" dirty="0" err="1" smtClean="0"/>
              <a:t>complétant</a:t>
            </a:r>
            <a:r>
              <a:rPr lang="en-US" dirty="0" smtClean="0"/>
              <a:t> l’</a:t>
            </a:r>
            <a:r>
              <a:rPr lang="fr-FR" dirty="0" smtClean="0"/>
              <a:t>Arrêté Ministériel n° 001/16.01 du 26/04/20</a:t>
            </a:r>
            <a:r>
              <a:rPr lang="en-US" dirty="0" smtClean="0"/>
              <a:t>);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00496" y="214290"/>
            <a:ext cx="51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Accueil des réfugiés: Conséquences des crises </a:t>
            </a:r>
            <a:r>
              <a:rPr lang="fr-FR" b="1" dirty="0" err="1" smtClean="0"/>
              <a:t>socio-politiques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légal et politique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357430"/>
            <a:ext cx="8858280" cy="450057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Parc National des volcans: Virunga ou Parc Albert 1925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Réserve naturelle </a:t>
            </a:r>
            <a:r>
              <a:rPr lang="fr-FR" dirty="0" err="1" smtClean="0"/>
              <a:t>Gishwati</a:t>
            </a:r>
            <a:r>
              <a:rPr lang="fr-FR" dirty="0" smtClean="0"/>
              <a:t>-</a:t>
            </a:r>
            <a:r>
              <a:rPr lang="fr-FR" dirty="0" err="1" smtClean="0"/>
              <a:t>Mukura</a:t>
            </a:r>
            <a:r>
              <a:rPr lang="fr-FR" dirty="0" smtClean="0"/>
              <a:t>: Ordonnance Rwanda/Urundi 83 BIS/Agri du 12/12/1933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Frontières: Ordonnance du Roi:52/114  DU 25/10/1951 Révisée par le Décret présidentiel 494 du 9/10/ 1981: 100km2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47/1998 du 5/12/1988 réserves naturelles protégées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Loi 47bis/2013 du 28/6/2013 art 34 </a:t>
            </a:r>
            <a:r>
              <a:rPr lang="fr-FR" dirty="0" smtClean="0"/>
              <a:t>Parc </a:t>
            </a:r>
            <a:r>
              <a:rPr lang="fr-FR" dirty="0" smtClean="0"/>
              <a:t>national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Parc National de l’</a:t>
            </a:r>
            <a:r>
              <a:rPr lang="fr-FR" dirty="0" err="1" smtClean="0"/>
              <a:t>Akagera</a:t>
            </a:r>
            <a:r>
              <a:rPr lang="fr-FR" dirty="0" smtClean="0"/>
              <a:t> (1934)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Parc National de </a:t>
            </a:r>
            <a:r>
              <a:rPr lang="fr-FR" dirty="0" err="1" smtClean="0"/>
              <a:t>Nyungwe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Conversion des réserves naturelles protégées en Parcs Nationaux (1933_2005,)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Politiques de réforme agraire &amp; foncière 2004/ forestière 2018 : usage et tenure des terres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71868" y="0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mythes et tabous aux connaissances et lois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Dégradation et reconstitution des espaces forestiers: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8020080" cy="428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00430" y="0"/>
            <a:ext cx="564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Pression démographique et génocide des </a:t>
            </a:r>
            <a:r>
              <a:rPr lang="fr-FR" b="1" dirty="0" smtClean="0"/>
              <a:t>Tutsi 1994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de la superficie en ha par type de forêts de 1960_1996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8020080" cy="435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Usages des terres rurales à </a:t>
            </a:r>
            <a:r>
              <a:rPr lang="fr-FR" dirty="0" err="1" smtClean="0"/>
              <a:t>Musanze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85852" y="5786454"/>
            <a:ext cx="71438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Les forêts naturelles 11,9%, 30% pour 2020 et 80% d’eucalyptus  (MINLF, 2018)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6314" y="214290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+3000 ménages à déplacer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0715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Grand potentiel touristique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Prix: 4€/Nationaux et 50 à 60$/Etrangers 1400$/h (voir les gorilles)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Hôtels de luxe/  </a:t>
            </a:r>
            <a:r>
              <a:rPr lang="fr-FR" dirty="0" err="1" smtClean="0"/>
              <a:t>Kanope</a:t>
            </a:r>
            <a:r>
              <a:rPr lang="fr-FR" dirty="0" smtClean="0"/>
              <a:t> </a:t>
            </a:r>
            <a:r>
              <a:rPr lang="fr-FR" dirty="0" err="1" smtClean="0"/>
              <a:t>ku</a:t>
            </a:r>
            <a:r>
              <a:rPr lang="fr-FR" dirty="0" smtClean="0"/>
              <a:t> </a:t>
            </a:r>
            <a:r>
              <a:rPr lang="fr-FR" dirty="0" err="1" smtClean="0"/>
              <a:t>winka</a:t>
            </a:r>
            <a:r>
              <a:rPr lang="fr-FR" dirty="0" smtClean="0"/>
              <a:t> / Chute de </a:t>
            </a:r>
            <a:r>
              <a:rPr lang="fr-FR" dirty="0" err="1" smtClean="0"/>
              <a:t>Kamiranzovu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404 M US$ en 2016/ 600 M de US$ en 2020 dont 5% allouées aux développement des riverains (animaux avec et non contre humains! HWC): « </a:t>
            </a:r>
            <a:r>
              <a:rPr lang="fr-FR" dirty="0" err="1" smtClean="0"/>
              <a:t>Kwita</a:t>
            </a:r>
            <a:r>
              <a:rPr lang="fr-FR" dirty="0" smtClean="0"/>
              <a:t> </a:t>
            </a:r>
            <a:r>
              <a:rPr lang="fr-FR" dirty="0" err="1" smtClean="0"/>
              <a:t>izina</a:t>
            </a:r>
            <a:r>
              <a:rPr lang="fr-FR" dirty="0" smtClean="0"/>
              <a:t> »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120 M US$: Bois de feu et de charbon de bois (5%PIB)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Artisanat, culturels, gardiennage/ Elevage, extraction minière, agriculture, sources d’énergie, PFNL(miel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Biodiversité: flore et faune, plantes médicinales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Grand potentiel de recherche: Intervenants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CPF: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Partnership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endParaRPr lang="fr-FR" dirty="0" smtClean="0"/>
          </a:p>
          <a:p>
            <a:r>
              <a:rPr lang="fr-FR" dirty="0" smtClean="0"/>
              <a:t>FHA: Forest of Hope Association</a:t>
            </a:r>
          </a:p>
          <a:p>
            <a:r>
              <a:rPr lang="fr-FR" dirty="0" smtClean="0"/>
              <a:t>WCU: West Chester </a:t>
            </a:r>
            <a:r>
              <a:rPr lang="fr-FR" dirty="0" err="1" smtClean="0"/>
              <a:t>University</a:t>
            </a:r>
            <a:endParaRPr lang="fr-FR" dirty="0" smtClean="0"/>
          </a:p>
          <a:p>
            <a:r>
              <a:rPr lang="fr-FR" dirty="0" smtClean="0"/>
              <a:t>Drake </a:t>
            </a:r>
            <a:r>
              <a:rPr lang="fr-FR" dirty="0" err="1" smtClean="0"/>
              <a:t>University</a:t>
            </a:r>
            <a:endParaRPr lang="fr-FR" dirty="0" smtClean="0"/>
          </a:p>
          <a:p>
            <a:r>
              <a:rPr lang="fr-FR" dirty="0" smtClean="0"/>
              <a:t>WWF: World 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for nature</a:t>
            </a:r>
          </a:p>
          <a:p>
            <a:r>
              <a:rPr lang="fr-FR" dirty="0" smtClean="0"/>
              <a:t>IGCP: International </a:t>
            </a:r>
            <a:r>
              <a:rPr lang="fr-FR" dirty="0" err="1" smtClean="0"/>
              <a:t>Gorilla</a:t>
            </a:r>
            <a:r>
              <a:rPr lang="fr-FR" dirty="0" smtClean="0"/>
              <a:t> Conservation Program</a:t>
            </a:r>
          </a:p>
          <a:p>
            <a:r>
              <a:rPr lang="fr-FR" dirty="0" smtClean="0"/>
              <a:t>RDB: Rwanda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 smtClean="0"/>
          </a:p>
          <a:p>
            <a:r>
              <a:rPr lang="fr-FR" dirty="0" smtClean="0"/>
              <a:t>Gouvernement: MIRENA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983</TotalTime>
  <Words>534</Words>
  <Application>Microsoft Office PowerPoint</Application>
  <PresentationFormat>Affichage à l'écran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Thème1</vt:lpstr>
      <vt:lpstr>Réformes agraires et paysans Rwandais: situation et perspectives</vt:lpstr>
      <vt:lpstr>Diapositive 2</vt:lpstr>
      <vt:lpstr>Solutions aux réclamations/besoins des terres</vt:lpstr>
      <vt:lpstr>Cadre légal et politique</vt:lpstr>
      <vt:lpstr>Dégradation et reconstitution des espaces forestiers:</vt:lpstr>
      <vt:lpstr>Evolution de la superficie en ha par type de forêts de 1960_1996</vt:lpstr>
      <vt:lpstr>Usages des terres rurales à Musanze</vt:lpstr>
      <vt:lpstr> Grand potentiel touristique  </vt:lpstr>
      <vt:lpstr>Grand potentiel de recherche: Intervenants</vt:lpstr>
      <vt:lpstr>Imbrication politique_niveau national:« Master plan 5 ans»</vt:lpstr>
      <vt:lpstr>Imbrication politique_niveau régional</vt:lpstr>
      <vt:lpstr>Imbrication politique_niveau international </vt:lpstr>
      <vt:lpstr>  Conclusion et perspectives</vt:lpstr>
      <vt:lpstr>Je vous remercie de m’avoir prêté  une oreille attentive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Réformes agraires et paysans Rwandais: situation et perspectives</dc:title>
  <dc:creator>Mireille</dc:creator>
  <cp:lastModifiedBy>Mireille</cp:lastModifiedBy>
  <cp:revision>96</cp:revision>
  <dcterms:created xsi:type="dcterms:W3CDTF">2019-05-24T12:12:10Z</dcterms:created>
  <dcterms:modified xsi:type="dcterms:W3CDTF">2019-06-11T09:04:00Z</dcterms:modified>
</cp:coreProperties>
</file>