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6" r:id="rId4"/>
    <p:sldId id="268" r:id="rId5"/>
    <p:sldId id="269" r:id="rId6"/>
    <p:sldId id="262" r:id="rId7"/>
    <p:sldId id="270" r:id="rId8"/>
    <p:sldId id="260" r:id="rId9"/>
    <p:sldId id="271" r:id="rId10"/>
    <p:sldId id="273" r:id="rId11"/>
    <p:sldId id="272" r:id="rId12"/>
    <p:sldId id="274" r:id="rId13"/>
    <p:sldId id="275" r:id="rId14"/>
    <p:sldId id="276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2838"/>
  </p:normalViewPr>
  <p:slideViewPr>
    <p:cSldViewPr snapToGrid="0" snapToObjects="1">
      <p:cViewPr varScale="1">
        <p:scale>
          <a:sx n="52" d="100"/>
          <a:sy n="5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704AD-BC92-974D-B48A-A1C58D24DE79}" type="doc">
      <dgm:prSet loTypeId="urn:microsoft.com/office/officeart/2005/8/layout/hChevron3" loCatId="" qsTypeId="urn:microsoft.com/office/officeart/2005/8/quickstyle/simple4" qsCatId="simple" csTypeId="urn:microsoft.com/office/officeart/2005/8/colors/accent1_3" csCatId="accent1" phldr="1"/>
      <dgm:spPr/>
    </dgm:pt>
    <dgm:pt modelId="{4485077A-50CE-2242-8CDB-E62928064C77}">
      <dgm:prSet phldrT="[Texte]"/>
      <dgm:spPr/>
      <dgm:t>
        <a:bodyPr/>
        <a:lstStyle/>
        <a:p>
          <a:r>
            <a:rPr lang="fr-FR" dirty="0" smtClean="0"/>
            <a:t>OMD</a:t>
          </a:r>
        </a:p>
        <a:p>
          <a:r>
            <a:rPr lang="fr-FR" dirty="0" smtClean="0"/>
            <a:t>2000</a:t>
          </a:r>
          <a:endParaRPr lang="fr-FR" dirty="0"/>
        </a:p>
      </dgm:t>
    </dgm:pt>
    <dgm:pt modelId="{593A424E-0CA4-4C4C-B207-8809028AFEA0}" type="parTrans" cxnId="{92CD6A0D-6EB2-814E-9EE5-2C61D907EB15}">
      <dgm:prSet/>
      <dgm:spPr/>
      <dgm:t>
        <a:bodyPr/>
        <a:lstStyle/>
        <a:p>
          <a:endParaRPr lang="fr-FR"/>
        </a:p>
      </dgm:t>
    </dgm:pt>
    <dgm:pt modelId="{38A1E53E-BBCC-5E40-A8BB-A286A60B565C}" type="sibTrans" cxnId="{92CD6A0D-6EB2-814E-9EE5-2C61D907EB15}">
      <dgm:prSet/>
      <dgm:spPr/>
      <dgm:t>
        <a:bodyPr/>
        <a:lstStyle/>
        <a:p>
          <a:endParaRPr lang="fr-FR"/>
        </a:p>
      </dgm:t>
    </dgm:pt>
    <dgm:pt modelId="{EF850E38-2923-7B4F-9FCF-CC943AF0E9EB}">
      <dgm:prSet phldrT="[Texte]"/>
      <dgm:spPr/>
      <dgm:t>
        <a:bodyPr/>
        <a:lstStyle/>
        <a:p>
          <a:r>
            <a:rPr lang="fr-FR" dirty="0" smtClean="0"/>
            <a:t>DP</a:t>
          </a:r>
        </a:p>
        <a:p>
          <a:r>
            <a:rPr lang="fr-FR" dirty="0" smtClean="0"/>
            <a:t>2005</a:t>
          </a:r>
          <a:endParaRPr lang="fr-FR" dirty="0"/>
        </a:p>
      </dgm:t>
    </dgm:pt>
    <dgm:pt modelId="{4F20A318-523F-654C-AD89-0BB901F91EB0}" type="parTrans" cxnId="{4E413A6E-E9F9-8C4A-A333-F35062E65E93}">
      <dgm:prSet/>
      <dgm:spPr/>
      <dgm:t>
        <a:bodyPr/>
        <a:lstStyle/>
        <a:p>
          <a:endParaRPr lang="fr-FR"/>
        </a:p>
      </dgm:t>
    </dgm:pt>
    <dgm:pt modelId="{0C90CE65-CC0A-544A-9573-CDD9C4B49F03}" type="sibTrans" cxnId="{4E413A6E-E9F9-8C4A-A333-F35062E65E93}">
      <dgm:prSet/>
      <dgm:spPr/>
      <dgm:t>
        <a:bodyPr/>
        <a:lstStyle/>
        <a:p>
          <a:endParaRPr lang="fr-FR"/>
        </a:p>
      </dgm:t>
    </dgm:pt>
    <dgm:pt modelId="{947353CE-6032-9643-9FED-4D6A84434C6C}">
      <dgm:prSet phldrT="[Texte]"/>
      <dgm:spPr/>
      <dgm:t>
        <a:bodyPr/>
        <a:lstStyle/>
        <a:p>
          <a:r>
            <a:rPr lang="fr-FR" dirty="0" smtClean="0"/>
            <a:t>Accra</a:t>
          </a:r>
        </a:p>
        <a:p>
          <a:r>
            <a:rPr lang="fr-FR" dirty="0" smtClean="0"/>
            <a:t>2008</a:t>
          </a:r>
          <a:endParaRPr lang="fr-FR" dirty="0"/>
        </a:p>
      </dgm:t>
    </dgm:pt>
    <dgm:pt modelId="{5477C1A8-DD4C-0A41-B780-69CC40F7E0F4}" type="parTrans" cxnId="{C8CB4A2C-8978-C049-A7D5-3BBACA0078C0}">
      <dgm:prSet/>
      <dgm:spPr/>
      <dgm:t>
        <a:bodyPr/>
        <a:lstStyle/>
        <a:p>
          <a:endParaRPr lang="fr-FR"/>
        </a:p>
      </dgm:t>
    </dgm:pt>
    <dgm:pt modelId="{6595E6B5-CA5F-664C-9BD8-08B229145FBA}" type="sibTrans" cxnId="{C8CB4A2C-8978-C049-A7D5-3BBACA0078C0}">
      <dgm:prSet/>
      <dgm:spPr/>
      <dgm:t>
        <a:bodyPr/>
        <a:lstStyle/>
        <a:p>
          <a:endParaRPr lang="fr-FR"/>
        </a:p>
      </dgm:t>
    </dgm:pt>
    <dgm:pt modelId="{EA73AC9F-2408-8E49-BB2F-E149362E38C4}">
      <dgm:prSet/>
      <dgm:spPr/>
      <dgm:t>
        <a:bodyPr/>
        <a:lstStyle/>
        <a:p>
          <a:r>
            <a:rPr lang="fr-FR" dirty="0" smtClean="0"/>
            <a:t>Busan</a:t>
          </a:r>
        </a:p>
        <a:p>
          <a:r>
            <a:rPr lang="fr-FR" dirty="0" smtClean="0"/>
            <a:t>2011</a:t>
          </a:r>
          <a:endParaRPr lang="fr-FR" dirty="0"/>
        </a:p>
      </dgm:t>
    </dgm:pt>
    <dgm:pt modelId="{F991D2C5-EB93-EE4B-8250-B9FAFE52B860}" type="parTrans" cxnId="{EF96CB1B-5B24-3142-8D3F-BD8C6F455637}">
      <dgm:prSet/>
      <dgm:spPr/>
      <dgm:t>
        <a:bodyPr/>
        <a:lstStyle/>
        <a:p>
          <a:endParaRPr lang="fr-FR"/>
        </a:p>
      </dgm:t>
    </dgm:pt>
    <dgm:pt modelId="{DE0B8676-7B44-3F41-AE0E-5F76DA40BFC8}" type="sibTrans" cxnId="{EF96CB1B-5B24-3142-8D3F-BD8C6F455637}">
      <dgm:prSet/>
      <dgm:spPr/>
      <dgm:t>
        <a:bodyPr/>
        <a:lstStyle/>
        <a:p>
          <a:endParaRPr lang="fr-FR"/>
        </a:p>
      </dgm:t>
    </dgm:pt>
    <dgm:pt modelId="{D1456C0F-016A-A641-BB1B-63537F0DE7D5}">
      <dgm:prSet/>
      <dgm:spPr/>
      <dgm:t>
        <a:bodyPr/>
        <a:lstStyle/>
        <a:p>
          <a:r>
            <a:rPr lang="fr-FR" dirty="0" smtClean="0"/>
            <a:t>ODD</a:t>
          </a:r>
        </a:p>
        <a:p>
          <a:r>
            <a:rPr lang="fr-FR" dirty="0" smtClean="0"/>
            <a:t>&gt; 2012</a:t>
          </a:r>
          <a:endParaRPr lang="fr-FR" dirty="0"/>
        </a:p>
      </dgm:t>
    </dgm:pt>
    <dgm:pt modelId="{AF6B4A65-0FBF-1442-8122-0AF831CE6A51}" type="parTrans" cxnId="{628444A0-BAAA-D34B-A2F7-65371B91DD01}">
      <dgm:prSet/>
      <dgm:spPr/>
      <dgm:t>
        <a:bodyPr/>
        <a:lstStyle/>
        <a:p>
          <a:endParaRPr lang="fr-FR"/>
        </a:p>
      </dgm:t>
    </dgm:pt>
    <dgm:pt modelId="{D0D54DD8-4B4A-0640-8698-329F5F913073}" type="sibTrans" cxnId="{628444A0-BAAA-D34B-A2F7-65371B91DD01}">
      <dgm:prSet/>
      <dgm:spPr/>
      <dgm:t>
        <a:bodyPr/>
        <a:lstStyle/>
        <a:p>
          <a:endParaRPr lang="fr-FR"/>
        </a:p>
      </dgm:t>
    </dgm:pt>
    <dgm:pt modelId="{BD2FB1C3-178B-0341-AC72-B17DE5E7D861}">
      <dgm:prSet/>
      <dgm:spPr/>
      <dgm:t>
        <a:bodyPr/>
        <a:lstStyle/>
        <a:p>
          <a:r>
            <a:rPr lang="fr-FR" smtClean="0"/>
            <a:t>PAS </a:t>
          </a:r>
          <a:endParaRPr lang="fr-FR" dirty="0" smtClean="0"/>
        </a:p>
      </dgm:t>
    </dgm:pt>
    <dgm:pt modelId="{C31EC2E9-8E3B-E24C-80B0-2755778C79D5}" type="parTrans" cxnId="{7AA82571-70F5-874A-AC76-6D9EA4F57374}">
      <dgm:prSet/>
      <dgm:spPr/>
      <dgm:t>
        <a:bodyPr/>
        <a:lstStyle/>
        <a:p>
          <a:endParaRPr lang="fr-FR"/>
        </a:p>
      </dgm:t>
    </dgm:pt>
    <dgm:pt modelId="{0BAB75F4-072F-0744-8002-99B05CC98479}" type="sibTrans" cxnId="{7AA82571-70F5-874A-AC76-6D9EA4F57374}">
      <dgm:prSet/>
      <dgm:spPr/>
      <dgm:t>
        <a:bodyPr/>
        <a:lstStyle/>
        <a:p>
          <a:endParaRPr lang="fr-FR"/>
        </a:p>
      </dgm:t>
    </dgm:pt>
    <dgm:pt modelId="{60BF609F-CD48-6144-B6F4-CA73C9BC299B}" type="pres">
      <dgm:prSet presAssocID="{9E8704AD-BC92-974D-B48A-A1C58D24DE79}" presName="Name0" presStyleCnt="0">
        <dgm:presLayoutVars>
          <dgm:dir/>
          <dgm:resizeHandles val="exact"/>
        </dgm:presLayoutVars>
      </dgm:prSet>
      <dgm:spPr/>
    </dgm:pt>
    <dgm:pt modelId="{67CDFB0D-E538-3B46-9196-B75D40153CD1}" type="pres">
      <dgm:prSet presAssocID="{BD2FB1C3-178B-0341-AC72-B17DE5E7D861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290A42-1940-214A-B7F0-7E136AF31730}" type="pres">
      <dgm:prSet presAssocID="{0BAB75F4-072F-0744-8002-99B05CC98479}" presName="parSpace" presStyleCnt="0"/>
      <dgm:spPr/>
    </dgm:pt>
    <dgm:pt modelId="{9076816B-64C9-AC45-ADF3-0D59E0ACDE23}" type="pres">
      <dgm:prSet presAssocID="{4485077A-50CE-2242-8CDB-E62928064C77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35B64A-9A50-E341-935A-2DFB19E8C6CE}" type="pres">
      <dgm:prSet presAssocID="{38A1E53E-BBCC-5E40-A8BB-A286A60B565C}" presName="parSpace" presStyleCnt="0"/>
      <dgm:spPr/>
    </dgm:pt>
    <dgm:pt modelId="{15D50E0F-A022-794E-A07C-5F88B25512EF}" type="pres">
      <dgm:prSet presAssocID="{EF850E38-2923-7B4F-9FCF-CC943AF0E9E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D8922-BD2A-8B45-8F94-84527C001DCE}" type="pres">
      <dgm:prSet presAssocID="{0C90CE65-CC0A-544A-9573-CDD9C4B49F03}" presName="parSpace" presStyleCnt="0"/>
      <dgm:spPr/>
    </dgm:pt>
    <dgm:pt modelId="{2E6AA297-FE4D-4E4D-B51B-F626A0978CD9}" type="pres">
      <dgm:prSet presAssocID="{947353CE-6032-9643-9FED-4D6A84434C6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A612B0-27E9-D648-844B-C7E2A5A106C5}" type="pres">
      <dgm:prSet presAssocID="{6595E6B5-CA5F-664C-9BD8-08B229145FBA}" presName="parSpace" presStyleCnt="0"/>
      <dgm:spPr/>
    </dgm:pt>
    <dgm:pt modelId="{95432F9B-B6FC-8F4D-8949-7D6DAC3E4854}" type="pres">
      <dgm:prSet presAssocID="{EA73AC9F-2408-8E49-BB2F-E149362E38C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21246B-2D16-4E41-9BEC-8FCC732CAE94}" type="pres">
      <dgm:prSet presAssocID="{DE0B8676-7B44-3F41-AE0E-5F76DA40BFC8}" presName="parSpace" presStyleCnt="0"/>
      <dgm:spPr/>
    </dgm:pt>
    <dgm:pt modelId="{557D698D-FE16-E645-9B03-5DE3EBBACC2D}" type="pres">
      <dgm:prSet presAssocID="{D1456C0F-016A-A641-BB1B-63537F0DE7D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0890D1-ED9D-7144-9492-D999DF6F8F23}" type="presOf" srcId="{BD2FB1C3-178B-0341-AC72-B17DE5E7D861}" destId="{67CDFB0D-E538-3B46-9196-B75D40153CD1}" srcOrd="0" destOrd="0" presId="urn:microsoft.com/office/officeart/2005/8/layout/hChevron3"/>
    <dgm:cxn modelId="{C8CB4A2C-8978-C049-A7D5-3BBACA0078C0}" srcId="{9E8704AD-BC92-974D-B48A-A1C58D24DE79}" destId="{947353CE-6032-9643-9FED-4D6A84434C6C}" srcOrd="3" destOrd="0" parTransId="{5477C1A8-DD4C-0A41-B780-69CC40F7E0F4}" sibTransId="{6595E6B5-CA5F-664C-9BD8-08B229145FBA}"/>
    <dgm:cxn modelId="{92CD6A0D-6EB2-814E-9EE5-2C61D907EB15}" srcId="{9E8704AD-BC92-974D-B48A-A1C58D24DE79}" destId="{4485077A-50CE-2242-8CDB-E62928064C77}" srcOrd="1" destOrd="0" parTransId="{593A424E-0CA4-4C4C-B207-8809028AFEA0}" sibTransId="{38A1E53E-BBCC-5E40-A8BB-A286A60B565C}"/>
    <dgm:cxn modelId="{51006C6A-87D2-5940-AEE3-9635636C7AD1}" type="presOf" srcId="{947353CE-6032-9643-9FED-4D6A84434C6C}" destId="{2E6AA297-FE4D-4E4D-B51B-F626A0978CD9}" srcOrd="0" destOrd="0" presId="urn:microsoft.com/office/officeart/2005/8/layout/hChevron3"/>
    <dgm:cxn modelId="{4E413A6E-E9F9-8C4A-A333-F35062E65E93}" srcId="{9E8704AD-BC92-974D-B48A-A1C58D24DE79}" destId="{EF850E38-2923-7B4F-9FCF-CC943AF0E9EB}" srcOrd="2" destOrd="0" parTransId="{4F20A318-523F-654C-AD89-0BB901F91EB0}" sibTransId="{0C90CE65-CC0A-544A-9573-CDD9C4B49F03}"/>
    <dgm:cxn modelId="{F0B1AA6D-6E71-C14C-8886-DEBC813662B2}" type="presOf" srcId="{4485077A-50CE-2242-8CDB-E62928064C77}" destId="{9076816B-64C9-AC45-ADF3-0D59E0ACDE23}" srcOrd="0" destOrd="0" presId="urn:microsoft.com/office/officeart/2005/8/layout/hChevron3"/>
    <dgm:cxn modelId="{1E1FF440-5ADE-AD48-9786-489812B4C35D}" type="presOf" srcId="{9E8704AD-BC92-974D-B48A-A1C58D24DE79}" destId="{60BF609F-CD48-6144-B6F4-CA73C9BC299B}" srcOrd="0" destOrd="0" presId="urn:microsoft.com/office/officeart/2005/8/layout/hChevron3"/>
    <dgm:cxn modelId="{4F96C9C5-A0C2-7C4D-AB24-836A0F383F44}" type="presOf" srcId="{EA73AC9F-2408-8E49-BB2F-E149362E38C4}" destId="{95432F9B-B6FC-8F4D-8949-7D6DAC3E4854}" srcOrd="0" destOrd="0" presId="urn:microsoft.com/office/officeart/2005/8/layout/hChevron3"/>
    <dgm:cxn modelId="{628444A0-BAAA-D34B-A2F7-65371B91DD01}" srcId="{9E8704AD-BC92-974D-B48A-A1C58D24DE79}" destId="{D1456C0F-016A-A641-BB1B-63537F0DE7D5}" srcOrd="5" destOrd="0" parTransId="{AF6B4A65-0FBF-1442-8122-0AF831CE6A51}" sibTransId="{D0D54DD8-4B4A-0640-8698-329F5F913073}"/>
    <dgm:cxn modelId="{83EAA72C-E657-054E-913C-F62A7C488EF2}" type="presOf" srcId="{D1456C0F-016A-A641-BB1B-63537F0DE7D5}" destId="{557D698D-FE16-E645-9B03-5DE3EBBACC2D}" srcOrd="0" destOrd="0" presId="urn:microsoft.com/office/officeart/2005/8/layout/hChevron3"/>
    <dgm:cxn modelId="{EF96CB1B-5B24-3142-8D3F-BD8C6F455637}" srcId="{9E8704AD-BC92-974D-B48A-A1C58D24DE79}" destId="{EA73AC9F-2408-8E49-BB2F-E149362E38C4}" srcOrd="4" destOrd="0" parTransId="{F991D2C5-EB93-EE4B-8250-B9FAFE52B860}" sibTransId="{DE0B8676-7B44-3F41-AE0E-5F76DA40BFC8}"/>
    <dgm:cxn modelId="{EE3EA3A4-DF4A-F642-9E98-A477BF4BFF89}" type="presOf" srcId="{EF850E38-2923-7B4F-9FCF-CC943AF0E9EB}" destId="{15D50E0F-A022-794E-A07C-5F88B25512EF}" srcOrd="0" destOrd="0" presId="urn:microsoft.com/office/officeart/2005/8/layout/hChevron3"/>
    <dgm:cxn modelId="{7AA82571-70F5-874A-AC76-6D9EA4F57374}" srcId="{9E8704AD-BC92-974D-B48A-A1C58D24DE79}" destId="{BD2FB1C3-178B-0341-AC72-B17DE5E7D861}" srcOrd="0" destOrd="0" parTransId="{C31EC2E9-8E3B-E24C-80B0-2755778C79D5}" sibTransId="{0BAB75F4-072F-0744-8002-99B05CC98479}"/>
    <dgm:cxn modelId="{D2B9393A-6DFE-3E47-8D52-5DD8044D1494}" type="presParOf" srcId="{60BF609F-CD48-6144-B6F4-CA73C9BC299B}" destId="{67CDFB0D-E538-3B46-9196-B75D40153CD1}" srcOrd="0" destOrd="0" presId="urn:microsoft.com/office/officeart/2005/8/layout/hChevron3"/>
    <dgm:cxn modelId="{1D5A3817-159A-5B44-88E7-F2C44D1B61E5}" type="presParOf" srcId="{60BF609F-CD48-6144-B6F4-CA73C9BC299B}" destId="{91290A42-1940-214A-B7F0-7E136AF31730}" srcOrd="1" destOrd="0" presId="urn:microsoft.com/office/officeart/2005/8/layout/hChevron3"/>
    <dgm:cxn modelId="{19F0CF13-3065-F84D-A7E4-AF5D26A73574}" type="presParOf" srcId="{60BF609F-CD48-6144-B6F4-CA73C9BC299B}" destId="{9076816B-64C9-AC45-ADF3-0D59E0ACDE23}" srcOrd="2" destOrd="0" presId="urn:microsoft.com/office/officeart/2005/8/layout/hChevron3"/>
    <dgm:cxn modelId="{EEBA02CF-8FEC-BE4C-880D-A6DABFC53135}" type="presParOf" srcId="{60BF609F-CD48-6144-B6F4-CA73C9BC299B}" destId="{2935B64A-9A50-E341-935A-2DFB19E8C6CE}" srcOrd="3" destOrd="0" presId="urn:microsoft.com/office/officeart/2005/8/layout/hChevron3"/>
    <dgm:cxn modelId="{CFE05050-BD0B-FE4D-A322-07BA3633E2D6}" type="presParOf" srcId="{60BF609F-CD48-6144-B6F4-CA73C9BC299B}" destId="{15D50E0F-A022-794E-A07C-5F88B25512EF}" srcOrd="4" destOrd="0" presId="urn:microsoft.com/office/officeart/2005/8/layout/hChevron3"/>
    <dgm:cxn modelId="{0B3D2A7E-8914-464F-9CBA-CE04D225D63D}" type="presParOf" srcId="{60BF609F-CD48-6144-B6F4-CA73C9BC299B}" destId="{517D8922-BD2A-8B45-8F94-84527C001DCE}" srcOrd="5" destOrd="0" presId="urn:microsoft.com/office/officeart/2005/8/layout/hChevron3"/>
    <dgm:cxn modelId="{74990955-6C98-D94B-B07D-F134A40A353F}" type="presParOf" srcId="{60BF609F-CD48-6144-B6F4-CA73C9BC299B}" destId="{2E6AA297-FE4D-4E4D-B51B-F626A0978CD9}" srcOrd="6" destOrd="0" presId="urn:microsoft.com/office/officeart/2005/8/layout/hChevron3"/>
    <dgm:cxn modelId="{9B889A6B-2601-8541-BDBD-2D6E7ABF1C24}" type="presParOf" srcId="{60BF609F-CD48-6144-B6F4-CA73C9BC299B}" destId="{C6A612B0-27E9-D648-844B-C7E2A5A106C5}" srcOrd="7" destOrd="0" presId="urn:microsoft.com/office/officeart/2005/8/layout/hChevron3"/>
    <dgm:cxn modelId="{EF8A45EF-8C21-9D4D-B072-F64B12078A43}" type="presParOf" srcId="{60BF609F-CD48-6144-B6F4-CA73C9BC299B}" destId="{95432F9B-B6FC-8F4D-8949-7D6DAC3E4854}" srcOrd="8" destOrd="0" presId="urn:microsoft.com/office/officeart/2005/8/layout/hChevron3"/>
    <dgm:cxn modelId="{270A25DF-0CA7-5648-90D8-7382D845D6F7}" type="presParOf" srcId="{60BF609F-CD48-6144-B6F4-CA73C9BC299B}" destId="{FE21246B-2D16-4E41-9BEC-8FCC732CAE94}" srcOrd="9" destOrd="0" presId="urn:microsoft.com/office/officeart/2005/8/layout/hChevron3"/>
    <dgm:cxn modelId="{5CD64F7C-4063-1649-96DE-5DB9C455B071}" type="presParOf" srcId="{60BF609F-CD48-6144-B6F4-CA73C9BC299B}" destId="{557D698D-FE16-E645-9B03-5DE3EBBACC2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8D0D1-202E-444E-809E-F42954444F6B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C05DD65-4D5D-6043-B1A9-E53129AF51FC}">
      <dgm:prSet phldrT="[Texte]"/>
      <dgm:spPr/>
      <dgm:t>
        <a:bodyPr/>
        <a:lstStyle/>
        <a:p>
          <a:r>
            <a:rPr lang="fr-FR" dirty="0" smtClean="0"/>
            <a:t>SEUIL =</a:t>
          </a:r>
        </a:p>
        <a:p>
          <a:r>
            <a:rPr lang="fr-FR" dirty="0" smtClean="0"/>
            <a:t>2 Mi €/an</a:t>
          </a:r>
          <a:endParaRPr lang="fr-FR" dirty="0"/>
        </a:p>
      </dgm:t>
    </dgm:pt>
    <dgm:pt modelId="{E124CC36-7807-014C-8279-15FC5D092756}" type="parTrans" cxnId="{9EFEA508-4438-8748-861C-A9561E9A12C7}">
      <dgm:prSet/>
      <dgm:spPr/>
      <dgm:t>
        <a:bodyPr/>
        <a:lstStyle/>
        <a:p>
          <a:endParaRPr lang="fr-FR"/>
        </a:p>
      </dgm:t>
    </dgm:pt>
    <dgm:pt modelId="{22DF064F-E414-5542-8953-825899FD65C6}" type="sibTrans" cxnId="{9EFEA508-4438-8748-861C-A9561E9A12C7}">
      <dgm:prSet/>
      <dgm:spPr/>
      <dgm:t>
        <a:bodyPr/>
        <a:lstStyle/>
        <a:p>
          <a:endParaRPr lang="fr-FR"/>
        </a:p>
      </dgm:t>
    </dgm:pt>
    <dgm:pt modelId="{C19B5341-F275-2340-B957-D8956F8BA934}">
      <dgm:prSet phldrT="[Texte]"/>
      <dgm:spPr/>
      <dgm:t>
        <a:bodyPr/>
        <a:lstStyle/>
        <a:p>
          <a:r>
            <a:rPr lang="fr-FR" dirty="0" smtClean="0"/>
            <a:t>NOK seule</a:t>
          </a:r>
          <a:endParaRPr lang="fr-FR" dirty="0"/>
        </a:p>
      </dgm:t>
    </dgm:pt>
    <dgm:pt modelId="{1307D23F-7D9C-924B-95D7-50AADC6ADF6E}" type="parTrans" cxnId="{122927FF-97EA-CE48-A613-8F661F4D68FE}">
      <dgm:prSet/>
      <dgm:spPr/>
      <dgm:t>
        <a:bodyPr/>
        <a:lstStyle/>
        <a:p>
          <a:endParaRPr lang="fr-FR"/>
        </a:p>
      </dgm:t>
    </dgm:pt>
    <dgm:pt modelId="{5F0B0693-B69B-3F45-8D78-385F780CFAB0}" type="sibTrans" cxnId="{122927FF-97EA-CE48-A613-8F661F4D68FE}">
      <dgm:prSet/>
      <dgm:spPr/>
      <dgm:t>
        <a:bodyPr/>
        <a:lstStyle/>
        <a:p>
          <a:endParaRPr lang="fr-FR"/>
        </a:p>
      </dgm:t>
    </dgm:pt>
    <dgm:pt modelId="{742D0C21-DD33-3E46-9192-03D92E6BB215}">
      <dgm:prSet phldrT="[Texte]"/>
      <dgm:spPr/>
      <dgm:t>
        <a:bodyPr/>
        <a:lstStyle/>
        <a:p>
          <a:r>
            <a:rPr lang="fr-FR" b="1" dirty="0" smtClean="0"/>
            <a:t>Fin. INDIRECT</a:t>
          </a:r>
          <a:endParaRPr lang="fr-FR" b="1" dirty="0"/>
        </a:p>
      </dgm:t>
    </dgm:pt>
    <dgm:pt modelId="{D5B60189-BA61-C548-9661-8F9658C90C2C}" type="parTrans" cxnId="{979CBA06-1083-C145-8AC2-28D9A3053DE3}">
      <dgm:prSet/>
      <dgm:spPr/>
      <dgm:t>
        <a:bodyPr/>
        <a:lstStyle/>
        <a:p>
          <a:endParaRPr lang="fr-FR"/>
        </a:p>
      </dgm:t>
    </dgm:pt>
    <dgm:pt modelId="{8BDD078E-C795-2940-9E15-917B9213B99F}" type="sibTrans" cxnId="{979CBA06-1083-C145-8AC2-28D9A3053DE3}">
      <dgm:prSet/>
      <dgm:spPr/>
      <dgm:t>
        <a:bodyPr/>
        <a:lstStyle/>
        <a:p>
          <a:endParaRPr lang="fr-FR"/>
        </a:p>
      </dgm:t>
    </dgm:pt>
    <dgm:pt modelId="{ACC55327-E595-1740-830E-2FC4BB5E9C92}">
      <dgm:prSet phldrT="[Texte]"/>
      <dgm:spPr/>
      <dgm:t>
        <a:bodyPr/>
        <a:lstStyle/>
        <a:p>
          <a:r>
            <a:rPr lang="fr-FR" dirty="0" smtClean="0"/>
            <a:t>Partenariat</a:t>
          </a:r>
          <a:endParaRPr lang="fr-FR" dirty="0"/>
        </a:p>
      </dgm:t>
    </dgm:pt>
    <dgm:pt modelId="{2BC3C5B1-FB21-D44F-AB96-CBA6215DB969}" type="parTrans" cxnId="{0EA1D214-6BC8-FC43-BA74-E1316609C6B4}">
      <dgm:prSet/>
      <dgm:spPr/>
      <dgm:t>
        <a:bodyPr/>
        <a:lstStyle/>
        <a:p>
          <a:endParaRPr lang="fr-FR"/>
        </a:p>
      </dgm:t>
    </dgm:pt>
    <dgm:pt modelId="{292B4285-6422-7B43-9AFC-908A805DF835}" type="sibTrans" cxnId="{0EA1D214-6BC8-FC43-BA74-E1316609C6B4}">
      <dgm:prSet/>
      <dgm:spPr/>
      <dgm:t>
        <a:bodyPr/>
        <a:lstStyle/>
        <a:p>
          <a:endParaRPr lang="fr-FR"/>
        </a:p>
      </dgm:t>
    </dgm:pt>
    <dgm:pt modelId="{96EE5586-450D-A44D-A23F-8BB069D95B0E}">
      <dgm:prSet phldrT="[Texte]"/>
      <dgm:spPr/>
      <dgm:t>
        <a:bodyPr/>
        <a:lstStyle/>
        <a:p>
          <a:r>
            <a:rPr lang="fr-FR" dirty="0" smtClean="0"/>
            <a:t>OK seule</a:t>
          </a:r>
          <a:endParaRPr lang="fr-FR" dirty="0"/>
        </a:p>
      </dgm:t>
    </dgm:pt>
    <dgm:pt modelId="{58A50F09-3006-3041-8C94-901326B9DBC8}" type="parTrans" cxnId="{E2D15E3C-A1E5-024A-AA5A-67228664ADA7}">
      <dgm:prSet/>
      <dgm:spPr/>
      <dgm:t>
        <a:bodyPr/>
        <a:lstStyle/>
        <a:p>
          <a:endParaRPr lang="fr-FR"/>
        </a:p>
      </dgm:t>
    </dgm:pt>
    <dgm:pt modelId="{2D5AEC3A-0F9A-FB4A-8130-6DBE8B5417EA}" type="sibTrans" cxnId="{E2D15E3C-A1E5-024A-AA5A-67228664ADA7}">
      <dgm:prSet/>
      <dgm:spPr/>
      <dgm:t>
        <a:bodyPr/>
        <a:lstStyle/>
        <a:p>
          <a:endParaRPr lang="fr-FR"/>
        </a:p>
      </dgm:t>
    </dgm:pt>
    <dgm:pt modelId="{267ED8C8-9EE1-314E-A19C-1D4EA325C427}">
      <dgm:prSet phldrT="[Texte]"/>
      <dgm:spPr/>
      <dgm:t>
        <a:bodyPr/>
        <a:lstStyle/>
        <a:p>
          <a:r>
            <a:rPr lang="fr-FR" b="1" dirty="0" smtClean="0"/>
            <a:t>Fin. DIRECT</a:t>
          </a:r>
          <a:endParaRPr lang="fr-FR" b="1" dirty="0"/>
        </a:p>
      </dgm:t>
    </dgm:pt>
    <dgm:pt modelId="{8BABCBE0-AD37-FF4D-8107-1829FE27CEF3}" type="parTrans" cxnId="{1775D8E3-361E-994D-A3D0-77B2A7ED2E69}">
      <dgm:prSet/>
      <dgm:spPr/>
      <dgm:t>
        <a:bodyPr/>
        <a:lstStyle/>
        <a:p>
          <a:endParaRPr lang="fr-FR"/>
        </a:p>
      </dgm:t>
    </dgm:pt>
    <dgm:pt modelId="{FDA2EC59-F47E-F642-A44A-8056FB05CC01}" type="sibTrans" cxnId="{1775D8E3-361E-994D-A3D0-77B2A7ED2E69}">
      <dgm:prSet/>
      <dgm:spPr/>
      <dgm:t>
        <a:bodyPr/>
        <a:lstStyle/>
        <a:p>
          <a:endParaRPr lang="fr-FR"/>
        </a:p>
      </dgm:t>
    </dgm:pt>
    <dgm:pt modelId="{FA240E37-1873-A14E-B371-7354F7205D89}" type="pres">
      <dgm:prSet presAssocID="{D9F8D0D1-202E-444E-809E-F42954444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ADAC4C-5186-BD40-A9EF-97EC3E8B548B}" type="pres">
      <dgm:prSet presAssocID="{0C05DD65-4D5D-6043-B1A9-E53129AF51FC}" presName="hierRoot1" presStyleCnt="0"/>
      <dgm:spPr/>
    </dgm:pt>
    <dgm:pt modelId="{B8115421-523C-AC42-9F54-97F36BC353F8}" type="pres">
      <dgm:prSet presAssocID="{0C05DD65-4D5D-6043-B1A9-E53129AF51FC}" presName="composite" presStyleCnt="0"/>
      <dgm:spPr/>
    </dgm:pt>
    <dgm:pt modelId="{58D8C908-3489-4040-9D59-2FFF733FCFF7}" type="pres">
      <dgm:prSet presAssocID="{0C05DD65-4D5D-6043-B1A9-E53129AF51FC}" presName="background" presStyleLbl="node0" presStyleIdx="0" presStyleCnt="1"/>
      <dgm:spPr/>
    </dgm:pt>
    <dgm:pt modelId="{055E0F8E-4155-C34B-B6E6-84D124C312D5}" type="pres">
      <dgm:prSet presAssocID="{0C05DD65-4D5D-6043-B1A9-E53129AF51F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C9AC5D-AB26-D24D-B82B-0224372C4931}" type="pres">
      <dgm:prSet presAssocID="{0C05DD65-4D5D-6043-B1A9-E53129AF51FC}" presName="hierChild2" presStyleCnt="0"/>
      <dgm:spPr/>
    </dgm:pt>
    <dgm:pt modelId="{D11CA311-2487-9E47-A2E8-F160714F2388}" type="pres">
      <dgm:prSet presAssocID="{1307D23F-7D9C-924B-95D7-50AADC6ADF6E}" presName="Name10" presStyleLbl="parChTrans1D2" presStyleIdx="0" presStyleCnt="2"/>
      <dgm:spPr/>
      <dgm:t>
        <a:bodyPr/>
        <a:lstStyle/>
        <a:p>
          <a:endParaRPr lang="fr-FR"/>
        </a:p>
      </dgm:t>
    </dgm:pt>
    <dgm:pt modelId="{5FE11B91-67B5-0045-840F-B1800738B9D0}" type="pres">
      <dgm:prSet presAssocID="{C19B5341-F275-2340-B957-D8956F8BA934}" presName="hierRoot2" presStyleCnt="0"/>
      <dgm:spPr/>
    </dgm:pt>
    <dgm:pt modelId="{0184E0A9-5B3D-BD45-8771-3918D494884B}" type="pres">
      <dgm:prSet presAssocID="{C19B5341-F275-2340-B957-D8956F8BA934}" presName="composite2" presStyleCnt="0"/>
      <dgm:spPr/>
    </dgm:pt>
    <dgm:pt modelId="{228CEB5D-B36E-124F-A480-F9EDE7BB1982}" type="pres">
      <dgm:prSet presAssocID="{C19B5341-F275-2340-B957-D8956F8BA934}" presName="background2" presStyleLbl="node2" presStyleIdx="0" presStyleCnt="2"/>
      <dgm:spPr/>
    </dgm:pt>
    <dgm:pt modelId="{F17ECBA8-7F78-AF41-A31C-D1645FEBE4F0}" type="pres">
      <dgm:prSet presAssocID="{C19B5341-F275-2340-B957-D8956F8BA93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58F9EF-3F5F-0845-AC7F-94D11CE2D747}" type="pres">
      <dgm:prSet presAssocID="{C19B5341-F275-2340-B957-D8956F8BA934}" presName="hierChild3" presStyleCnt="0"/>
      <dgm:spPr/>
    </dgm:pt>
    <dgm:pt modelId="{430E16CB-4F35-BB44-AE5C-ADE67F83FBB7}" type="pres">
      <dgm:prSet presAssocID="{D5B60189-BA61-C548-9661-8F9658C90C2C}" presName="Name17" presStyleLbl="parChTrans1D3" presStyleIdx="0" presStyleCnt="3"/>
      <dgm:spPr/>
      <dgm:t>
        <a:bodyPr/>
        <a:lstStyle/>
        <a:p>
          <a:endParaRPr lang="fr-FR"/>
        </a:p>
      </dgm:t>
    </dgm:pt>
    <dgm:pt modelId="{FAB7C997-B77F-E848-BE11-DBEE4314741C}" type="pres">
      <dgm:prSet presAssocID="{742D0C21-DD33-3E46-9192-03D92E6BB215}" presName="hierRoot3" presStyleCnt="0"/>
      <dgm:spPr/>
    </dgm:pt>
    <dgm:pt modelId="{C3D68733-9656-994D-B9D5-0A9447AC487E}" type="pres">
      <dgm:prSet presAssocID="{742D0C21-DD33-3E46-9192-03D92E6BB215}" presName="composite3" presStyleCnt="0"/>
      <dgm:spPr/>
    </dgm:pt>
    <dgm:pt modelId="{F89C6ADF-6578-9746-850D-2E22D595B929}" type="pres">
      <dgm:prSet presAssocID="{742D0C21-DD33-3E46-9192-03D92E6BB215}" presName="background3" presStyleLbl="node3" presStyleIdx="0" presStyleCnt="3"/>
      <dgm:spPr/>
    </dgm:pt>
    <dgm:pt modelId="{A053C538-4D62-C34D-8880-364FF4FCA884}" type="pres">
      <dgm:prSet presAssocID="{742D0C21-DD33-3E46-9192-03D92E6BB21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3AD89F-BB16-144E-9E18-EC51FABB26DA}" type="pres">
      <dgm:prSet presAssocID="{742D0C21-DD33-3E46-9192-03D92E6BB215}" presName="hierChild4" presStyleCnt="0"/>
      <dgm:spPr/>
    </dgm:pt>
    <dgm:pt modelId="{C171AC2C-A2D7-F441-B38F-B5AF231DF299}" type="pres">
      <dgm:prSet presAssocID="{2BC3C5B1-FB21-D44F-AB96-CBA6215DB969}" presName="Name17" presStyleLbl="parChTrans1D3" presStyleIdx="1" presStyleCnt="3"/>
      <dgm:spPr/>
      <dgm:t>
        <a:bodyPr/>
        <a:lstStyle/>
        <a:p>
          <a:endParaRPr lang="fr-FR"/>
        </a:p>
      </dgm:t>
    </dgm:pt>
    <dgm:pt modelId="{0E404692-ACED-9B4C-B56E-DE077F176D92}" type="pres">
      <dgm:prSet presAssocID="{ACC55327-E595-1740-830E-2FC4BB5E9C92}" presName="hierRoot3" presStyleCnt="0"/>
      <dgm:spPr/>
    </dgm:pt>
    <dgm:pt modelId="{DDB5847D-0A0B-8C47-9FDE-2703BFB8D185}" type="pres">
      <dgm:prSet presAssocID="{ACC55327-E595-1740-830E-2FC4BB5E9C92}" presName="composite3" presStyleCnt="0"/>
      <dgm:spPr/>
    </dgm:pt>
    <dgm:pt modelId="{1DF1F400-71C3-6447-AE1C-6BDBDF1BBD41}" type="pres">
      <dgm:prSet presAssocID="{ACC55327-E595-1740-830E-2FC4BB5E9C92}" presName="background3" presStyleLbl="node3" presStyleIdx="1" presStyleCnt="3"/>
      <dgm:spPr/>
    </dgm:pt>
    <dgm:pt modelId="{7F0FDF6A-287E-214C-80A9-B2BCF64A8547}" type="pres">
      <dgm:prSet presAssocID="{ACC55327-E595-1740-830E-2FC4BB5E9C9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943408-44E4-C04B-9F08-E6A4DA0CE84F}" type="pres">
      <dgm:prSet presAssocID="{ACC55327-E595-1740-830E-2FC4BB5E9C92}" presName="hierChild4" presStyleCnt="0"/>
      <dgm:spPr/>
    </dgm:pt>
    <dgm:pt modelId="{BC6DFF5E-8A93-BA40-AEA4-A276E7DB0928}" type="pres">
      <dgm:prSet presAssocID="{58A50F09-3006-3041-8C94-901326B9DBC8}" presName="Name10" presStyleLbl="parChTrans1D2" presStyleIdx="1" presStyleCnt="2"/>
      <dgm:spPr/>
      <dgm:t>
        <a:bodyPr/>
        <a:lstStyle/>
        <a:p>
          <a:endParaRPr lang="fr-FR"/>
        </a:p>
      </dgm:t>
    </dgm:pt>
    <dgm:pt modelId="{B7B6CAED-2311-A849-AF19-4D44B83C57AD}" type="pres">
      <dgm:prSet presAssocID="{96EE5586-450D-A44D-A23F-8BB069D95B0E}" presName="hierRoot2" presStyleCnt="0"/>
      <dgm:spPr/>
    </dgm:pt>
    <dgm:pt modelId="{7AA0D68F-7D83-DE4E-9850-820638F7866D}" type="pres">
      <dgm:prSet presAssocID="{96EE5586-450D-A44D-A23F-8BB069D95B0E}" presName="composite2" presStyleCnt="0"/>
      <dgm:spPr/>
    </dgm:pt>
    <dgm:pt modelId="{7F598FEE-A937-EC45-8D2F-F083D470E6EE}" type="pres">
      <dgm:prSet presAssocID="{96EE5586-450D-A44D-A23F-8BB069D95B0E}" presName="background2" presStyleLbl="node2" presStyleIdx="1" presStyleCnt="2"/>
      <dgm:spPr/>
    </dgm:pt>
    <dgm:pt modelId="{DC9C4C98-5103-874C-AAA9-248C143F5F12}" type="pres">
      <dgm:prSet presAssocID="{96EE5586-450D-A44D-A23F-8BB069D95B0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C5E1AA-9A47-9446-A3E8-F501CD062C43}" type="pres">
      <dgm:prSet presAssocID="{96EE5586-450D-A44D-A23F-8BB069D95B0E}" presName="hierChild3" presStyleCnt="0"/>
      <dgm:spPr/>
    </dgm:pt>
    <dgm:pt modelId="{87285130-CFF8-184C-A060-9408AFEE3DB2}" type="pres">
      <dgm:prSet presAssocID="{8BABCBE0-AD37-FF4D-8107-1829FE27CEF3}" presName="Name17" presStyleLbl="parChTrans1D3" presStyleIdx="2" presStyleCnt="3"/>
      <dgm:spPr/>
      <dgm:t>
        <a:bodyPr/>
        <a:lstStyle/>
        <a:p>
          <a:endParaRPr lang="fr-FR"/>
        </a:p>
      </dgm:t>
    </dgm:pt>
    <dgm:pt modelId="{78351B19-4DB5-2940-885C-2FBE16F804D7}" type="pres">
      <dgm:prSet presAssocID="{267ED8C8-9EE1-314E-A19C-1D4EA325C427}" presName="hierRoot3" presStyleCnt="0"/>
      <dgm:spPr/>
    </dgm:pt>
    <dgm:pt modelId="{29FDEA7D-89E2-C14D-9C53-9412E5577D6F}" type="pres">
      <dgm:prSet presAssocID="{267ED8C8-9EE1-314E-A19C-1D4EA325C427}" presName="composite3" presStyleCnt="0"/>
      <dgm:spPr/>
    </dgm:pt>
    <dgm:pt modelId="{0C2179F1-A504-0C4E-BF2D-08E458669BAD}" type="pres">
      <dgm:prSet presAssocID="{267ED8C8-9EE1-314E-A19C-1D4EA325C427}" presName="background3" presStyleLbl="node3" presStyleIdx="2" presStyleCnt="3"/>
      <dgm:spPr/>
    </dgm:pt>
    <dgm:pt modelId="{5C65CC5E-751E-FA48-949A-108595AF9A8D}" type="pres">
      <dgm:prSet presAssocID="{267ED8C8-9EE1-314E-A19C-1D4EA325C42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594474-26E8-3A4F-BACA-EFB89373F714}" type="pres">
      <dgm:prSet presAssocID="{267ED8C8-9EE1-314E-A19C-1D4EA325C427}" presName="hierChild4" presStyleCnt="0"/>
      <dgm:spPr/>
    </dgm:pt>
  </dgm:ptLst>
  <dgm:cxnLst>
    <dgm:cxn modelId="{EC13B809-5831-A44D-A2BC-B7B33B648C93}" type="presOf" srcId="{96EE5586-450D-A44D-A23F-8BB069D95B0E}" destId="{DC9C4C98-5103-874C-AAA9-248C143F5F12}" srcOrd="0" destOrd="0" presId="urn:microsoft.com/office/officeart/2005/8/layout/hierarchy1"/>
    <dgm:cxn modelId="{609CA05B-086D-9D47-9635-8662DAEB3B4C}" type="presOf" srcId="{8BABCBE0-AD37-FF4D-8107-1829FE27CEF3}" destId="{87285130-CFF8-184C-A060-9408AFEE3DB2}" srcOrd="0" destOrd="0" presId="urn:microsoft.com/office/officeart/2005/8/layout/hierarchy1"/>
    <dgm:cxn modelId="{E2D15E3C-A1E5-024A-AA5A-67228664ADA7}" srcId="{0C05DD65-4D5D-6043-B1A9-E53129AF51FC}" destId="{96EE5586-450D-A44D-A23F-8BB069D95B0E}" srcOrd="1" destOrd="0" parTransId="{58A50F09-3006-3041-8C94-901326B9DBC8}" sibTransId="{2D5AEC3A-0F9A-FB4A-8130-6DBE8B5417EA}"/>
    <dgm:cxn modelId="{E00D496E-EB0B-9D4C-B272-C38E9B5FD482}" type="presOf" srcId="{0C05DD65-4D5D-6043-B1A9-E53129AF51FC}" destId="{055E0F8E-4155-C34B-B6E6-84D124C312D5}" srcOrd="0" destOrd="0" presId="urn:microsoft.com/office/officeart/2005/8/layout/hierarchy1"/>
    <dgm:cxn modelId="{88BCFD91-2768-124F-A191-1BA533B58C5B}" type="presOf" srcId="{742D0C21-DD33-3E46-9192-03D92E6BB215}" destId="{A053C538-4D62-C34D-8880-364FF4FCA884}" srcOrd="0" destOrd="0" presId="urn:microsoft.com/office/officeart/2005/8/layout/hierarchy1"/>
    <dgm:cxn modelId="{FACCCDB2-12FE-224B-AD04-F34D49A88705}" type="presOf" srcId="{D9F8D0D1-202E-444E-809E-F42954444F6B}" destId="{FA240E37-1873-A14E-B371-7354F7205D89}" srcOrd="0" destOrd="0" presId="urn:microsoft.com/office/officeart/2005/8/layout/hierarchy1"/>
    <dgm:cxn modelId="{7287D228-21ED-4E42-8F15-59FBEA214218}" type="presOf" srcId="{58A50F09-3006-3041-8C94-901326B9DBC8}" destId="{BC6DFF5E-8A93-BA40-AEA4-A276E7DB0928}" srcOrd="0" destOrd="0" presId="urn:microsoft.com/office/officeart/2005/8/layout/hierarchy1"/>
    <dgm:cxn modelId="{122927FF-97EA-CE48-A613-8F661F4D68FE}" srcId="{0C05DD65-4D5D-6043-B1A9-E53129AF51FC}" destId="{C19B5341-F275-2340-B957-D8956F8BA934}" srcOrd="0" destOrd="0" parTransId="{1307D23F-7D9C-924B-95D7-50AADC6ADF6E}" sibTransId="{5F0B0693-B69B-3F45-8D78-385F780CFAB0}"/>
    <dgm:cxn modelId="{BBCA4645-44E8-2B45-9F30-C2038B877B86}" type="presOf" srcId="{D5B60189-BA61-C548-9661-8F9658C90C2C}" destId="{430E16CB-4F35-BB44-AE5C-ADE67F83FBB7}" srcOrd="0" destOrd="0" presId="urn:microsoft.com/office/officeart/2005/8/layout/hierarchy1"/>
    <dgm:cxn modelId="{979CBA06-1083-C145-8AC2-28D9A3053DE3}" srcId="{C19B5341-F275-2340-B957-D8956F8BA934}" destId="{742D0C21-DD33-3E46-9192-03D92E6BB215}" srcOrd="0" destOrd="0" parTransId="{D5B60189-BA61-C548-9661-8F9658C90C2C}" sibTransId="{8BDD078E-C795-2940-9E15-917B9213B99F}"/>
    <dgm:cxn modelId="{0EA1D214-6BC8-FC43-BA74-E1316609C6B4}" srcId="{C19B5341-F275-2340-B957-D8956F8BA934}" destId="{ACC55327-E595-1740-830E-2FC4BB5E9C92}" srcOrd="1" destOrd="0" parTransId="{2BC3C5B1-FB21-D44F-AB96-CBA6215DB969}" sibTransId="{292B4285-6422-7B43-9AFC-908A805DF835}"/>
    <dgm:cxn modelId="{14730409-50B6-A949-87B8-679D8B528545}" type="presOf" srcId="{1307D23F-7D9C-924B-95D7-50AADC6ADF6E}" destId="{D11CA311-2487-9E47-A2E8-F160714F2388}" srcOrd="0" destOrd="0" presId="urn:microsoft.com/office/officeart/2005/8/layout/hierarchy1"/>
    <dgm:cxn modelId="{1775D8E3-361E-994D-A3D0-77B2A7ED2E69}" srcId="{96EE5586-450D-A44D-A23F-8BB069D95B0E}" destId="{267ED8C8-9EE1-314E-A19C-1D4EA325C427}" srcOrd="0" destOrd="0" parTransId="{8BABCBE0-AD37-FF4D-8107-1829FE27CEF3}" sibTransId="{FDA2EC59-F47E-F642-A44A-8056FB05CC01}"/>
    <dgm:cxn modelId="{29A06DB5-F115-014F-B4E3-019280629CBA}" type="presOf" srcId="{267ED8C8-9EE1-314E-A19C-1D4EA325C427}" destId="{5C65CC5E-751E-FA48-949A-108595AF9A8D}" srcOrd="0" destOrd="0" presId="urn:microsoft.com/office/officeart/2005/8/layout/hierarchy1"/>
    <dgm:cxn modelId="{84253251-A848-9A4E-B289-1ACAAC357FAE}" type="presOf" srcId="{ACC55327-E595-1740-830E-2FC4BB5E9C92}" destId="{7F0FDF6A-287E-214C-80A9-B2BCF64A8547}" srcOrd="0" destOrd="0" presId="urn:microsoft.com/office/officeart/2005/8/layout/hierarchy1"/>
    <dgm:cxn modelId="{9EFEA508-4438-8748-861C-A9561E9A12C7}" srcId="{D9F8D0D1-202E-444E-809E-F42954444F6B}" destId="{0C05DD65-4D5D-6043-B1A9-E53129AF51FC}" srcOrd="0" destOrd="0" parTransId="{E124CC36-7807-014C-8279-15FC5D092756}" sibTransId="{22DF064F-E414-5542-8953-825899FD65C6}"/>
    <dgm:cxn modelId="{B1F63846-7DF6-8044-B2D3-49C484B84E1A}" type="presOf" srcId="{C19B5341-F275-2340-B957-D8956F8BA934}" destId="{F17ECBA8-7F78-AF41-A31C-D1645FEBE4F0}" srcOrd="0" destOrd="0" presId="urn:microsoft.com/office/officeart/2005/8/layout/hierarchy1"/>
    <dgm:cxn modelId="{DFDDD901-393B-374C-B44D-BCCABDEBEF0D}" type="presOf" srcId="{2BC3C5B1-FB21-D44F-AB96-CBA6215DB969}" destId="{C171AC2C-A2D7-F441-B38F-B5AF231DF299}" srcOrd="0" destOrd="0" presId="urn:microsoft.com/office/officeart/2005/8/layout/hierarchy1"/>
    <dgm:cxn modelId="{B0797EDF-88BC-A342-A493-DCCC3ACF8A16}" type="presParOf" srcId="{FA240E37-1873-A14E-B371-7354F7205D89}" destId="{42ADAC4C-5186-BD40-A9EF-97EC3E8B548B}" srcOrd="0" destOrd="0" presId="urn:microsoft.com/office/officeart/2005/8/layout/hierarchy1"/>
    <dgm:cxn modelId="{C9721F4B-EB20-A447-BA07-3E51D4BBABC4}" type="presParOf" srcId="{42ADAC4C-5186-BD40-A9EF-97EC3E8B548B}" destId="{B8115421-523C-AC42-9F54-97F36BC353F8}" srcOrd="0" destOrd="0" presId="urn:microsoft.com/office/officeart/2005/8/layout/hierarchy1"/>
    <dgm:cxn modelId="{970A91AA-C5BC-E24A-9FCF-F874B284ECEC}" type="presParOf" srcId="{B8115421-523C-AC42-9F54-97F36BC353F8}" destId="{58D8C908-3489-4040-9D59-2FFF733FCFF7}" srcOrd="0" destOrd="0" presId="urn:microsoft.com/office/officeart/2005/8/layout/hierarchy1"/>
    <dgm:cxn modelId="{2DB1F49C-4B7B-A04E-808D-1A6EF1724EC3}" type="presParOf" srcId="{B8115421-523C-AC42-9F54-97F36BC353F8}" destId="{055E0F8E-4155-C34B-B6E6-84D124C312D5}" srcOrd="1" destOrd="0" presId="urn:microsoft.com/office/officeart/2005/8/layout/hierarchy1"/>
    <dgm:cxn modelId="{F9480F90-D2DF-F84B-948A-C947E334C370}" type="presParOf" srcId="{42ADAC4C-5186-BD40-A9EF-97EC3E8B548B}" destId="{80C9AC5D-AB26-D24D-B82B-0224372C4931}" srcOrd="1" destOrd="0" presId="urn:microsoft.com/office/officeart/2005/8/layout/hierarchy1"/>
    <dgm:cxn modelId="{6820E9AD-5D00-8F40-A1D6-B1F754FFEAE5}" type="presParOf" srcId="{80C9AC5D-AB26-D24D-B82B-0224372C4931}" destId="{D11CA311-2487-9E47-A2E8-F160714F2388}" srcOrd="0" destOrd="0" presId="urn:microsoft.com/office/officeart/2005/8/layout/hierarchy1"/>
    <dgm:cxn modelId="{7F22A88E-0A86-4244-9A20-7EB10F7F1478}" type="presParOf" srcId="{80C9AC5D-AB26-D24D-B82B-0224372C4931}" destId="{5FE11B91-67B5-0045-840F-B1800738B9D0}" srcOrd="1" destOrd="0" presId="urn:microsoft.com/office/officeart/2005/8/layout/hierarchy1"/>
    <dgm:cxn modelId="{3EC41325-A981-8540-9525-ECCF1269A8CD}" type="presParOf" srcId="{5FE11B91-67B5-0045-840F-B1800738B9D0}" destId="{0184E0A9-5B3D-BD45-8771-3918D494884B}" srcOrd="0" destOrd="0" presId="urn:microsoft.com/office/officeart/2005/8/layout/hierarchy1"/>
    <dgm:cxn modelId="{EA0F3F1F-48AA-4F4F-A263-0DD05ABA8DE3}" type="presParOf" srcId="{0184E0A9-5B3D-BD45-8771-3918D494884B}" destId="{228CEB5D-B36E-124F-A480-F9EDE7BB1982}" srcOrd="0" destOrd="0" presId="urn:microsoft.com/office/officeart/2005/8/layout/hierarchy1"/>
    <dgm:cxn modelId="{CD3E1F9D-2DE4-5743-BD12-938E2FEC05C4}" type="presParOf" srcId="{0184E0A9-5B3D-BD45-8771-3918D494884B}" destId="{F17ECBA8-7F78-AF41-A31C-D1645FEBE4F0}" srcOrd="1" destOrd="0" presId="urn:microsoft.com/office/officeart/2005/8/layout/hierarchy1"/>
    <dgm:cxn modelId="{715D8E9E-3995-1847-95B3-8E7AC09631D7}" type="presParOf" srcId="{5FE11B91-67B5-0045-840F-B1800738B9D0}" destId="{5158F9EF-3F5F-0845-AC7F-94D11CE2D747}" srcOrd="1" destOrd="0" presId="urn:microsoft.com/office/officeart/2005/8/layout/hierarchy1"/>
    <dgm:cxn modelId="{B32DE40F-67F4-8D43-8C38-4ADEE92278A2}" type="presParOf" srcId="{5158F9EF-3F5F-0845-AC7F-94D11CE2D747}" destId="{430E16CB-4F35-BB44-AE5C-ADE67F83FBB7}" srcOrd="0" destOrd="0" presId="urn:microsoft.com/office/officeart/2005/8/layout/hierarchy1"/>
    <dgm:cxn modelId="{ABA00F46-4BE3-5741-BCAB-99DC233652E0}" type="presParOf" srcId="{5158F9EF-3F5F-0845-AC7F-94D11CE2D747}" destId="{FAB7C997-B77F-E848-BE11-DBEE4314741C}" srcOrd="1" destOrd="0" presId="urn:microsoft.com/office/officeart/2005/8/layout/hierarchy1"/>
    <dgm:cxn modelId="{355DAA6A-80C0-9A46-A74E-7B3E444E894D}" type="presParOf" srcId="{FAB7C997-B77F-E848-BE11-DBEE4314741C}" destId="{C3D68733-9656-994D-B9D5-0A9447AC487E}" srcOrd="0" destOrd="0" presId="urn:microsoft.com/office/officeart/2005/8/layout/hierarchy1"/>
    <dgm:cxn modelId="{E703B198-55EF-EB46-BAFC-3471430A8F00}" type="presParOf" srcId="{C3D68733-9656-994D-B9D5-0A9447AC487E}" destId="{F89C6ADF-6578-9746-850D-2E22D595B929}" srcOrd="0" destOrd="0" presId="urn:microsoft.com/office/officeart/2005/8/layout/hierarchy1"/>
    <dgm:cxn modelId="{F2875D67-F370-4846-BFE1-232B2675C7CC}" type="presParOf" srcId="{C3D68733-9656-994D-B9D5-0A9447AC487E}" destId="{A053C538-4D62-C34D-8880-364FF4FCA884}" srcOrd="1" destOrd="0" presId="urn:microsoft.com/office/officeart/2005/8/layout/hierarchy1"/>
    <dgm:cxn modelId="{E6F8F989-7F7D-9649-8E57-94326F80CC36}" type="presParOf" srcId="{FAB7C997-B77F-E848-BE11-DBEE4314741C}" destId="{2E3AD89F-BB16-144E-9E18-EC51FABB26DA}" srcOrd="1" destOrd="0" presId="urn:microsoft.com/office/officeart/2005/8/layout/hierarchy1"/>
    <dgm:cxn modelId="{AA0FF191-94B8-5341-93D1-FE3B848D720C}" type="presParOf" srcId="{5158F9EF-3F5F-0845-AC7F-94D11CE2D747}" destId="{C171AC2C-A2D7-F441-B38F-B5AF231DF299}" srcOrd="2" destOrd="0" presId="urn:microsoft.com/office/officeart/2005/8/layout/hierarchy1"/>
    <dgm:cxn modelId="{D7F3E346-581C-3249-A90D-726107031AFB}" type="presParOf" srcId="{5158F9EF-3F5F-0845-AC7F-94D11CE2D747}" destId="{0E404692-ACED-9B4C-B56E-DE077F176D92}" srcOrd="3" destOrd="0" presId="urn:microsoft.com/office/officeart/2005/8/layout/hierarchy1"/>
    <dgm:cxn modelId="{43C0CACC-3F18-B241-9E2D-C57F91EA8413}" type="presParOf" srcId="{0E404692-ACED-9B4C-B56E-DE077F176D92}" destId="{DDB5847D-0A0B-8C47-9FDE-2703BFB8D185}" srcOrd="0" destOrd="0" presId="urn:microsoft.com/office/officeart/2005/8/layout/hierarchy1"/>
    <dgm:cxn modelId="{5656B8EB-E800-5E4F-9520-9470B0879F06}" type="presParOf" srcId="{DDB5847D-0A0B-8C47-9FDE-2703BFB8D185}" destId="{1DF1F400-71C3-6447-AE1C-6BDBDF1BBD41}" srcOrd="0" destOrd="0" presId="urn:microsoft.com/office/officeart/2005/8/layout/hierarchy1"/>
    <dgm:cxn modelId="{574237FC-AA1E-1746-81B8-11C491776A6F}" type="presParOf" srcId="{DDB5847D-0A0B-8C47-9FDE-2703BFB8D185}" destId="{7F0FDF6A-287E-214C-80A9-B2BCF64A8547}" srcOrd="1" destOrd="0" presId="urn:microsoft.com/office/officeart/2005/8/layout/hierarchy1"/>
    <dgm:cxn modelId="{EC4128E1-E75F-CA40-ABDE-EDF10BFA6123}" type="presParOf" srcId="{0E404692-ACED-9B4C-B56E-DE077F176D92}" destId="{F8943408-44E4-C04B-9F08-E6A4DA0CE84F}" srcOrd="1" destOrd="0" presId="urn:microsoft.com/office/officeart/2005/8/layout/hierarchy1"/>
    <dgm:cxn modelId="{C47A790B-7D31-674E-8571-579AE710D907}" type="presParOf" srcId="{80C9AC5D-AB26-D24D-B82B-0224372C4931}" destId="{BC6DFF5E-8A93-BA40-AEA4-A276E7DB0928}" srcOrd="2" destOrd="0" presId="urn:microsoft.com/office/officeart/2005/8/layout/hierarchy1"/>
    <dgm:cxn modelId="{0780970C-989D-824F-9B3D-76ABD7A09816}" type="presParOf" srcId="{80C9AC5D-AB26-D24D-B82B-0224372C4931}" destId="{B7B6CAED-2311-A849-AF19-4D44B83C57AD}" srcOrd="3" destOrd="0" presId="urn:microsoft.com/office/officeart/2005/8/layout/hierarchy1"/>
    <dgm:cxn modelId="{BF400696-2061-9C4D-9933-4C34551E50B8}" type="presParOf" srcId="{B7B6CAED-2311-A849-AF19-4D44B83C57AD}" destId="{7AA0D68F-7D83-DE4E-9850-820638F7866D}" srcOrd="0" destOrd="0" presId="urn:microsoft.com/office/officeart/2005/8/layout/hierarchy1"/>
    <dgm:cxn modelId="{BEADA311-8844-9D4E-81B9-406DB25471E1}" type="presParOf" srcId="{7AA0D68F-7D83-DE4E-9850-820638F7866D}" destId="{7F598FEE-A937-EC45-8D2F-F083D470E6EE}" srcOrd="0" destOrd="0" presId="urn:microsoft.com/office/officeart/2005/8/layout/hierarchy1"/>
    <dgm:cxn modelId="{D103E630-3CD9-6E49-AA6C-0E1277111455}" type="presParOf" srcId="{7AA0D68F-7D83-DE4E-9850-820638F7866D}" destId="{DC9C4C98-5103-874C-AAA9-248C143F5F12}" srcOrd="1" destOrd="0" presId="urn:microsoft.com/office/officeart/2005/8/layout/hierarchy1"/>
    <dgm:cxn modelId="{DCBCCC95-A9FD-6C4B-8165-22F806C6325F}" type="presParOf" srcId="{B7B6CAED-2311-A849-AF19-4D44B83C57AD}" destId="{F6C5E1AA-9A47-9446-A3E8-F501CD062C43}" srcOrd="1" destOrd="0" presId="urn:microsoft.com/office/officeart/2005/8/layout/hierarchy1"/>
    <dgm:cxn modelId="{F75EA226-8D3E-E443-A7C3-C655F194A9B9}" type="presParOf" srcId="{F6C5E1AA-9A47-9446-A3E8-F501CD062C43}" destId="{87285130-CFF8-184C-A060-9408AFEE3DB2}" srcOrd="0" destOrd="0" presId="urn:microsoft.com/office/officeart/2005/8/layout/hierarchy1"/>
    <dgm:cxn modelId="{A53B803A-793B-9741-BEC6-714ABCE23118}" type="presParOf" srcId="{F6C5E1AA-9A47-9446-A3E8-F501CD062C43}" destId="{78351B19-4DB5-2940-885C-2FBE16F804D7}" srcOrd="1" destOrd="0" presId="urn:microsoft.com/office/officeart/2005/8/layout/hierarchy1"/>
    <dgm:cxn modelId="{6E6599F5-1EF9-7B40-B915-37E189B0BECD}" type="presParOf" srcId="{78351B19-4DB5-2940-885C-2FBE16F804D7}" destId="{29FDEA7D-89E2-C14D-9C53-9412E5577D6F}" srcOrd="0" destOrd="0" presId="urn:microsoft.com/office/officeart/2005/8/layout/hierarchy1"/>
    <dgm:cxn modelId="{91651D68-DBE6-EA42-B26B-03385C225A27}" type="presParOf" srcId="{29FDEA7D-89E2-C14D-9C53-9412E5577D6F}" destId="{0C2179F1-A504-0C4E-BF2D-08E458669BAD}" srcOrd="0" destOrd="0" presId="urn:microsoft.com/office/officeart/2005/8/layout/hierarchy1"/>
    <dgm:cxn modelId="{500DBF2F-7C1D-5046-99C9-C7C115C50F0D}" type="presParOf" srcId="{29FDEA7D-89E2-C14D-9C53-9412E5577D6F}" destId="{5C65CC5E-751E-FA48-949A-108595AF9A8D}" srcOrd="1" destOrd="0" presId="urn:microsoft.com/office/officeart/2005/8/layout/hierarchy1"/>
    <dgm:cxn modelId="{56C18062-B3EA-F146-AC1C-DAE511EE9397}" type="presParOf" srcId="{78351B19-4DB5-2940-885C-2FBE16F804D7}" destId="{2E594474-26E8-3A4F-BACA-EFB89373F7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DFB0D-E538-3B46-9196-B75D40153CD1}">
      <dsp:nvSpPr>
        <dsp:cNvPr id="0" name=""/>
        <dsp:cNvSpPr/>
      </dsp:nvSpPr>
      <dsp:spPr>
        <a:xfrm>
          <a:off x="1488" y="2612826"/>
          <a:ext cx="2437804" cy="97512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smtClean="0"/>
            <a:t>PAS </a:t>
          </a:r>
          <a:endParaRPr lang="fr-FR" sz="2500" kern="1200" dirty="0" smtClean="0"/>
        </a:p>
      </dsp:txBody>
      <dsp:txXfrm>
        <a:off x="1488" y="2612826"/>
        <a:ext cx="2194024" cy="975121"/>
      </dsp:txXfrm>
    </dsp:sp>
    <dsp:sp modelId="{9076816B-64C9-AC45-ADF3-0D59E0ACDE23}">
      <dsp:nvSpPr>
        <dsp:cNvPr id="0" name=""/>
        <dsp:cNvSpPr/>
      </dsp:nvSpPr>
      <dsp:spPr>
        <a:xfrm>
          <a:off x="1951732" y="2612826"/>
          <a:ext cx="2437804" cy="97512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69856"/>
                <a:satOff val="-1251"/>
                <a:lumOff val="5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9856"/>
                <a:satOff val="-1251"/>
                <a:lumOff val="5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9856"/>
                <a:satOff val="-1251"/>
                <a:lumOff val="5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OMD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2000</a:t>
          </a:r>
          <a:endParaRPr lang="fr-FR" sz="2500" kern="1200" dirty="0"/>
        </a:p>
      </dsp:txBody>
      <dsp:txXfrm>
        <a:off x="2439293" y="2612826"/>
        <a:ext cx="1462683" cy="975121"/>
      </dsp:txXfrm>
    </dsp:sp>
    <dsp:sp modelId="{15D50E0F-A022-794E-A07C-5F88B25512EF}">
      <dsp:nvSpPr>
        <dsp:cNvPr id="0" name=""/>
        <dsp:cNvSpPr/>
      </dsp:nvSpPr>
      <dsp:spPr>
        <a:xfrm>
          <a:off x="3901975" y="2612826"/>
          <a:ext cx="2437804" cy="97512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39712"/>
                <a:satOff val="-2502"/>
                <a:lumOff val="10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9712"/>
                <a:satOff val="-2502"/>
                <a:lumOff val="10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9712"/>
                <a:satOff val="-2502"/>
                <a:lumOff val="10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DP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2005</a:t>
          </a:r>
          <a:endParaRPr lang="fr-FR" sz="2500" kern="1200" dirty="0"/>
        </a:p>
      </dsp:txBody>
      <dsp:txXfrm>
        <a:off x="4389536" y="2612826"/>
        <a:ext cx="1462683" cy="975121"/>
      </dsp:txXfrm>
    </dsp:sp>
    <dsp:sp modelId="{2E6AA297-FE4D-4E4D-B51B-F626A0978CD9}">
      <dsp:nvSpPr>
        <dsp:cNvPr id="0" name=""/>
        <dsp:cNvSpPr/>
      </dsp:nvSpPr>
      <dsp:spPr>
        <a:xfrm>
          <a:off x="5852219" y="2612826"/>
          <a:ext cx="2437804" cy="97512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09569"/>
                <a:satOff val="-3754"/>
                <a:lumOff val="15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09569"/>
                <a:satOff val="-3754"/>
                <a:lumOff val="15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09569"/>
                <a:satOff val="-3754"/>
                <a:lumOff val="15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Accra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2008</a:t>
          </a:r>
          <a:endParaRPr lang="fr-FR" sz="2500" kern="1200" dirty="0"/>
        </a:p>
      </dsp:txBody>
      <dsp:txXfrm>
        <a:off x="6339780" y="2612826"/>
        <a:ext cx="1462683" cy="975121"/>
      </dsp:txXfrm>
    </dsp:sp>
    <dsp:sp modelId="{95432F9B-B6FC-8F4D-8949-7D6DAC3E4854}">
      <dsp:nvSpPr>
        <dsp:cNvPr id="0" name=""/>
        <dsp:cNvSpPr/>
      </dsp:nvSpPr>
      <dsp:spPr>
        <a:xfrm>
          <a:off x="7802463" y="2612826"/>
          <a:ext cx="2437804" cy="97512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79425"/>
                <a:satOff val="-5005"/>
                <a:lumOff val="21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9425"/>
                <a:satOff val="-5005"/>
                <a:lumOff val="21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9425"/>
                <a:satOff val="-5005"/>
                <a:lumOff val="21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Busan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2011</a:t>
          </a:r>
          <a:endParaRPr lang="fr-FR" sz="2500" kern="1200" dirty="0"/>
        </a:p>
      </dsp:txBody>
      <dsp:txXfrm>
        <a:off x="8290024" y="2612826"/>
        <a:ext cx="1462683" cy="975121"/>
      </dsp:txXfrm>
    </dsp:sp>
    <dsp:sp modelId="{557D698D-FE16-E645-9B03-5DE3EBBACC2D}">
      <dsp:nvSpPr>
        <dsp:cNvPr id="0" name=""/>
        <dsp:cNvSpPr/>
      </dsp:nvSpPr>
      <dsp:spPr>
        <a:xfrm>
          <a:off x="9752707" y="2612826"/>
          <a:ext cx="2437804" cy="97512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1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1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1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ODD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&gt; 2012</a:t>
          </a:r>
          <a:endParaRPr lang="fr-FR" sz="2500" kern="1200" dirty="0"/>
        </a:p>
      </dsp:txBody>
      <dsp:txXfrm>
        <a:off x="10240268" y="2612826"/>
        <a:ext cx="1462683" cy="97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5130-CFF8-184C-A060-9408AFEE3DB2}">
      <dsp:nvSpPr>
        <dsp:cNvPr id="0" name=""/>
        <dsp:cNvSpPr/>
      </dsp:nvSpPr>
      <dsp:spPr>
        <a:xfrm>
          <a:off x="7169121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DFF5E-8A93-BA40-AEA4-A276E7DB0928}">
      <dsp:nvSpPr>
        <dsp:cNvPr id="0" name=""/>
        <dsp:cNvSpPr/>
      </dsp:nvSpPr>
      <dsp:spPr>
        <a:xfrm>
          <a:off x="5677166" y="1066678"/>
          <a:ext cx="1537675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537675" y="332464"/>
              </a:lnTo>
              <a:lnTo>
                <a:pt x="1537675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1AC2C-A2D7-F441-B38F-B5AF231DF299}">
      <dsp:nvSpPr>
        <dsp:cNvPr id="0" name=""/>
        <dsp:cNvSpPr/>
      </dsp:nvSpPr>
      <dsp:spPr>
        <a:xfrm>
          <a:off x="4139490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E16CB-4F35-BB44-AE5C-ADE67F83FBB7}">
      <dsp:nvSpPr>
        <dsp:cNvPr id="0" name=""/>
        <dsp:cNvSpPr/>
      </dsp:nvSpPr>
      <dsp:spPr>
        <a:xfrm>
          <a:off x="3114373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CA311-2487-9E47-A2E8-F160714F2388}">
      <dsp:nvSpPr>
        <dsp:cNvPr id="0" name=""/>
        <dsp:cNvSpPr/>
      </dsp:nvSpPr>
      <dsp:spPr>
        <a:xfrm>
          <a:off x="4139490" y="1066678"/>
          <a:ext cx="1537675" cy="487862"/>
        </a:xfrm>
        <a:custGeom>
          <a:avLst/>
          <a:gdLst/>
          <a:ahLst/>
          <a:cxnLst/>
          <a:rect l="0" t="0" r="0" b="0"/>
          <a:pathLst>
            <a:path>
              <a:moveTo>
                <a:pt x="1537675" y="0"/>
              </a:moveTo>
              <a:lnTo>
                <a:pt x="1537675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8C908-3489-4040-9D59-2FFF733FCFF7}">
      <dsp:nvSpPr>
        <dsp:cNvPr id="0" name=""/>
        <dsp:cNvSpPr/>
      </dsp:nvSpPr>
      <dsp:spPr>
        <a:xfrm>
          <a:off x="4838433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0F8E-4155-C34B-B6E6-84D124C312D5}">
      <dsp:nvSpPr>
        <dsp:cNvPr id="0" name=""/>
        <dsp:cNvSpPr/>
      </dsp:nvSpPr>
      <dsp:spPr>
        <a:xfrm>
          <a:off x="5024818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SEUIL =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2 Mi €/an</a:t>
          </a:r>
          <a:endParaRPr lang="fr-FR" sz="2400" kern="1200" dirty="0"/>
        </a:p>
      </dsp:txBody>
      <dsp:txXfrm>
        <a:off x="5056016" y="209752"/>
        <a:ext cx="1615068" cy="1002793"/>
      </dsp:txXfrm>
    </dsp:sp>
    <dsp:sp modelId="{228CEB5D-B36E-124F-A480-F9EDE7BB1982}">
      <dsp:nvSpPr>
        <dsp:cNvPr id="0" name=""/>
        <dsp:cNvSpPr/>
      </dsp:nvSpPr>
      <dsp:spPr>
        <a:xfrm>
          <a:off x="3300758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ECBA8-7F78-AF41-A31C-D1645FEBE4F0}">
      <dsp:nvSpPr>
        <dsp:cNvPr id="0" name=""/>
        <dsp:cNvSpPr/>
      </dsp:nvSpPr>
      <dsp:spPr>
        <a:xfrm>
          <a:off x="3487143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NOK seule</a:t>
          </a:r>
          <a:endParaRPr lang="fr-FR" sz="2400" kern="1200" dirty="0"/>
        </a:p>
      </dsp:txBody>
      <dsp:txXfrm>
        <a:off x="3518341" y="1762804"/>
        <a:ext cx="1615068" cy="1002793"/>
      </dsp:txXfrm>
    </dsp:sp>
    <dsp:sp modelId="{F89C6ADF-6578-9746-850D-2E22D595B929}">
      <dsp:nvSpPr>
        <dsp:cNvPr id="0" name=""/>
        <dsp:cNvSpPr/>
      </dsp:nvSpPr>
      <dsp:spPr>
        <a:xfrm>
          <a:off x="2275641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3C538-4D62-C34D-8880-364FF4FCA884}">
      <dsp:nvSpPr>
        <dsp:cNvPr id="0" name=""/>
        <dsp:cNvSpPr/>
      </dsp:nvSpPr>
      <dsp:spPr>
        <a:xfrm>
          <a:off x="2462026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Fin. INDIRECT</a:t>
          </a:r>
          <a:endParaRPr lang="fr-FR" sz="2400" b="1" kern="1200" dirty="0"/>
        </a:p>
      </dsp:txBody>
      <dsp:txXfrm>
        <a:off x="2493224" y="3315857"/>
        <a:ext cx="1615068" cy="1002793"/>
      </dsp:txXfrm>
    </dsp:sp>
    <dsp:sp modelId="{1DF1F400-71C3-6447-AE1C-6BDBDF1BBD41}">
      <dsp:nvSpPr>
        <dsp:cNvPr id="0" name=""/>
        <dsp:cNvSpPr/>
      </dsp:nvSpPr>
      <dsp:spPr>
        <a:xfrm>
          <a:off x="4325875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FDF6A-287E-214C-80A9-B2BCF64A8547}">
      <dsp:nvSpPr>
        <dsp:cNvPr id="0" name=""/>
        <dsp:cNvSpPr/>
      </dsp:nvSpPr>
      <dsp:spPr>
        <a:xfrm>
          <a:off x="4512260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Partenariat</a:t>
          </a:r>
          <a:endParaRPr lang="fr-FR" sz="2400" kern="1200" dirty="0"/>
        </a:p>
      </dsp:txBody>
      <dsp:txXfrm>
        <a:off x="4543458" y="3315857"/>
        <a:ext cx="1615068" cy="1002793"/>
      </dsp:txXfrm>
    </dsp:sp>
    <dsp:sp modelId="{7F598FEE-A937-EC45-8D2F-F083D470E6EE}">
      <dsp:nvSpPr>
        <dsp:cNvPr id="0" name=""/>
        <dsp:cNvSpPr/>
      </dsp:nvSpPr>
      <dsp:spPr>
        <a:xfrm>
          <a:off x="6376109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C4C98-5103-874C-AAA9-248C143F5F12}">
      <dsp:nvSpPr>
        <dsp:cNvPr id="0" name=""/>
        <dsp:cNvSpPr/>
      </dsp:nvSpPr>
      <dsp:spPr>
        <a:xfrm>
          <a:off x="6562494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OK seule</a:t>
          </a:r>
          <a:endParaRPr lang="fr-FR" sz="2400" kern="1200" dirty="0"/>
        </a:p>
      </dsp:txBody>
      <dsp:txXfrm>
        <a:off x="6593692" y="1762804"/>
        <a:ext cx="1615068" cy="1002793"/>
      </dsp:txXfrm>
    </dsp:sp>
    <dsp:sp modelId="{0C2179F1-A504-0C4E-BF2D-08E458669BAD}">
      <dsp:nvSpPr>
        <dsp:cNvPr id="0" name=""/>
        <dsp:cNvSpPr/>
      </dsp:nvSpPr>
      <dsp:spPr>
        <a:xfrm>
          <a:off x="6376109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5CC5E-751E-FA48-949A-108595AF9A8D}">
      <dsp:nvSpPr>
        <dsp:cNvPr id="0" name=""/>
        <dsp:cNvSpPr/>
      </dsp:nvSpPr>
      <dsp:spPr>
        <a:xfrm>
          <a:off x="6562494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Fin. DIRECT</a:t>
          </a:r>
          <a:endParaRPr lang="fr-FR" sz="2400" b="1" kern="1200" dirty="0"/>
        </a:p>
      </dsp:txBody>
      <dsp:txXfrm>
        <a:off x="6593692" y="3315857"/>
        <a:ext cx="1615068" cy="100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1B5E9-DE24-6B4B-93F8-36EC07E50226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45F9-6F44-0F4D-9B90-6453F5EF7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8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50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34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3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2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33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2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1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52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2799-1C04-794A-B8D2-8A299322D0EF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34EEC-335B-664A-BDFE-B2CD29C169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6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La coopération belge au développement : une analyse multiniveaux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Congrès ABSP - « Face à l'État : choisir, gérer, contester »</a:t>
            </a:r>
          </a:p>
          <a:p>
            <a:r>
              <a:rPr lang="fr-FR" dirty="0"/>
              <a:t>3 avril 2017</a:t>
            </a:r>
          </a:p>
          <a:p>
            <a:pPr>
              <a:lnSpc>
                <a:spcPct val="100000"/>
              </a:lnSpc>
            </a:pPr>
            <a:endParaRPr lang="fr-FR" b="1" dirty="0" smtClean="0"/>
          </a:p>
          <a:p>
            <a:pPr lvl="1" algn="r">
              <a:lnSpc>
                <a:spcPct val="100000"/>
              </a:lnSpc>
            </a:pPr>
            <a:r>
              <a:rPr lang="fr-FR" b="1" dirty="0" smtClean="0"/>
              <a:t>Justine </a:t>
            </a:r>
            <a:r>
              <a:rPr lang="fr-FR" b="1" dirty="0" err="1"/>
              <a:t>Contor</a:t>
            </a:r>
            <a:endParaRPr lang="fr-FR" b="1" dirty="0"/>
          </a:p>
          <a:p>
            <a:pPr lvl="1" algn="r">
              <a:lnSpc>
                <a:spcPct val="100000"/>
              </a:lnSpc>
            </a:pPr>
            <a:r>
              <a:rPr lang="fr-FR" dirty="0"/>
              <a:t>Aspirante F.R.S-FNRS</a:t>
            </a:r>
          </a:p>
          <a:p>
            <a:pPr lvl="1" algn="r">
              <a:lnSpc>
                <a:spcPct val="100000"/>
              </a:lnSpc>
            </a:pPr>
            <a:r>
              <a:rPr lang="fr-FR" dirty="0"/>
              <a:t>Centre de recherche Spiral, </a:t>
            </a:r>
            <a:r>
              <a:rPr lang="fr-FR" dirty="0" err="1"/>
              <a:t>Ulg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2675" cy="1141098"/>
          </a:xfrm>
          <a:prstGeom prst="rect">
            <a:avLst/>
          </a:prstGeom>
        </p:spPr>
      </p:pic>
      <p:pic>
        <p:nvPicPr>
          <p:cNvPr id="5" name="Picture 13" descr="C:\Users\juju\Desktop\spiral_ulg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-12038"/>
            <a:ext cx="2352675" cy="102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uju\Desktop\fn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49" y="174528"/>
            <a:ext cx="1023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ONG belges de développement 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Elles font partie des acteurs indirects = </a:t>
            </a:r>
            <a:r>
              <a:rPr lang="fr-FR" dirty="0" smtClean="0"/>
              <a:t>ACNG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Les ONG de développement belges = 104 ONG </a:t>
            </a:r>
            <a:r>
              <a:rPr lang="fr-FR" dirty="0" smtClean="0">
                <a:sym typeface="Wingdings"/>
              </a:rPr>
              <a:t> 42 bilingues; 39 FR; 23 Fl.</a:t>
            </a:r>
            <a:endParaRPr lang="fr-FR" dirty="0"/>
          </a:p>
          <a:p>
            <a:pPr marL="90488" indent="265113">
              <a:lnSpc>
                <a:spcPct val="150000"/>
              </a:lnSpc>
              <a:buFont typeface="Arial" charset="0"/>
              <a:buChar char="•"/>
            </a:pPr>
            <a:r>
              <a:rPr lang="fr-FR" altLang="fr-FR" dirty="0" smtClean="0">
                <a:ea typeface="ＭＳ Ｐゴシック" charset="-128"/>
              </a:rPr>
              <a:t>3 principaux axes de travail : ED; partenariat au sud ; plaidoyer</a:t>
            </a:r>
          </a:p>
          <a:p>
            <a:pPr marL="90488" indent="265113">
              <a:lnSpc>
                <a:spcPct val="150000"/>
              </a:lnSpc>
              <a:buFont typeface="Arial" charset="0"/>
              <a:buChar char="•"/>
            </a:pPr>
            <a:r>
              <a:rPr lang="fr-FR" altLang="fr-FR" dirty="0" smtClean="0">
                <a:ea typeface="ＭＳ Ｐゴシック" charset="-128"/>
              </a:rPr>
              <a:t>Budget : 120 Mi € par an </a:t>
            </a:r>
          </a:p>
          <a:p>
            <a:pPr marL="90488" indent="265113">
              <a:lnSpc>
                <a:spcPct val="150000"/>
              </a:lnSpc>
              <a:buFont typeface="Arial" charset="0"/>
              <a:buChar char="•"/>
            </a:pPr>
            <a:r>
              <a:rPr lang="fr-FR" altLang="fr-FR" dirty="0" smtClean="0">
                <a:ea typeface="ＭＳ Ｐゴシック" charset="-128"/>
              </a:rPr>
              <a:t>Forte dépendance aux subsides publics : 65 % à 85 %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5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3" descr="../../../../../Desktop/Capture%20d’écran%202017-01-04%20à%2011.02.22.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7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ne 5</a:t>
            </a:r>
            <a:r>
              <a:rPr lang="fr-FR" baseline="30000" dirty="0" smtClean="0"/>
              <a:t>ème</a:t>
            </a:r>
            <a:r>
              <a:rPr lang="fr-FR" dirty="0" smtClean="0"/>
              <a:t> génération d’ONG ?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Exigence d’une plus grande efficacité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Logique de </a:t>
            </a:r>
            <a:r>
              <a:rPr lang="fr-FR" dirty="0" smtClean="0">
                <a:sym typeface="Wingdings"/>
              </a:rPr>
              <a:t>renforcement de capacités Sud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Orientées qualité </a:t>
            </a:r>
            <a:r>
              <a:rPr lang="fr-FR" dirty="0" smtClean="0">
                <a:sym typeface="Wingdings"/>
              </a:rPr>
              <a:t> EFQM </a:t>
            </a:r>
            <a:r>
              <a:rPr lang="fr-FR" b="1" dirty="0" smtClean="0">
                <a:sym typeface="Wingdings"/>
              </a:rPr>
              <a:t>(1 </a:t>
            </a:r>
            <a:r>
              <a:rPr lang="fr-FR" b="1" dirty="0" smtClean="0">
                <a:latin typeface="Abadi MT Condensed Extra Bold" charset="0"/>
              </a:rPr>
              <a:t>≠ 2)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GAR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Screening du secteur (30 % ont échoué)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Logique de partenariat (rationalisation des actions)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3300" b="1" dirty="0"/>
              <a:t>GESTIONNAIRE</a:t>
            </a:r>
            <a:endParaRPr lang="fr-FR" sz="33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260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l’accès aux subsides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6764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courbée vers le haut 4"/>
          <p:cNvSpPr/>
          <p:nvPr/>
        </p:nvSpPr>
        <p:spPr>
          <a:xfrm>
            <a:off x="6096000" y="6176963"/>
            <a:ext cx="2450592" cy="5461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endParaRPr lang="fr-FR" dirty="0" smtClean="0">
              <a:sym typeface="Wingdings"/>
            </a:endParaRPr>
          </a:p>
          <a:p>
            <a:pPr>
              <a:buFont typeface="Wingdings" charset="2"/>
              <a:buChar char="Ø"/>
            </a:pPr>
            <a:endParaRPr lang="fr-FR" dirty="0">
              <a:sym typeface="Wingdings"/>
            </a:endParaRPr>
          </a:p>
          <a:p>
            <a:pPr>
              <a:buFont typeface="Wingdings" charset="2"/>
              <a:buChar char="Ø"/>
            </a:pPr>
            <a:endParaRPr lang="fr-FR" dirty="0" smtClean="0">
              <a:sym typeface="Wingdings"/>
            </a:endParaRP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Les </a:t>
            </a:r>
            <a:r>
              <a:rPr lang="fr-FR" dirty="0">
                <a:sym typeface="Wingdings"/>
              </a:rPr>
              <a:t>pratiques managériales </a:t>
            </a:r>
            <a:r>
              <a:rPr lang="fr-FR" dirty="0" smtClean="0">
                <a:sym typeface="Wingdings"/>
              </a:rPr>
              <a:t>percolent donc jusque </a:t>
            </a:r>
            <a:r>
              <a:rPr lang="fr-FR" dirty="0">
                <a:sym typeface="Wingdings"/>
              </a:rPr>
              <a:t>dans les ONG de </a:t>
            </a:r>
            <a:r>
              <a:rPr lang="fr-FR" dirty="0" smtClean="0">
                <a:sym typeface="Wingdings"/>
              </a:rPr>
              <a:t>développement. </a:t>
            </a:r>
            <a:endParaRPr lang="fr-FR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49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Place </a:t>
            </a:r>
            <a:r>
              <a:rPr lang="nl-BE" dirty="0" smtClean="0"/>
              <a:t>à la discussion...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5660-BD87-5840-A56E-662D91F7A3D9}" type="datetime1">
              <a:rPr lang="fr-BE" smtClean="0"/>
              <a:t>3/04/17</a:t>
            </a:fld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27" y="1690688"/>
            <a:ext cx="8256346" cy="36165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46266" y="6125517"/>
            <a:ext cx="252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/>
              <a:t>j</a:t>
            </a:r>
            <a:r>
              <a:rPr lang="fr-FR" sz="2400" b="1" i="1" dirty="0" err="1" smtClean="0"/>
              <a:t>contor@ulg.ac.be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12113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Approche méthodologique</a:t>
            </a:r>
          </a:p>
          <a:p>
            <a:endParaRPr lang="fr-FR" dirty="0" smtClean="0"/>
          </a:p>
          <a:p>
            <a:r>
              <a:rPr lang="fr-FR" dirty="0" smtClean="0"/>
              <a:t>Le cadre international: les effets des engagements internationaux </a:t>
            </a:r>
          </a:p>
          <a:p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e contexte politique belge</a:t>
            </a:r>
          </a:p>
          <a:p>
            <a:pPr marL="533400" indent="-200025">
              <a:buFontTx/>
              <a:buChar char="-"/>
            </a:pPr>
            <a:r>
              <a:rPr lang="fr-FR" dirty="0" smtClean="0"/>
              <a:t>Retour socio-historique sur la coopération au développement en Belgique</a:t>
            </a:r>
          </a:p>
          <a:p>
            <a:pPr marL="533400" indent="-200025">
              <a:buFontTx/>
              <a:buChar char="-"/>
            </a:pPr>
            <a:r>
              <a:rPr lang="fr-FR" dirty="0" smtClean="0"/>
              <a:t>Le tournant de la fin des années 1990</a:t>
            </a:r>
          </a:p>
          <a:p>
            <a:pPr marL="533400" indent="-200025">
              <a:buFontTx/>
              <a:buChar char="-"/>
            </a:pPr>
            <a:r>
              <a:rPr lang="fr-FR" dirty="0" smtClean="0"/>
              <a:t>La réforme actuelle</a:t>
            </a:r>
          </a:p>
          <a:p>
            <a:pPr marL="533400" indent="-200025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Les ONG belges de développement, vers une complexification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8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38200" y="2523744"/>
            <a:ext cx="8122920" cy="2926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méthodologique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Approche qualitative – </a:t>
            </a:r>
            <a:r>
              <a:rPr lang="fr-FR" dirty="0" err="1" smtClean="0"/>
              <a:t>co</a:t>
            </a:r>
            <a:r>
              <a:rPr lang="fr-FR" dirty="0" smtClean="0"/>
              <a:t>-constructive et participative</a:t>
            </a:r>
          </a:p>
          <a:p>
            <a:pPr marL="533400" indent="-200025">
              <a:lnSpc>
                <a:spcPct val="150000"/>
              </a:lnSpc>
              <a:buFontTx/>
              <a:buChar char="-"/>
            </a:pPr>
            <a:r>
              <a:rPr lang="fr-FR" dirty="0" smtClean="0"/>
              <a:t>Observation participante</a:t>
            </a:r>
          </a:p>
          <a:p>
            <a:pPr marL="533400" indent="-200025">
              <a:lnSpc>
                <a:spcPct val="150000"/>
              </a:lnSpc>
              <a:buFontTx/>
              <a:buChar char="-"/>
            </a:pPr>
            <a:r>
              <a:rPr lang="fr-FR" dirty="0" smtClean="0"/>
              <a:t>Études de cas</a:t>
            </a:r>
          </a:p>
          <a:p>
            <a:pPr marL="533400" indent="-200025">
              <a:lnSpc>
                <a:spcPct val="150000"/>
              </a:lnSpc>
              <a:buFontTx/>
              <a:buChar char="-"/>
            </a:pPr>
            <a:r>
              <a:rPr lang="fr-FR" dirty="0" smtClean="0"/>
              <a:t>Entretiens semi-directifs (dont des exploratoires)</a:t>
            </a:r>
          </a:p>
          <a:p>
            <a:pPr marL="533400" indent="-200025">
              <a:lnSpc>
                <a:spcPct val="150000"/>
              </a:lnSpc>
              <a:buFontTx/>
              <a:buChar char="-"/>
            </a:pPr>
            <a:r>
              <a:rPr lang="fr-FR" dirty="0" smtClean="0"/>
              <a:t>Focus-group</a:t>
            </a:r>
          </a:p>
          <a:p>
            <a:pPr marL="533400" indent="-200025">
              <a:lnSpc>
                <a:spcPct val="150000"/>
              </a:lnSpc>
              <a:buFontTx/>
              <a:buChar char="-"/>
            </a:pPr>
            <a:r>
              <a:rPr lang="fr-FR" dirty="0" smtClean="0"/>
              <a:t>Enquête Delphi</a:t>
            </a:r>
          </a:p>
        </p:txBody>
      </p:sp>
    </p:spTree>
    <p:extLst>
      <p:ext uri="{BB962C8B-B14F-4D97-AF65-F5344CB8AC3E}">
        <p14:creationId xmlns:p14="http://schemas.microsoft.com/office/powerpoint/2010/main" val="15399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59183543"/>
              </p:ext>
            </p:extLst>
          </p:nvPr>
        </p:nvGraphicFramePr>
        <p:xfrm>
          <a:off x="0" y="0"/>
          <a:ext cx="12192000" cy="620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 belge en quelques dates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&gt; WWII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Liée aux colonies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APD </a:t>
            </a:r>
            <a:r>
              <a:rPr lang="fr-FR" dirty="0">
                <a:sym typeface="Wingdings"/>
              </a:rPr>
              <a:t>=</a:t>
            </a:r>
            <a:r>
              <a:rPr lang="fr-FR" dirty="0" smtClean="0">
                <a:sym typeface="Wingdings"/>
              </a:rPr>
              <a:t> Ministère de Colonies  Affaires étrangères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1962 = Office de la Coopération au Développement (ancienne DGD)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1971 = Administration Générale e la Coopération au développement (AGCD)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1980 – 1995 tout ce petit monde vivote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1.edi-static.fr/Img/BREVE/2014/11/247859/166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70" y="867103"/>
            <a:ext cx="8105269" cy="56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effets de la réforme « Moreels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Loi du 25 mai 1999 : la première !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Séparation du politique (DGD) et de l’opérationnel (CTB - création 1998)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La légitimité et le statut des ONG est entérinée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Service de l’Évaluation Spéciale de la Coopération au développement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6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6-03-01 à 11.5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6081"/>
          <a:stretch>
            <a:fillRect/>
          </a:stretch>
        </p:blipFill>
        <p:spPr>
          <a:xfrm>
            <a:off x="444843" y="194171"/>
            <a:ext cx="11244828" cy="6663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réforme De </a:t>
            </a:r>
            <a:r>
              <a:rPr lang="fr-FR" dirty="0" err="1" smtClean="0"/>
              <a:t>Croo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Focus États </a:t>
            </a:r>
            <a:r>
              <a:rPr lang="fr-FR" dirty="0" smtClean="0"/>
              <a:t>fragiles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CTB = </a:t>
            </a:r>
            <a:r>
              <a:rPr lang="fr-FR" dirty="0" smtClean="0"/>
              <a:t>Agence de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agency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Screening des ACNG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Financement direct / indirect des ACNG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Partenariats </a:t>
            </a:r>
          </a:p>
        </p:txBody>
      </p:sp>
    </p:spTree>
    <p:extLst>
      <p:ext uri="{BB962C8B-B14F-4D97-AF65-F5344CB8AC3E}">
        <p14:creationId xmlns:p14="http://schemas.microsoft.com/office/powerpoint/2010/main" val="9791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388</Words>
  <Application>Microsoft Macintosh PowerPoint</Application>
  <PresentationFormat>Grand écran</PresentationFormat>
  <Paragraphs>85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Abadi MT Condensed Extra Bold</vt:lpstr>
      <vt:lpstr>Calibri</vt:lpstr>
      <vt:lpstr>Calibri Light</vt:lpstr>
      <vt:lpstr>ＭＳ Ｐゴシック</vt:lpstr>
      <vt:lpstr>Wingdings</vt:lpstr>
      <vt:lpstr>Arial</vt:lpstr>
      <vt:lpstr>Thème Office</vt:lpstr>
      <vt:lpstr>La coopération belge au développement : une analyse multiniveaux</vt:lpstr>
      <vt:lpstr>Plan </vt:lpstr>
      <vt:lpstr>Approche méthodologique</vt:lpstr>
      <vt:lpstr>Présentation PowerPoint</vt:lpstr>
      <vt:lpstr>Le contexte belge en quelques dates clés</vt:lpstr>
      <vt:lpstr>Présentation PowerPoint</vt:lpstr>
      <vt:lpstr>Les effets de la réforme « Moreels »</vt:lpstr>
      <vt:lpstr>Présentation PowerPoint</vt:lpstr>
      <vt:lpstr>La réforme De Croo</vt:lpstr>
      <vt:lpstr>Les ONG belges de développement </vt:lpstr>
      <vt:lpstr>Présentation PowerPoint</vt:lpstr>
      <vt:lpstr>Une 5ème génération d’ONG ? </vt:lpstr>
      <vt:lpstr>Focus sur l’accès aux subsides</vt:lpstr>
      <vt:lpstr>Présentation PowerPoint</vt:lpstr>
      <vt:lpstr>Place à la discussion...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coopération belge au développement : une analyse multiniveaux</dc:title>
  <dc:creator>Utilisateur de Microsoft Office</dc:creator>
  <cp:lastModifiedBy>Utilisateur de Microsoft Office</cp:lastModifiedBy>
  <cp:revision>48</cp:revision>
  <dcterms:created xsi:type="dcterms:W3CDTF">2017-03-30T11:29:19Z</dcterms:created>
  <dcterms:modified xsi:type="dcterms:W3CDTF">2017-04-03T12:08:39Z</dcterms:modified>
</cp:coreProperties>
</file>