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82" r:id="rId5"/>
    <p:sldId id="259" r:id="rId6"/>
    <p:sldId id="260" r:id="rId7"/>
    <p:sldId id="277" r:id="rId8"/>
    <p:sldId id="281" r:id="rId9"/>
    <p:sldId id="284" r:id="rId10"/>
    <p:sldId id="262" r:id="rId11"/>
    <p:sldId id="261" r:id="rId12"/>
    <p:sldId id="276" r:id="rId13"/>
    <p:sldId id="263" r:id="rId14"/>
    <p:sldId id="264" r:id="rId15"/>
    <p:sldId id="283" r:id="rId16"/>
    <p:sldId id="265" r:id="rId17"/>
    <p:sldId id="266" r:id="rId18"/>
    <p:sldId id="285" r:id="rId19"/>
    <p:sldId id="267" r:id="rId20"/>
    <p:sldId id="286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456" autoAdjust="0"/>
    <p:restoredTop sz="94660"/>
  </p:normalViewPr>
  <p:slideViewPr>
    <p:cSldViewPr snapToGrid="0">
      <p:cViewPr varScale="1">
        <p:scale>
          <a:sx n="71" d="100"/>
          <a:sy n="71" d="100"/>
        </p:scale>
        <p:origin x="67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9772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843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264746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84473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45799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066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38382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63794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6840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08884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46265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38E10-E48F-4425-9F52-7A3A3C9937AD}" type="datetimeFigureOut">
              <a:rPr lang="fr-BE" smtClean="0"/>
              <a:t>20-01-19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7B42A-55C6-4142-A957-0B17FEAC4200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7787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Ã©sultat de recherche d'images pour &quot;hippie housing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000" cy="871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11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yanni Dish on Round Stainless Steel Tr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38" y="1"/>
            <a:ext cx="12204000" cy="814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9621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85011" y="449179"/>
            <a:ext cx="269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Avantages économique</a:t>
            </a:r>
            <a:endParaRPr lang="fr-BE" dirty="0"/>
          </a:p>
        </p:txBody>
      </p:sp>
      <p:pic>
        <p:nvPicPr>
          <p:cNvPr id="3074" name="Picture 2" descr="Person Holding Co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0" y="0"/>
            <a:ext cx="12240000" cy="816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9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ree White Windmills Figure Table Dec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84" y="-689856"/>
            <a:ext cx="12204000" cy="846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58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an Wearing Black and White Stripe Shirt Looking at White Printer Papers on the 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129"/>
            <a:ext cx="12204000" cy="81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Ã©sultat de recherche d'images pour &quot;land house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000" cy="808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57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se Floor Pla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8" b="-11438"/>
          <a:stretch/>
        </p:blipFill>
        <p:spPr bwMode="auto">
          <a:xfrm>
            <a:off x="-26894" y="-228600"/>
            <a:ext cx="12240000" cy="811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97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men's in Gray Turtleneck Sweater Pointing White Contract Pa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783" y="-79231"/>
            <a:ext cx="12422842" cy="828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20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hoto of Four Persons Uniting H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3600"/>
            <a:ext cx="12204000" cy="81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983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rson Pointing at Flowch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48866"/>
            <a:ext cx="12204000" cy="914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41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Ã©sultat de recherche d'images pour &quot;brutopi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000" y="-2411412"/>
            <a:ext cx="12240000" cy="10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108000" y="5652000"/>
            <a:ext cx="2929007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fr-BE" sz="2000" b="1" cap="all" dirty="0" smtClean="0">
                <a:latin typeface="Anonymous" panose="02000409000000000000" pitchFamily="49" charset="0"/>
              </a:rPr>
              <a:t>Brutopia, Forest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29 logements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2012</a:t>
            </a:r>
            <a:r>
              <a:rPr lang="fr-BE" sz="2000" b="1" cap="all" dirty="0">
                <a:latin typeface="Anonymous" panose="02000409000000000000" pitchFamily="49" charset="0"/>
              </a:rPr>
              <a:t> </a:t>
            </a:r>
            <a:endParaRPr lang="fr-BE" sz="2000" b="1" i="0" cap="all" dirty="0">
              <a:effectLst/>
              <a:latin typeface="Anonymous" panose="020004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01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i.pinimg.com/originals/57/31/e0/5731e02591de42da6ff9bcdfbcb19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"/>
            <a:ext cx="12204000" cy="88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43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8" r="40440"/>
          <a:stretch/>
        </p:blipFill>
        <p:spPr>
          <a:xfrm>
            <a:off x="-10" y="0"/>
            <a:ext cx="12224835" cy="687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08000" y="5652000"/>
            <a:ext cx="2757486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fr-BE" sz="2000" b="1" cap="all" dirty="0" smtClean="0">
                <a:latin typeface="Anonymous" panose="02000409000000000000" pitchFamily="49" charset="0"/>
              </a:rPr>
              <a:t>Zurbains, Liege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28 logements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2015</a:t>
            </a:r>
            <a:r>
              <a:rPr lang="fr-BE" sz="2000" b="1" cap="all" dirty="0">
                <a:latin typeface="Anonymous" panose="02000409000000000000" pitchFamily="49" charset="0"/>
              </a:rPr>
              <a:t> </a:t>
            </a:r>
            <a:endParaRPr lang="fr-BE" sz="2000" b="1" i="0" cap="all" dirty="0">
              <a:effectLst/>
              <a:latin typeface="Anonymous" panose="020004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0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F3549"/>
          </a:solidFill>
          <a:ln>
            <a:solidFill>
              <a:srgbClr val="1F35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074" name="Picture 2" descr="Toddler Piling C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34" y="0"/>
            <a:ext cx="4604449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3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habitatcasanova.files.wordpress.com/2013/06/les-lofts-du-thc3a9atre-du-pog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8"/>
          <a:stretch/>
        </p:blipFill>
        <p:spPr bwMode="auto">
          <a:xfrm>
            <a:off x="0" y="0"/>
            <a:ext cx="12204000" cy="7296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6286500" y="5386388"/>
            <a:ext cx="55578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nonymous" panose="02000409000000000000" pitchFamily="49" charset="0"/>
              </a:rPr>
              <a:t>Casa Nova, Schaerbeek, 14 logements, 2017</a:t>
            </a:r>
            <a:endParaRPr lang="fr-BE" sz="28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nonymous" panose="02000409000000000000" pitchFamily="49" charset="0"/>
            </a:endParaRPr>
          </a:p>
          <a:p>
            <a:endParaRPr lang="fr-BE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56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.pexels.com/photos/893907/pexels-photo-893907.jpeg?auto=compress&amp;cs=tinysrgb&amp;dpr=2&amp;h=650&amp;w=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9820"/>
            <a:ext cx="12240000" cy="815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79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ound Brown Wooden 5-piece Dining Set on Lawn Gras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4" r="1975"/>
          <a:stretch/>
        </p:blipFill>
        <p:spPr bwMode="auto">
          <a:xfrm>
            <a:off x="0" y="0"/>
            <a:ext cx="4257675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White Front-load Clothes Washer and Dryer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29" r="16825"/>
          <a:stretch/>
        </p:blipFill>
        <p:spPr bwMode="auto">
          <a:xfrm>
            <a:off x="4229100" y="-18000"/>
            <a:ext cx="4251885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White Table Lamp and Vase on Side Nightstan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49"/>
          <a:stretch/>
        </p:blipFill>
        <p:spPr bwMode="auto">
          <a:xfrm>
            <a:off x="8472488" y="-3712"/>
            <a:ext cx="3716328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85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Set of 4 Wooden Elongated Accesso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85917"/>
            <a:ext cx="12204000" cy="814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900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pailletech.be/wp/wp-content/uploads/2016/12/habitat-group%C3%A9-seucha-paille-tech-pr%C3%A9fabriqu%C3%A9-ossature-bois-enduit-terre-crue-argile-1-980x6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7" r="28377"/>
          <a:stretch/>
        </p:blipFill>
        <p:spPr bwMode="auto">
          <a:xfrm>
            <a:off x="-671517" y="-1754"/>
            <a:ext cx="6779007" cy="69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592463" y="5842337"/>
            <a:ext cx="2414444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fr-BE" sz="2000" b="1" cap="all" dirty="0" smtClean="0">
                <a:latin typeface="Anonymous" panose="02000409000000000000" pitchFamily="49" charset="0"/>
              </a:rPr>
              <a:t>SEUCHA, Wavre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10 maisons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2018</a:t>
            </a:r>
            <a:r>
              <a:rPr lang="fr-BE" sz="2000" b="1" cap="all" dirty="0">
                <a:latin typeface="Anonymous" panose="02000409000000000000" pitchFamily="49" charset="0"/>
              </a:rPr>
              <a:t> </a:t>
            </a:r>
            <a:endParaRPr lang="fr-BE" sz="2000" b="1" i="0" cap="all" dirty="0">
              <a:effectLst/>
              <a:latin typeface="Anonymous" panose="02000409000000000000" pitchFamily="49" charset="0"/>
            </a:endParaRPr>
          </a:p>
        </p:txBody>
      </p:sp>
      <p:pic>
        <p:nvPicPr>
          <p:cNvPr id="3076" name="Picture 4" descr="Image associÃ©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"/>
          <a:stretch/>
        </p:blipFill>
        <p:spPr bwMode="auto">
          <a:xfrm>
            <a:off x="6073978" y="-21916"/>
            <a:ext cx="6899364" cy="687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74561" y="5821285"/>
            <a:ext cx="3786614" cy="101566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>
            <a:spAutoFit/>
          </a:bodyPr>
          <a:lstStyle/>
          <a:p>
            <a:r>
              <a:rPr lang="fr-BE" sz="2000" b="1" cap="all" dirty="0" smtClean="0">
                <a:latin typeface="Anonymous" panose="02000409000000000000" pitchFamily="49" charset="0"/>
              </a:rPr>
              <a:t>L’</a:t>
            </a:r>
            <a:r>
              <a:rPr lang="fr-BE" sz="2000" b="1" cap="all" dirty="0" err="1" smtClean="0">
                <a:latin typeface="Anonymous" panose="02000409000000000000" pitchFamily="49" charset="0"/>
              </a:rPr>
              <a:t>echappée</a:t>
            </a:r>
            <a:r>
              <a:rPr lang="fr-BE" sz="2000" b="1" cap="all" dirty="0" smtClean="0">
                <a:latin typeface="Anonymous" panose="02000409000000000000" pitchFamily="49" charset="0"/>
              </a:rPr>
              <a:t>, Bruxelles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18 appartements</a:t>
            </a:r>
          </a:p>
          <a:p>
            <a:r>
              <a:rPr lang="fr-BE" sz="2000" b="1" cap="all" dirty="0" smtClean="0">
                <a:latin typeface="Anonymous" panose="02000409000000000000" pitchFamily="49" charset="0"/>
              </a:rPr>
              <a:t>2017</a:t>
            </a:r>
            <a:r>
              <a:rPr lang="fr-BE" sz="2000" b="1" cap="all" dirty="0">
                <a:latin typeface="Anonymous" panose="02000409000000000000" pitchFamily="49" charset="0"/>
              </a:rPr>
              <a:t> </a:t>
            </a:r>
            <a:endParaRPr lang="fr-BE" sz="2000" b="1" i="0" cap="all" dirty="0">
              <a:effectLst/>
              <a:latin typeface="Anonymous" panose="02000409000000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65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images.pexels.com/photos/1246743/pexels-photo-1246743.jpeg?auto=compress&amp;cs=tinysrgb&amp;dpr=2&amp;h=650&amp;w=9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4000" cy="81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34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0"/>
    </mc:Choice>
    <mc:Fallback xmlns="">
      <p:transition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35</Words>
  <Application>Microsoft Office PowerPoint</Application>
  <PresentationFormat>Grand écran</PresentationFormat>
  <Paragraphs>14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5" baseType="lpstr">
      <vt:lpstr>Anonymous</vt:lpstr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ULg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Perrine Dethier</dc:creator>
  <cp:lastModifiedBy>Perrine Dethier</cp:lastModifiedBy>
  <cp:revision>28</cp:revision>
  <dcterms:created xsi:type="dcterms:W3CDTF">2019-01-15T15:57:53Z</dcterms:created>
  <dcterms:modified xsi:type="dcterms:W3CDTF">2019-01-20T11:25:36Z</dcterms:modified>
</cp:coreProperties>
</file>