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omments/comment2.xml" ContentType="application/vnd.openxmlformats-officedocument.presentationml.comments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omments/comment3.xml" ContentType="application/vnd.openxmlformats-officedocument.presentationml.comments+xml"/>
  <Override PartName="/ppt/comments/comment4.xml" ContentType="application/vnd.openxmlformats-officedocument.presentationml.comments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4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comments/comment5.xml" ContentType="application/vnd.openxmlformats-officedocument.presentationml.comments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5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6.xml" ContentType="application/vnd.openxmlformats-officedocument.presentationml.notesSl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comments/comment6.xml" ContentType="application/vnd.openxmlformats-officedocument.presentationml.comment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50" r:id="rId1"/>
    <p:sldMasterId id="2147483754" r:id="rId2"/>
  </p:sldMasterIdLst>
  <p:notesMasterIdLst>
    <p:notesMasterId r:id="rId26"/>
  </p:notesMasterIdLst>
  <p:handoutMasterIdLst>
    <p:handoutMasterId r:id="rId27"/>
  </p:handoutMasterIdLst>
  <p:sldIdLst>
    <p:sldId id="325" r:id="rId3"/>
    <p:sldId id="332" r:id="rId4"/>
    <p:sldId id="334" r:id="rId5"/>
    <p:sldId id="362" r:id="rId6"/>
    <p:sldId id="336" r:id="rId7"/>
    <p:sldId id="337" r:id="rId8"/>
    <p:sldId id="361" r:id="rId9"/>
    <p:sldId id="366" r:id="rId10"/>
    <p:sldId id="338" r:id="rId11"/>
    <p:sldId id="364" r:id="rId12"/>
    <p:sldId id="358" r:id="rId13"/>
    <p:sldId id="354" r:id="rId14"/>
    <p:sldId id="367" r:id="rId15"/>
    <p:sldId id="340" r:id="rId16"/>
    <p:sldId id="342" r:id="rId17"/>
    <p:sldId id="355" r:id="rId18"/>
    <p:sldId id="359" r:id="rId19"/>
    <p:sldId id="348" r:id="rId20"/>
    <p:sldId id="356" r:id="rId21"/>
    <p:sldId id="360" r:id="rId22"/>
    <p:sldId id="351" r:id="rId23"/>
    <p:sldId id="365" r:id="rId24"/>
    <p:sldId id="329" r:id="rId25"/>
  </p:sldIdLst>
  <p:sldSz cx="9144000" cy="6858000" type="screen4x3"/>
  <p:notesSz cx="9926638" cy="6797675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>
          <p15:clr>
            <a:srgbClr val="A4A3A4"/>
          </p15:clr>
        </p15:guide>
        <p15:guide id="2" pos="312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lesner Colin" initials="GC" lastIdx="8" clrIdx="0">
    <p:extLst>
      <p:ext uri="{19B8F6BF-5375-455C-9EA6-DF929625EA0E}">
        <p15:presenceInfo xmlns:p15="http://schemas.microsoft.com/office/powerpoint/2012/main" userId="S-1-5-21-2143564435-1125984783-857296014-3711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E181"/>
    <a:srgbClr val="EEB500"/>
    <a:srgbClr val="0099FF"/>
    <a:srgbClr val="00CC99"/>
    <a:srgbClr val="00CC66"/>
    <a:srgbClr val="66FF66"/>
    <a:srgbClr val="00FF00"/>
    <a:srgbClr val="00FF99"/>
    <a:srgbClr val="FF2525"/>
    <a:srgbClr val="008A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9" autoAdjust="0"/>
    <p:restoredTop sz="93165" autoAdjust="0"/>
  </p:normalViewPr>
  <p:slideViewPr>
    <p:cSldViewPr snapToGrid="0">
      <p:cViewPr varScale="1">
        <p:scale>
          <a:sx n="82" d="100"/>
          <a:sy n="82" d="100"/>
        </p:scale>
        <p:origin x="1488" y="-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133" d="100"/>
          <a:sy n="133" d="100"/>
        </p:scale>
        <p:origin x="1572" y="126"/>
      </p:cViewPr>
      <p:guideLst>
        <p:guide orient="horz" pos="2141"/>
        <p:guide pos="312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03-21T14:43:06.719" idx="5">
    <p:pos x="3566" y="3176"/>
    <p:text/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03-21T14:56:09.256" idx="6">
    <p:pos x="3112" y="1443"/>
    <p:text>put the reference below</p:text>
    <p:extLst>
      <p:ext uri="{C676402C-5697-4E1C-873F-D02D1690AC5C}">
        <p15:threadingInfo xmlns:p15="http://schemas.microsoft.com/office/powerpoint/2012/main" timeZoneBias="-60"/>
      </p:ext>
    </p:extLst>
  </p:cm>
  <p:cm authorId="1" dt="2019-03-21T15:00:50.034" idx="7">
    <p:pos x="2831" y="1064"/>
    <p:text/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03-15T13:52:10.417" idx="3">
    <p:pos x="10" y="10"/>
    <p:text>add general direction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03-15T13:52:10.417" idx="3">
    <p:pos x="10" y="10"/>
    <p:text>add general direction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03-07T18:05:16.844" idx="1">
    <p:pos x="2717" y="1957"/>
    <p:text>vicious circle</p:text>
    <p:extLst>
      <p:ext uri="{C676402C-5697-4E1C-873F-D02D1690AC5C}">
        <p15:threadingInfo xmlns:p15="http://schemas.microsoft.com/office/powerpoint/2012/main" timeZoneBias="-60"/>
      </p:ext>
    </p:extLst>
  </p:cm>
  <p:cm authorId="1" dt="2019-03-08T14:30:00.123" idx="2">
    <p:pos x="2717" y="2093"/>
    <p:text>+ I should also add in the future the tensions with employees on the site that do not understand safety or security measures!</p:text>
    <p:extLst>
      <p:ext uri="{C676402C-5697-4E1C-873F-D02D1690AC5C}">
        <p15:threadingInfo xmlns:p15="http://schemas.microsoft.com/office/powerpoint/2012/main" timeZoneBias="-60">
          <p15:parentCm authorId="1" idx="1"/>
        </p15:threadingInfo>
      </p:ext>
    </p:extLst>
  </p:cm>
</p:cmLst>
</file>

<file path=ppt/comments/comment6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03-21T15:52:47.308" idx="8">
    <p:pos x="5364" y="1403"/>
    <p:text>merge witrh following slide</p:text>
    <p:extLst>
      <p:ext uri="{C676402C-5697-4E1C-873F-D02D1690AC5C}">
        <p15:threadingInfo xmlns:p15="http://schemas.microsoft.com/office/powerpoint/2012/main" timeZoneBias="-6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51B6CAB-F1A6-46BA-98F3-A2A7632BB5E5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D3E0054-99FA-4417-BF25-6FFDF718FBC3}">
      <dgm:prSet phldrT="[Text]" custT="1"/>
      <dgm:spPr/>
      <dgm:t>
        <a:bodyPr/>
        <a:lstStyle/>
        <a:p>
          <a:r>
            <a:rPr lang="fr-BE" sz="4000" dirty="0" smtClean="0">
              <a:latin typeface="+mj-lt"/>
            </a:rPr>
            <a:t>Scope of the </a:t>
          </a:r>
          <a:r>
            <a:rPr lang="fr-BE" sz="4000" dirty="0" err="1" smtClean="0">
              <a:latin typeface="+mj-lt"/>
            </a:rPr>
            <a:t>project</a:t>
          </a:r>
          <a:endParaRPr lang="en-US" sz="4000" dirty="0">
            <a:latin typeface="+mj-lt"/>
          </a:endParaRPr>
        </a:p>
      </dgm:t>
    </dgm:pt>
    <dgm:pt modelId="{9315811C-EFA4-4CE3-8284-7AD0F941856B}" type="parTrans" cxnId="{331C6B59-A4EF-4F72-A82B-E41E8FAFFABF}">
      <dgm:prSet/>
      <dgm:spPr/>
      <dgm:t>
        <a:bodyPr/>
        <a:lstStyle/>
        <a:p>
          <a:endParaRPr lang="en-US">
            <a:latin typeface="Garamond" panose="02020404030301010803" pitchFamily="18" charset="0"/>
          </a:endParaRPr>
        </a:p>
      </dgm:t>
    </dgm:pt>
    <dgm:pt modelId="{D7AAD9F4-30FB-45FA-AA8C-632B1C96C617}" type="sibTrans" cxnId="{331C6B59-A4EF-4F72-A82B-E41E8FAFFABF}">
      <dgm:prSet/>
      <dgm:spPr/>
      <dgm:t>
        <a:bodyPr/>
        <a:lstStyle/>
        <a:p>
          <a:endParaRPr lang="en-US">
            <a:latin typeface="Garamond" panose="02020404030301010803" pitchFamily="18" charset="0"/>
          </a:endParaRPr>
        </a:p>
      </dgm:t>
    </dgm:pt>
    <dgm:pt modelId="{2D93B06A-7D38-4D42-9071-3AB85ADEF743}">
      <dgm:prSet phldrT="[Text]" custT="1"/>
      <dgm:spPr/>
      <dgm:t>
        <a:bodyPr/>
        <a:lstStyle/>
        <a:p>
          <a:r>
            <a:rPr lang="fr-BE" sz="2400" dirty="0" err="1" smtClean="0">
              <a:latin typeface="+mj-lt"/>
            </a:rPr>
            <a:t>Belgian</a:t>
          </a:r>
          <a:r>
            <a:rPr lang="fr-BE" sz="2400" dirty="0" smtClean="0">
              <a:latin typeface="+mj-lt"/>
            </a:rPr>
            <a:t> </a:t>
          </a:r>
          <a:r>
            <a:rPr lang="fr-BE" sz="2400" dirty="0" err="1" smtClean="0">
              <a:latin typeface="+mj-lt"/>
            </a:rPr>
            <a:t>Nuclear</a:t>
          </a:r>
          <a:r>
            <a:rPr lang="fr-BE" sz="2400" dirty="0" smtClean="0">
              <a:latin typeface="+mj-lt"/>
            </a:rPr>
            <a:t> </a:t>
          </a:r>
          <a:r>
            <a:rPr lang="fr-BE" sz="2400" dirty="0" err="1" smtClean="0">
              <a:latin typeface="+mj-lt"/>
            </a:rPr>
            <a:t>Research</a:t>
          </a:r>
          <a:r>
            <a:rPr lang="fr-BE" sz="2400" dirty="0" smtClean="0">
              <a:latin typeface="+mj-lt"/>
            </a:rPr>
            <a:t> Center</a:t>
          </a:r>
          <a:endParaRPr lang="fr-BE" sz="2400" dirty="0" smtClean="0">
            <a:latin typeface="Garamond" panose="02020404030301010803" pitchFamily="18" charset="0"/>
          </a:endParaRPr>
        </a:p>
      </dgm:t>
    </dgm:pt>
    <dgm:pt modelId="{3179E842-E8E4-4B31-99CA-797DF952386A}" type="parTrans" cxnId="{F52A8CCA-93FE-40F2-AA01-56BA5F540C45}">
      <dgm:prSet/>
      <dgm:spPr/>
      <dgm:t>
        <a:bodyPr/>
        <a:lstStyle/>
        <a:p>
          <a:endParaRPr lang="en-US">
            <a:latin typeface="Garamond" panose="02020404030301010803" pitchFamily="18" charset="0"/>
          </a:endParaRPr>
        </a:p>
      </dgm:t>
    </dgm:pt>
    <dgm:pt modelId="{287DA82F-DB4B-4960-AD8D-73CE17FCC6E9}" type="sibTrans" cxnId="{F52A8CCA-93FE-40F2-AA01-56BA5F540C45}">
      <dgm:prSet/>
      <dgm:spPr/>
      <dgm:t>
        <a:bodyPr/>
        <a:lstStyle/>
        <a:p>
          <a:endParaRPr lang="en-US">
            <a:latin typeface="Garamond" panose="02020404030301010803" pitchFamily="18" charset="0"/>
          </a:endParaRPr>
        </a:p>
      </dgm:t>
    </dgm:pt>
    <dgm:pt modelId="{9951E97F-088F-4246-8093-5F4B0796F857}">
      <dgm:prSet phldrT="[Text]" custT="1"/>
      <dgm:spPr/>
      <dgm:t>
        <a:bodyPr/>
        <a:lstStyle/>
        <a:p>
          <a:r>
            <a:rPr lang="fr-BE" sz="2400" dirty="0" smtClean="0">
              <a:latin typeface="+mj-lt"/>
            </a:rPr>
            <a:t>Safety and security aspects in </a:t>
          </a:r>
          <a:r>
            <a:rPr lang="fr-BE" sz="2400" dirty="0" err="1" smtClean="0">
              <a:latin typeface="+mj-lt"/>
            </a:rPr>
            <a:t>projects</a:t>
          </a:r>
          <a:r>
            <a:rPr lang="fr-BE" sz="2400" dirty="0" smtClean="0">
              <a:latin typeface="+mj-lt"/>
            </a:rPr>
            <a:t> </a:t>
          </a:r>
        </a:p>
        <a:p>
          <a:r>
            <a:rPr lang="fr-BE" sz="1400" b="0" dirty="0" smtClean="0">
              <a:effectLst/>
              <a:latin typeface="+mj-lt"/>
            </a:rPr>
            <a:t>Ethnographies</a:t>
          </a:r>
        </a:p>
        <a:p>
          <a:r>
            <a:rPr lang="fr-BE" sz="1400" b="0" dirty="0" smtClean="0">
              <a:effectLst/>
              <a:latin typeface="+mj-lt"/>
            </a:rPr>
            <a:t>Interviews</a:t>
          </a:r>
        </a:p>
        <a:p>
          <a:r>
            <a:rPr lang="fr-BE" sz="1400" b="0" dirty="0" smtClean="0">
              <a:effectLst/>
              <a:latin typeface="+mj-lt"/>
            </a:rPr>
            <a:t>Document </a:t>
          </a:r>
          <a:r>
            <a:rPr lang="fr-BE" sz="1400" b="0" dirty="0" err="1" smtClean="0">
              <a:effectLst/>
              <a:latin typeface="+mj-lt"/>
            </a:rPr>
            <a:t>analysis</a:t>
          </a:r>
          <a:r>
            <a:rPr lang="en-US" sz="2400" b="0" dirty="0" smtClean="0">
              <a:effectLst/>
              <a:latin typeface="+mj-lt"/>
            </a:rPr>
            <a:t>			</a:t>
          </a:r>
          <a:endParaRPr lang="fr-BE" sz="2400" dirty="0" smtClean="0">
            <a:latin typeface="Garamond" panose="02020404030301010803" pitchFamily="18" charset="0"/>
          </a:endParaRPr>
        </a:p>
      </dgm:t>
    </dgm:pt>
    <dgm:pt modelId="{F4064A32-7802-49F0-B1B1-5B31D2553BD7}" type="parTrans" cxnId="{1C1D1459-ABBA-4339-A458-939D7259FD5D}">
      <dgm:prSet/>
      <dgm:spPr/>
      <dgm:t>
        <a:bodyPr/>
        <a:lstStyle/>
        <a:p>
          <a:endParaRPr lang="en-US">
            <a:latin typeface="Garamond" panose="02020404030301010803" pitchFamily="18" charset="0"/>
          </a:endParaRPr>
        </a:p>
      </dgm:t>
    </dgm:pt>
    <dgm:pt modelId="{2D32163B-E834-46B9-9DDA-8F34BAC83511}" type="sibTrans" cxnId="{1C1D1459-ABBA-4339-A458-939D7259FD5D}">
      <dgm:prSet/>
      <dgm:spPr/>
      <dgm:t>
        <a:bodyPr/>
        <a:lstStyle/>
        <a:p>
          <a:endParaRPr lang="en-US">
            <a:latin typeface="Garamond" panose="02020404030301010803" pitchFamily="18" charset="0"/>
          </a:endParaRPr>
        </a:p>
      </dgm:t>
    </dgm:pt>
    <dgm:pt modelId="{EC7F520B-0C9F-4A8C-BA2A-DBD7E01DA1E8}">
      <dgm:prSet phldrT="[Text]" custT="1"/>
      <dgm:spPr/>
      <dgm:t>
        <a:bodyPr/>
        <a:lstStyle/>
        <a:p>
          <a:r>
            <a:rPr lang="fr-BE" sz="2800" dirty="0" err="1" smtClean="0">
              <a:latin typeface="+mj-lt"/>
            </a:rPr>
            <a:t>Vulnerability</a:t>
          </a:r>
          <a:r>
            <a:rPr lang="fr-BE" sz="2800" dirty="0" smtClean="0">
              <a:latin typeface="+mj-lt"/>
            </a:rPr>
            <a:t> </a:t>
          </a:r>
          <a:r>
            <a:rPr lang="fr-BE" sz="2800" dirty="0" err="1" smtClean="0">
              <a:latin typeface="+mj-lt"/>
            </a:rPr>
            <a:t>approach</a:t>
          </a:r>
          <a:endParaRPr lang="fr-BE" sz="1600" dirty="0" smtClean="0">
            <a:latin typeface="Garamond" panose="02020404030301010803" pitchFamily="18" charset="0"/>
          </a:endParaRPr>
        </a:p>
      </dgm:t>
    </dgm:pt>
    <dgm:pt modelId="{FE1D9FE4-B336-4336-9B10-6857C2875241}" type="parTrans" cxnId="{FC3A09A0-3185-4A8E-953C-D04F1473F785}">
      <dgm:prSet/>
      <dgm:spPr/>
      <dgm:t>
        <a:bodyPr/>
        <a:lstStyle/>
        <a:p>
          <a:endParaRPr lang="en-US">
            <a:latin typeface="Garamond" panose="02020404030301010803" pitchFamily="18" charset="0"/>
          </a:endParaRPr>
        </a:p>
      </dgm:t>
    </dgm:pt>
    <dgm:pt modelId="{5E50910D-6FE1-4BAA-893B-AA8C72ECF811}" type="sibTrans" cxnId="{FC3A09A0-3185-4A8E-953C-D04F1473F785}">
      <dgm:prSet/>
      <dgm:spPr/>
      <dgm:t>
        <a:bodyPr/>
        <a:lstStyle/>
        <a:p>
          <a:endParaRPr lang="en-US">
            <a:latin typeface="Garamond" panose="02020404030301010803" pitchFamily="18" charset="0"/>
          </a:endParaRPr>
        </a:p>
      </dgm:t>
    </dgm:pt>
    <dgm:pt modelId="{BBC37302-1FFE-43CE-8B8C-C48F74BACDEE}" type="pres">
      <dgm:prSet presAssocID="{B51B6CAB-F1A6-46BA-98F3-A2A7632BB5E5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15A3EF64-148C-4F2F-B874-9F96A8A6E990}" type="pres">
      <dgm:prSet presAssocID="{BD3E0054-99FA-4417-BF25-6FFDF718FBC3}" presName="thickLine" presStyleLbl="alignNode1" presStyleIdx="0" presStyleCnt="1"/>
      <dgm:spPr>
        <a:ln>
          <a:solidFill>
            <a:srgbClr val="FFC000"/>
          </a:solidFill>
        </a:ln>
      </dgm:spPr>
      <dgm:t>
        <a:bodyPr/>
        <a:lstStyle/>
        <a:p>
          <a:endParaRPr lang="en-US"/>
        </a:p>
      </dgm:t>
    </dgm:pt>
    <dgm:pt modelId="{42605D17-69B3-4CE2-8938-5F98BE26C859}" type="pres">
      <dgm:prSet presAssocID="{BD3E0054-99FA-4417-BF25-6FFDF718FBC3}" presName="horz1" presStyleCnt="0"/>
      <dgm:spPr/>
    </dgm:pt>
    <dgm:pt modelId="{F82B7191-A4D1-4C22-B8AE-77470E4ADF55}" type="pres">
      <dgm:prSet presAssocID="{BD3E0054-99FA-4417-BF25-6FFDF718FBC3}" presName="tx1" presStyleLbl="revTx" presStyleIdx="0" presStyleCnt="4" custScaleX="217932"/>
      <dgm:spPr/>
      <dgm:t>
        <a:bodyPr/>
        <a:lstStyle/>
        <a:p>
          <a:endParaRPr lang="en-US"/>
        </a:p>
      </dgm:t>
    </dgm:pt>
    <dgm:pt modelId="{AE54108A-EE92-4914-8683-5B356EFB9D32}" type="pres">
      <dgm:prSet presAssocID="{BD3E0054-99FA-4417-BF25-6FFDF718FBC3}" presName="vert1" presStyleCnt="0"/>
      <dgm:spPr/>
    </dgm:pt>
    <dgm:pt modelId="{13EAFCE2-2297-4B35-88C4-CDA6EE92F670}" type="pres">
      <dgm:prSet presAssocID="{2D93B06A-7D38-4D42-9071-3AB85ADEF743}" presName="vertSpace2a" presStyleCnt="0"/>
      <dgm:spPr/>
    </dgm:pt>
    <dgm:pt modelId="{C9F5BBA3-A3CF-4812-B640-B99F1597C120}" type="pres">
      <dgm:prSet presAssocID="{2D93B06A-7D38-4D42-9071-3AB85ADEF743}" presName="horz2" presStyleCnt="0"/>
      <dgm:spPr/>
    </dgm:pt>
    <dgm:pt modelId="{2EFC37D7-0A63-4ECF-AA32-54488FFB4762}" type="pres">
      <dgm:prSet presAssocID="{2D93B06A-7D38-4D42-9071-3AB85ADEF743}" presName="horzSpace2" presStyleCnt="0"/>
      <dgm:spPr/>
    </dgm:pt>
    <dgm:pt modelId="{158AB7A1-3519-441D-9A3E-7D3701B19A36}" type="pres">
      <dgm:prSet presAssocID="{2D93B06A-7D38-4D42-9071-3AB85ADEF743}" presName="tx2" presStyleLbl="revTx" presStyleIdx="1" presStyleCnt="4" custScaleY="30331"/>
      <dgm:spPr/>
      <dgm:t>
        <a:bodyPr/>
        <a:lstStyle/>
        <a:p>
          <a:endParaRPr lang="en-US"/>
        </a:p>
      </dgm:t>
    </dgm:pt>
    <dgm:pt modelId="{BD20F015-1B5B-4819-AFA3-EE5B760629CF}" type="pres">
      <dgm:prSet presAssocID="{2D93B06A-7D38-4D42-9071-3AB85ADEF743}" presName="vert2" presStyleCnt="0"/>
      <dgm:spPr/>
    </dgm:pt>
    <dgm:pt modelId="{EA9034E8-D19C-4942-89A2-A2496CAB47E4}" type="pres">
      <dgm:prSet presAssocID="{2D93B06A-7D38-4D42-9071-3AB85ADEF743}" presName="thinLine2b" presStyleLbl="callout" presStyleIdx="0" presStyleCnt="3"/>
      <dgm:spPr/>
      <dgm:t>
        <a:bodyPr/>
        <a:lstStyle/>
        <a:p>
          <a:endParaRPr lang="en-US"/>
        </a:p>
      </dgm:t>
    </dgm:pt>
    <dgm:pt modelId="{1D7ABDE6-F4F3-48E4-A3BF-EC5855E3ABCD}" type="pres">
      <dgm:prSet presAssocID="{2D93B06A-7D38-4D42-9071-3AB85ADEF743}" presName="vertSpace2b" presStyleCnt="0"/>
      <dgm:spPr/>
    </dgm:pt>
    <dgm:pt modelId="{096CFB76-53E2-4529-9425-72478372532B}" type="pres">
      <dgm:prSet presAssocID="{9951E97F-088F-4246-8093-5F4B0796F857}" presName="horz2" presStyleCnt="0"/>
      <dgm:spPr/>
    </dgm:pt>
    <dgm:pt modelId="{ED2BEE90-EE33-46FC-854E-5A9F8505B7B9}" type="pres">
      <dgm:prSet presAssocID="{9951E97F-088F-4246-8093-5F4B0796F857}" presName="horzSpace2" presStyleCnt="0"/>
      <dgm:spPr/>
    </dgm:pt>
    <dgm:pt modelId="{E5FAE520-80CE-4AEC-A419-8B74056B24CF}" type="pres">
      <dgm:prSet presAssocID="{9951E97F-088F-4246-8093-5F4B0796F857}" presName="tx2" presStyleLbl="revTx" presStyleIdx="2" presStyleCnt="4" custScaleY="78833"/>
      <dgm:spPr/>
      <dgm:t>
        <a:bodyPr/>
        <a:lstStyle/>
        <a:p>
          <a:endParaRPr lang="en-US"/>
        </a:p>
      </dgm:t>
    </dgm:pt>
    <dgm:pt modelId="{BFF0B7C0-AC06-404C-A6F5-DDBFFA2F6B51}" type="pres">
      <dgm:prSet presAssocID="{9951E97F-088F-4246-8093-5F4B0796F857}" presName="vert2" presStyleCnt="0"/>
      <dgm:spPr/>
    </dgm:pt>
    <dgm:pt modelId="{470617FE-B63F-4B53-8607-FC918E2FCB4B}" type="pres">
      <dgm:prSet presAssocID="{9951E97F-088F-4246-8093-5F4B0796F857}" presName="thinLine2b" presStyleLbl="callout" presStyleIdx="1" presStyleCnt="3"/>
      <dgm:spPr/>
      <dgm:t>
        <a:bodyPr/>
        <a:lstStyle/>
        <a:p>
          <a:endParaRPr lang="en-US"/>
        </a:p>
      </dgm:t>
    </dgm:pt>
    <dgm:pt modelId="{6564EC2D-09CD-4E6A-B57F-DF08CE4B5569}" type="pres">
      <dgm:prSet presAssocID="{9951E97F-088F-4246-8093-5F4B0796F857}" presName="vertSpace2b" presStyleCnt="0"/>
      <dgm:spPr/>
    </dgm:pt>
    <dgm:pt modelId="{B75676F7-4C71-40D5-BA58-CA5533F28AB7}" type="pres">
      <dgm:prSet presAssocID="{EC7F520B-0C9F-4A8C-BA2A-DBD7E01DA1E8}" presName="horz2" presStyleCnt="0"/>
      <dgm:spPr/>
    </dgm:pt>
    <dgm:pt modelId="{93B0DAD3-540C-4288-96AB-79AAC83AB11E}" type="pres">
      <dgm:prSet presAssocID="{EC7F520B-0C9F-4A8C-BA2A-DBD7E01DA1E8}" presName="horzSpace2" presStyleCnt="0"/>
      <dgm:spPr/>
    </dgm:pt>
    <dgm:pt modelId="{18489091-FEA9-4099-BDE4-D731E9559642}" type="pres">
      <dgm:prSet presAssocID="{EC7F520B-0C9F-4A8C-BA2A-DBD7E01DA1E8}" presName="tx2" presStyleLbl="revTx" presStyleIdx="3" presStyleCnt="4" custScaleY="31024"/>
      <dgm:spPr/>
      <dgm:t>
        <a:bodyPr/>
        <a:lstStyle/>
        <a:p>
          <a:endParaRPr lang="en-US"/>
        </a:p>
      </dgm:t>
    </dgm:pt>
    <dgm:pt modelId="{23B79202-4CD8-483A-A563-C8062E276CB2}" type="pres">
      <dgm:prSet presAssocID="{EC7F520B-0C9F-4A8C-BA2A-DBD7E01DA1E8}" presName="vert2" presStyleCnt="0"/>
      <dgm:spPr/>
    </dgm:pt>
    <dgm:pt modelId="{A0075BA1-1CF7-4152-AB93-5868EC0CF66A}" type="pres">
      <dgm:prSet presAssocID="{EC7F520B-0C9F-4A8C-BA2A-DBD7E01DA1E8}" presName="thinLine2b" presStyleLbl="callout" presStyleIdx="2" presStyleCnt="3"/>
      <dgm:spPr/>
      <dgm:t>
        <a:bodyPr/>
        <a:lstStyle/>
        <a:p>
          <a:endParaRPr lang="en-US"/>
        </a:p>
      </dgm:t>
    </dgm:pt>
    <dgm:pt modelId="{0AB85E46-19BD-4ECC-94C6-4B52859DE18F}" type="pres">
      <dgm:prSet presAssocID="{EC7F520B-0C9F-4A8C-BA2A-DBD7E01DA1E8}" presName="vertSpace2b" presStyleCnt="0"/>
      <dgm:spPr/>
    </dgm:pt>
  </dgm:ptLst>
  <dgm:cxnLst>
    <dgm:cxn modelId="{01D02545-33E6-41E3-8378-EDABD07AEFD6}" type="presOf" srcId="{2D93B06A-7D38-4D42-9071-3AB85ADEF743}" destId="{158AB7A1-3519-441D-9A3E-7D3701B19A36}" srcOrd="0" destOrd="0" presId="urn:microsoft.com/office/officeart/2008/layout/LinedList"/>
    <dgm:cxn modelId="{E7CF83B4-5265-4D2A-BB08-B8A58B0EC96B}" type="presOf" srcId="{B51B6CAB-F1A6-46BA-98F3-A2A7632BB5E5}" destId="{BBC37302-1FFE-43CE-8B8C-C48F74BACDEE}" srcOrd="0" destOrd="0" presId="urn:microsoft.com/office/officeart/2008/layout/LinedList"/>
    <dgm:cxn modelId="{F52A8CCA-93FE-40F2-AA01-56BA5F540C45}" srcId="{BD3E0054-99FA-4417-BF25-6FFDF718FBC3}" destId="{2D93B06A-7D38-4D42-9071-3AB85ADEF743}" srcOrd="0" destOrd="0" parTransId="{3179E842-E8E4-4B31-99CA-797DF952386A}" sibTransId="{287DA82F-DB4B-4960-AD8D-73CE17FCC6E9}"/>
    <dgm:cxn modelId="{82D83231-EBB3-4BD0-AA0B-462EECE23B25}" type="presOf" srcId="{BD3E0054-99FA-4417-BF25-6FFDF718FBC3}" destId="{F82B7191-A4D1-4C22-B8AE-77470E4ADF55}" srcOrd="0" destOrd="0" presId="urn:microsoft.com/office/officeart/2008/layout/LinedList"/>
    <dgm:cxn modelId="{1C1D1459-ABBA-4339-A458-939D7259FD5D}" srcId="{BD3E0054-99FA-4417-BF25-6FFDF718FBC3}" destId="{9951E97F-088F-4246-8093-5F4B0796F857}" srcOrd="1" destOrd="0" parTransId="{F4064A32-7802-49F0-B1B1-5B31D2553BD7}" sibTransId="{2D32163B-E834-46B9-9DDA-8F34BAC83511}"/>
    <dgm:cxn modelId="{72CD2A88-E2F9-4EE4-AECD-CA2927C4AB8B}" type="presOf" srcId="{9951E97F-088F-4246-8093-5F4B0796F857}" destId="{E5FAE520-80CE-4AEC-A419-8B74056B24CF}" srcOrd="0" destOrd="0" presId="urn:microsoft.com/office/officeart/2008/layout/LinedList"/>
    <dgm:cxn modelId="{331C6B59-A4EF-4F72-A82B-E41E8FAFFABF}" srcId="{B51B6CAB-F1A6-46BA-98F3-A2A7632BB5E5}" destId="{BD3E0054-99FA-4417-BF25-6FFDF718FBC3}" srcOrd="0" destOrd="0" parTransId="{9315811C-EFA4-4CE3-8284-7AD0F941856B}" sibTransId="{D7AAD9F4-30FB-45FA-AA8C-632B1C96C617}"/>
    <dgm:cxn modelId="{EB725F3E-CA66-4F29-BCD7-EE9C0D9DD842}" type="presOf" srcId="{EC7F520B-0C9F-4A8C-BA2A-DBD7E01DA1E8}" destId="{18489091-FEA9-4099-BDE4-D731E9559642}" srcOrd="0" destOrd="0" presId="urn:microsoft.com/office/officeart/2008/layout/LinedList"/>
    <dgm:cxn modelId="{FC3A09A0-3185-4A8E-953C-D04F1473F785}" srcId="{BD3E0054-99FA-4417-BF25-6FFDF718FBC3}" destId="{EC7F520B-0C9F-4A8C-BA2A-DBD7E01DA1E8}" srcOrd="2" destOrd="0" parTransId="{FE1D9FE4-B336-4336-9B10-6857C2875241}" sibTransId="{5E50910D-6FE1-4BAA-893B-AA8C72ECF811}"/>
    <dgm:cxn modelId="{C7E36E87-4B77-44A9-8B13-7C6AF2C6FCDB}" type="presParOf" srcId="{BBC37302-1FFE-43CE-8B8C-C48F74BACDEE}" destId="{15A3EF64-148C-4F2F-B874-9F96A8A6E990}" srcOrd="0" destOrd="0" presId="urn:microsoft.com/office/officeart/2008/layout/LinedList"/>
    <dgm:cxn modelId="{34DE32C8-1220-4A12-94FB-618E42790822}" type="presParOf" srcId="{BBC37302-1FFE-43CE-8B8C-C48F74BACDEE}" destId="{42605D17-69B3-4CE2-8938-5F98BE26C859}" srcOrd="1" destOrd="0" presId="urn:microsoft.com/office/officeart/2008/layout/LinedList"/>
    <dgm:cxn modelId="{91582959-FD87-4396-BE99-7EF9681018F6}" type="presParOf" srcId="{42605D17-69B3-4CE2-8938-5F98BE26C859}" destId="{F82B7191-A4D1-4C22-B8AE-77470E4ADF55}" srcOrd="0" destOrd="0" presId="urn:microsoft.com/office/officeart/2008/layout/LinedList"/>
    <dgm:cxn modelId="{124F1CB5-A02F-4453-A00B-C9AE3A936497}" type="presParOf" srcId="{42605D17-69B3-4CE2-8938-5F98BE26C859}" destId="{AE54108A-EE92-4914-8683-5B356EFB9D32}" srcOrd="1" destOrd="0" presId="urn:microsoft.com/office/officeart/2008/layout/LinedList"/>
    <dgm:cxn modelId="{CAB5FCDD-8336-4D8D-B108-D69FC6D46689}" type="presParOf" srcId="{AE54108A-EE92-4914-8683-5B356EFB9D32}" destId="{13EAFCE2-2297-4B35-88C4-CDA6EE92F670}" srcOrd="0" destOrd="0" presId="urn:microsoft.com/office/officeart/2008/layout/LinedList"/>
    <dgm:cxn modelId="{239845EA-3069-4585-8A06-C22CB173A6AB}" type="presParOf" srcId="{AE54108A-EE92-4914-8683-5B356EFB9D32}" destId="{C9F5BBA3-A3CF-4812-B640-B99F1597C120}" srcOrd="1" destOrd="0" presId="urn:microsoft.com/office/officeart/2008/layout/LinedList"/>
    <dgm:cxn modelId="{1075EB2D-ED45-46FD-93F5-FEB52C7B642D}" type="presParOf" srcId="{C9F5BBA3-A3CF-4812-B640-B99F1597C120}" destId="{2EFC37D7-0A63-4ECF-AA32-54488FFB4762}" srcOrd="0" destOrd="0" presId="urn:microsoft.com/office/officeart/2008/layout/LinedList"/>
    <dgm:cxn modelId="{E855223D-1FC1-43DF-82B3-7C223910B35D}" type="presParOf" srcId="{C9F5BBA3-A3CF-4812-B640-B99F1597C120}" destId="{158AB7A1-3519-441D-9A3E-7D3701B19A36}" srcOrd="1" destOrd="0" presId="urn:microsoft.com/office/officeart/2008/layout/LinedList"/>
    <dgm:cxn modelId="{684BCCBE-0097-4B6D-B8F6-B977E263E109}" type="presParOf" srcId="{C9F5BBA3-A3CF-4812-B640-B99F1597C120}" destId="{BD20F015-1B5B-4819-AFA3-EE5B760629CF}" srcOrd="2" destOrd="0" presId="urn:microsoft.com/office/officeart/2008/layout/LinedList"/>
    <dgm:cxn modelId="{60956409-27E7-42F4-9A07-9B093A76CFE2}" type="presParOf" srcId="{AE54108A-EE92-4914-8683-5B356EFB9D32}" destId="{EA9034E8-D19C-4942-89A2-A2496CAB47E4}" srcOrd="2" destOrd="0" presId="urn:microsoft.com/office/officeart/2008/layout/LinedList"/>
    <dgm:cxn modelId="{0667330D-2D21-4493-AECE-B4666F5E07B9}" type="presParOf" srcId="{AE54108A-EE92-4914-8683-5B356EFB9D32}" destId="{1D7ABDE6-F4F3-48E4-A3BF-EC5855E3ABCD}" srcOrd="3" destOrd="0" presId="urn:microsoft.com/office/officeart/2008/layout/LinedList"/>
    <dgm:cxn modelId="{270A75DF-7FF2-4F01-AD41-89DE9D2323AD}" type="presParOf" srcId="{AE54108A-EE92-4914-8683-5B356EFB9D32}" destId="{096CFB76-53E2-4529-9425-72478372532B}" srcOrd="4" destOrd="0" presId="urn:microsoft.com/office/officeart/2008/layout/LinedList"/>
    <dgm:cxn modelId="{FA050DE8-62EC-4698-9DFF-5BFBF975FC2F}" type="presParOf" srcId="{096CFB76-53E2-4529-9425-72478372532B}" destId="{ED2BEE90-EE33-46FC-854E-5A9F8505B7B9}" srcOrd="0" destOrd="0" presId="urn:microsoft.com/office/officeart/2008/layout/LinedList"/>
    <dgm:cxn modelId="{E35A8EA6-04E6-4E6C-9FDF-93E3D0727CC8}" type="presParOf" srcId="{096CFB76-53E2-4529-9425-72478372532B}" destId="{E5FAE520-80CE-4AEC-A419-8B74056B24CF}" srcOrd="1" destOrd="0" presId="urn:microsoft.com/office/officeart/2008/layout/LinedList"/>
    <dgm:cxn modelId="{665987FE-0B41-4066-AE56-8D2919AEE537}" type="presParOf" srcId="{096CFB76-53E2-4529-9425-72478372532B}" destId="{BFF0B7C0-AC06-404C-A6F5-DDBFFA2F6B51}" srcOrd="2" destOrd="0" presId="urn:microsoft.com/office/officeart/2008/layout/LinedList"/>
    <dgm:cxn modelId="{85EE71FF-3D5A-43DC-9AEC-E0E3150C368B}" type="presParOf" srcId="{AE54108A-EE92-4914-8683-5B356EFB9D32}" destId="{470617FE-B63F-4B53-8607-FC918E2FCB4B}" srcOrd="5" destOrd="0" presId="urn:microsoft.com/office/officeart/2008/layout/LinedList"/>
    <dgm:cxn modelId="{774223A2-795F-41C5-9450-F03C2402515E}" type="presParOf" srcId="{AE54108A-EE92-4914-8683-5B356EFB9D32}" destId="{6564EC2D-09CD-4E6A-B57F-DF08CE4B5569}" srcOrd="6" destOrd="0" presId="urn:microsoft.com/office/officeart/2008/layout/LinedList"/>
    <dgm:cxn modelId="{D919BBA9-7684-4924-8AC1-36056A028029}" type="presParOf" srcId="{AE54108A-EE92-4914-8683-5B356EFB9D32}" destId="{B75676F7-4C71-40D5-BA58-CA5533F28AB7}" srcOrd="7" destOrd="0" presId="urn:microsoft.com/office/officeart/2008/layout/LinedList"/>
    <dgm:cxn modelId="{59A7D4CF-8FE9-44CA-8922-626D453B8623}" type="presParOf" srcId="{B75676F7-4C71-40D5-BA58-CA5533F28AB7}" destId="{93B0DAD3-540C-4288-96AB-79AAC83AB11E}" srcOrd="0" destOrd="0" presId="urn:microsoft.com/office/officeart/2008/layout/LinedList"/>
    <dgm:cxn modelId="{681CBE31-749E-4D2B-9446-26CEE7A216B0}" type="presParOf" srcId="{B75676F7-4C71-40D5-BA58-CA5533F28AB7}" destId="{18489091-FEA9-4099-BDE4-D731E9559642}" srcOrd="1" destOrd="0" presId="urn:microsoft.com/office/officeart/2008/layout/LinedList"/>
    <dgm:cxn modelId="{E2A04FAD-F1C0-4CC5-887B-70629C339FC7}" type="presParOf" srcId="{B75676F7-4C71-40D5-BA58-CA5533F28AB7}" destId="{23B79202-4CD8-483A-A563-C8062E276CB2}" srcOrd="2" destOrd="0" presId="urn:microsoft.com/office/officeart/2008/layout/LinedList"/>
    <dgm:cxn modelId="{0D7B7B3B-C311-432A-BF7E-820A1041049D}" type="presParOf" srcId="{AE54108A-EE92-4914-8683-5B356EFB9D32}" destId="{A0075BA1-1CF7-4152-AB93-5868EC0CF66A}" srcOrd="8" destOrd="0" presId="urn:microsoft.com/office/officeart/2008/layout/LinedList"/>
    <dgm:cxn modelId="{B13655B8-BCB6-405C-A3E6-AA0F7712E96E}" type="presParOf" srcId="{AE54108A-EE92-4914-8683-5B356EFB9D32}" destId="{0AB85E46-19BD-4ECC-94C6-4B52859DE18F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AF88899C-13AA-4979-B003-DABEA1E11A61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6827D2B-A7CE-42C0-8F87-AFA1CA9D3662}">
      <dgm:prSet/>
      <dgm:spPr>
        <a:solidFill>
          <a:srgbClr val="66FF66"/>
        </a:solidFill>
      </dgm:spPr>
      <dgm:t>
        <a:bodyPr/>
        <a:lstStyle/>
        <a:p>
          <a:pPr rtl="0"/>
          <a:r>
            <a:rPr lang="fr-BE" dirty="0" smtClean="0">
              <a:solidFill>
                <a:schemeClr val="tx1"/>
              </a:solidFill>
            </a:rPr>
            <a:t>Tensions </a:t>
          </a:r>
          <a:r>
            <a:rPr lang="fr-BE" dirty="0" err="1" smtClean="0">
              <a:solidFill>
                <a:schemeClr val="tx1"/>
              </a:solidFill>
            </a:rPr>
            <a:t>between</a:t>
          </a:r>
          <a:r>
            <a:rPr lang="fr-BE" dirty="0" smtClean="0">
              <a:solidFill>
                <a:schemeClr val="tx1"/>
              </a:solidFill>
            </a:rPr>
            <a:t> safety and security </a:t>
          </a:r>
          <a:r>
            <a:rPr lang="fr-BE" dirty="0" err="1" smtClean="0">
              <a:solidFill>
                <a:schemeClr val="tx1"/>
              </a:solidFill>
            </a:rPr>
            <a:t>actors</a:t>
          </a:r>
          <a:endParaRPr lang="en-US" dirty="0">
            <a:solidFill>
              <a:schemeClr val="tx1"/>
            </a:solidFill>
          </a:endParaRPr>
        </a:p>
      </dgm:t>
    </dgm:pt>
    <dgm:pt modelId="{884CAEFE-59F2-45B1-8DB4-40A968720A84}" type="parTrans" cxnId="{7594412A-65E8-41DB-9C77-2D37F110C4E1}">
      <dgm:prSet/>
      <dgm:spPr/>
      <dgm:t>
        <a:bodyPr/>
        <a:lstStyle/>
        <a:p>
          <a:endParaRPr lang="en-US"/>
        </a:p>
      </dgm:t>
    </dgm:pt>
    <dgm:pt modelId="{6A8136AA-3C03-4A58-8C0D-EC2A324624C2}" type="sibTrans" cxnId="{7594412A-65E8-41DB-9C77-2D37F110C4E1}">
      <dgm:prSet/>
      <dgm:spPr/>
      <dgm:t>
        <a:bodyPr/>
        <a:lstStyle/>
        <a:p>
          <a:endParaRPr lang="en-US"/>
        </a:p>
      </dgm:t>
    </dgm:pt>
    <dgm:pt modelId="{1C2ED58D-98BB-454C-A207-6E1D8F7F72A5}">
      <dgm:prSet/>
      <dgm:spPr/>
      <dgm:t>
        <a:bodyPr/>
        <a:lstStyle/>
        <a:p>
          <a:pPr rtl="0"/>
          <a:r>
            <a:rPr lang="fr-BE" dirty="0" smtClean="0"/>
            <a:t>« </a:t>
          </a:r>
          <a:r>
            <a:rPr lang="fr-BE" dirty="0" err="1" smtClean="0"/>
            <a:t>they</a:t>
          </a:r>
          <a:r>
            <a:rPr lang="fr-BE" dirty="0" smtClean="0"/>
            <a:t> </a:t>
          </a:r>
          <a:r>
            <a:rPr lang="fr-BE" dirty="0" err="1" smtClean="0"/>
            <a:t>never</a:t>
          </a:r>
          <a:r>
            <a:rPr lang="fr-BE" dirty="0" smtClean="0"/>
            <a:t> </a:t>
          </a:r>
          <a:r>
            <a:rPr lang="fr-BE" dirty="0" err="1" smtClean="0"/>
            <a:t>speak</a:t>
          </a:r>
          <a:r>
            <a:rPr lang="fr-BE" dirty="0" smtClean="0"/>
            <a:t> to us! </a:t>
          </a:r>
          <a:r>
            <a:rPr lang="fr-BE" dirty="0" err="1" smtClean="0"/>
            <a:t>They</a:t>
          </a:r>
          <a:r>
            <a:rPr lang="fr-BE" dirty="0" smtClean="0"/>
            <a:t> are </a:t>
          </a:r>
          <a:r>
            <a:rPr lang="fr-BE" b="1" dirty="0" smtClean="0"/>
            <a:t>not open </a:t>
          </a:r>
          <a:r>
            <a:rPr lang="fr-BE" b="1" dirty="0" err="1" smtClean="0"/>
            <a:t>minded</a:t>
          </a:r>
          <a:r>
            <a:rPr lang="fr-BE" b="1" dirty="0" smtClean="0"/>
            <a:t> </a:t>
          </a:r>
          <a:r>
            <a:rPr lang="fr-BE" dirty="0" smtClean="0"/>
            <a:t>and </a:t>
          </a:r>
          <a:r>
            <a:rPr lang="fr-BE" dirty="0" err="1" smtClean="0"/>
            <a:t>they</a:t>
          </a:r>
          <a:r>
            <a:rPr lang="fr-BE" dirty="0" smtClean="0"/>
            <a:t> have a </a:t>
          </a:r>
          <a:r>
            <a:rPr lang="fr-BE" dirty="0" err="1" smtClean="0"/>
            <a:t>secrecy</a:t>
          </a:r>
          <a:r>
            <a:rPr lang="fr-BE" dirty="0" smtClean="0"/>
            <a:t> culture. This </a:t>
          </a:r>
          <a:r>
            <a:rPr lang="fr-BE" dirty="0" err="1" smtClean="0"/>
            <a:t>create</a:t>
          </a:r>
          <a:r>
            <a:rPr lang="fr-BE" dirty="0" smtClean="0"/>
            <a:t> tensions </a:t>
          </a:r>
          <a:r>
            <a:rPr lang="fr-BE" dirty="0" err="1" smtClean="0"/>
            <a:t>because</a:t>
          </a:r>
          <a:r>
            <a:rPr lang="fr-BE" dirty="0" smtClean="0"/>
            <a:t> I </a:t>
          </a:r>
          <a:r>
            <a:rPr lang="fr-BE" dirty="0" err="1" smtClean="0"/>
            <a:t>need</a:t>
          </a:r>
          <a:r>
            <a:rPr lang="fr-BE" dirty="0" smtClean="0"/>
            <a:t> </a:t>
          </a:r>
          <a:r>
            <a:rPr lang="fr-BE" dirty="0" err="1" smtClean="0"/>
            <a:t>some</a:t>
          </a:r>
          <a:r>
            <a:rPr lang="fr-BE" dirty="0" smtClean="0"/>
            <a:t> information »</a:t>
          </a:r>
          <a:endParaRPr lang="en-US" dirty="0"/>
        </a:p>
      </dgm:t>
    </dgm:pt>
    <dgm:pt modelId="{4A1A1B5F-0BB8-480D-99BA-ECD0DC4427E1}" type="parTrans" cxnId="{9D4F8D4C-2AC8-46C4-8A0D-C71BD4B562BF}">
      <dgm:prSet/>
      <dgm:spPr/>
      <dgm:t>
        <a:bodyPr/>
        <a:lstStyle/>
        <a:p>
          <a:endParaRPr lang="en-US"/>
        </a:p>
      </dgm:t>
    </dgm:pt>
    <dgm:pt modelId="{53187218-6FBE-4071-9A12-FA6B2E47A65D}" type="sibTrans" cxnId="{9D4F8D4C-2AC8-46C4-8A0D-C71BD4B562BF}">
      <dgm:prSet/>
      <dgm:spPr/>
      <dgm:t>
        <a:bodyPr/>
        <a:lstStyle/>
        <a:p>
          <a:endParaRPr lang="en-US"/>
        </a:p>
      </dgm:t>
    </dgm:pt>
    <dgm:pt modelId="{DA31D66C-3E75-4858-938E-4538982C6C05}">
      <dgm:prSet/>
      <dgm:spPr>
        <a:solidFill>
          <a:srgbClr val="00CC99"/>
        </a:solidFill>
      </dgm:spPr>
      <dgm:t>
        <a:bodyPr/>
        <a:lstStyle/>
        <a:p>
          <a:pPr rtl="0"/>
          <a:r>
            <a:rPr lang="fr-BE" dirty="0" smtClean="0">
              <a:solidFill>
                <a:schemeClr val="bg2"/>
              </a:solidFill>
            </a:rPr>
            <a:t>Tensions </a:t>
          </a:r>
          <a:r>
            <a:rPr lang="fr-BE" dirty="0" err="1" smtClean="0">
              <a:solidFill>
                <a:schemeClr val="bg2"/>
              </a:solidFill>
            </a:rPr>
            <a:t>between</a:t>
          </a:r>
          <a:r>
            <a:rPr lang="fr-BE" dirty="0" smtClean="0">
              <a:solidFill>
                <a:schemeClr val="bg2"/>
              </a:solidFill>
            </a:rPr>
            <a:t> safety/security </a:t>
          </a:r>
          <a:r>
            <a:rPr lang="fr-BE" dirty="0" err="1" smtClean="0">
              <a:solidFill>
                <a:schemeClr val="bg2"/>
              </a:solidFill>
            </a:rPr>
            <a:t>actors</a:t>
          </a:r>
          <a:r>
            <a:rPr lang="fr-BE" dirty="0" smtClean="0">
              <a:solidFill>
                <a:schemeClr val="bg2"/>
              </a:solidFill>
            </a:rPr>
            <a:t> and </a:t>
          </a:r>
          <a:r>
            <a:rPr lang="fr-BE" dirty="0" err="1" smtClean="0">
              <a:solidFill>
                <a:schemeClr val="bg2"/>
              </a:solidFill>
            </a:rPr>
            <a:t>project</a:t>
          </a:r>
          <a:r>
            <a:rPr lang="fr-BE" dirty="0" smtClean="0">
              <a:solidFill>
                <a:schemeClr val="bg2"/>
              </a:solidFill>
            </a:rPr>
            <a:t> leaders</a:t>
          </a:r>
          <a:endParaRPr lang="en-US" dirty="0">
            <a:solidFill>
              <a:schemeClr val="bg2"/>
            </a:solidFill>
          </a:endParaRPr>
        </a:p>
      </dgm:t>
    </dgm:pt>
    <dgm:pt modelId="{FBF2D976-E75F-4843-914B-C99A10BB4F65}" type="parTrans" cxnId="{F30ABA13-9432-4ACA-89D3-5CF9BC0D0ABE}">
      <dgm:prSet/>
      <dgm:spPr/>
      <dgm:t>
        <a:bodyPr/>
        <a:lstStyle/>
        <a:p>
          <a:endParaRPr lang="en-US"/>
        </a:p>
      </dgm:t>
    </dgm:pt>
    <dgm:pt modelId="{5D40E2F3-9E9F-49C5-8B8B-EEAD7A9A2C55}" type="sibTrans" cxnId="{F30ABA13-9432-4ACA-89D3-5CF9BC0D0ABE}">
      <dgm:prSet/>
      <dgm:spPr/>
      <dgm:t>
        <a:bodyPr/>
        <a:lstStyle/>
        <a:p>
          <a:endParaRPr lang="en-US"/>
        </a:p>
      </dgm:t>
    </dgm:pt>
    <dgm:pt modelId="{2716D40D-339B-4CE0-A603-01EB85A7259E}">
      <dgm:prSet/>
      <dgm:spPr/>
      <dgm:t>
        <a:bodyPr/>
        <a:lstStyle/>
        <a:p>
          <a:pPr rtl="0"/>
          <a:r>
            <a:rPr lang="en-US" dirty="0" smtClean="0"/>
            <a:t>“Everyone can become project leader. This is why they </a:t>
          </a:r>
          <a:r>
            <a:rPr lang="en-US" smtClean="0"/>
            <a:t>are often </a:t>
          </a:r>
          <a:r>
            <a:rPr lang="en-US" dirty="0" err="1" smtClean="0"/>
            <a:t>incompentent</a:t>
          </a:r>
          <a:r>
            <a:rPr lang="en-US" dirty="0" smtClean="0"/>
            <a:t>”</a:t>
          </a:r>
          <a:endParaRPr lang="en-US" dirty="0"/>
        </a:p>
      </dgm:t>
    </dgm:pt>
    <dgm:pt modelId="{C75C7A19-EEDF-4A9F-8749-7C0334ACED96}" type="parTrans" cxnId="{0BBC209E-0418-4602-9CA5-4F516A7DFA5B}">
      <dgm:prSet/>
      <dgm:spPr/>
      <dgm:t>
        <a:bodyPr/>
        <a:lstStyle/>
        <a:p>
          <a:endParaRPr lang="en-US"/>
        </a:p>
      </dgm:t>
    </dgm:pt>
    <dgm:pt modelId="{1DD040D4-5EEB-42D5-9354-B84BD503E779}" type="sibTrans" cxnId="{0BBC209E-0418-4602-9CA5-4F516A7DFA5B}">
      <dgm:prSet/>
      <dgm:spPr/>
      <dgm:t>
        <a:bodyPr/>
        <a:lstStyle/>
        <a:p>
          <a:endParaRPr lang="en-US"/>
        </a:p>
      </dgm:t>
    </dgm:pt>
    <dgm:pt modelId="{70192976-96F8-4517-AA75-9B41FA38EE5D}">
      <dgm:prSet/>
      <dgm:spPr>
        <a:solidFill>
          <a:schemeClr val="accent5">
            <a:lumMod val="50000"/>
          </a:schemeClr>
        </a:solidFill>
      </dgm:spPr>
      <dgm:t>
        <a:bodyPr/>
        <a:lstStyle/>
        <a:p>
          <a:pPr rtl="0"/>
          <a:r>
            <a:rPr lang="en-US" dirty="0" smtClean="0">
              <a:solidFill>
                <a:schemeClr val="bg2"/>
              </a:solidFill>
            </a:rPr>
            <a:t>Tensions between safety/security technologies</a:t>
          </a:r>
          <a:endParaRPr lang="en-US" dirty="0">
            <a:solidFill>
              <a:schemeClr val="bg2"/>
            </a:solidFill>
          </a:endParaRPr>
        </a:p>
      </dgm:t>
    </dgm:pt>
    <dgm:pt modelId="{1FFF1F3C-119D-43BA-AE96-E80DB30CA5F1}" type="parTrans" cxnId="{BFE7EC8D-FD61-496E-ACEF-067A4663A295}">
      <dgm:prSet/>
      <dgm:spPr/>
      <dgm:t>
        <a:bodyPr/>
        <a:lstStyle/>
        <a:p>
          <a:endParaRPr lang="en-US"/>
        </a:p>
      </dgm:t>
    </dgm:pt>
    <dgm:pt modelId="{F1DCD83E-3705-4731-9782-C30D7FDF36B8}" type="sibTrans" cxnId="{BFE7EC8D-FD61-496E-ACEF-067A4663A295}">
      <dgm:prSet/>
      <dgm:spPr/>
      <dgm:t>
        <a:bodyPr/>
        <a:lstStyle/>
        <a:p>
          <a:endParaRPr lang="en-US"/>
        </a:p>
      </dgm:t>
    </dgm:pt>
    <dgm:pt modelId="{34ACB18F-7C68-4B0C-A378-8A1F90CF8A64}">
      <dgm:prSet/>
      <dgm:spPr/>
      <dgm:t>
        <a:bodyPr/>
        <a:lstStyle/>
        <a:p>
          <a:pPr rtl="0"/>
          <a:r>
            <a:rPr lang="en-US" dirty="0" smtClean="0"/>
            <a:t>« It is always when the building or the project has been carried out that we notice </a:t>
          </a:r>
          <a:r>
            <a:rPr lang="en-US" b="1" dirty="0" smtClean="0"/>
            <a:t>safety and security conflicting elements</a:t>
          </a:r>
          <a:r>
            <a:rPr lang="en-US" dirty="0" smtClean="0"/>
            <a:t>. And clashes between different actors arise from it. »</a:t>
          </a:r>
          <a:endParaRPr lang="en-US" dirty="0"/>
        </a:p>
      </dgm:t>
    </dgm:pt>
    <dgm:pt modelId="{30A9E52F-8FEE-436F-B544-D3DC22A88A63}" type="parTrans" cxnId="{DA9C9E4C-5051-44D7-82F1-264BF6E986EF}">
      <dgm:prSet/>
      <dgm:spPr/>
      <dgm:t>
        <a:bodyPr/>
        <a:lstStyle/>
        <a:p>
          <a:endParaRPr lang="en-US"/>
        </a:p>
      </dgm:t>
    </dgm:pt>
    <dgm:pt modelId="{00D3C80C-A952-4D86-9D70-55F769229759}" type="sibTrans" cxnId="{DA9C9E4C-5051-44D7-82F1-264BF6E986EF}">
      <dgm:prSet/>
      <dgm:spPr/>
      <dgm:t>
        <a:bodyPr/>
        <a:lstStyle/>
        <a:p>
          <a:endParaRPr lang="en-US"/>
        </a:p>
      </dgm:t>
    </dgm:pt>
    <dgm:pt modelId="{F16A840B-FF8C-452C-BE8A-3295B2951DAD}" type="pres">
      <dgm:prSet presAssocID="{AF88899C-13AA-4979-B003-DABEA1E11A6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AC7E0CB-5519-48D3-98F7-44A8A1AFE6C3}" type="pres">
      <dgm:prSet presAssocID="{66827D2B-A7CE-42C0-8F87-AFA1CA9D3662}" presName="linNode" presStyleCnt="0"/>
      <dgm:spPr/>
    </dgm:pt>
    <dgm:pt modelId="{248A07A8-FDB7-4E22-86A5-78D50E04DD3C}" type="pres">
      <dgm:prSet presAssocID="{66827D2B-A7CE-42C0-8F87-AFA1CA9D3662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975404-1A52-452A-8C83-66E5FF8BC5EA}" type="pres">
      <dgm:prSet presAssocID="{66827D2B-A7CE-42C0-8F87-AFA1CA9D3662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98DC45-CDE6-40A1-B9A2-C3F9404564F4}" type="pres">
      <dgm:prSet presAssocID="{6A8136AA-3C03-4A58-8C0D-EC2A324624C2}" presName="sp" presStyleCnt="0"/>
      <dgm:spPr/>
    </dgm:pt>
    <dgm:pt modelId="{5FF22104-B843-4B92-9046-FA51011E583B}" type="pres">
      <dgm:prSet presAssocID="{DA31D66C-3E75-4858-938E-4538982C6C05}" presName="linNode" presStyleCnt="0"/>
      <dgm:spPr/>
    </dgm:pt>
    <dgm:pt modelId="{5E6289B4-BF80-46AF-9A2A-D88DA5BC9089}" type="pres">
      <dgm:prSet presAssocID="{DA31D66C-3E75-4858-938E-4538982C6C05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12D011-1A95-48B1-A2CB-DC16D73D3EF9}" type="pres">
      <dgm:prSet presAssocID="{DA31D66C-3E75-4858-938E-4538982C6C05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4D090B-EED5-4ED5-8787-DF0FD81D25C0}" type="pres">
      <dgm:prSet presAssocID="{5D40E2F3-9E9F-49C5-8B8B-EEAD7A9A2C55}" presName="sp" presStyleCnt="0"/>
      <dgm:spPr/>
    </dgm:pt>
    <dgm:pt modelId="{77C46A72-9A38-469A-B8EF-580EA1414A2F}" type="pres">
      <dgm:prSet presAssocID="{70192976-96F8-4517-AA75-9B41FA38EE5D}" presName="linNode" presStyleCnt="0"/>
      <dgm:spPr/>
    </dgm:pt>
    <dgm:pt modelId="{57389120-48BA-4372-A1A6-221564417A09}" type="pres">
      <dgm:prSet presAssocID="{70192976-96F8-4517-AA75-9B41FA38EE5D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4F41B0-10F2-41D9-B0DE-FE0C1A179B81}" type="pres">
      <dgm:prSet presAssocID="{70192976-96F8-4517-AA75-9B41FA38EE5D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25DACF7-DD28-436D-8DF5-C7FE4506EE7F}" type="presOf" srcId="{2716D40D-339B-4CE0-A603-01EB85A7259E}" destId="{2112D011-1A95-48B1-A2CB-DC16D73D3EF9}" srcOrd="0" destOrd="0" presId="urn:microsoft.com/office/officeart/2005/8/layout/vList5"/>
    <dgm:cxn modelId="{67D9BD29-6F4F-485B-A108-4E6D20175002}" type="presOf" srcId="{34ACB18F-7C68-4B0C-A378-8A1F90CF8A64}" destId="{DB4F41B0-10F2-41D9-B0DE-FE0C1A179B81}" srcOrd="0" destOrd="0" presId="urn:microsoft.com/office/officeart/2005/8/layout/vList5"/>
    <dgm:cxn modelId="{BFE7EC8D-FD61-496E-ACEF-067A4663A295}" srcId="{AF88899C-13AA-4979-B003-DABEA1E11A61}" destId="{70192976-96F8-4517-AA75-9B41FA38EE5D}" srcOrd="2" destOrd="0" parTransId="{1FFF1F3C-119D-43BA-AE96-E80DB30CA5F1}" sibTransId="{F1DCD83E-3705-4731-9782-C30D7FDF36B8}"/>
    <dgm:cxn modelId="{9D4F8D4C-2AC8-46C4-8A0D-C71BD4B562BF}" srcId="{66827D2B-A7CE-42C0-8F87-AFA1CA9D3662}" destId="{1C2ED58D-98BB-454C-A207-6E1D8F7F72A5}" srcOrd="0" destOrd="0" parTransId="{4A1A1B5F-0BB8-480D-99BA-ECD0DC4427E1}" sibTransId="{53187218-6FBE-4071-9A12-FA6B2E47A65D}"/>
    <dgm:cxn modelId="{DA9C9E4C-5051-44D7-82F1-264BF6E986EF}" srcId="{70192976-96F8-4517-AA75-9B41FA38EE5D}" destId="{34ACB18F-7C68-4B0C-A378-8A1F90CF8A64}" srcOrd="0" destOrd="0" parTransId="{30A9E52F-8FEE-436F-B544-D3DC22A88A63}" sibTransId="{00D3C80C-A952-4D86-9D70-55F769229759}"/>
    <dgm:cxn modelId="{FF752573-D8AE-4A86-81FE-285E29AC6723}" type="presOf" srcId="{66827D2B-A7CE-42C0-8F87-AFA1CA9D3662}" destId="{248A07A8-FDB7-4E22-86A5-78D50E04DD3C}" srcOrd="0" destOrd="0" presId="urn:microsoft.com/office/officeart/2005/8/layout/vList5"/>
    <dgm:cxn modelId="{F30ABA13-9432-4ACA-89D3-5CF9BC0D0ABE}" srcId="{AF88899C-13AA-4979-B003-DABEA1E11A61}" destId="{DA31D66C-3E75-4858-938E-4538982C6C05}" srcOrd="1" destOrd="0" parTransId="{FBF2D976-E75F-4843-914B-C99A10BB4F65}" sibTransId="{5D40E2F3-9E9F-49C5-8B8B-EEAD7A9A2C55}"/>
    <dgm:cxn modelId="{720B9822-7FD2-4DEA-9C48-06E4E2EC1346}" type="presOf" srcId="{1C2ED58D-98BB-454C-A207-6E1D8F7F72A5}" destId="{91975404-1A52-452A-8C83-66E5FF8BC5EA}" srcOrd="0" destOrd="0" presId="urn:microsoft.com/office/officeart/2005/8/layout/vList5"/>
    <dgm:cxn modelId="{0BBC209E-0418-4602-9CA5-4F516A7DFA5B}" srcId="{DA31D66C-3E75-4858-938E-4538982C6C05}" destId="{2716D40D-339B-4CE0-A603-01EB85A7259E}" srcOrd="0" destOrd="0" parTransId="{C75C7A19-EEDF-4A9F-8749-7C0334ACED96}" sibTransId="{1DD040D4-5EEB-42D5-9354-B84BD503E779}"/>
    <dgm:cxn modelId="{1597A4B5-DDC6-488D-994B-617584CF7731}" type="presOf" srcId="{70192976-96F8-4517-AA75-9B41FA38EE5D}" destId="{57389120-48BA-4372-A1A6-221564417A09}" srcOrd="0" destOrd="0" presId="urn:microsoft.com/office/officeart/2005/8/layout/vList5"/>
    <dgm:cxn modelId="{D1A69664-8E33-415A-93F3-23911FF23512}" type="presOf" srcId="{DA31D66C-3E75-4858-938E-4538982C6C05}" destId="{5E6289B4-BF80-46AF-9A2A-D88DA5BC9089}" srcOrd="0" destOrd="0" presId="urn:microsoft.com/office/officeart/2005/8/layout/vList5"/>
    <dgm:cxn modelId="{709965B6-740D-4B46-8B78-08C9781D24AF}" type="presOf" srcId="{AF88899C-13AA-4979-B003-DABEA1E11A61}" destId="{F16A840B-FF8C-452C-BE8A-3295B2951DAD}" srcOrd="0" destOrd="0" presId="urn:microsoft.com/office/officeart/2005/8/layout/vList5"/>
    <dgm:cxn modelId="{7594412A-65E8-41DB-9C77-2D37F110C4E1}" srcId="{AF88899C-13AA-4979-B003-DABEA1E11A61}" destId="{66827D2B-A7CE-42C0-8F87-AFA1CA9D3662}" srcOrd="0" destOrd="0" parTransId="{884CAEFE-59F2-45B1-8DB4-40A968720A84}" sibTransId="{6A8136AA-3C03-4A58-8C0D-EC2A324624C2}"/>
    <dgm:cxn modelId="{2E40061B-2C0F-4484-A882-89EC10F0DBEA}" type="presParOf" srcId="{F16A840B-FF8C-452C-BE8A-3295B2951DAD}" destId="{4AC7E0CB-5519-48D3-98F7-44A8A1AFE6C3}" srcOrd="0" destOrd="0" presId="urn:microsoft.com/office/officeart/2005/8/layout/vList5"/>
    <dgm:cxn modelId="{8577F8DB-E5CA-474E-A1B5-C9CB143A58DD}" type="presParOf" srcId="{4AC7E0CB-5519-48D3-98F7-44A8A1AFE6C3}" destId="{248A07A8-FDB7-4E22-86A5-78D50E04DD3C}" srcOrd="0" destOrd="0" presId="urn:microsoft.com/office/officeart/2005/8/layout/vList5"/>
    <dgm:cxn modelId="{B550C090-C6B7-4224-91F6-081AEE655E86}" type="presParOf" srcId="{4AC7E0CB-5519-48D3-98F7-44A8A1AFE6C3}" destId="{91975404-1A52-452A-8C83-66E5FF8BC5EA}" srcOrd="1" destOrd="0" presId="urn:microsoft.com/office/officeart/2005/8/layout/vList5"/>
    <dgm:cxn modelId="{D72E7855-F31C-4A01-B390-557BECF50D0B}" type="presParOf" srcId="{F16A840B-FF8C-452C-BE8A-3295B2951DAD}" destId="{0698DC45-CDE6-40A1-B9A2-C3F9404564F4}" srcOrd="1" destOrd="0" presId="urn:microsoft.com/office/officeart/2005/8/layout/vList5"/>
    <dgm:cxn modelId="{D63090F5-25A7-4E5B-B538-6A246DA54F2A}" type="presParOf" srcId="{F16A840B-FF8C-452C-BE8A-3295B2951DAD}" destId="{5FF22104-B843-4B92-9046-FA51011E583B}" srcOrd="2" destOrd="0" presId="urn:microsoft.com/office/officeart/2005/8/layout/vList5"/>
    <dgm:cxn modelId="{A7581F24-4B40-4BBE-9712-47DB02EEC449}" type="presParOf" srcId="{5FF22104-B843-4B92-9046-FA51011E583B}" destId="{5E6289B4-BF80-46AF-9A2A-D88DA5BC9089}" srcOrd="0" destOrd="0" presId="urn:microsoft.com/office/officeart/2005/8/layout/vList5"/>
    <dgm:cxn modelId="{01CFB8AF-CDD6-4043-8D5B-261438570013}" type="presParOf" srcId="{5FF22104-B843-4B92-9046-FA51011E583B}" destId="{2112D011-1A95-48B1-A2CB-DC16D73D3EF9}" srcOrd="1" destOrd="0" presId="urn:microsoft.com/office/officeart/2005/8/layout/vList5"/>
    <dgm:cxn modelId="{07C5E1FE-DB38-4470-BBF1-21CDA681446E}" type="presParOf" srcId="{F16A840B-FF8C-452C-BE8A-3295B2951DAD}" destId="{134D090B-EED5-4ED5-8787-DF0FD81D25C0}" srcOrd="3" destOrd="0" presId="urn:microsoft.com/office/officeart/2005/8/layout/vList5"/>
    <dgm:cxn modelId="{3017E93C-9244-46D5-B463-19290F6932B4}" type="presParOf" srcId="{F16A840B-FF8C-452C-BE8A-3295B2951DAD}" destId="{77C46A72-9A38-469A-B8EF-580EA1414A2F}" srcOrd="4" destOrd="0" presId="urn:microsoft.com/office/officeart/2005/8/layout/vList5"/>
    <dgm:cxn modelId="{2E942F89-6A1A-4BE1-8847-9E3E8BB8197F}" type="presParOf" srcId="{77C46A72-9A38-469A-B8EF-580EA1414A2F}" destId="{57389120-48BA-4372-A1A6-221564417A09}" srcOrd="0" destOrd="0" presId="urn:microsoft.com/office/officeart/2005/8/layout/vList5"/>
    <dgm:cxn modelId="{977D5089-BAD9-4619-95A4-19EB2932834B}" type="presParOf" srcId="{77C46A72-9A38-469A-B8EF-580EA1414A2F}" destId="{DB4F41B0-10F2-41D9-B0DE-FE0C1A179B8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D509561C-0B57-43BD-8BCD-9DCB9F0DA707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92C1962-4498-4EB1-8690-AB6385BF914B}">
      <dgm:prSet/>
      <dgm:spPr/>
      <dgm:t>
        <a:bodyPr/>
        <a:lstStyle/>
        <a:p>
          <a:pPr rtl="0"/>
          <a:r>
            <a:rPr lang="fr-BE" b="1" dirty="0" smtClean="0">
              <a:latin typeface="+mj-lt"/>
            </a:rPr>
            <a:t>… And </a:t>
          </a:r>
          <a:r>
            <a:rPr lang="fr-BE" b="1" dirty="0" err="1" smtClean="0">
              <a:latin typeface="+mj-lt"/>
            </a:rPr>
            <a:t>their</a:t>
          </a:r>
          <a:r>
            <a:rPr lang="fr-BE" b="1" dirty="0" smtClean="0">
              <a:latin typeface="+mj-lt"/>
            </a:rPr>
            <a:t> (non)articulation</a:t>
          </a:r>
          <a:endParaRPr lang="en-US" dirty="0">
            <a:latin typeface="+mj-lt"/>
          </a:endParaRPr>
        </a:p>
      </dgm:t>
    </dgm:pt>
    <dgm:pt modelId="{F89C5A84-B113-426A-BA31-ED133B79B884}" type="parTrans" cxnId="{3112A066-78BE-47CA-9FB0-D4048044F585}">
      <dgm:prSet/>
      <dgm:spPr/>
      <dgm:t>
        <a:bodyPr/>
        <a:lstStyle/>
        <a:p>
          <a:endParaRPr lang="en-US"/>
        </a:p>
      </dgm:t>
    </dgm:pt>
    <dgm:pt modelId="{DC15F8B6-0DC9-49DB-9380-5E45664F5368}" type="sibTrans" cxnId="{3112A066-78BE-47CA-9FB0-D4048044F585}">
      <dgm:prSet/>
      <dgm:spPr/>
      <dgm:t>
        <a:bodyPr/>
        <a:lstStyle/>
        <a:p>
          <a:endParaRPr lang="en-US"/>
        </a:p>
      </dgm:t>
    </dgm:pt>
    <dgm:pt modelId="{C29814A9-BC0E-459B-A69E-175CC88D541D}" type="pres">
      <dgm:prSet presAssocID="{D509561C-0B57-43BD-8BCD-9DCB9F0DA707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485BDA29-E9DF-44E5-81E1-B2549E44836B}" type="pres">
      <dgm:prSet presAssocID="{992C1962-4498-4EB1-8690-AB6385BF914B}" presName="thickLine" presStyleLbl="alignNode1" presStyleIdx="0" presStyleCnt="1"/>
      <dgm:spPr/>
    </dgm:pt>
    <dgm:pt modelId="{B49E75A5-7ACD-4440-8AA3-789C59D7A988}" type="pres">
      <dgm:prSet presAssocID="{992C1962-4498-4EB1-8690-AB6385BF914B}" presName="horz1" presStyleCnt="0"/>
      <dgm:spPr/>
    </dgm:pt>
    <dgm:pt modelId="{93C7676C-CBD6-436C-A39C-B5AA6E6A301D}" type="pres">
      <dgm:prSet presAssocID="{992C1962-4498-4EB1-8690-AB6385BF914B}" presName="tx1" presStyleLbl="revTx" presStyleIdx="0" presStyleCnt="1"/>
      <dgm:spPr/>
      <dgm:t>
        <a:bodyPr/>
        <a:lstStyle/>
        <a:p>
          <a:endParaRPr lang="en-US"/>
        </a:p>
      </dgm:t>
    </dgm:pt>
    <dgm:pt modelId="{31E4872E-8448-4F66-956A-C369EC60ED95}" type="pres">
      <dgm:prSet presAssocID="{992C1962-4498-4EB1-8690-AB6385BF914B}" presName="vert1" presStyleCnt="0"/>
      <dgm:spPr/>
    </dgm:pt>
  </dgm:ptLst>
  <dgm:cxnLst>
    <dgm:cxn modelId="{89396F1A-4A9C-4426-9A20-91D1057D72BC}" type="presOf" srcId="{992C1962-4498-4EB1-8690-AB6385BF914B}" destId="{93C7676C-CBD6-436C-A39C-B5AA6E6A301D}" srcOrd="0" destOrd="0" presId="urn:microsoft.com/office/officeart/2008/layout/LinedList"/>
    <dgm:cxn modelId="{3112A066-78BE-47CA-9FB0-D4048044F585}" srcId="{D509561C-0B57-43BD-8BCD-9DCB9F0DA707}" destId="{992C1962-4498-4EB1-8690-AB6385BF914B}" srcOrd="0" destOrd="0" parTransId="{F89C5A84-B113-426A-BA31-ED133B79B884}" sibTransId="{DC15F8B6-0DC9-49DB-9380-5E45664F5368}"/>
    <dgm:cxn modelId="{29D3147E-0566-4FDA-92E4-29C820729C53}" type="presOf" srcId="{D509561C-0B57-43BD-8BCD-9DCB9F0DA707}" destId="{C29814A9-BC0E-459B-A69E-175CC88D541D}" srcOrd="0" destOrd="0" presId="urn:microsoft.com/office/officeart/2008/layout/LinedList"/>
    <dgm:cxn modelId="{290973AE-BC98-4B72-B95C-FE65DDD0E2C2}" type="presParOf" srcId="{C29814A9-BC0E-459B-A69E-175CC88D541D}" destId="{485BDA29-E9DF-44E5-81E1-B2549E44836B}" srcOrd="0" destOrd="0" presId="urn:microsoft.com/office/officeart/2008/layout/LinedList"/>
    <dgm:cxn modelId="{805901E0-08C5-437E-9C25-47ED82E03A5D}" type="presParOf" srcId="{C29814A9-BC0E-459B-A69E-175CC88D541D}" destId="{B49E75A5-7ACD-4440-8AA3-789C59D7A988}" srcOrd="1" destOrd="0" presId="urn:microsoft.com/office/officeart/2008/layout/LinedList"/>
    <dgm:cxn modelId="{EA98A174-884D-4B3F-9690-64DC9550FEDE}" type="presParOf" srcId="{B49E75A5-7ACD-4440-8AA3-789C59D7A988}" destId="{93C7676C-CBD6-436C-A39C-B5AA6E6A301D}" srcOrd="0" destOrd="0" presId="urn:microsoft.com/office/officeart/2008/layout/LinedList"/>
    <dgm:cxn modelId="{727F06EC-4C98-40A0-ADA5-3B74813E3569}" type="presParOf" srcId="{B49E75A5-7ACD-4440-8AA3-789C59D7A988}" destId="{31E4872E-8448-4F66-956A-C369EC60ED9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78BD5C1D-19BC-40C0-BFC5-3BB76F207FE2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2754229-8CFA-49C8-A8E8-783EED922E3F}">
      <dgm:prSet phldrT="[Text]" custT="1"/>
      <dgm:spPr>
        <a:solidFill>
          <a:srgbClr val="C00000"/>
        </a:solidFill>
      </dgm:spPr>
      <dgm:t>
        <a:bodyPr/>
        <a:lstStyle/>
        <a:p>
          <a:r>
            <a:rPr lang="en-US" sz="1600" dirty="0" smtClean="0">
              <a:latin typeface="Segoe UI" panose="020B0502040204020203" pitchFamily="34" charset="0"/>
              <a:cs typeface="Segoe UI" panose="020B0502040204020203" pitchFamily="34" charset="0"/>
            </a:rPr>
            <a:t>Absence of tensions areas/venues</a:t>
          </a:r>
          <a:endParaRPr lang="en-US" sz="1600" dirty="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15181451-9F0C-4BA3-8AFE-111924D5B1E8}" type="sibTrans" cxnId="{468D83F2-1742-4299-940C-10B882A108FA}">
      <dgm:prSet/>
      <dgm:spPr/>
      <dgm:t>
        <a:bodyPr/>
        <a:lstStyle/>
        <a:p>
          <a:endParaRPr lang="en-US"/>
        </a:p>
      </dgm:t>
    </dgm:pt>
    <dgm:pt modelId="{99AE604F-1585-4C61-A862-3043F480EA03}" type="parTrans" cxnId="{468D83F2-1742-4299-940C-10B882A108FA}">
      <dgm:prSet/>
      <dgm:spPr/>
      <dgm:t>
        <a:bodyPr/>
        <a:lstStyle/>
        <a:p>
          <a:endParaRPr lang="en-US"/>
        </a:p>
      </dgm:t>
    </dgm:pt>
    <dgm:pt modelId="{01B86AB3-603C-4A7A-8F35-452DAEE59A26}">
      <dgm:prSet phldrT="[Text]" custT="1"/>
      <dgm:spPr>
        <a:solidFill>
          <a:srgbClr val="C00000"/>
        </a:solidFill>
      </dgm:spPr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600" dirty="0" smtClean="0">
              <a:latin typeface="Segoe UI" panose="020B0502040204020203" pitchFamily="34" charset="0"/>
              <a:cs typeface="Segoe UI" panose="020B0502040204020203" pitchFamily="34" charset="0"/>
            </a:rPr>
            <a:t>Non recognition of tensions</a:t>
          </a:r>
        </a:p>
      </dgm:t>
    </dgm:pt>
    <dgm:pt modelId="{33FDA7FF-9813-4948-AADE-807E893B096A}" type="sibTrans" cxnId="{040F35EA-F6B9-494E-B105-E026561D13E7}">
      <dgm:prSet/>
      <dgm:spPr/>
      <dgm:t>
        <a:bodyPr/>
        <a:lstStyle/>
        <a:p>
          <a:endParaRPr lang="en-US"/>
        </a:p>
      </dgm:t>
    </dgm:pt>
    <dgm:pt modelId="{D728DC51-D7ED-44EE-88DC-7E094AD9D2E6}" type="parTrans" cxnId="{040F35EA-F6B9-494E-B105-E026561D13E7}">
      <dgm:prSet/>
      <dgm:spPr/>
      <dgm:t>
        <a:bodyPr/>
        <a:lstStyle/>
        <a:p>
          <a:endParaRPr lang="en-US"/>
        </a:p>
      </dgm:t>
    </dgm:pt>
    <dgm:pt modelId="{746F0BAD-5063-4111-BD8B-DFEA9AEE9F3E}">
      <dgm:prSet phldrT="[Text]" custT="1"/>
      <dgm:spPr>
        <a:solidFill>
          <a:srgbClr val="C00000"/>
        </a:solidFill>
      </dgm:spPr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600" dirty="0" smtClean="0">
              <a:latin typeface="Segoe UI" panose="020B0502040204020203" pitchFamily="34" charset="0"/>
              <a:cs typeface="Segoe UI" panose="020B0502040204020203" pitchFamily="34" charset="0"/>
            </a:rPr>
            <a:t>Unstructured tensions</a:t>
          </a:r>
        </a:p>
      </dgm:t>
    </dgm:pt>
    <dgm:pt modelId="{63C8EB21-6F4D-4755-B6F0-83C25F5E5D58}" type="parTrans" cxnId="{4114A5C1-2598-49C9-AA85-F94C7648A7E0}">
      <dgm:prSet/>
      <dgm:spPr/>
      <dgm:t>
        <a:bodyPr/>
        <a:lstStyle/>
        <a:p>
          <a:endParaRPr lang="en-US"/>
        </a:p>
      </dgm:t>
    </dgm:pt>
    <dgm:pt modelId="{5A1E2AD0-27F4-4945-B908-25D7ED65EA57}" type="sibTrans" cxnId="{4114A5C1-2598-49C9-AA85-F94C7648A7E0}">
      <dgm:prSet/>
      <dgm:spPr/>
      <dgm:t>
        <a:bodyPr/>
        <a:lstStyle/>
        <a:p>
          <a:endParaRPr lang="en-US"/>
        </a:p>
      </dgm:t>
    </dgm:pt>
    <dgm:pt modelId="{6D00F752-9B0F-45C5-B87B-51C75842EC42}" type="pres">
      <dgm:prSet presAssocID="{78BD5C1D-19BC-40C0-BFC5-3BB76F207FE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2D62763-D15F-4411-964E-AD2F63A20014}" type="pres">
      <dgm:prSet presAssocID="{62754229-8CFA-49C8-A8E8-783EED922E3F}" presName="linNode" presStyleCnt="0"/>
      <dgm:spPr/>
    </dgm:pt>
    <dgm:pt modelId="{6893E065-6005-4F24-8CAF-890BA94C4644}" type="pres">
      <dgm:prSet presAssocID="{62754229-8CFA-49C8-A8E8-783EED922E3F}" presName="parentText" presStyleLbl="node1" presStyleIdx="0" presStyleCnt="3" custScaleX="175467" custScaleY="200000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ACADE7-8B86-42E5-9750-5028498A32C6}" type="pres">
      <dgm:prSet presAssocID="{15181451-9F0C-4BA3-8AFE-111924D5B1E8}" presName="sp" presStyleCnt="0"/>
      <dgm:spPr/>
    </dgm:pt>
    <dgm:pt modelId="{14BB20E5-660F-40FF-B022-A809CE43B03A}" type="pres">
      <dgm:prSet presAssocID="{01B86AB3-603C-4A7A-8F35-452DAEE59A26}" presName="linNode" presStyleCnt="0"/>
      <dgm:spPr/>
    </dgm:pt>
    <dgm:pt modelId="{90A9F655-C2C1-42F1-A280-69ED01A0E4CD}" type="pres">
      <dgm:prSet presAssocID="{01B86AB3-603C-4A7A-8F35-452DAEE59A26}" presName="parentText" presStyleLbl="node1" presStyleIdx="1" presStyleCnt="3" custScaleX="175467" custScaleY="200000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DD6116-C64A-4568-9A64-BACC6B6CC3A9}" type="pres">
      <dgm:prSet presAssocID="{33FDA7FF-9813-4948-AADE-807E893B096A}" presName="sp" presStyleCnt="0"/>
      <dgm:spPr/>
    </dgm:pt>
    <dgm:pt modelId="{273C9B02-84ED-4F1B-9672-68169C5FFB66}" type="pres">
      <dgm:prSet presAssocID="{746F0BAD-5063-4111-BD8B-DFEA9AEE9F3E}" presName="linNode" presStyleCnt="0"/>
      <dgm:spPr/>
    </dgm:pt>
    <dgm:pt modelId="{BAA1D990-F1CF-4D97-8660-3590E4B18273}" type="pres">
      <dgm:prSet presAssocID="{746F0BAD-5063-4111-BD8B-DFEA9AEE9F3E}" presName="parentText" presStyleLbl="node1" presStyleIdx="2" presStyleCnt="3" custScaleX="175467" custScaleY="200000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114A5C1-2598-49C9-AA85-F94C7648A7E0}" srcId="{78BD5C1D-19BC-40C0-BFC5-3BB76F207FE2}" destId="{746F0BAD-5063-4111-BD8B-DFEA9AEE9F3E}" srcOrd="2" destOrd="0" parTransId="{63C8EB21-6F4D-4755-B6F0-83C25F5E5D58}" sibTransId="{5A1E2AD0-27F4-4945-B908-25D7ED65EA57}"/>
    <dgm:cxn modelId="{7A449509-4C35-4888-96C0-0C1D9EAAF75C}" type="presOf" srcId="{746F0BAD-5063-4111-BD8B-DFEA9AEE9F3E}" destId="{BAA1D990-F1CF-4D97-8660-3590E4B18273}" srcOrd="0" destOrd="0" presId="urn:microsoft.com/office/officeart/2005/8/layout/vList5"/>
    <dgm:cxn modelId="{468D83F2-1742-4299-940C-10B882A108FA}" srcId="{78BD5C1D-19BC-40C0-BFC5-3BB76F207FE2}" destId="{62754229-8CFA-49C8-A8E8-783EED922E3F}" srcOrd="0" destOrd="0" parTransId="{99AE604F-1585-4C61-A862-3043F480EA03}" sibTransId="{15181451-9F0C-4BA3-8AFE-111924D5B1E8}"/>
    <dgm:cxn modelId="{040F35EA-F6B9-494E-B105-E026561D13E7}" srcId="{78BD5C1D-19BC-40C0-BFC5-3BB76F207FE2}" destId="{01B86AB3-603C-4A7A-8F35-452DAEE59A26}" srcOrd="1" destOrd="0" parTransId="{D728DC51-D7ED-44EE-88DC-7E094AD9D2E6}" sibTransId="{33FDA7FF-9813-4948-AADE-807E893B096A}"/>
    <dgm:cxn modelId="{E84FD1F8-174B-44B8-9696-8617B7C4AF90}" type="presOf" srcId="{01B86AB3-603C-4A7A-8F35-452DAEE59A26}" destId="{90A9F655-C2C1-42F1-A280-69ED01A0E4CD}" srcOrd="0" destOrd="0" presId="urn:microsoft.com/office/officeart/2005/8/layout/vList5"/>
    <dgm:cxn modelId="{194BEEFF-BF2E-4F15-87C6-243AD762A011}" type="presOf" srcId="{78BD5C1D-19BC-40C0-BFC5-3BB76F207FE2}" destId="{6D00F752-9B0F-45C5-B87B-51C75842EC42}" srcOrd="0" destOrd="0" presId="urn:microsoft.com/office/officeart/2005/8/layout/vList5"/>
    <dgm:cxn modelId="{C9113CE9-B63F-4C81-818C-9C1CB7FE51C4}" type="presOf" srcId="{62754229-8CFA-49C8-A8E8-783EED922E3F}" destId="{6893E065-6005-4F24-8CAF-890BA94C4644}" srcOrd="0" destOrd="0" presId="urn:microsoft.com/office/officeart/2005/8/layout/vList5"/>
    <dgm:cxn modelId="{4FB3280F-DF06-4E0A-A5F7-64C4E4BDC0D2}" type="presParOf" srcId="{6D00F752-9B0F-45C5-B87B-51C75842EC42}" destId="{B2D62763-D15F-4411-964E-AD2F63A20014}" srcOrd="0" destOrd="0" presId="urn:microsoft.com/office/officeart/2005/8/layout/vList5"/>
    <dgm:cxn modelId="{F3624431-4CDF-420A-BB7A-43782697C5BD}" type="presParOf" srcId="{B2D62763-D15F-4411-964E-AD2F63A20014}" destId="{6893E065-6005-4F24-8CAF-890BA94C4644}" srcOrd="0" destOrd="0" presId="urn:microsoft.com/office/officeart/2005/8/layout/vList5"/>
    <dgm:cxn modelId="{682054AB-6C8E-4069-B7B4-1E874DE9B147}" type="presParOf" srcId="{6D00F752-9B0F-45C5-B87B-51C75842EC42}" destId="{28ACADE7-8B86-42E5-9750-5028498A32C6}" srcOrd="1" destOrd="0" presId="urn:microsoft.com/office/officeart/2005/8/layout/vList5"/>
    <dgm:cxn modelId="{7675A989-3682-4532-AA4D-EFCAC0A203AE}" type="presParOf" srcId="{6D00F752-9B0F-45C5-B87B-51C75842EC42}" destId="{14BB20E5-660F-40FF-B022-A809CE43B03A}" srcOrd="2" destOrd="0" presId="urn:microsoft.com/office/officeart/2005/8/layout/vList5"/>
    <dgm:cxn modelId="{96437F13-88E4-46C6-8824-2E37CDC61E70}" type="presParOf" srcId="{14BB20E5-660F-40FF-B022-A809CE43B03A}" destId="{90A9F655-C2C1-42F1-A280-69ED01A0E4CD}" srcOrd="0" destOrd="0" presId="urn:microsoft.com/office/officeart/2005/8/layout/vList5"/>
    <dgm:cxn modelId="{4BF398CE-F6D3-402F-8A30-41B3D97DE0C1}" type="presParOf" srcId="{6D00F752-9B0F-45C5-B87B-51C75842EC42}" destId="{32DD6116-C64A-4568-9A64-BACC6B6CC3A9}" srcOrd="3" destOrd="0" presId="urn:microsoft.com/office/officeart/2005/8/layout/vList5"/>
    <dgm:cxn modelId="{3187844C-B47B-40FD-8ECC-7B147C9CC215}" type="presParOf" srcId="{6D00F752-9B0F-45C5-B87B-51C75842EC42}" destId="{273C9B02-84ED-4F1B-9672-68169C5FFB66}" srcOrd="4" destOrd="0" presId="urn:microsoft.com/office/officeart/2005/8/layout/vList5"/>
    <dgm:cxn modelId="{D648A185-EC6A-4DEC-B1F4-DA51ED8A9FC4}" type="presParOf" srcId="{273C9B02-84ED-4F1B-9672-68169C5FFB66}" destId="{BAA1D990-F1CF-4D97-8660-3590E4B18273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2AC5DAE6-8184-463B-8DA6-515FEFD2CB18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6403C88-01CF-4B31-B1F4-BCE7C4F99D9D}">
      <dgm:prSet/>
      <dgm:spPr>
        <a:solidFill>
          <a:srgbClr val="C00000"/>
        </a:solidFill>
      </dgm:spPr>
      <dgm:t>
        <a:bodyPr/>
        <a:lstStyle/>
        <a:p>
          <a:pPr rtl="0"/>
          <a:r>
            <a:rPr lang="fr-BE" dirty="0" smtClean="0">
              <a:solidFill>
                <a:schemeClr val="bg2"/>
              </a:solidFill>
            </a:rPr>
            <a:t>Absence of tensions venues</a:t>
          </a:r>
          <a:endParaRPr lang="en-US" dirty="0">
            <a:solidFill>
              <a:schemeClr val="bg2"/>
            </a:solidFill>
          </a:endParaRPr>
        </a:p>
      </dgm:t>
    </dgm:pt>
    <dgm:pt modelId="{B7882E1C-5293-481F-8341-E0CCD2D3FD1D}" type="parTrans" cxnId="{D6F023F8-8B3D-42EF-A2EB-DC70DFA40315}">
      <dgm:prSet/>
      <dgm:spPr/>
      <dgm:t>
        <a:bodyPr/>
        <a:lstStyle/>
        <a:p>
          <a:endParaRPr lang="en-US"/>
        </a:p>
      </dgm:t>
    </dgm:pt>
    <dgm:pt modelId="{27DC5D50-742E-40E7-A857-7EAE86877BAE}" type="sibTrans" cxnId="{D6F023F8-8B3D-42EF-A2EB-DC70DFA40315}">
      <dgm:prSet/>
      <dgm:spPr/>
      <dgm:t>
        <a:bodyPr/>
        <a:lstStyle/>
        <a:p>
          <a:endParaRPr lang="en-US"/>
        </a:p>
      </dgm:t>
    </dgm:pt>
    <dgm:pt modelId="{DD593852-FBD9-4A20-9B99-22B6DA6198F4}">
      <dgm:prSet/>
      <dgm:spPr/>
      <dgm:t>
        <a:bodyPr/>
        <a:lstStyle/>
        <a:p>
          <a:pPr rtl="0"/>
          <a:r>
            <a:rPr lang="fr-BE" dirty="0" smtClean="0"/>
            <a:t>« </a:t>
          </a:r>
          <a:r>
            <a:rPr lang="fr-BE" dirty="0" err="1" smtClean="0"/>
            <a:t>Internal</a:t>
          </a:r>
          <a:r>
            <a:rPr lang="fr-BE" dirty="0" smtClean="0"/>
            <a:t> service </a:t>
          </a:r>
          <a:r>
            <a:rPr lang="fr-BE" dirty="0" err="1" smtClean="0"/>
            <a:t>units</a:t>
          </a:r>
          <a:r>
            <a:rPr lang="fr-BE" dirty="0" smtClean="0"/>
            <a:t> </a:t>
          </a:r>
          <a:r>
            <a:rPr lang="fr-BE" dirty="0" err="1" smtClean="0"/>
            <a:t>meet</a:t>
          </a:r>
          <a:r>
            <a:rPr lang="fr-BE" dirty="0" smtClean="0"/>
            <a:t> once a </a:t>
          </a:r>
          <a:r>
            <a:rPr lang="fr-BE" dirty="0" err="1" smtClean="0"/>
            <a:t>year</a:t>
          </a:r>
          <a:r>
            <a:rPr lang="fr-BE" dirty="0" smtClean="0"/>
            <a:t>. </a:t>
          </a:r>
          <a:r>
            <a:rPr lang="fr-BE" dirty="0" err="1" smtClean="0"/>
            <a:t>Otherwise</a:t>
          </a:r>
          <a:r>
            <a:rPr lang="fr-BE" dirty="0" smtClean="0"/>
            <a:t> </a:t>
          </a:r>
          <a:r>
            <a:rPr lang="fr-BE" b="1" dirty="0" smtClean="0"/>
            <a:t>no </a:t>
          </a:r>
          <a:r>
            <a:rPr lang="fr-BE" b="1" dirty="0" err="1" smtClean="0"/>
            <a:t>systematic</a:t>
          </a:r>
          <a:r>
            <a:rPr lang="fr-BE" b="1" dirty="0" smtClean="0"/>
            <a:t> meetings</a:t>
          </a:r>
          <a:r>
            <a:rPr lang="fr-BE" dirty="0" smtClean="0"/>
            <a:t>. </a:t>
          </a:r>
          <a:r>
            <a:rPr lang="fr-BE" dirty="0" err="1" smtClean="0"/>
            <a:t>We</a:t>
          </a:r>
          <a:r>
            <a:rPr lang="fr-BE" dirty="0" smtClean="0"/>
            <a:t> do not know </a:t>
          </a:r>
          <a:r>
            <a:rPr lang="fr-BE" dirty="0" err="1" smtClean="0"/>
            <a:t>each</a:t>
          </a:r>
          <a:r>
            <a:rPr lang="fr-BE" dirty="0" smtClean="0"/>
            <a:t> </a:t>
          </a:r>
          <a:r>
            <a:rPr lang="fr-BE" dirty="0" err="1" smtClean="0"/>
            <a:t>other</a:t>
          </a:r>
          <a:r>
            <a:rPr lang="fr-BE" dirty="0" smtClean="0"/>
            <a:t>. »</a:t>
          </a:r>
          <a:endParaRPr lang="en-US" dirty="0"/>
        </a:p>
      </dgm:t>
    </dgm:pt>
    <dgm:pt modelId="{8DDD453F-9CDC-455B-B01B-FE266F46E91B}" type="parTrans" cxnId="{8CB7EF68-8F89-4A5D-83A2-CA0CBD15EF50}">
      <dgm:prSet/>
      <dgm:spPr/>
      <dgm:t>
        <a:bodyPr/>
        <a:lstStyle/>
        <a:p>
          <a:endParaRPr lang="en-US"/>
        </a:p>
      </dgm:t>
    </dgm:pt>
    <dgm:pt modelId="{C645EBE6-7876-4E3B-AC6F-0DF49379BBA0}" type="sibTrans" cxnId="{8CB7EF68-8F89-4A5D-83A2-CA0CBD15EF50}">
      <dgm:prSet/>
      <dgm:spPr/>
      <dgm:t>
        <a:bodyPr/>
        <a:lstStyle/>
        <a:p>
          <a:endParaRPr lang="en-US"/>
        </a:p>
      </dgm:t>
    </dgm:pt>
    <dgm:pt modelId="{083C6145-0C62-4C66-8EBD-D892F303FBFD}">
      <dgm:prSet/>
      <dgm:spPr>
        <a:solidFill>
          <a:srgbClr val="C00000"/>
        </a:solidFill>
      </dgm:spPr>
      <dgm:t>
        <a:bodyPr/>
        <a:lstStyle/>
        <a:p>
          <a:pPr rtl="0"/>
          <a:r>
            <a:rPr lang="en-US" dirty="0" smtClean="0">
              <a:solidFill>
                <a:schemeClr val="bg2"/>
              </a:solidFill>
            </a:rPr>
            <a:t>Non recognition of tensions</a:t>
          </a:r>
          <a:endParaRPr lang="en-US" dirty="0">
            <a:solidFill>
              <a:schemeClr val="bg2"/>
            </a:solidFill>
          </a:endParaRPr>
        </a:p>
      </dgm:t>
    </dgm:pt>
    <dgm:pt modelId="{DCDFC192-78F7-4AC5-93D5-D1BD2FF4DAC1}" type="parTrans" cxnId="{832C6CDE-E1AD-48E8-9C21-EE953AD377E2}">
      <dgm:prSet/>
      <dgm:spPr/>
      <dgm:t>
        <a:bodyPr/>
        <a:lstStyle/>
        <a:p>
          <a:endParaRPr lang="en-US"/>
        </a:p>
      </dgm:t>
    </dgm:pt>
    <dgm:pt modelId="{C8741CD8-C2DC-4AF3-A5AF-05320319CB08}" type="sibTrans" cxnId="{832C6CDE-E1AD-48E8-9C21-EE953AD377E2}">
      <dgm:prSet/>
      <dgm:spPr/>
      <dgm:t>
        <a:bodyPr/>
        <a:lstStyle/>
        <a:p>
          <a:endParaRPr lang="en-US"/>
        </a:p>
      </dgm:t>
    </dgm:pt>
    <dgm:pt modelId="{C77CB92C-5D21-4D80-B924-992E2543C453}">
      <dgm:prSet/>
      <dgm:spPr/>
      <dgm:t>
        <a:bodyPr/>
        <a:lstStyle/>
        <a:p>
          <a:pPr rtl="0"/>
          <a:r>
            <a:rPr lang="en-US" dirty="0" smtClean="0"/>
            <a:t>“There is one culture in the internal service and </a:t>
          </a:r>
          <a:r>
            <a:rPr lang="en-US" b="1" dirty="0" smtClean="0"/>
            <a:t>collaboration between units is fluent</a:t>
          </a:r>
          <a:r>
            <a:rPr lang="en-US" dirty="0" smtClean="0"/>
            <a:t>”</a:t>
          </a:r>
          <a:endParaRPr lang="en-US" dirty="0"/>
        </a:p>
      </dgm:t>
    </dgm:pt>
    <dgm:pt modelId="{C613534E-7A39-48EB-8BE4-3C47AD35179D}" type="parTrans" cxnId="{D6931990-B139-4490-B5A8-CA7CC9512D4D}">
      <dgm:prSet/>
      <dgm:spPr/>
      <dgm:t>
        <a:bodyPr/>
        <a:lstStyle/>
        <a:p>
          <a:endParaRPr lang="en-US"/>
        </a:p>
      </dgm:t>
    </dgm:pt>
    <dgm:pt modelId="{8CEA78BC-845B-479A-AC80-0EF6843ECE12}" type="sibTrans" cxnId="{D6931990-B139-4490-B5A8-CA7CC9512D4D}">
      <dgm:prSet/>
      <dgm:spPr/>
      <dgm:t>
        <a:bodyPr/>
        <a:lstStyle/>
        <a:p>
          <a:endParaRPr lang="en-US"/>
        </a:p>
      </dgm:t>
    </dgm:pt>
    <dgm:pt modelId="{F23CA659-90EA-46AC-9DC1-CDFAD6359AEE}">
      <dgm:prSet/>
      <dgm:spPr>
        <a:solidFill>
          <a:srgbClr val="C00000"/>
        </a:solidFill>
      </dgm:spPr>
      <dgm:t>
        <a:bodyPr/>
        <a:lstStyle/>
        <a:p>
          <a:pPr rtl="0"/>
          <a:r>
            <a:rPr lang="en-US" dirty="0" smtClean="0">
              <a:solidFill>
                <a:schemeClr val="bg2"/>
              </a:solidFill>
            </a:rPr>
            <a:t>Unstructured tensions</a:t>
          </a:r>
          <a:endParaRPr lang="en-US" dirty="0">
            <a:solidFill>
              <a:schemeClr val="bg2"/>
            </a:solidFill>
          </a:endParaRPr>
        </a:p>
      </dgm:t>
    </dgm:pt>
    <dgm:pt modelId="{E1AD48D4-C971-4447-B27E-6EB729512DAF}" type="parTrans" cxnId="{179B610E-ADD6-44AD-A8F6-647D8C738513}">
      <dgm:prSet/>
      <dgm:spPr/>
      <dgm:t>
        <a:bodyPr/>
        <a:lstStyle/>
        <a:p>
          <a:endParaRPr lang="en-US"/>
        </a:p>
      </dgm:t>
    </dgm:pt>
    <dgm:pt modelId="{57297302-2C45-4DEB-9683-4F2A1A73C2D5}" type="sibTrans" cxnId="{179B610E-ADD6-44AD-A8F6-647D8C738513}">
      <dgm:prSet/>
      <dgm:spPr/>
      <dgm:t>
        <a:bodyPr/>
        <a:lstStyle/>
        <a:p>
          <a:endParaRPr lang="en-US"/>
        </a:p>
      </dgm:t>
    </dgm:pt>
    <dgm:pt modelId="{698E4675-89F8-41C1-8A70-ED8455D35F52}">
      <dgm:prSet/>
      <dgm:spPr/>
      <dgm:t>
        <a:bodyPr/>
        <a:lstStyle/>
        <a:p>
          <a:pPr rtl="0"/>
          <a:r>
            <a:rPr lang="en-US" dirty="0" smtClean="0"/>
            <a:t>“We ask other units to send their pieces of advice to our unit, we send ours  to the others but </a:t>
          </a:r>
          <a:r>
            <a:rPr lang="en-US" b="1" dirty="0" smtClean="0"/>
            <a:t>they do not do the same</a:t>
          </a:r>
          <a:r>
            <a:rPr lang="en-US" dirty="0" smtClean="0"/>
            <a:t>. We are for the transparency, this is not the case for the others.” </a:t>
          </a:r>
          <a:endParaRPr lang="en-US" dirty="0"/>
        </a:p>
      </dgm:t>
    </dgm:pt>
    <dgm:pt modelId="{8E2F2480-2BC3-4ADD-BDC1-C041F9A7C06C}" type="parTrans" cxnId="{0818603E-C0AE-4580-8024-61CB24CDF659}">
      <dgm:prSet/>
      <dgm:spPr/>
      <dgm:t>
        <a:bodyPr/>
        <a:lstStyle/>
        <a:p>
          <a:endParaRPr lang="en-US"/>
        </a:p>
      </dgm:t>
    </dgm:pt>
    <dgm:pt modelId="{68C7182A-425B-44CB-A722-395083968229}" type="sibTrans" cxnId="{0818603E-C0AE-4580-8024-61CB24CDF659}">
      <dgm:prSet/>
      <dgm:spPr/>
      <dgm:t>
        <a:bodyPr/>
        <a:lstStyle/>
        <a:p>
          <a:endParaRPr lang="en-US"/>
        </a:p>
      </dgm:t>
    </dgm:pt>
    <dgm:pt modelId="{EEB9CF32-43BB-4A00-A2A0-CE70BE320693}" type="pres">
      <dgm:prSet presAssocID="{2AC5DAE6-8184-463B-8DA6-515FEFD2CB1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065D5DA-0AA4-47AC-85AE-5212FD61FE9F}" type="pres">
      <dgm:prSet presAssocID="{26403C88-01CF-4B31-B1F4-BCE7C4F99D9D}" presName="linNode" presStyleCnt="0"/>
      <dgm:spPr/>
    </dgm:pt>
    <dgm:pt modelId="{45DB645A-2463-4011-9755-73FFAB05B4FC}" type="pres">
      <dgm:prSet presAssocID="{26403C88-01CF-4B31-B1F4-BCE7C4F99D9D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915AB5-EA15-4A78-9AD8-0FA2E5013605}" type="pres">
      <dgm:prSet presAssocID="{26403C88-01CF-4B31-B1F4-BCE7C4F99D9D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065BB7-2976-4C44-945F-A831948BEC09}" type="pres">
      <dgm:prSet presAssocID="{27DC5D50-742E-40E7-A857-7EAE86877BAE}" presName="sp" presStyleCnt="0"/>
      <dgm:spPr/>
    </dgm:pt>
    <dgm:pt modelId="{1C16E20F-B883-4666-AA25-294B2459C185}" type="pres">
      <dgm:prSet presAssocID="{083C6145-0C62-4C66-8EBD-D892F303FBFD}" presName="linNode" presStyleCnt="0"/>
      <dgm:spPr/>
    </dgm:pt>
    <dgm:pt modelId="{086E23FB-E185-4BC2-AE3B-8A87BDFA0DAA}" type="pres">
      <dgm:prSet presAssocID="{083C6145-0C62-4C66-8EBD-D892F303FBFD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466322-689A-43B9-BC57-73B5642A5842}" type="pres">
      <dgm:prSet presAssocID="{083C6145-0C62-4C66-8EBD-D892F303FBFD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202104-940D-4FC4-9413-C4AD8A5DCF3C}" type="pres">
      <dgm:prSet presAssocID="{C8741CD8-C2DC-4AF3-A5AF-05320319CB08}" presName="sp" presStyleCnt="0"/>
      <dgm:spPr/>
    </dgm:pt>
    <dgm:pt modelId="{6543E56D-E3C3-4D84-B76C-09B080735156}" type="pres">
      <dgm:prSet presAssocID="{F23CA659-90EA-46AC-9DC1-CDFAD6359AEE}" presName="linNode" presStyleCnt="0"/>
      <dgm:spPr/>
    </dgm:pt>
    <dgm:pt modelId="{64E21B0F-FFFE-41DC-AA78-7734A1368ECC}" type="pres">
      <dgm:prSet presAssocID="{F23CA659-90EA-46AC-9DC1-CDFAD6359AEE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1751FD-BC70-495B-ABAB-EB28209D30DA}" type="pres">
      <dgm:prSet presAssocID="{F23CA659-90EA-46AC-9DC1-CDFAD6359AEE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EA711D0-FD8A-4C82-BED1-0A713834D6BF}" type="presOf" srcId="{DD593852-FBD9-4A20-9B99-22B6DA6198F4}" destId="{65915AB5-EA15-4A78-9AD8-0FA2E5013605}" srcOrd="0" destOrd="0" presId="urn:microsoft.com/office/officeart/2005/8/layout/vList5"/>
    <dgm:cxn modelId="{D6F023F8-8B3D-42EF-A2EB-DC70DFA40315}" srcId="{2AC5DAE6-8184-463B-8DA6-515FEFD2CB18}" destId="{26403C88-01CF-4B31-B1F4-BCE7C4F99D9D}" srcOrd="0" destOrd="0" parTransId="{B7882E1C-5293-481F-8341-E0CCD2D3FD1D}" sibTransId="{27DC5D50-742E-40E7-A857-7EAE86877BAE}"/>
    <dgm:cxn modelId="{179B610E-ADD6-44AD-A8F6-647D8C738513}" srcId="{2AC5DAE6-8184-463B-8DA6-515FEFD2CB18}" destId="{F23CA659-90EA-46AC-9DC1-CDFAD6359AEE}" srcOrd="2" destOrd="0" parTransId="{E1AD48D4-C971-4447-B27E-6EB729512DAF}" sibTransId="{57297302-2C45-4DEB-9683-4F2A1A73C2D5}"/>
    <dgm:cxn modelId="{832C6CDE-E1AD-48E8-9C21-EE953AD377E2}" srcId="{2AC5DAE6-8184-463B-8DA6-515FEFD2CB18}" destId="{083C6145-0C62-4C66-8EBD-D892F303FBFD}" srcOrd="1" destOrd="0" parTransId="{DCDFC192-78F7-4AC5-93D5-D1BD2FF4DAC1}" sibTransId="{C8741CD8-C2DC-4AF3-A5AF-05320319CB08}"/>
    <dgm:cxn modelId="{C7DE1D88-ED55-42FF-8A16-380D326A7D7D}" type="presOf" srcId="{698E4675-89F8-41C1-8A70-ED8455D35F52}" destId="{5A1751FD-BC70-495B-ABAB-EB28209D30DA}" srcOrd="0" destOrd="0" presId="urn:microsoft.com/office/officeart/2005/8/layout/vList5"/>
    <dgm:cxn modelId="{CF7983E7-F033-4547-8110-30899F83780F}" type="presOf" srcId="{2AC5DAE6-8184-463B-8DA6-515FEFD2CB18}" destId="{EEB9CF32-43BB-4A00-A2A0-CE70BE320693}" srcOrd="0" destOrd="0" presId="urn:microsoft.com/office/officeart/2005/8/layout/vList5"/>
    <dgm:cxn modelId="{B0121D4A-4F6D-4915-952B-F3B0DFBBB54F}" type="presOf" srcId="{083C6145-0C62-4C66-8EBD-D892F303FBFD}" destId="{086E23FB-E185-4BC2-AE3B-8A87BDFA0DAA}" srcOrd="0" destOrd="0" presId="urn:microsoft.com/office/officeart/2005/8/layout/vList5"/>
    <dgm:cxn modelId="{2E81DF94-2184-47D4-8934-9ACB0DA7A785}" type="presOf" srcId="{26403C88-01CF-4B31-B1F4-BCE7C4F99D9D}" destId="{45DB645A-2463-4011-9755-73FFAB05B4FC}" srcOrd="0" destOrd="0" presId="urn:microsoft.com/office/officeart/2005/8/layout/vList5"/>
    <dgm:cxn modelId="{8CB7EF68-8F89-4A5D-83A2-CA0CBD15EF50}" srcId="{26403C88-01CF-4B31-B1F4-BCE7C4F99D9D}" destId="{DD593852-FBD9-4A20-9B99-22B6DA6198F4}" srcOrd="0" destOrd="0" parTransId="{8DDD453F-9CDC-455B-B01B-FE266F46E91B}" sibTransId="{C645EBE6-7876-4E3B-AC6F-0DF49379BBA0}"/>
    <dgm:cxn modelId="{807BC4EF-3FE6-4560-A3C5-2FCB8D650C7D}" type="presOf" srcId="{F23CA659-90EA-46AC-9DC1-CDFAD6359AEE}" destId="{64E21B0F-FFFE-41DC-AA78-7734A1368ECC}" srcOrd="0" destOrd="0" presId="urn:microsoft.com/office/officeart/2005/8/layout/vList5"/>
    <dgm:cxn modelId="{0818603E-C0AE-4580-8024-61CB24CDF659}" srcId="{F23CA659-90EA-46AC-9DC1-CDFAD6359AEE}" destId="{698E4675-89F8-41C1-8A70-ED8455D35F52}" srcOrd="0" destOrd="0" parTransId="{8E2F2480-2BC3-4ADD-BDC1-C041F9A7C06C}" sibTransId="{68C7182A-425B-44CB-A722-395083968229}"/>
    <dgm:cxn modelId="{787E0BF1-243F-4DEB-9C01-B7B5F1A0C7E0}" type="presOf" srcId="{C77CB92C-5D21-4D80-B924-992E2543C453}" destId="{2D466322-689A-43B9-BC57-73B5642A5842}" srcOrd="0" destOrd="0" presId="urn:microsoft.com/office/officeart/2005/8/layout/vList5"/>
    <dgm:cxn modelId="{D6931990-B139-4490-B5A8-CA7CC9512D4D}" srcId="{083C6145-0C62-4C66-8EBD-D892F303FBFD}" destId="{C77CB92C-5D21-4D80-B924-992E2543C453}" srcOrd="0" destOrd="0" parTransId="{C613534E-7A39-48EB-8BE4-3C47AD35179D}" sibTransId="{8CEA78BC-845B-479A-AC80-0EF6843ECE12}"/>
    <dgm:cxn modelId="{53BF3AE0-FFEE-489D-8F96-57559C54E7FF}" type="presParOf" srcId="{EEB9CF32-43BB-4A00-A2A0-CE70BE320693}" destId="{A065D5DA-0AA4-47AC-85AE-5212FD61FE9F}" srcOrd="0" destOrd="0" presId="urn:microsoft.com/office/officeart/2005/8/layout/vList5"/>
    <dgm:cxn modelId="{27137E9A-F47B-4B9F-9975-873CB68F04A8}" type="presParOf" srcId="{A065D5DA-0AA4-47AC-85AE-5212FD61FE9F}" destId="{45DB645A-2463-4011-9755-73FFAB05B4FC}" srcOrd="0" destOrd="0" presId="urn:microsoft.com/office/officeart/2005/8/layout/vList5"/>
    <dgm:cxn modelId="{B6A66056-FAA3-49D0-B59D-1D34EA485569}" type="presParOf" srcId="{A065D5DA-0AA4-47AC-85AE-5212FD61FE9F}" destId="{65915AB5-EA15-4A78-9AD8-0FA2E5013605}" srcOrd="1" destOrd="0" presId="urn:microsoft.com/office/officeart/2005/8/layout/vList5"/>
    <dgm:cxn modelId="{B8455945-7D82-420F-8C24-DC499C1474A7}" type="presParOf" srcId="{EEB9CF32-43BB-4A00-A2A0-CE70BE320693}" destId="{46065BB7-2976-4C44-945F-A831948BEC09}" srcOrd="1" destOrd="0" presId="urn:microsoft.com/office/officeart/2005/8/layout/vList5"/>
    <dgm:cxn modelId="{43A608B3-7CC5-483A-84D4-AD2747831824}" type="presParOf" srcId="{EEB9CF32-43BB-4A00-A2A0-CE70BE320693}" destId="{1C16E20F-B883-4666-AA25-294B2459C185}" srcOrd="2" destOrd="0" presId="urn:microsoft.com/office/officeart/2005/8/layout/vList5"/>
    <dgm:cxn modelId="{63040B38-EA2F-45E0-930D-5BE6B76B455C}" type="presParOf" srcId="{1C16E20F-B883-4666-AA25-294B2459C185}" destId="{086E23FB-E185-4BC2-AE3B-8A87BDFA0DAA}" srcOrd="0" destOrd="0" presId="urn:microsoft.com/office/officeart/2005/8/layout/vList5"/>
    <dgm:cxn modelId="{EFB9B7B8-D6E9-49E4-9807-0B36983AAFF8}" type="presParOf" srcId="{1C16E20F-B883-4666-AA25-294B2459C185}" destId="{2D466322-689A-43B9-BC57-73B5642A5842}" srcOrd="1" destOrd="0" presId="urn:microsoft.com/office/officeart/2005/8/layout/vList5"/>
    <dgm:cxn modelId="{F963A4CE-7477-4991-9C61-FB6A86C24002}" type="presParOf" srcId="{EEB9CF32-43BB-4A00-A2A0-CE70BE320693}" destId="{EA202104-940D-4FC4-9413-C4AD8A5DCF3C}" srcOrd="3" destOrd="0" presId="urn:microsoft.com/office/officeart/2005/8/layout/vList5"/>
    <dgm:cxn modelId="{F61C96E9-CACA-42F8-8F2F-82A0094A1E2C}" type="presParOf" srcId="{EEB9CF32-43BB-4A00-A2A0-CE70BE320693}" destId="{6543E56D-E3C3-4D84-B76C-09B080735156}" srcOrd="4" destOrd="0" presId="urn:microsoft.com/office/officeart/2005/8/layout/vList5"/>
    <dgm:cxn modelId="{65833CD4-CEBE-4120-869D-42782F6DA1F3}" type="presParOf" srcId="{6543E56D-E3C3-4D84-B76C-09B080735156}" destId="{64E21B0F-FFFE-41DC-AA78-7734A1368ECC}" srcOrd="0" destOrd="0" presId="urn:microsoft.com/office/officeart/2005/8/layout/vList5"/>
    <dgm:cxn modelId="{C92B3999-1564-48DC-8DF8-D5B5EE2C88AC}" type="presParOf" srcId="{6543E56D-E3C3-4D84-B76C-09B080735156}" destId="{5A1751FD-BC70-495B-ABAB-EB28209D30D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8DB4BE88-28D5-4844-9B4D-B3D113E8B1C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1C1A3FA-2897-4CAA-A487-94A4C083D458}">
      <dgm:prSet/>
      <dgm:spPr>
        <a:solidFill>
          <a:srgbClr val="EEB500"/>
        </a:solidFill>
      </dgm:spPr>
      <dgm:t>
        <a:bodyPr/>
        <a:lstStyle/>
        <a:p>
          <a:pPr rtl="0"/>
          <a:r>
            <a:rPr lang="fr-BE" dirty="0" err="1" smtClean="0">
              <a:solidFill>
                <a:schemeClr val="tx1"/>
              </a:solidFill>
              <a:latin typeface="+mj-lt"/>
            </a:rPr>
            <a:t>Some</a:t>
          </a:r>
          <a:r>
            <a:rPr lang="fr-BE" dirty="0" smtClean="0">
              <a:solidFill>
                <a:schemeClr val="tx1"/>
              </a:solidFill>
              <a:latin typeface="+mj-lt"/>
            </a:rPr>
            <a:t> tensions are </a:t>
          </a:r>
          <a:r>
            <a:rPr lang="fr-BE" b="1" dirty="0" err="1" smtClean="0">
              <a:solidFill>
                <a:schemeClr val="tx1"/>
              </a:solidFill>
              <a:latin typeface="+mj-lt"/>
            </a:rPr>
            <a:t>inherent</a:t>
          </a:r>
          <a:endParaRPr lang="en-US" b="1" dirty="0">
            <a:solidFill>
              <a:schemeClr val="tx1"/>
            </a:solidFill>
            <a:latin typeface="+mj-lt"/>
          </a:endParaRPr>
        </a:p>
      </dgm:t>
    </dgm:pt>
    <dgm:pt modelId="{73DB89CD-7D1E-4EAB-8D34-9AE6279C5BF1}" type="parTrans" cxnId="{8BED03ED-E293-4BB4-8D4E-22E4DE8DB029}">
      <dgm:prSet/>
      <dgm:spPr/>
      <dgm:t>
        <a:bodyPr/>
        <a:lstStyle/>
        <a:p>
          <a:endParaRPr lang="en-US"/>
        </a:p>
      </dgm:t>
    </dgm:pt>
    <dgm:pt modelId="{BA5412CD-7AFC-43CA-8342-F311E0917104}" type="sibTrans" cxnId="{8BED03ED-E293-4BB4-8D4E-22E4DE8DB029}">
      <dgm:prSet/>
      <dgm:spPr/>
      <dgm:t>
        <a:bodyPr/>
        <a:lstStyle/>
        <a:p>
          <a:endParaRPr lang="en-US"/>
        </a:p>
      </dgm:t>
    </dgm:pt>
    <dgm:pt modelId="{E8A21E9E-811A-4CDD-B6D5-A36B08941476}">
      <dgm:prSet/>
      <dgm:spPr>
        <a:solidFill>
          <a:srgbClr val="00CC99"/>
        </a:solidFill>
      </dgm:spPr>
      <dgm:t>
        <a:bodyPr/>
        <a:lstStyle/>
        <a:p>
          <a:pPr rtl="0"/>
          <a:r>
            <a:rPr lang="fr-BE" dirty="0" err="1" smtClean="0">
              <a:solidFill>
                <a:schemeClr val="bg2"/>
              </a:solidFill>
              <a:latin typeface="+mj-lt"/>
            </a:rPr>
            <a:t>Some</a:t>
          </a:r>
          <a:r>
            <a:rPr lang="fr-BE" dirty="0" smtClean="0">
              <a:solidFill>
                <a:schemeClr val="bg2"/>
              </a:solidFill>
              <a:latin typeface="+mj-lt"/>
            </a:rPr>
            <a:t> tensions are </a:t>
          </a:r>
          <a:r>
            <a:rPr lang="fr-BE" b="1" dirty="0" smtClean="0">
              <a:solidFill>
                <a:schemeClr val="bg2"/>
              </a:solidFill>
              <a:latin typeface="+mj-lt"/>
            </a:rPr>
            <a:t>positive</a:t>
          </a:r>
          <a:endParaRPr lang="en-US" b="1" dirty="0">
            <a:solidFill>
              <a:schemeClr val="bg2"/>
            </a:solidFill>
            <a:latin typeface="+mj-lt"/>
          </a:endParaRPr>
        </a:p>
      </dgm:t>
    </dgm:pt>
    <dgm:pt modelId="{9F07B14D-3CA2-4133-99B7-4C735290EDD6}" type="parTrans" cxnId="{05143C2E-0F2D-40B5-A9CD-349F0D7E8783}">
      <dgm:prSet/>
      <dgm:spPr/>
      <dgm:t>
        <a:bodyPr/>
        <a:lstStyle/>
        <a:p>
          <a:endParaRPr lang="en-US"/>
        </a:p>
      </dgm:t>
    </dgm:pt>
    <dgm:pt modelId="{F0F66B1D-8BB4-4688-A4AD-BB84F1ED2555}" type="sibTrans" cxnId="{05143C2E-0F2D-40B5-A9CD-349F0D7E8783}">
      <dgm:prSet/>
      <dgm:spPr/>
      <dgm:t>
        <a:bodyPr/>
        <a:lstStyle/>
        <a:p>
          <a:endParaRPr lang="en-US"/>
        </a:p>
      </dgm:t>
    </dgm:pt>
    <dgm:pt modelId="{10C4CBD5-4D87-4502-91F7-CBC4FBA001F4}" type="pres">
      <dgm:prSet presAssocID="{8DB4BE88-28D5-4844-9B4D-B3D113E8B1C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DEE610E-7ED3-49B5-AF92-5A83C35FF975}" type="pres">
      <dgm:prSet presAssocID="{D1C1A3FA-2897-4CAA-A487-94A4C083D458}" presName="parentText" presStyleLbl="node1" presStyleIdx="0" presStyleCnt="2" custScaleY="11499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18F770-A608-4478-8A3F-A88A5FAC9968}" type="pres">
      <dgm:prSet presAssocID="{BA5412CD-7AFC-43CA-8342-F311E0917104}" presName="spacer" presStyleCnt="0"/>
      <dgm:spPr/>
    </dgm:pt>
    <dgm:pt modelId="{31EABB24-0BF6-4EF6-9E51-DA3C8886605D}" type="pres">
      <dgm:prSet presAssocID="{E8A21E9E-811A-4CDD-B6D5-A36B08941476}" presName="parentText" presStyleLbl="node1" presStyleIdx="1" presStyleCnt="2" custScaleY="11499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BED03ED-E293-4BB4-8D4E-22E4DE8DB029}" srcId="{8DB4BE88-28D5-4844-9B4D-B3D113E8B1CA}" destId="{D1C1A3FA-2897-4CAA-A487-94A4C083D458}" srcOrd="0" destOrd="0" parTransId="{73DB89CD-7D1E-4EAB-8D34-9AE6279C5BF1}" sibTransId="{BA5412CD-7AFC-43CA-8342-F311E0917104}"/>
    <dgm:cxn modelId="{05143C2E-0F2D-40B5-A9CD-349F0D7E8783}" srcId="{8DB4BE88-28D5-4844-9B4D-B3D113E8B1CA}" destId="{E8A21E9E-811A-4CDD-B6D5-A36B08941476}" srcOrd="1" destOrd="0" parTransId="{9F07B14D-3CA2-4133-99B7-4C735290EDD6}" sibTransId="{F0F66B1D-8BB4-4688-A4AD-BB84F1ED2555}"/>
    <dgm:cxn modelId="{E9C143C8-44AC-46BA-9438-FF7A75DE9994}" type="presOf" srcId="{8DB4BE88-28D5-4844-9B4D-B3D113E8B1CA}" destId="{10C4CBD5-4D87-4502-91F7-CBC4FBA001F4}" srcOrd="0" destOrd="0" presId="urn:microsoft.com/office/officeart/2005/8/layout/vList2"/>
    <dgm:cxn modelId="{9A69864C-7DB3-4CED-94C6-36680D6DEB5B}" type="presOf" srcId="{D1C1A3FA-2897-4CAA-A487-94A4C083D458}" destId="{8DEE610E-7ED3-49B5-AF92-5A83C35FF975}" srcOrd="0" destOrd="0" presId="urn:microsoft.com/office/officeart/2005/8/layout/vList2"/>
    <dgm:cxn modelId="{8EC13ED6-91AA-47E8-96FB-21E4C464B646}" type="presOf" srcId="{E8A21E9E-811A-4CDD-B6D5-A36B08941476}" destId="{31EABB24-0BF6-4EF6-9E51-DA3C8886605D}" srcOrd="0" destOrd="0" presId="urn:microsoft.com/office/officeart/2005/8/layout/vList2"/>
    <dgm:cxn modelId="{2DBAA7E9-E474-4D97-933F-5095575EE15C}" type="presParOf" srcId="{10C4CBD5-4D87-4502-91F7-CBC4FBA001F4}" destId="{8DEE610E-7ED3-49B5-AF92-5A83C35FF975}" srcOrd="0" destOrd="0" presId="urn:microsoft.com/office/officeart/2005/8/layout/vList2"/>
    <dgm:cxn modelId="{A7D2FC0E-8308-4DAA-A9C6-96D1C0AA1AE3}" type="presParOf" srcId="{10C4CBD5-4D87-4502-91F7-CBC4FBA001F4}" destId="{0618F770-A608-4478-8A3F-A88A5FAC9968}" srcOrd="1" destOrd="0" presId="urn:microsoft.com/office/officeart/2005/8/layout/vList2"/>
    <dgm:cxn modelId="{0A77F462-D39C-4588-940E-D627369842E9}" type="presParOf" srcId="{10C4CBD5-4D87-4502-91F7-CBC4FBA001F4}" destId="{31EABB24-0BF6-4EF6-9E51-DA3C8886605D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95C872C9-9301-4799-81AF-8ED845BB9FF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1DCDEF0-8B25-4D56-9C47-65D580B4BCD5}">
      <dgm:prSet/>
      <dgm:spPr>
        <a:solidFill>
          <a:srgbClr val="FF2525"/>
        </a:solidFill>
      </dgm:spPr>
      <dgm:t>
        <a:bodyPr/>
        <a:lstStyle/>
        <a:p>
          <a:pPr rtl="0"/>
          <a:r>
            <a:rPr lang="fr-BE" dirty="0" err="1" smtClean="0">
              <a:solidFill>
                <a:schemeClr val="bg2"/>
              </a:solidFill>
            </a:rPr>
            <a:t>Should</a:t>
          </a:r>
          <a:r>
            <a:rPr lang="fr-BE" dirty="0" smtClean="0">
              <a:solidFill>
                <a:schemeClr val="bg2"/>
              </a:solidFill>
            </a:rPr>
            <a:t> </a:t>
          </a:r>
          <a:r>
            <a:rPr lang="fr-BE" b="1" dirty="0" err="1" smtClean="0">
              <a:solidFill>
                <a:schemeClr val="bg2"/>
              </a:solidFill>
            </a:rPr>
            <a:t>acknowledge</a:t>
          </a:r>
          <a:r>
            <a:rPr lang="fr-BE" dirty="0" smtClean="0">
              <a:solidFill>
                <a:schemeClr val="bg2"/>
              </a:solidFill>
            </a:rPr>
            <a:t> tensions</a:t>
          </a:r>
          <a:endParaRPr lang="en-US" dirty="0">
            <a:solidFill>
              <a:schemeClr val="bg2"/>
            </a:solidFill>
          </a:endParaRPr>
        </a:p>
      </dgm:t>
    </dgm:pt>
    <dgm:pt modelId="{3A46D857-2CA8-447A-94AC-2B64C2D448AD}" type="parTrans" cxnId="{D955B0E2-0573-4F2A-AE6B-7246C582E496}">
      <dgm:prSet/>
      <dgm:spPr/>
      <dgm:t>
        <a:bodyPr/>
        <a:lstStyle/>
        <a:p>
          <a:endParaRPr lang="en-US"/>
        </a:p>
      </dgm:t>
    </dgm:pt>
    <dgm:pt modelId="{453FD57C-56C3-4F53-A9BF-81AFC606593F}" type="sibTrans" cxnId="{D955B0E2-0573-4F2A-AE6B-7246C582E496}">
      <dgm:prSet/>
      <dgm:spPr/>
      <dgm:t>
        <a:bodyPr/>
        <a:lstStyle/>
        <a:p>
          <a:endParaRPr lang="en-US"/>
        </a:p>
      </dgm:t>
    </dgm:pt>
    <dgm:pt modelId="{B5F6D546-560E-4C98-A585-7F88A253ACB7}">
      <dgm:prSet/>
      <dgm:spPr>
        <a:solidFill>
          <a:srgbClr val="FFD525"/>
        </a:solidFill>
      </dgm:spPr>
      <dgm:t>
        <a:bodyPr/>
        <a:lstStyle/>
        <a:p>
          <a:pPr rtl="0"/>
          <a:r>
            <a:rPr lang="fr-BE" dirty="0" err="1" smtClean="0">
              <a:solidFill>
                <a:schemeClr val="tx1"/>
              </a:solidFill>
            </a:rPr>
            <a:t>Should</a:t>
          </a:r>
          <a:r>
            <a:rPr lang="fr-BE" dirty="0" smtClean="0">
              <a:solidFill>
                <a:schemeClr val="tx1"/>
              </a:solidFill>
            </a:rPr>
            <a:t> </a:t>
          </a:r>
          <a:r>
            <a:rPr lang="fr-BE" dirty="0" err="1" smtClean="0">
              <a:solidFill>
                <a:schemeClr val="tx1"/>
              </a:solidFill>
            </a:rPr>
            <a:t>create</a:t>
          </a:r>
          <a:r>
            <a:rPr lang="fr-BE" dirty="0" smtClean="0">
              <a:solidFill>
                <a:schemeClr val="tx1"/>
              </a:solidFill>
            </a:rPr>
            <a:t> and valorise </a:t>
          </a:r>
          <a:r>
            <a:rPr lang="fr-BE" b="1" dirty="0" smtClean="0">
              <a:solidFill>
                <a:schemeClr val="tx1"/>
              </a:solidFill>
            </a:rPr>
            <a:t>venues for tensions</a:t>
          </a:r>
          <a:endParaRPr lang="en-US" dirty="0">
            <a:solidFill>
              <a:schemeClr val="tx1"/>
            </a:solidFill>
          </a:endParaRPr>
        </a:p>
      </dgm:t>
    </dgm:pt>
    <dgm:pt modelId="{2A3041D1-A437-4508-A0DA-3D2CBD476215}" type="parTrans" cxnId="{74919BF5-6C90-454C-952B-F0B8C35F1BDA}">
      <dgm:prSet/>
      <dgm:spPr/>
      <dgm:t>
        <a:bodyPr/>
        <a:lstStyle/>
        <a:p>
          <a:endParaRPr lang="en-US"/>
        </a:p>
      </dgm:t>
    </dgm:pt>
    <dgm:pt modelId="{A1AECC16-A2B2-4E16-93DF-F3FF7C6003F2}" type="sibTrans" cxnId="{74919BF5-6C90-454C-952B-F0B8C35F1BDA}">
      <dgm:prSet/>
      <dgm:spPr/>
      <dgm:t>
        <a:bodyPr/>
        <a:lstStyle/>
        <a:p>
          <a:endParaRPr lang="en-US"/>
        </a:p>
      </dgm:t>
    </dgm:pt>
    <dgm:pt modelId="{8F295804-BB7E-44D9-945C-BB853B22D0BC}">
      <dgm:prSet/>
      <dgm:spPr>
        <a:solidFill>
          <a:srgbClr val="009999"/>
        </a:solidFill>
      </dgm:spPr>
      <dgm:t>
        <a:bodyPr/>
        <a:lstStyle/>
        <a:p>
          <a:pPr rtl="0"/>
          <a:r>
            <a:rPr lang="fr-BE" dirty="0" err="1" smtClean="0">
              <a:solidFill>
                <a:schemeClr val="bg2"/>
              </a:solidFill>
            </a:rPr>
            <a:t>Should</a:t>
          </a:r>
          <a:r>
            <a:rPr lang="fr-BE" dirty="0" smtClean="0">
              <a:solidFill>
                <a:schemeClr val="bg2"/>
              </a:solidFill>
            </a:rPr>
            <a:t> have an </a:t>
          </a:r>
          <a:r>
            <a:rPr lang="fr-BE" b="1" dirty="0" smtClean="0">
              <a:solidFill>
                <a:schemeClr val="bg2"/>
              </a:solidFill>
            </a:rPr>
            <a:t>attitude</a:t>
          </a:r>
          <a:r>
            <a:rPr lang="fr-BE" dirty="0" smtClean="0">
              <a:solidFill>
                <a:schemeClr val="bg2"/>
              </a:solidFill>
            </a:rPr>
            <a:t> to look for tensions in a transparent </a:t>
          </a:r>
          <a:r>
            <a:rPr lang="fr-BE" dirty="0" err="1" smtClean="0">
              <a:solidFill>
                <a:schemeClr val="bg2"/>
              </a:solidFill>
            </a:rPr>
            <a:t>way</a:t>
          </a:r>
          <a:r>
            <a:rPr lang="fr-BE" dirty="0" smtClean="0">
              <a:solidFill>
                <a:schemeClr val="bg2"/>
              </a:solidFill>
            </a:rPr>
            <a:t> </a:t>
          </a:r>
          <a:endParaRPr lang="en-US" dirty="0">
            <a:solidFill>
              <a:schemeClr val="bg2"/>
            </a:solidFill>
          </a:endParaRPr>
        </a:p>
      </dgm:t>
    </dgm:pt>
    <dgm:pt modelId="{8C6F66E6-C9F5-4EE4-B5BC-25601609F9B3}" type="parTrans" cxnId="{32B4D5FE-746B-4D20-9FCB-30C8F794FD24}">
      <dgm:prSet/>
      <dgm:spPr/>
      <dgm:t>
        <a:bodyPr/>
        <a:lstStyle/>
        <a:p>
          <a:endParaRPr lang="en-US"/>
        </a:p>
      </dgm:t>
    </dgm:pt>
    <dgm:pt modelId="{BA830B3C-D9A9-493C-ADFE-419281B972A4}" type="sibTrans" cxnId="{32B4D5FE-746B-4D20-9FCB-30C8F794FD24}">
      <dgm:prSet/>
      <dgm:spPr/>
      <dgm:t>
        <a:bodyPr/>
        <a:lstStyle/>
        <a:p>
          <a:endParaRPr lang="en-US"/>
        </a:p>
      </dgm:t>
    </dgm:pt>
    <dgm:pt modelId="{182DFCD6-9646-441A-9463-94DF102B2D70}" type="pres">
      <dgm:prSet presAssocID="{95C872C9-9301-4799-81AF-8ED845BB9FF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0BFD76E-B2C6-4A87-A6CC-03FA99537C30}" type="pres">
      <dgm:prSet presAssocID="{91DCDEF0-8B25-4D56-9C47-65D580B4BCD5}" presName="parentText" presStyleLbl="node1" presStyleIdx="0" presStyleCnt="3" custScaleY="14777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EC97A4-8686-4339-9AA0-E5767D8FE899}" type="pres">
      <dgm:prSet presAssocID="{453FD57C-56C3-4F53-A9BF-81AFC606593F}" presName="spacer" presStyleCnt="0"/>
      <dgm:spPr/>
    </dgm:pt>
    <dgm:pt modelId="{31EBFE88-8F4C-424D-87AB-8744F1AD7557}" type="pres">
      <dgm:prSet presAssocID="{B5F6D546-560E-4C98-A585-7F88A253ACB7}" presName="parentText" presStyleLbl="node1" presStyleIdx="1" presStyleCnt="3" custScaleY="14777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F1755E-3532-4D15-9B27-5F00D36A0297}" type="pres">
      <dgm:prSet presAssocID="{A1AECC16-A2B2-4E16-93DF-F3FF7C6003F2}" presName="spacer" presStyleCnt="0"/>
      <dgm:spPr/>
    </dgm:pt>
    <dgm:pt modelId="{A0FF422E-3491-48F7-BB5E-229B51C753EF}" type="pres">
      <dgm:prSet presAssocID="{8F295804-BB7E-44D9-945C-BB853B22D0BC}" presName="parentText" presStyleLbl="node1" presStyleIdx="2" presStyleCnt="3" custScaleY="14777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0128923-FED4-490E-B1DD-F19AC5DDC8F2}" type="presOf" srcId="{8F295804-BB7E-44D9-945C-BB853B22D0BC}" destId="{A0FF422E-3491-48F7-BB5E-229B51C753EF}" srcOrd="0" destOrd="0" presId="urn:microsoft.com/office/officeart/2005/8/layout/vList2"/>
    <dgm:cxn modelId="{91AD7713-2F49-47B3-B897-6C2E0827ADBA}" type="presOf" srcId="{B5F6D546-560E-4C98-A585-7F88A253ACB7}" destId="{31EBFE88-8F4C-424D-87AB-8744F1AD7557}" srcOrd="0" destOrd="0" presId="urn:microsoft.com/office/officeart/2005/8/layout/vList2"/>
    <dgm:cxn modelId="{3D6C896D-DD97-4E1F-9B32-BD564BF0E721}" type="presOf" srcId="{95C872C9-9301-4799-81AF-8ED845BB9FF4}" destId="{182DFCD6-9646-441A-9463-94DF102B2D70}" srcOrd="0" destOrd="0" presId="urn:microsoft.com/office/officeart/2005/8/layout/vList2"/>
    <dgm:cxn modelId="{D955B0E2-0573-4F2A-AE6B-7246C582E496}" srcId="{95C872C9-9301-4799-81AF-8ED845BB9FF4}" destId="{91DCDEF0-8B25-4D56-9C47-65D580B4BCD5}" srcOrd="0" destOrd="0" parTransId="{3A46D857-2CA8-447A-94AC-2B64C2D448AD}" sibTransId="{453FD57C-56C3-4F53-A9BF-81AFC606593F}"/>
    <dgm:cxn modelId="{32B4D5FE-746B-4D20-9FCB-30C8F794FD24}" srcId="{95C872C9-9301-4799-81AF-8ED845BB9FF4}" destId="{8F295804-BB7E-44D9-945C-BB853B22D0BC}" srcOrd="2" destOrd="0" parTransId="{8C6F66E6-C9F5-4EE4-B5BC-25601609F9B3}" sibTransId="{BA830B3C-D9A9-493C-ADFE-419281B972A4}"/>
    <dgm:cxn modelId="{74919BF5-6C90-454C-952B-F0B8C35F1BDA}" srcId="{95C872C9-9301-4799-81AF-8ED845BB9FF4}" destId="{B5F6D546-560E-4C98-A585-7F88A253ACB7}" srcOrd="1" destOrd="0" parTransId="{2A3041D1-A437-4508-A0DA-3D2CBD476215}" sibTransId="{A1AECC16-A2B2-4E16-93DF-F3FF7C6003F2}"/>
    <dgm:cxn modelId="{BA6B1E29-51D6-49B4-9FA7-99975ECDE233}" type="presOf" srcId="{91DCDEF0-8B25-4D56-9C47-65D580B4BCD5}" destId="{E0BFD76E-B2C6-4A87-A6CC-03FA99537C30}" srcOrd="0" destOrd="0" presId="urn:microsoft.com/office/officeart/2005/8/layout/vList2"/>
    <dgm:cxn modelId="{ED6CDFE2-8151-4244-8D03-3CB3DF426AA6}" type="presParOf" srcId="{182DFCD6-9646-441A-9463-94DF102B2D70}" destId="{E0BFD76E-B2C6-4A87-A6CC-03FA99537C30}" srcOrd="0" destOrd="0" presId="urn:microsoft.com/office/officeart/2005/8/layout/vList2"/>
    <dgm:cxn modelId="{8A5148A2-649E-4199-A418-61113B0DFAB6}" type="presParOf" srcId="{182DFCD6-9646-441A-9463-94DF102B2D70}" destId="{CBEC97A4-8686-4339-9AA0-E5767D8FE899}" srcOrd="1" destOrd="0" presId="urn:microsoft.com/office/officeart/2005/8/layout/vList2"/>
    <dgm:cxn modelId="{1D0D54B2-C225-432E-8DFB-AE4B615D033F}" type="presParOf" srcId="{182DFCD6-9646-441A-9463-94DF102B2D70}" destId="{31EBFE88-8F4C-424D-87AB-8744F1AD7557}" srcOrd="2" destOrd="0" presId="urn:microsoft.com/office/officeart/2005/8/layout/vList2"/>
    <dgm:cxn modelId="{66701C4C-D8D1-483E-A3FF-F89E0F86D4D9}" type="presParOf" srcId="{182DFCD6-9646-441A-9463-94DF102B2D70}" destId="{86F1755E-3532-4D15-9B27-5F00D36A0297}" srcOrd="3" destOrd="0" presId="urn:microsoft.com/office/officeart/2005/8/layout/vList2"/>
    <dgm:cxn modelId="{479F7E29-A80E-4B07-9EE5-ED6B49EF5EBC}" type="presParOf" srcId="{182DFCD6-9646-441A-9463-94DF102B2D70}" destId="{A0FF422E-3491-48F7-BB5E-229B51C753EF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D509561C-0B57-43BD-8BCD-9DCB9F0DA707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92C1962-4498-4EB1-8690-AB6385BF914B}">
      <dgm:prSet/>
      <dgm:spPr/>
      <dgm:t>
        <a:bodyPr/>
        <a:lstStyle/>
        <a:p>
          <a:pPr rtl="0"/>
          <a:r>
            <a:rPr lang="fr-BE" b="1" dirty="0" err="1" smtClean="0">
              <a:latin typeface="+mj-lt"/>
            </a:rPr>
            <a:t>Embracing</a:t>
          </a:r>
          <a:r>
            <a:rPr lang="fr-BE" b="1" dirty="0" smtClean="0">
              <a:latin typeface="+mj-lt"/>
            </a:rPr>
            <a:t> tensions</a:t>
          </a:r>
          <a:endParaRPr lang="en-US" dirty="0">
            <a:latin typeface="+mj-lt"/>
          </a:endParaRPr>
        </a:p>
      </dgm:t>
    </dgm:pt>
    <dgm:pt modelId="{F89C5A84-B113-426A-BA31-ED133B79B884}" type="parTrans" cxnId="{3112A066-78BE-47CA-9FB0-D4048044F585}">
      <dgm:prSet/>
      <dgm:spPr/>
      <dgm:t>
        <a:bodyPr/>
        <a:lstStyle/>
        <a:p>
          <a:endParaRPr lang="en-US"/>
        </a:p>
      </dgm:t>
    </dgm:pt>
    <dgm:pt modelId="{DC15F8B6-0DC9-49DB-9380-5E45664F5368}" type="sibTrans" cxnId="{3112A066-78BE-47CA-9FB0-D4048044F585}">
      <dgm:prSet/>
      <dgm:spPr/>
      <dgm:t>
        <a:bodyPr/>
        <a:lstStyle/>
        <a:p>
          <a:endParaRPr lang="en-US"/>
        </a:p>
      </dgm:t>
    </dgm:pt>
    <dgm:pt modelId="{C29814A9-BC0E-459B-A69E-175CC88D541D}" type="pres">
      <dgm:prSet presAssocID="{D509561C-0B57-43BD-8BCD-9DCB9F0DA707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485BDA29-E9DF-44E5-81E1-B2549E44836B}" type="pres">
      <dgm:prSet presAssocID="{992C1962-4498-4EB1-8690-AB6385BF914B}" presName="thickLine" presStyleLbl="alignNode1" presStyleIdx="0" presStyleCnt="1"/>
      <dgm:spPr/>
    </dgm:pt>
    <dgm:pt modelId="{B49E75A5-7ACD-4440-8AA3-789C59D7A988}" type="pres">
      <dgm:prSet presAssocID="{992C1962-4498-4EB1-8690-AB6385BF914B}" presName="horz1" presStyleCnt="0"/>
      <dgm:spPr/>
    </dgm:pt>
    <dgm:pt modelId="{93C7676C-CBD6-436C-A39C-B5AA6E6A301D}" type="pres">
      <dgm:prSet presAssocID="{992C1962-4498-4EB1-8690-AB6385BF914B}" presName="tx1" presStyleLbl="revTx" presStyleIdx="0" presStyleCnt="1"/>
      <dgm:spPr/>
      <dgm:t>
        <a:bodyPr/>
        <a:lstStyle/>
        <a:p>
          <a:endParaRPr lang="en-US"/>
        </a:p>
      </dgm:t>
    </dgm:pt>
    <dgm:pt modelId="{31E4872E-8448-4F66-956A-C369EC60ED95}" type="pres">
      <dgm:prSet presAssocID="{992C1962-4498-4EB1-8690-AB6385BF914B}" presName="vert1" presStyleCnt="0"/>
      <dgm:spPr/>
    </dgm:pt>
  </dgm:ptLst>
  <dgm:cxnLst>
    <dgm:cxn modelId="{89396F1A-4A9C-4426-9A20-91D1057D72BC}" type="presOf" srcId="{992C1962-4498-4EB1-8690-AB6385BF914B}" destId="{93C7676C-CBD6-436C-A39C-B5AA6E6A301D}" srcOrd="0" destOrd="0" presId="urn:microsoft.com/office/officeart/2008/layout/LinedList"/>
    <dgm:cxn modelId="{3112A066-78BE-47CA-9FB0-D4048044F585}" srcId="{D509561C-0B57-43BD-8BCD-9DCB9F0DA707}" destId="{992C1962-4498-4EB1-8690-AB6385BF914B}" srcOrd="0" destOrd="0" parTransId="{F89C5A84-B113-426A-BA31-ED133B79B884}" sibTransId="{DC15F8B6-0DC9-49DB-9380-5E45664F5368}"/>
    <dgm:cxn modelId="{29D3147E-0566-4FDA-92E4-29C820729C53}" type="presOf" srcId="{D509561C-0B57-43BD-8BCD-9DCB9F0DA707}" destId="{C29814A9-BC0E-459B-A69E-175CC88D541D}" srcOrd="0" destOrd="0" presId="urn:microsoft.com/office/officeart/2008/layout/LinedList"/>
    <dgm:cxn modelId="{290973AE-BC98-4B72-B95C-FE65DDD0E2C2}" type="presParOf" srcId="{C29814A9-BC0E-459B-A69E-175CC88D541D}" destId="{485BDA29-E9DF-44E5-81E1-B2549E44836B}" srcOrd="0" destOrd="0" presId="urn:microsoft.com/office/officeart/2008/layout/LinedList"/>
    <dgm:cxn modelId="{805901E0-08C5-437E-9C25-47ED82E03A5D}" type="presParOf" srcId="{C29814A9-BC0E-459B-A69E-175CC88D541D}" destId="{B49E75A5-7ACD-4440-8AA3-789C59D7A988}" srcOrd="1" destOrd="0" presId="urn:microsoft.com/office/officeart/2008/layout/LinedList"/>
    <dgm:cxn modelId="{EA98A174-884D-4B3F-9690-64DC9550FEDE}" type="presParOf" srcId="{B49E75A5-7ACD-4440-8AA3-789C59D7A988}" destId="{93C7676C-CBD6-436C-A39C-B5AA6E6A301D}" srcOrd="0" destOrd="0" presId="urn:microsoft.com/office/officeart/2008/layout/LinedList"/>
    <dgm:cxn modelId="{727F06EC-4C98-40A0-ADA5-3B74813E3569}" type="presParOf" srcId="{B49E75A5-7ACD-4440-8AA3-789C59D7A988}" destId="{31E4872E-8448-4F66-956A-C369EC60ED9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F067B97-4DDE-44BD-8CC8-52758174013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B7094C0-7008-4ACA-8292-F58CC1E63348}">
      <dgm:prSet phldrT="[Text]" custT="1"/>
      <dgm:spPr>
        <a:solidFill>
          <a:srgbClr val="EEB500"/>
        </a:solidFill>
      </dgm:spPr>
      <dgm:t>
        <a:bodyPr/>
        <a:lstStyle/>
        <a:p>
          <a:pPr algn="ctr"/>
          <a:r>
            <a:rPr lang="en-US" sz="3600" b="0" dirty="0" smtClean="0">
              <a:solidFill>
                <a:schemeClr val="bg2"/>
              </a:solidFill>
            </a:rPr>
            <a:t>Compare literature with case studies</a:t>
          </a:r>
          <a:endParaRPr lang="en-US" sz="3600" b="0" dirty="0">
            <a:solidFill>
              <a:schemeClr val="bg2"/>
            </a:solidFill>
          </a:endParaRPr>
        </a:p>
      </dgm:t>
    </dgm:pt>
    <dgm:pt modelId="{E9A80B84-B8C0-4678-9EEE-C942EA18D8A6}" type="parTrans" cxnId="{75235025-7347-4161-9C6B-A2BC2A1D2F24}">
      <dgm:prSet/>
      <dgm:spPr/>
      <dgm:t>
        <a:bodyPr/>
        <a:lstStyle/>
        <a:p>
          <a:endParaRPr lang="en-US"/>
        </a:p>
      </dgm:t>
    </dgm:pt>
    <dgm:pt modelId="{63735C59-9818-430F-B855-E2FEA6A54A05}" type="sibTrans" cxnId="{75235025-7347-4161-9C6B-A2BC2A1D2F24}">
      <dgm:prSet/>
      <dgm:spPr/>
      <dgm:t>
        <a:bodyPr/>
        <a:lstStyle/>
        <a:p>
          <a:endParaRPr lang="en-US"/>
        </a:p>
      </dgm:t>
    </dgm:pt>
    <dgm:pt modelId="{524B8C59-4209-45A8-9BA7-A218474AE128}" type="pres">
      <dgm:prSet presAssocID="{9F067B97-4DDE-44BD-8CC8-52758174013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A7BC9A6-3234-4208-A471-DBCD78C8E0B8}" type="pres">
      <dgm:prSet presAssocID="{DB7094C0-7008-4ACA-8292-F58CC1E63348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2A823EB-A550-4C45-B708-BDE1BE94F184}" type="presOf" srcId="{9F067B97-4DDE-44BD-8CC8-527581740136}" destId="{524B8C59-4209-45A8-9BA7-A218474AE128}" srcOrd="0" destOrd="0" presId="urn:microsoft.com/office/officeart/2005/8/layout/vList2"/>
    <dgm:cxn modelId="{75235025-7347-4161-9C6B-A2BC2A1D2F24}" srcId="{9F067B97-4DDE-44BD-8CC8-527581740136}" destId="{DB7094C0-7008-4ACA-8292-F58CC1E63348}" srcOrd="0" destOrd="0" parTransId="{E9A80B84-B8C0-4678-9EEE-C942EA18D8A6}" sibTransId="{63735C59-9818-430F-B855-E2FEA6A54A05}"/>
    <dgm:cxn modelId="{A257203B-0019-4109-AB55-78DD9E65B573}" type="presOf" srcId="{DB7094C0-7008-4ACA-8292-F58CC1E63348}" destId="{9A7BC9A6-3234-4208-A471-DBCD78C8E0B8}" srcOrd="0" destOrd="0" presId="urn:microsoft.com/office/officeart/2005/8/layout/vList2"/>
    <dgm:cxn modelId="{67E8B2B2-D4D8-48DF-9B68-DBD38A03DB1C}" type="presParOf" srcId="{524B8C59-4209-45A8-9BA7-A218474AE128}" destId="{9A7BC9A6-3234-4208-A471-DBCD78C8E0B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2CB4F75-0C8A-481F-B63C-C5DE24E4C420}" type="doc">
      <dgm:prSet loTypeId="urn:microsoft.com/office/officeart/2005/8/layout/vList5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669E81DF-2C44-4F65-9E50-B8C2C94336B9}">
      <dgm:prSet phldrT="[Text]"/>
      <dgm:spPr/>
      <dgm:t>
        <a:bodyPr/>
        <a:lstStyle/>
        <a:p>
          <a:r>
            <a:rPr lang="fr-BE" dirty="0" err="1" smtClean="0">
              <a:solidFill>
                <a:schemeClr val="tx1"/>
              </a:solidFill>
              <a:latin typeface="+mj-lt"/>
            </a:rPr>
            <a:t>Ethnography</a:t>
          </a:r>
          <a:endParaRPr lang="en-US" dirty="0">
            <a:solidFill>
              <a:schemeClr val="tx1"/>
            </a:solidFill>
            <a:latin typeface="+mj-lt"/>
          </a:endParaRPr>
        </a:p>
      </dgm:t>
    </dgm:pt>
    <dgm:pt modelId="{B853E2BB-BBC4-4592-B132-E73A35E17668}" type="parTrans" cxnId="{EC67E0BC-B19F-490A-8B08-87C8CE792D63}">
      <dgm:prSet/>
      <dgm:spPr/>
      <dgm:t>
        <a:bodyPr/>
        <a:lstStyle/>
        <a:p>
          <a:endParaRPr lang="en-US"/>
        </a:p>
      </dgm:t>
    </dgm:pt>
    <dgm:pt modelId="{31A0ACCD-25EA-4A3D-9A96-FE6C06193A54}" type="sibTrans" cxnId="{EC67E0BC-B19F-490A-8B08-87C8CE792D63}">
      <dgm:prSet/>
      <dgm:spPr/>
      <dgm:t>
        <a:bodyPr/>
        <a:lstStyle/>
        <a:p>
          <a:endParaRPr lang="en-US"/>
        </a:p>
      </dgm:t>
    </dgm:pt>
    <dgm:pt modelId="{735782EE-54DB-4A04-8239-8532B4AD05E5}">
      <dgm:prSet phldrT="[Text]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BE" dirty="0" smtClean="0">
              <a:solidFill>
                <a:schemeClr val="tx1"/>
              </a:solidFill>
              <a:latin typeface="+mj-lt"/>
            </a:rPr>
            <a:t>Interviews</a:t>
          </a:r>
        </a:p>
      </dgm:t>
    </dgm:pt>
    <dgm:pt modelId="{4E023213-A922-4812-B4FD-8CFF071D4CD7}" type="parTrans" cxnId="{32A3E48F-72B9-4257-AD1B-08AFA56D94AB}">
      <dgm:prSet/>
      <dgm:spPr/>
      <dgm:t>
        <a:bodyPr/>
        <a:lstStyle/>
        <a:p>
          <a:endParaRPr lang="en-US"/>
        </a:p>
      </dgm:t>
    </dgm:pt>
    <dgm:pt modelId="{2255C361-82AE-4744-9A68-18BB17A818ED}" type="sibTrans" cxnId="{32A3E48F-72B9-4257-AD1B-08AFA56D94AB}">
      <dgm:prSet/>
      <dgm:spPr/>
      <dgm:t>
        <a:bodyPr/>
        <a:lstStyle/>
        <a:p>
          <a:endParaRPr lang="en-US"/>
        </a:p>
      </dgm:t>
    </dgm:pt>
    <dgm:pt modelId="{77A0446E-7A83-41E5-BB17-275BDB976122}">
      <dgm:prSet phldrT="[Text]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BE" dirty="0" smtClean="0">
              <a:solidFill>
                <a:schemeClr val="tx1"/>
              </a:solidFill>
              <a:latin typeface="+mj-lt"/>
            </a:rPr>
            <a:t>Document </a:t>
          </a:r>
          <a:r>
            <a:rPr lang="fr-BE" dirty="0" err="1" smtClean="0">
              <a:solidFill>
                <a:schemeClr val="tx1"/>
              </a:solidFill>
              <a:latin typeface="+mj-lt"/>
            </a:rPr>
            <a:t>analysis</a:t>
          </a:r>
          <a:endParaRPr lang="fr-BE" dirty="0" smtClean="0">
            <a:solidFill>
              <a:schemeClr val="tx1"/>
            </a:solidFill>
            <a:latin typeface="+mj-lt"/>
          </a:endParaRPr>
        </a:p>
      </dgm:t>
    </dgm:pt>
    <dgm:pt modelId="{56DCFB27-FA75-45EF-8EE4-79CAA67C2FFE}" type="parTrans" cxnId="{BC1BFAF6-D0BA-4AFC-8317-EE91CFD31394}">
      <dgm:prSet/>
      <dgm:spPr/>
      <dgm:t>
        <a:bodyPr/>
        <a:lstStyle/>
        <a:p>
          <a:endParaRPr lang="en-US"/>
        </a:p>
      </dgm:t>
    </dgm:pt>
    <dgm:pt modelId="{1ACD0B05-2E98-467E-80E8-3E4828CEF94F}" type="sibTrans" cxnId="{BC1BFAF6-D0BA-4AFC-8317-EE91CFD31394}">
      <dgm:prSet/>
      <dgm:spPr/>
      <dgm:t>
        <a:bodyPr/>
        <a:lstStyle/>
        <a:p>
          <a:endParaRPr lang="en-US"/>
        </a:p>
      </dgm:t>
    </dgm:pt>
    <dgm:pt modelId="{403DD100-B3F8-4549-BF94-7A02D4CD8478}">
      <dgm:prSet phldrT="[Text]"/>
      <dgm:spPr/>
      <dgm:t>
        <a:bodyPr/>
        <a:lstStyle/>
        <a:p>
          <a:pPr lvl="1"/>
          <a:r>
            <a:rPr lang="fr-BE" smtClean="0">
              <a:solidFill>
                <a:schemeClr val="tx1"/>
              </a:solidFill>
              <a:latin typeface="+mj-lt"/>
            </a:rPr>
            <a:t>Informal discussions</a:t>
          </a:r>
        </a:p>
        <a:p>
          <a:endParaRPr lang="en-US" dirty="0">
            <a:solidFill>
              <a:schemeClr val="tx1"/>
            </a:solidFill>
            <a:latin typeface="+mj-lt"/>
          </a:endParaRPr>
        </a:p>
      </dgm:t>
    </dgm:pt>
    <dgm:pt modelId="{5D1E80C6-AC92-4E18-9C70-D383B24B6F27}" type="parTrans" cxnId="{2217A50B-BD01-4604-BA52-01F2B8E8CCC2}">
      <dgm:prSet/>
      <dgm:spPr/>
      <dgm:t>
        <a:bodyPr/>
        <a:lstStyle/>
        <a:p>
          <a:endParaRPr lang="en-US"/>
        </a:p>
      </dgm:t>
    </dgm:pt>
    <dgm:pt modelId="{34DFBA72-0555-47A8-8E8C-099DF8957A85}" type="sibTrans" cxnId="{2217A50B-BD01-4604-BA52-01F2B8E8CCC2}">
      <dgm:prSet/>
      <dgm:spPr/>
      <dgm:t>
        <a:bodyPr/>
        <a:lstStyle/>
        <a:p>
          <a:endParaRPr lang="en-US"/>
        </a:p>
      </dgm:t>
    </dgm:pt>
    <dgm:pt modelId="{EF934C9F-0CC2-4CEF-9955-31573C5EF7F8}">
      <dgm:prSet phldrT="[Text]"/>
      <dgm:spPr/>
      <dgm:t>
        <a:bodyPr/>
        <a:lstStyle/>
        <a:p>
          <a:pPr lvl="1"/>
          <a:r>
            <a:rPr lang="fr-BE" dirty="0" err="1" smtClean="0">
              <a:solidFill>
                <a:schemeClr val="tx1"/>
              </a:solidFill>
              <a:latin typeface="+mj-lt"/>
            </a:rPr>
            <a:t>Regulatory</a:t>
          </a:r>
          <a:r>
            <a:rPr lang="fr-BE" dirty="0" smtClean="0">
              <a:solidFill>
                <a:schemeClr val="tx1"/>
              </a:solidFill>
              <a:latin typeface="+mj-lt"/>
            </a:rPr>
            <a:t> </a:t>
          </a:r>
          <a:r>
            <a:rPr lang="fr-BE" dirty="0" err="1" smtClean="0">
              <a:solidFill>
                <a:schemeClr val="tx1"/>
              </a:solidFill>
              <a:latin typeface="+mj-lt"/>
            </a:rPr>
            <a:t>frameworks</a:t>
          </a:r>
          <a:endParaRPr lang="fr-BE" dirty="0" smtClean="0">
            <a:solidFill>
              <a:schemeClr val="tx1"/>
            </a:solidFill>
            <a:latin typeface="+mj-lt"/>
          </a:endParaRPr>
        </a:p>
      </dgm:t>
    </dgm:pt>
    <dgm:pt modelId="{1BB3FBCC-BCC9-4072-9D77-B60264489130}" type="sibTrans" cxnId="{7163FD22-893A-4364-8B4F-84E14C71E8EB}">
      <dgm:prSet/>
      <dgm:spPr/>
      <dgm:t>
        <a:bodyPr/>
        <a:lstStyle/>
        <a:p>
          <a:endParaRPr lang="en-US"/>
        </a:p>
      </dgm:t>
    </dgm:pt>
    <dgm:pt modelId="{EEAC8722-6A11-45D9-BCEE-F9037ED7EFDB}" type="parTrans" cxnId="{7163FD22-893A-4364-8B4F-84E14C71E8EB}">
      <dgm:prSet/>
      <dgm:spPr/>
      <dgm:t>
        <a:bodyPr/>
        <a:lstStyle/>
        <a:p>
          <a:endParaRPr lang="en-US"/>
        </a:p>
      </dgm:t>
    </dgm:pt>
    <dgm:pt modelId="{761263BE-911E-4E8F-A393-4B60EE5C4A61}">
      <dgm:prSet phldrT="[Text]"/>
      <dgm:spPr/>
      <dgm:t>
        <a:bodyPr/>
        <a:lstStyle/>
        <a:p>
          <a:pPr lvl="1"/>
          <a:r>
            <a:rPr lang="fr-BE" dirty="0" smtClean="0">
              <a:solidFill>
                <a:schemeClr val="tx1"/>
              </a:solidFill>
              <a:latin typeface="+mj-lt"/>
            </a:rPr>
            <a:t>Meeting reports</a:t>
          </a:r>
        </a:p>
      </dgm:t>
    </dgm:pt>
    <dgm:pt modelId="{066ADB6C-ABC7-4917-BF02-A15819087BA6}" type="sibTrans" cxnId="{21AEF6DB-75E9-43FD-B956-31198E20BD0E}">
      <dgm:prSet/>
      <dgm:spPr/>
      <dgm:t>
        <a:bodyPr/>
        <a:lstStyle/>
        <a:p>
          <a:endParaRPr lang="en-US"/>
        </a:p>
      </dgm:t>
    </dgm:pt>
    <dgm:pt modelId="{136DDCEF-6C11-427A-8A43-D348238E04DC}" type="parTrans" cxnId="{21AEF6DB-75E9-43FD-B956-31198E20BD0E}">
      <dgm:prSet/>
      <dgm:spPr/>
      <dgm:t>
        <a:bodyPr/>
        <a:lstStyle/>
        <a:p>
          <a:endParaRPr lang="en-US"/>
        </a:p>
      </dgm:t>
    </dgm:pt>
    <dgm:pt modelId="{DD8132F7-3925-4BC5-B716-B311E4DCE36A}">
      <dgm:prSet phldrT="[Text]"/>
      <dgm:spPr/>
      <dgm:t>
        <a:bodyPr/>
        <a:lstStyle/>
        <a:p>
          <a:pPr lvl="1"/>
          <a:r>
            <a:rPr lang="fr-BE" dirty="0" smtClean="0">
              <a:solidFill>
                <a:schemeClr val="tx1"/>
              </a:solidFill>
              <a:latin typeface="+mj-lt"/>
            </a:rPr>
            <a:t>Safety and security </a:t>
          </a:r>
          <a:r>
            <a:rPr lang="fr-BE" dirty="0" err="1" smtClean="0">
              <a:solidFill>
                <a:schemeClr val="tx1"/>
              </a:solidFill>
              <a:latin typeface="+mj-lt"/>
            </a:rPr>
            <a:t>internal</a:t>
          </a:r>
          <a:r>
            <a:rPr lang="fr-BE" dirty="0" smtClean="0">
              <a:solidFill>
                <a:schemeClr val="tx1"/>
              </a:solidFill>
              <a:latin typeface="+mj-lt"/>
            </a:rPr>
            <a:t> documents</a:t>
          </a:r>
        </a:p>
      </dgm:t>
    </dgm:pt>
    <dgm:pt modelId="{A9E7D021-D547-4725-91FC-E064D8C52105}" type="sibTrans" cxnId="{8B39F366-652D-41DA-818F-9B5044CB8686}">
      <dgm:prSet/>
      <dgm:spPr/>
      <dgm:t>
        <a:bodyPr/>
        <a:lstStyle/>
        <a:p>
          <a:endParaRPr lang="en-US"/>
        </a:p>
      </dgm:t>
    </dgm:pt>
    <dgm:pt modelId="{7343DCDA-7C71-4559-9152-5D82FA4B39F1}" type="parTrans" cxnId="{8B39F366-652D-41DA-818F-9B5044CB8686}">
      <dgm:prSet/>
      <dgm:spPr/>
      <dgm:t>
        <a:bodyPr/>
        <a:lstStyle/>
        <a:p>
          <a:endParaRPr lang="en-US"/>
        </a:p>
      </dgm:t>
    </dgm:pt>
    <dgm:pt modelId="{3B51326A-096F-4CDB-B411-382B16ECED3A}">
      <dgm:prSet phldrT="[Text]"/>
      <dgm:spPr/>
      <dgm:t>
        <a:bodyPr/>
        <a:lstStyle/>
        <a:p>
          <a:pPr lvl="1"/>
          <a:r>
            <a:rPr lang="fr-BE" dirty="0" err="1" smtClean="0">
              <a:solidFill>
                <a:schemeClr val="tx1"/>
              </a:solidFill>
              <a:latin typeface="+mj-lt"/>
            </a:rPr>
            <a:t>Nuclear</a:t>
          </a:r>
          <a:r>
            <a:rPr lang="fr-BE" dirty="0" smtClean="0">
              <a:solidFill>
                <a:schemeClr val="tx1"/>
              </a:solidFill>
              <a:latin typeface="+mj-lt"/>
            </a:rPr>
            <a:t> safety </a:t>
          </a:r>
          <a:r>
            <a:rPr lang="fr-BE" dirty="0" err="1" smtClean="0">
              <a:solidFill>
                <a:schemeClr val="tx1"/>
              </a:solidFill>
              <a:latin typeface="+mj-lt"/>
            </a:rPr>
            <a:t>regulator</a:t>
          </a:r>
          <a:endParaRPr lang="fr-BE" dirty="0" smtClean="0">
            <a:solidFill>
              <a:schemeClr val="tx1"/>
            </a:solidFill>
            <a:latin typeface="+mj-lt"/>
          </a:endParaRPr>
        </a:p>
      </dgm:t>
    </dgm:pt>
    <dgm:pt modelId="{4AD8CE9E-5022-4667-92D6-D97322726E8C}" type="sibTrans" cxnId="{B478D980-E99B-4805-9E6F-4D335EEAB64F}">
      <dgm:prSet/>
      <dgm:spPr/>
      <dgm:t>
        <a:bodyPr/>
        <a:lstStyle/>
        <a:p>
          <a:endParaRPr lang="en-US"/>
        </a:p>
      </dgm:t>
    </dgm:pt>
    <dgm:pt modelId="{4D8C6DC8-D8E1-4E80-BD3E-320F087C889B}" type="parTrans" cxnId="{B478D980-E99B-4805-9E6F-4D335EEAB64F}">
      <dgm:prSet/>
      <dgm:spPr/>
      <dgm:t>
        <a:bodyPr/>
        <a:lstStyle/>
        <a:p>
          <a:endParaRPr lang="en-US"/>
        </a:p>
      </dgm:t>
    </dgm:pt>
    <dgm:pt modelId="{277D912E-6E49-4738-B8F1-2C473B4FA8FB}">
      <dgm:prSet phldrT="[Text]"/>
      <dgm:spPr/>
      <dgm:t>
        <a:bodyPr/>
        <a:lstStyle/>
        <a:p>
          <a:pPr lvl="1"/>
          <a:r>
            <a:rPr lang="fr-BE" dirty="0" err="1" smtClean="0">
              <a:solidFill>
                <a:schemeClr val="tx1"/>
              </a:solidFill>
              <a:latin typeface="+mj-lt"/>
            </a:rPr>
            <a:t>Internal</a:t>
          </a:r>
          <a:r>
            <a:rPr lang="fr-BE" dirty="0" smtClean="0">
              <a:solidFill>
                <a:schemeClr val="tx1"/>
              </a:solidFill>
              <a:latin typeface="+mj-lt"/>
            </a:rPr>
            <a:t> service for safety and security at </a:t>
          </a:r>
          <a:r>
            <a:rPr lang="fr-BE" dirty="0" err="1" smtClean="0">
              <a:solidFill>
                <a:schemeClr val="tx1"/>
              </a:solidFill>
              <a:latin typeface="+mj-lt"/>
            </a:rPr>
            <a:t>work</a:t>
          </a:r>
          <a:endParaRPr lang="fr-BE" dirty="0" smtClean="0">
            <a:solidFill>
              <a:schemeClr val="tx1"/>
            </a:solidFill>
            <a:latin typeface="+mj-lt"/>
          </a:endParaRPr>
        </a:p>
      </dgm:t>
    </dgm:pt>
    <dgm:pt modelId="{D16426FE-C08E-44E1-A039-A5B8BB562793}" type="sibTrans" cxnId="{085F0B9B-52DF-4DD7-A98A-5D290992CD94}">
      <dgm:prSet/>
      <dgm:spPr/>
      <dgm:t>
        <a:bodyPr/>
        <a:lstStyle/>
        <a:p>
          <a:endParaRPr lang="en-US"/>
        </a:p>
      </dgm:t>
    </dgm:pt>
    <dgm:pt modelId="{01835CC2-A96C-46AC-B074-F949803FDEAA}" type="parTrans" cxnId="{085F0B9B-52DF-4DD7-A98A-5D290992CD94}">
      <dgm:prSet/>
      <dgm:spPr/>
      <dgm:t>
        <a:bodyPr/>
        <a:lstStyle/>
        <a:p>
          <a:endParaRPr lang="en-US"/>
        </a:p>
      </dgm:t>
    </dgm:pt>
    <dgm:pt modelId="{68552077-7E76-4219-85B4-EEC3B5770962}">
      <dgm:prSet phldrT="[Text]"/>
      <dgm:spPr/>
      <dgm:t>
        <a:bodyPr/>
        <a:lstStyle/>
        <a:p>
          <a:pPr lvl="1"/>
          <a:r>
            <a:rPr lang="fr-BE" dirty="0" smtClean="0">
              <a:solidFill>
                <a:schemeClr val="tx1"/>
              </a:solidFill>
              <a:latin typeface="+mj-lt"/>
            </a:rPr>
            <a:t>Project leaders</a:t>
          </a:r>
        </a:p>
      </dgm:t>
    </dgm:pt>
    <dgm:pt modelId="{875C79F5-248E-40F1-8A79-D300ADD0DB73}" type="sibTrans" cxnId="{C981358C-18FB-4260-9250-B964431BD978}">
      <dgm:prSet/>
      <dgm:spPr/>
      <dgm:t>
        <a:bodyPr/>
        <a:lstStyle/>
        <a:p>
          <a:endParaRPr lang="en-US"/>
        </a:p>
      </dgm:t>
    </dgm:pt>
    <dgm:pt modelId="{64B814DE-E6B6-4FE8-A60B-42CB2C28D2D1}" type="parTrans" cxnId="{C981358C-18FB-4260-9250-B964431BD978}">
      <dgm:prSet/>
      <dgm:spPr/>
      <dgm:t>
        <a:bodyPr/>
        <a:lstStyle/>
        <a:p>
          <a:endParaRPr lang="en-US"/>
        </a:p>
      </dgm:t>
    </dgm:pt>
    <dgm:pt modelId="{A1E7B338-388E-4AC9-9049-6EBE289E416B}">
      <dgm:prSet phldrT="[Text]"/>
      <dgm:spPr/>
      <dgm:t>
        <a:bodyPr/>
        <a:lstStyle/>
        <a:p>
          <a:pPr lvl="1"/>
          <a:r>
            <a:rPr lang="fr-BE" dirty="0" err="1" smtClean="0">
              <a:solidFill>
                <a:schemeClr val="tx1"/>
              </a:solidFill>
              <a:latin typeface="+mj-lt"/>
            </a:rPr>
            <a:t>Employees</a:t>
          </a:r>
          <a:endParaRPr lang="fr-BE" dirty="0" smtClean="0">
            <a:solidFill>
              <a:schemeClr val="tx1"/>
            </a:solidFill>
            <a:latin typeface="+mj-lt"/>
          </a:endParaRPr>
        </a:p>
      </dgm:t>
    </dgm:pt>
    <dgm:pt modelId="{D332633B-B355-4E72-B4D1-86C1B5918CAA}" type="sibTrans" cxnId="{B233DC81-8E51-4992-8556-5C55098CFB95}">
      <dgm:prSet/>
      <dgm:spPr/>
      <dgm:t>
        <a:bodyPr/>
        <a:lstStyle/>
        <a:p>
          <a:endParaRPr lang="en-US"/>
        </a:p>
      </dgm:t>
    </dgm:pt>
    <dgm:pt modelId="{2120F346-44BD-45C2-AEB9-FED26859F8A3}" type="parTrans" cxnId="{B233DC81-8E51-4992-8556-5C55098CFB95}">
      <dgm:prSet/>
      <dgm:spPr/>
      <dgm:t>
        <a:bodyPr/>
        <a:lstStyle/>
        <a:p>
          <a:endParaRPr lang="en-US"/>
        </a:p>
      </dgm:t>
    </dgm:pt>
    <dgm:pt modelId="{25386E7F-3B73-411D-BFEA-A6DA437F5D89}">
      <dgm:prSet phldrT="[Text]"/>
      <dgm:spPr/>
      <dgm:t>
        <a:bodyPr/>
        <a:lstStyle/>
        <a:p>
          <a:r>
            <a:rPr lang="fr-BE" dirty="0" smtClean="0">
              <a:solidFill>
                <a:schemeClr val="tx1"/>
              </a:solidFill>
              <a:latin typeface="+mj-lt"/>
            </a:rPr>
            <a:t>Meetings </a:t>
          </a:r>
          <a:endParaRPr lang="en-US" dirty="0">
            <a:solidFill>
              <a:schemeClr val="tx1"/>
            </a:solidFill>
            <a:latin typeface="+mj-lt"/>
          </a:endParaRPr>
        </a:p>
      </dgm:t>
    </dgm:pt>
    <dgm:pt modelId="{A6A9A59C-9D7E-4ABD-B34D-C38E80F1279D}" type="sibTrans" cxnId="{46A47A50-F489-45B8-9B67-AE1C8B4ECD51}">
      <dgm:prSet/>
      <dgm:spPr/>
      <dgm:t>
        <a:bodyPr/>
        <a:lstStyle/>
        <a:p>
          <a:endParaRPr lang="en-US"/>
        </a:p>
      </dgm:t>
    </dgm:pt>
    <dgm:pt modelId="{071D9ECF-9F09-4632-9608-12BF2372DFD5}" type="parTrans" cxnId="{46A47A50-F489-45B8-9B67-AE1C8B4ECD51}">
      <dgm:prSet/>
      <dgm:spPr/>
      <dgm:t>
        <a:bodyPr/>
        <a:lstStyle/>
        <a:p>
          <a:endParaRPr lang="en-US"/>
        </a:p>
      </dgm:t>
    </dgm:pt>
    <dgm:pt modelId="{DBDF9355-A49A-4741-9EA6-A2B0C8EBA238}" type="pres">
      <dgm:prSet presAssocID="{82CB4F75-0C8A-481F-B63C-C5DE24E4C42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D613FEA-1D85-4C24-95D6-95FCA1284366}" type="pres">
      <dgm:prSet presAssocID="{669E81DF-2C44-4F65-9E50-B8C2C94336B9}" presName="linNode" presStyleCnt="0"/>
      <dgm:spPr/>
    </dgm:pt>
    <dgm:pt modelId="{50154E31-542C-45E2-A4C4-7F09226C4F81}" type="pres">
      <dgm:prSet presAssocID="{669E81DF-2C44-4F65-9E50-B8C2C94336B9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6AB2D5-6257-4606-B271-4CB05CB83436}" type="pres">
      <dgm:prSet presAssocID="{669E81DF-2C44-4F65-9E50-B8C2C94336B9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5E165E-7C91-400D-9D3F-33501C1B5BF5}" type="pres">
      <dgm:prSet presAssocID="{31A0ACCD-25EA-4A3D-9A96-FE6C06193A54}" presName="sp" presStyleCnt="0"/>
      <dgm:spPr/>
    </dgm:pt>
    <dgm:pt modelId="{25F2BA4C-7EF8-4FC0-9902-F4E3557C565A}" type="pres">
      <dgm:prSet presAssocID="{735782EE-54DB-4A04-8239-8532B4AD05E5}" presName="linNode" presStyleCnt="0"/>
      <dgm:spPr/>
    </dgm:pt>
    <dgm:pt modelId="{433ECB99-98B0-4AD6-A0F7-26C451113AC0}" type="pres">
      <dgm:prSet presAssocID="{735782EE-54DB-4A04-8239-8532B4AD05E5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1CB58E-E1F0-4FB7-959B-250E19BB3BD9}" type="pres">
      <dgm:prSet presAssocID="{735782EE-54DB-4A04-8239-8532B4AD05E5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8B5840-AB83-472F-AC37-F7044A7B8D8D}" type="pres">
      <dgm:prSet presAssocID="{2255C361-82AE-4744-9A68-18BB17A818ED}" presName="sp" presStyleCnt="0"/>
      <dgm:spPr/>
    </dgm:pt>
    <dgm:pt modelId="{1B625669-4717-47DD-84AC-53D1D58320F7}" type="pres">
      <dgm:prSet presAssocID="{77A0446E-7A83-41E5-BB17-275BDB976122}" presName="linNode" presStyleCnt="0"/>
      <dgm:spPr/>
    </dgm:pt>
    <dgm:pt modelId="{6764043B-20AE-41EC-AC6F-FCA4E2ABC0AA}" type="pres">
      <dgm:prSet presAssocID="{77A0446E-7A83-41E5-BB17-275BDB976122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57D128-EAFC-4FDE-8BE6-CCDA73A68604}" type="pres">
      <dgm:prSet presAssocID="{77A0446E-7A83-41E5-BB17-275BDB976122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AB04A26-AFB4-42CA-852E-7154D4C4E6FC}" type="presOf" srcId="{A1E7B338-388E-4AC9-9049-6EBE289E416B}" destId="{1E1CB58E-E1F0-4FB7-959B-250E19BB3BD9}" srcOrd="0" destOrd="3" presId="urn:microsoft.com/office/officeart/2005/8/layout/vList5"/>
    <dgm:cxn modelId="{7163FD22-893A-4364-8B4F-84E14C71E8EB}" srcId="{77A0446E-7A83-41E5-BB17-275BDB976122}" destId="{EF934C9F-0CC2-4CEF-9955-31573C5EF7F8}" srcOrd="0" destOrd="0" parTransId="{EEAC8722-6A11-45D9-BCEE-F9037ED7EFDB}" sibTransId="{1BB3FBCC-BCC9-4072-9D77-B60264489130}"/>
    <dgm:cxn modelId="{DF147B71-544A-491D-845E-01532CC506DD}" type="presOf" srcId="{277D912E-6E49-4738-B8F1-2C473B4FA8FB}" destId="{1E1CB58E-E1F0-4FB7-959B-250E19BB3BD9}" srcOrd="0" destOrd="1" presId="urn:microsoft.com/office/officeart/2005/8/layout/vList5"/>
    <dgm:cxn modelId="{73DD9836-5216-4A9F-B678-7E07A7A27A9E}" type="presOf" srcId="{68552077-7E76-4219-85B4-EEC3B5770962}" destId="{1E1CB58E-E1F0-4FB7-959B-250E19BB3BD9}" srcOrd="0" destOrd="2" presId="urn:microsoft.com/office/officeart/2005/8/layout/vList5"/>
    <dgm:cxn modelId="{2217A50B-BD01-4604-BA52-01F2B8E8CCC2}" srcId="{669E81DF-2C44-4F65-9E50-B8C2C94336B9}" destId="{403DD100-B3F8-4549-BF94-7A02D4CD8478}" srcOrd="1" destOrd="0" parTransId="{5D1E80C6-AC92-4E18-9C70-D383B24B6F27}" sibTransId="{34DFBA72-0555-47A8-8E8C-099DF8957A85}"/>
    <dgm:cxn modelId="{C981358C-18FB-4260-9250-B964431BD978}" srcId="{735782EE-54DB-4A04-8239-8532B4AD05E5}" destId="{68552077-7E76-4219-85B4-EEC3B5770962}" srcOrd="2" destOrd="0" parTransId="{64B814DE-E6B6-4FE8-A60B-42CB2C28D2D1}" sibTransId="{875C79F5-248E-40F1-8A79-D300ADD0DB73}"/>
    <dgm:cxn modelId="{B233DC81-8E51-4992-8556-5C55098CFB95}" srcId="{735782EE-54DB-4A04-8239-8532B4AD05E5}" destId="{A1E7B338-388E-4AC9-9049-6EBE289E416B}" srcOrd="3" destOrd="0" parTransId="{2120F346-44BD-45C2-AEB9-FED26859F8A3}" sibTransId="{D332633B-B355-4E72-B4D1-86C1B5918CAA}"/>
    <dgm:cxn modelId="{46A47A50-F489-45B8-9B67-AE1C8B4ECD51}" srcId="{669E81DF-2C44-4F65-9E50-B8C2C94336B9}" destId="{25386E7F-3B73-411D-BFEA-A6DA437F5D89}" srcOrd="0" destOrd="0" parTransId="{071D9ECF-9F09-4632-9608-12BF2372DFD5}" sibTransId="{A6A9A59C-9D7E-4ABD-B34D-C38E80F1279D}"/>
    <dgm:cxn modelId="{A552CA26-A095-4493-9F83-D62143AE78C6}" type="presOf" srcId="{403DD100-B3F8-4549-BF94-7A02D4CD8478}" destId="{176AB2D5-6257-4606-B271-4CB05CB83436}" srcOrd="0" destOrd="1" presId="urn:microsoft.com/office/officeart/2005/8/layout/vList5"/>
    <dgm:cxn modelId="{5A3E7BDC-A8ED-45F8-9890-26E8B5A4DD22}" type="presOf" srcId="{669E81DF-2C44-4F65-9E50-B8C2C94336B9}" destId="{50154E31-542C-45E2-A4C4-7F09226C4F81}" srcOrd="0" destOrd="0" presId="urn:microsoft.com/office/officeart/2005/8/layout/vList5"/>
    <dgm:cxn modelId="{13279103-E709-44D5-94A0-F73403124406}" type="presOf" srcId="{EF934C9F-0CC2-4CEF-9955-31573C5EF7F8}" destId="{1157D128-EAFC-4FDE-8BE6-CCDA73A68604}" srcOrd="0" destOrd="0" presId="urn:microsoft.com/office/officeart/2005/8/layout/vList5"/>
    <dgm:cxn modelId="{085F0B9B-52DF-4DD7-A98A-5D290992CD94}" srcId="{735782EE-54DB-4A04-8239-8532B4AD05E5}" destId="{277D912E-6E49-4738-B8F1-2C473B4FA8FB}" srcOrd="1" destOrd="0" parTransId="{01835CC2-A96C-46AC-B074-F949803FDEAA}" sibTransId="{D16426FE-C08E-44E1-A039-A5B8BB562793}"/>
    <dgm:cxn modelId="{1C4DB95A-FAE9-46B9-8B55-6FAE96FC208D}" type="presOf" srcId="{3B51326A-096F-4CDB-B411-382B16ECED3A}" destId="{1E1CB58E-E1F0-4FB7-959B-250E19BB3BD9}" srcOrd="0" destOrd="0" presId="urn:microsoft.com/office/officeart/2005/8/layout/vList5"/>
    <dgm:cxn modelId="{35EFBD51-C092-4274-B68F-6973F0B1D24A}" type="presOf" srcId="{82CB4F75-0C8A-481F-B63C-C5DE24E4C420}" destId="{DBDF9355-A49A-4741-9EA6-A2B0C8EBA238}" srcOrd="0" destOrd="0" presId="urn:microsoft.com/office/officeart/2005/8/layout/vList5"/>
    <dgm:cxn modelId="{8B39F366-652D-41DA-818F-9B5044CB8686}" srcId="{77A0446E-7A83-41E5-BB17-275BDB976122}" destId="{DD8132F7-3925-4BC5-B716-B311E4DCE36A}" srcOrd="2" destOrd="0" parTransId="{7343DCDA-7C71-4559-9152-5D82FA4B39F1}" sibTransId="{A9E7D021-D547-4725-91FC-E064D8C52105}"/>
    <dgm:cxn modelId="{B478D980-E99B-4805-9E6F-4D335EEAB64F}" srcId="{735782EE-54DB-4A04-8239-8532B4AD05E5}" destId="{3B51326A-096F-4CDB-B411-382B16ECED3A}" srcOrd="0" destOrd="0" parTransId="{4D8C6DC8-D8E1-4E80-BD3E-320F087C889B}" sibTransId="{4AD8CE9E-5022-4667-92D6-D97322726E8C}"/>
    <dgm:cxn modelId="{32A3E48F-72B9-4257-AD1B-08AFA56D94AB}" srcId="{82CB4F75-0C8A-481F-B63C-C5DE24E4C420}" destId="{735782EE-54DB-4A04-8239-8532B4AD05E5}" srcOrd="1" destOrd="0" parTransId="{4E023213-A922-4812-B4FD-8CFF071D4CD7}" sibTransId="{2255C361-82AE-4744-9A68-18BB17A818ED}"/>
    <dgm:cxn modelId="{89017089-A67F-4071-8D2C-80106F27C99A}" type="presOf" srcId="{DD8132F7-3925-4BC5-B716-B311E4DCE36A}" destId="{1157D128-EAFC-4FDE-8BE6-CCDA73A68604}" srcOrd="0" destOrd="2" presId="urn:microsoft.com/office/officeart/2005/8/layout/vList5"/>
    <dgm:cxn modelId="{25AD9A17-C8E2-439E-98D3-99BB3497BDA2}" type="presOf" srcId="{735782EE-54DB-4A04-8239-8532B4AD05E5}" destId="{433ECB99-98B0-4AD6-A0F7-26C451113AC0}" srcOrd="0" destOrd="0" presId="urn:microsoft.com/office/officeart/2005/8/layout/vList5"/>
    <dgm:cxn modelId="{BC1BFAF6-D0BA-4AFC-8317-EE91CFD31394}" srcId="{82CB4F75-0C8A-481F-B63C-C5DE24E4C420}" destId="{77A0446E-7A83-41E5-BB17-275BDB976122}" srcOrd="2" destOrd="0" parTransId="{56DCFB27-FA75-45EF-8EE4-79CAA67C2FFE}" sibTransId="{1ACD0B05-2E98-467E-80E8-3E4828CEF94F}"/>
    <dgm:cxn modelId="{EC67E0BC-B19F-490A-8B08-87C8CE792D63}" srcId="{82CB4F75-0C8A-481F-B63C-C5DE24E4C420}" destId="{669E81DF-2C44-4F65-9E50-B8C2C94336B9}" srcOrd="0" destOrd="0" parTransId="{B853E2BB-BBC4-4592-B132-E73A35E17668}" sibTransId="{31A0ACCD-25EA-4A3D-9A96-FE6C06193A54}"/>
    <dgm:cxn modelId="{21AEF6DB-75E9-43FD-B956-31198E20BD0E}" srcId="{77A0446E-7A83-41E5-BB17-275BDB976122}" destId="{761263BE-911E-4E8F-A393-4B60EE5C4A61}" srcOrd="1" destOrd="0" parTransId="{136DDCEF-6C11-427A-8A43-D348238E04DC}" sibTransId="{066ADB6C-ABC7-4917-BF02-A15819087BA6}"/>
    <dgm:cxn modelId="{A7016E4F-EFF2-47A9-8BFC-A865DC0EF365}" type="presOf" srcId="{761263BE-911E-4E8F-A393-4B60EE5C4A61}" destId="{1157D128-EAFC-4FDE-8BE6-CCDA73A68604}" srcOrd="0" destOrd="1" presId="urn:microsoft.com/office/officeart/2005/8/layout/vList5"/>
    <dgm:cxn modelId="{A75A199E-5BDF-48B1-B141-4E84B8C5DED4}" type="presOf" srcId="{25386E7F-3B73-411D-BFEA-A6DA437F5D89}" destId="{176AB2D5-6257-4606-B271-4CB05CB83436}" srcOrd="0" destOrd="0" presId="urn:microsoft.com/office/officeart/2005/8/layout/vList5"/>
    <dgm:cxn modelId="{08AA1A24-1FF9-4E98-A336-F9FB9E784D6D}" type="presOf" srcId="{77A0446E-7A83-41E5-BB17-275BDB976122}" destId="{6764043B-20AE-41EC-AC6F-FCA4E2ABC0AA}" srcOrd="0" destOrd="0" presId="urn:microsoft.com/office/officeart/2005/8/layout/vList5"/>
    <dgm:cxn modelId="{CE809564-EF24-4893-90B3-F851AA540FCA}" type="presParOf" srcId="{DBDF9355-A49A-4741-9EA6-A2B0C8EBA238}" destId="{CD613FEA-1D85-4C24-95D6-95FCA1284366}" srcOrd="0" destOrd="0" presId="urn:microsoft.com/office/officeart/2005/8/layout/vList5"/>
    <dgm:cxn modelId="{6510A3E4-B1D3-43A6-97C7-D653D260338F}" type="presParOf" srcId="{CD613FEA-1D85-4C24-95D6-95FCA1284366}" destId="{50154E31-542C-45E2-A4C4-7F09226C4F81}" srcOrd="0" destOrd="0" presId="urn:microsoft.com/office/officeart/2005/8/layout/vList5"/>
    <dgm:cxn modelId="{DB2629AF-D476-4D54-BBD7-AB9F79D945C3}" type="presParOf" srcId="{CD613FEA-1D85-4C24-95D6-95FCA1284366}" destId="{176AB2D5-6257-4606-B271-4CB05CB83436}" srcOrd="1" destOrd="0" presId="urn:microsoft.com/office/officeart/2005/8/layout/vList5"/>
    <dgm:cxn modelId="{34A950DB-709F-4184-B5A3-080E46EAEE24}" type="presParOf" srcId="{DBDF9355-A49A-4741-9EA6-A2B0C8EBA238}" destId="{025E165E-7C91-400D-9D3F-33501C1B5BF5}" srcOrd="1" destOrd="0" presId="urn:microsoft.com/office/officeart/2005/8/layout/vList5"/>
    <dgm:cxn modelId="{92ACF9C9-5D0F-43B1-882A-724817719A54}" type="presParOf" srcId="{DBDF9355-A49A-4741-9EA6-A2B0C8EBA238}" destId="{25F2BA4C-7EF8-4FC0-9902-F4E3557C565A}" srcOrd="2" destOrd="0" presId="urn:microsoft.com/office/officeart/2005/8/layout/vList5"/>
    <dgm:cxn modelId="{E37A411F-D0B7-45D4-9FF0-EB8727EBFE14}" type="presParOf" srcId="{25F2BA4C-7EF8-4FC0-9902-F4E3557C565A}" destId="{433ECB99-98B0-4AD6-A0F7-26C451113AC0}" srcOrd="0" destOrd="0" presId="urn:microsoft.com/office/officeart/2005/8/layout/vList5"/>
    <dgm:cxn modelId="{9193AB76-3FD4-40CA-8FFB-BE7BA84678A6}" type="presParOf" srcId="{25F2BA4C-7EF8-4FC0-9902-F4E3557C565A}" destId="{1E1CB58E-E1F0-4FB7-959B-250E19BB3BD9}" srcOrd="1" destOrd="0" presId="urn:microsoft.com/office/officeart/2005/8/layout/vList5"/>
    <dgm:cxn modelId="{BACE595D-4EBF-4F2E-A353-39C4349F739B}" type="presParOf" srcId="{DBDF9355-A49A-4741-9EA6-A2B0C8EBA238}" destId="{EE8B5840-AB83-472F-AC37-F7044A7B8D8D}" srcOrd="3" destOrd="0" presId="urn:microsoft.com/office/officeart/2005/8/layout/vList5"/>
    <dgm:cxn modelId="{C170CD27-7218-499D-975E-9347ECB3DD8B}" type="presParOf" srcId="{DBDF9355-A49A-4741-9EA6-A2B0C8EBA238}" destId="{1B625669-4717-47DD-84AC-53D1D58320F7}" srcOrd="4" destOrd="0" presId="urn:microsoft.com/office/officeart/2005/8/layout/vList5"/>
    <dgm:cxn modelId="{BD7187F8-805F-4016-A6E5-4DFFF0B967F2}" type="presParOf" srcId="{1B625669-4717-47DD-84AC-53D1D58320F7}" destId="{6764043B-20AE-41EC-AC6F-FCA4E2ABC0AA}" srcOrd="0" destOrd="0" presId="urn:microsoft.com/office/officeart/2005/8/layout/vList5"/>
    <dgm:cxn modelId="{E28034FF-582E-408C-AA4D-D67B9F40F839}" type="presParOf" srcId="{1B625669-4717-47DD-84AC-53D1D58320F7}" destId="{1157D128-EAFC-4FDE-8BE6-CCDA73A6860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DA1DB6C-CB34-418B-913D-403506DC9BFA}" type="doc">
      <dgm:prSet loTypeId="urn:microsoft.com/office/officeart/2005/8/layout/hierarchy4" loCatId="relationship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9082866-8839-46C0-94A8-C48FD3A88CCA}">
      <dgm:prSet phldrT="[Text]" custT="1"/>
      <dgm:spPr>
        <a:solidFill>
          <a:srgbClr val="660066"/>
        </a:solidFill>
      </dgm:spPr>
      <dgm:t>
        <a:bodyPr/>
        <a:lstStyle/>
        <a:p>
          <a:r>
            <a:rPr lang="en-US" sz="4000" b="1" dirty="0" smtClean="0">
              <a:solidFill>
                <a:schemeClr val="bg1"/>
              </a:solidFill>
            </a:rPr>
            <a:t>Tensions</a:t>
          </a:r>
          <a:endParaRPr lang="en-US" sz="2800" b="1" dirty="0">
            <a:solidFill>
              <a:schemeClr val="bg1"/>
            </a:solidFill>
          </a:endParaRPr>
        </a:p>
      </dgm:t>
    </dgm:pt>
    <dgm:pt modelId="{CB738484-A968-40E5-B14F-9348CB5F0C0C}" type="parTrans" cxnId="{8542F196-468F-48C2-8B19-CB076FB42806}">
      <dgm:prSet/>
      <dgm:spPr/>
      <dgm:t>
        <a:bodyPr/>
        <a:lstStyle/>
        <a:p>
          <a:endParaRPr lang="en-US"/>
        </a:p>
      </dgm:t>
    </dgm:pt>
    <dgm:pt modelId="{1EA5B43E-EE44-4A84-AB25-32867B91CCBB}" type="sibTrans" cxnId="{8542F196-468F-48C2-8B19-CB076FB42806}">
      <dgm:prSet/>
      <dgm:spPr/>
      <dgm:t>
        <a:bodyPr/>
        <a:lstStyle/>
        <a:p>
          <a:endParaRPr lang="en-US"/>
        </a:p>
      </dgm:t>
    </dgm:pt>
    <dgm:pt modelId="{719E4FC2-E18C-49D3-8CF2-C78BEFEC7C16}">
      <dgm:prSet phldrT="[Text]"/>
      <dgm:spPr>
        <a:solidFill>
          <a:srgbClr val="FFC000"/>
        </a:solidFill>
      </dgm:spPr>
      <dgm:t>
        <a:bodyPr/>
        <a:lstStyle/>
        <a:p>
          <a:r>
            <a:rPr lang="en-US" dirty="0" smtClean="0"/>
            <a:t>Safety</a:t>
          </a:r>
          <a:endParaRPr lang="en-US" dirty="0"/>
        </a:p>
      </dgm:t>
    </dgm:pt>
    <dgm:pt modelId="{97A70D3F-B576-4AA8-86DC-E05AEA3289A4}" type="parTrans" cxnId="{11F845E6-DD70-4EAD-B85B-6917A0D2F694}">
      <dgm:prSet/>
      <dgm:spPr/>
      <dgm:t>
        <a:bodyPr/>
        <a:lstStyle/>
        <a:p>
          <a:endParaRPr lang="en-US"/>
        </a:p>
      </dgm:t>
    </dgm:pt>
    <dgm:pt modelId="{7361A167-8EBE-42D2-A044-3635F047E083}" type="sibTrans" cxnId="{11F845E6-DD70-4EAD-B85B-6917A0D2F694}">
      <dgm:prSet/>
      <dgm:spPr/>
      <dgm:t>
        <a:bodyPr/>
        <a:lstStyle/>
        <a:p>
          <a:endParaRPr lang="en-US"/>
        </a:p>
      </dgm:t>
    </dgm:pt>
    <dgm:pt modelId="{0ABF3DA2-A925-4B19-8964-7064E6FE951E}">
      <dgm:prSet phldrT="[Text]"/>
      <dgm:spPr>
        <a:solidFill>
          <a:srgbClr val="92D050"/>
        </a:solidFill>
      </dgm:spPr>
      <dgm:t>
        <a:bodyPr/>
        <a:lstStyle/>
        <a:p>
          <a:r>
            <a:rPr lang="en-US" dirty="0" smtClean="0"/>
            <a:t>Security</a:t>
          </a:r>
          <a:endParaRPr lang="en-US" dirty="0"/>
        </a:p>
      </dgm:t>
    </dgm:pt>
    <dgm:pt modelId="{47AC6139-24DD-4139-A284-9A49313505DD}" type="parTrans" cxnId="{25EB4738-2437-4261-BFA7-5392F9598DF3}">
      <dgm:prSet/>
      <dgm:spPr/>
      <dgm:t>
        <a:bodyPr/>
        <a:lstStyle/>
        <a:p>
          <a:endParaRPr lang="en-US"/>
        </a:p>
      </dgm:t>
    </dgm:pt>
    <dgm:pt modelId="{3ECE9A0A-2E56-43D4-AFFE-092717B2AA48}" type="sibTrans" cxnId="{25EB4738-2437-4261-BFA7-5392F9598DF3}">
      <dgm:prSet/>
      <dgm:spPr/>
      <dgm:t>
        <a:bodyPr/>
        <a:lstStyle/>
        <a:p>
          <a:endParaRPr lang="en-US"/>
        </a:p>
      </dgm:t>
    </dgm:pt>
    <dgm:pt modelId="{99D01D4E-882B-4463-9D9E-CD4D9DEB36BC}">
      <dgm:prSet custT="1"/>
      <dgm:spPr/>
      <dgm:t>
        <a:bodyPr/>
        <a:lstStyle/>
        <a:p>
          <a:r>
            <a:rPr lang="en-US" sz="2400" dirty="0" smtClean="0"/>
            <a:t>Confidentiality</a:t>
          </a:r>
          <a:endParaRPr lang="en-US" sz="2400" dirty="0"/>
        </a:p>
      </dgm:t>
    </dgm:pt>
    <dgm:pt modelId="{0460F6F0-E113-4BF4-A8DE-8699253FB8D5}" type="parTrans" cxnId="{5F5B0752-47E2-4446-80E9-D643FBE28EB1}">
      <dgm:prSet/>
      <dgm:spPr/>
      <dgm:t>
        <a:bodyPr/>
        <a:lstStyle/>
        <a:p>
          <a:endParaRPr lang="en-US"/>
        </a:p>
      </dgm:t>
    </dgm:pt>
    <dgm:pt modelId="{2B790513-3406-484D-86B8-0EA989AE3307}" type="sibTrans" cxnId="{5F5B0752-47E2-4446-80E9-D643FBE28EB1}">
      <dgm:prSet/>
      <dgm:spPr/>
      <dgm:t>
        <a:bodyPr/>
        <a:lstStyle/>
        <a:p>
          <a:endParaRPr lang="en-US"/>
        </a:p>
      </dgm:t>
    </dgm:pt>
    <dgm:pt modelId="{42FCCE77-01A0-4BF5-8790-1435D6B8D923}">
      <dgm:prSet custT="1"/>
      <dgm:spPr/>
      <dgm:t>
        <a:bodyPr/>
        <a:lstStyle/>
        <a:p>
          <a:r>
            <a:rPr lang="en-US" sz="2400" dirty="0" smtClean="0"/>
            <a:t>Access control</a:t>
          </a:r>
          <a:endParaRPr lang="en-US" sz="2400" dirty="0"/>
        </a:p>
      </dgm:t>
    </dgm:pt>
    <dgm:pt modelId="{56BDE1F1-A204-4235-A803-55DA2BE6FF65}" type="parTrans" cxnId="{BBE4614E-9AC2-4A8A-B19E-36BCDF0BDA56}">
      <dgm:prSet/>
      <dgm:spPr/>
      <dgm:t>
        <a:bodyPr/>
        <a:lstStyle/>
        <a:p>
          <a:endParaRPr lang="en-US"/>
        </a:p>
      </dgm:t>
    </dgm:pt>
    <dgm:pt modelId="{919C2B62-9855-4952-96BA-0513ADDAC27B}" type="sibTrans" cxnId="{BBE4614E-9AC2-4A8A-B19E-36BCDF0BDA56}">
      <dgm:prSet/>
      <dgm:spPr/>
      <dgm:t>
        <a:bodyPr/>
        <a:lstStyle/>
        <a:p>
          <a:endParaRPr lang="en-US"/>
        </a:p>
      </dgm:t>
    </dgm:pt>
    <dgm:pt modelId="{0FC6BBD3-0E8D-485E-AD7A-3D6A8F57BB6B}">
      <dgm:prSet custT="1"/>
      <dgm:spPr/>
      <dgm:t>
        <a:bodyPr/>
        <a:lstStyle/>
        <a:p>
          <a:r>
            <a:rPr lang="en-US" sz="2400" dirty="0" smtClean="0"/>
            <a:t>Lockdown</a:t>
          </a:r>
          <a:endParaRPr lang="en-US" sz="2400" dirty="0"/>
        </a:p>
      </dgm:t>
    </dgm:pt>
    <dgm:pt modelId="{1AC5CF62-C418-464D-9EDD-8F81718C85DD}" type="parTrans" cxnId="{2175D4FF-644B-4899-9639-F24D9C92A91E}">
      <dgm:prSet/>
      <dgm:spPr/>
      <dgm:t>
        <a:bodyPr/>
        <a:lstStyle/>
        <a:p>
          <a:endParaRPr lang="en-US"/>
        </a:p>
      </dgm:t>
    </dgm:pt>
    <dgm:pt modelId="{7ABD24BF-1036-4AED-8EDE-A5A3AFDB969D}" type="sibTrans" cxnId="{2175D4FF-644B-4899-9639-F24D9C92A91E}">
      <dgm:prSet/>
      <dgm:spPr/>
      <dgm:t>
        <a:bodyPr/>
        <a:lstStyle/>
        <a:p>
          <a:endParaRPr lang="en-US"/>
        </a:p>
      </dgm:t>
    </dgm:pt>
    <dgm:pt modelId="{FFBEA247-1FC4-4DD7-AC6C-60ED63FEB4C8}">
      <dgm:prSet custT="1"/>
      <dgm:spPr/>
      <dgm:t>
        <a:bodyPr/>
        <a:lstStyle/>
        <a:p>
          <a:r>
            <a:rPr lang="en-US" sz="2400" dirty="0" smtClean="0"/>
            <a:t>Transparency</a:t>
          </a:r>
          <a:endParaRPr lang="en-US" sz="1600" dirty="0"/>
        </a:p>
      </dgm:t>
    </dgm:pt>
    <dgm:pt modelId="{8AA79279-E6D7-4BBE-AF16-71E42671E449}" type="parTrans" cxnId="{9A1325AB-0FC2-4C06-AE14-A15268710F69}">
      <dgm:prSet/>
      <dgm:spPr/>
      <dgm:t>
        <a:bodyPr/>
        <a:lstStyle/>
        <a:p>
          <a:endParaRPr lang="en-US"/>
        </a:p>
      </dgm:t>
    </dgm:pt>
    <dgm:pt modelId="{CA6F78A3-DE59-4AD4-A119-A392061A1F5D}" type="sibTrans" cxnId="{9A1325AB-0FC2-4C06-AE14-A15268710F69}">
      <dgm:prSet/>
      <dgm:spPr/>
      <dgm:t>
        <a:bodyPr/>
        <a:lstStyle/>
        <a:p>
          <a:endParaRPr lang="en-US"/>
        </a:p>
      </dgm:t>
    </dgm:pt>
    <dgm:pt modelId="{ADA77818-8B2F-4F59-9E2D-B72F97A013C4}">
      <dgm:prSet custT="1"/>
      <dgm:spPr/>
      <dgm:t>
        <a:bodyPr/>
        <a:lstStyle/>
        <a:p>
          <a:r>
            <a:rPr lang="en-US" sz="2000" dirty="0" smtClean="0"/>
            <a:t>Access facilitation</a:t>
          </a:r>
          <a:endParaRPr lang="en-US" sz="2000" dirty="0"/>
        </a:p>
      </dgm:t>
    </dgm:pt>
    <dgm:pt modelId="{AF149FFD-1ED7-484B-B305-3EC4E0255F1D}" type="parTrans" cxnId="{486C732D-E124-4F47-810A-C0D7B50DC925}">
      <dgm:prSet/>
      <dgm:spPr/>
      <dgm:t>
        <a:bodyPr/>
        <a:lstStyle/>
        <a:p>
          <a:endParaRPr lang="en-US"/>
        </a:p>
      </dgm:t>
    </dgm:pt>
    <dgm:pt modelId="{6AC3BC1C-21B3-49FB-92A1-241DA352AC42}" type="sibTrans" cxnId="{486C732D-E124-4F47-810A-C0D7B50DC925}">
      <dgm:prSet/>
      <dgm:spPr/>
      <dgm:t>
        <a:bodyPr/>
        <a:lstStyle/>
        <a:p>
          <a:endParaRPr lang="en-US"/>
        </a:p>
      </dgm:t>
    </dgm:pt>
    <dgm:pt modelId="{284F5E6C-472D-4880-92C4-CC24730E9C45}">
      <dgm:prSet custT="1"/>
      <dgm:spPr/>
      <dgm:t>
        <a:bodyPr/>
        <a:lstStyle/>
        <a:p>
          <a:r>
            <a:rPr lang="en-US" sz="2000" dirty="0" smtClean="0"/>
            <a:t>Evacuation facilitation</a:t>
          </a:r>
          <a:endParaRPr lang="en-US" sz="2000" b="1" dirty="0"/>
        </a:p>
      </dgm:t>
    </dgm:pt>
    <dgm:pt modelId="{D3F806D4-1790-4778-8AAC-108CE3D04323}" type="parTrans" cxnId="{18FF1F6C-12FE-488A-B061-E37450A31C80}">
      <dgm:prSet/>
      <dgm:spPr/>
      <dgm:t>
        <a:bodyPr/>
        <a:lstStyle/>
        <a:p>
          <a:endParaRPr lang="en-US"/>
        </a:p>
      </dgm:t>
    </dgm:pt>
    <dgm:pt modelId="{E07B992B-C925-45FB-926C-C83ACCA45BE7}" type="sibTrans" cxnId="{18FF1F6C-12FE-488A-B061-E37450A31C80}">
      <dgm:prSet/>
      <dgm:spPr/>
      <dgm:t>
        <a:bodyPr/>
        <a:lstStyle/>
        <a:p>
          <a:endParaRPr lang="en-US"/>
        </a:p>
      </dgm:t>
    </dgm:pt>
    <dgm:pt modelId="{63F6F350-F77D-40EC-A24C-A74B16FFFF6A}" type="pres">
      <dgm:prSet presAssocID="{7DA1DB6C-CB34-418B-913D-403506DC9BFA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2A4F8DE-C416-422F-B43C-D97E678B1A5C}" type="pres">
      <dgm:prSet presAssocID="{69082866-8839-46C0-94A8-C48FD3A88CCA}" presName="vertOne" presStyleCnt="0"/>
      <dgm:spPr/>
    </dgm:pt>
    <dgm:pt modelId="{938D17E7-9EF5-460F-8E72-6096585B5FDA}" type="pres">
      <dgm:prSet presAssocID="{69082866-8839-46C0-94A8-C48FD3A88CCA}" presName="txOne" presStyleLbl="node0" presStyleIdx="0" presStyleCnt="1" custScaleX="83251" custLinFactY="138" custLinFactNeighborX="119" custLinFactNeighborY="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4B3FCDD-9D2C-404C-8BAC-933614E8225C}" type="pres">
      <dgm:prSet presAssocID="{69082866-8839-46C0-94A8-C48FD3A88CCA}" presName="parTransOne" presStyleCnt="0"/>
      <dgm:spPr/>
    </dgm:pt>
    <dgm:pt modelId="{B27E3A05-B505-4417-A03A-EF736197400C}" type="pres">
      <dgm:prSet presAssocID="{69082866-8839-46C0-94A8-C48FD3A88CCA}" presName="horzOne" presStyleCnt="0"/>
      <dgm:spPr/>
    </dgm:pt>
    <dgm:pt modelId="{955C7AA9-5D04-4CC6-A6CB-D4518454C67A}" type="pres">
      <dgm:prSet presAssocID="{719E4FC2-E18C-49D3-8CF2-C78BEFEC7C16}" presName="vertTwo" presStyleCnt="0"/>
      <dgm:spPr/>
    </dgm:pt>
    <dgm:pt modelId="{62238BDE-2685-45B8-893E-DBA66980F535}" type="pres">
      <dgm:prSet presAssocID="{719E4FC2-E18C-49D3-8CF2-C78BEFEC7C16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B69A875-3737-4684-ABBC-12C799ED7FB9}" type="pres">
      <dgm:prSet presAssocID="{719E4FC2-E18C-49D3-8CF2-C78BEFEC7C16}" presName="parTransTwo" presStyleCnt="0"/>
      <dgm:spPr/>
    </dgm:pt>
    <dgm:pt modelId="{D4330564-F34A-411C-8025-87B4474AC759}" type="pres">
      <dgm:prSet presAssocID="{719E4FC2-E18C-49D3-8CF2-C78BEFEC7C16}" presName="horzTwo" presStyleCnt="0"/>
      <dgm:spPr/>
    </dgm:pt>
    <dgm:pt modelId="{A89F72D6-7B48-42D8-B5A4-33B2F8E563E8}" type="pres">
      <dgm:prSet presAssocID="{FFBEA247-1FC4-4DD7-AC6C-60ED63FEB4C8}" presName="vertThree" presStyleCnt="0"/>
      <dgm:spPr/>
    </dgm:pt>
    <dgm:pt modelId="{918B9AE4-EBD0-4349-997C-A40F37CE41C3}" type="pres">
      <dgm:prSet presAssocID="{FFBEA247-1FC4-4DD7-AC6C-60ED63FEB4C8}" presName="txThree" presStyleLbl="node3" presStyleIdx="0" presStyleCnt="2" custScaleX="8325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A381798-09EF-4BC1-89C7-ABD7D05D4405}" type="pres">
      <dgm:prSet presAssocID="{FFBEA247-1FC4-4DD7-AC6C-60ED63FEB4C8}" presName="parTransThree" presStyleCnt="0"/>
      <dgm:spPr/>
    </dgm:pt>
    <dgm:pt modelId="{14900D52-116A-4F59-A849-2CC2EDB408B6}" type="pres">
      <dgm:prSet presAssocID="{FFBEA247-1FC4-4DD7-AC6C-60ED63FEB4C8}" presName="horzThree" presStyleCnt="0"/>
      <dgm:spPr/>
    </dgm:pt>
    <dgm:pt modelId="{B0F7D411-127C-4206-AE45-C31AA5A21820}" type="pres">
      <dgm:prSet presAssocID="{ADA77818-8B2F-4F59-9E2D-B72F97A013C4}" presName="vertFour" presStyleCnt="0">
        <dgm:presLayoutVars>
          <dgm:chPref val="3"/>
        </dgm:presLayoutVars>
      </dgm:prSet>
      <dgm:spPr/>
    </dgm:pt>
    <dgm:pt modelId="{9DC72A30-461E-444C-B02B-72E856946D4B}" type="pres">
      <dgm:prSet presAssocID="{ADA77818-8B2F-4F59-9E2D-B72F97A013C4}" presName="txFour" presStyleLbl="node4" presStyleIdx="0" presStyleCnt="4" custScaleX="8325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8DA1109-5C82-4EFC-9B01-D88D40E847A2}" type="pres">
      <dgm:prSet presAssocID="{ADA77818-8B2F-4F59-9E2D-B72F97A013C4}" presName="parTransFour" presStyleCnt="0"/>
      <dgm:spPr/>
    </dgm:pt>
    <dgm:pt modelId="{35E342BF-1AC9-44C3-A257-5989F853AF02}" type="pres">
      <dgm:prSet presAssocID="{ADA77818-8B2F-4F59-9E2D-B72F97A013C4}" presName="horzFour" presStyleCnt="0"/>
      <dgm:spPr/>
    </dgm:pt>
    <dgm:pt modelId="{FD27E8B3-7A45-4978-A0B3-A5600D077375}" type="pres">
      <dgm:prSet presAssocID="{284F5E6C-472D-4880-92C4-CC24730E9C45}" presName="vertFour" presStyleCnt="0">
        <dgm:presLayoutVars>
          <dgm:chPref val="3"/>
        </dgm:presLayoutVars>
      </dgm:prSet>
      <dgm:spPr/>
    </dgm:pt>
    <dgm:pt modelId="{267EFD51-B5FF-4415-BE03-BA81648DE597}" type="pres">
      <dgm:prSet presAssocID="{284F5E6C-472D-4880-92C4-CC24730E9C45}" presName="txFour" presStyleLbl="node4" presStyleIdx="1" presStyleCnt="4" custScaleX="8325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3214387-C7DB-4955-8C29-CC869A937903}" type="pres">
      <dgm:prSet presAssocID="{284F5E6C-472D-4880-92C4-CC24730E9C45}" presName="horzFour" presStyleCnt="0"/>
      <dgm:spPr/>
    </dgm:pt>
    <dgm:pt modelId="{3E48C6E6-BBF2-41E9-A2C8-11707DF660FE}" type="pres">
      <dgm:prSet presAssocID="{7361A167-8EBE-42D2-A044-3635F047E083}" presName="sibSpaceTwo" presStyleCnt="0"/>
      <dgm:spPr/>
    </dgm:pt>
    <dgm:pt modelId="{0522D750-CE84-4CF4-B057-C42E42B48C68}" type="pres">
      <dgm:prSet presAssocID="{0ABF3DA2-A925-4B19-8964-7064E6FE951E}" presName="vertTwo" presStyleCnt="0"/>
      <dgm:spPr/>
    </dgm:pt>
    <dgm:pt modelId="{D4E3BA8B-5DA4-42A3-BEF6-DF06CFF8430E}" type="pres">
      <dgm:prSet presAssocID="{0ABF3DA2-A925-4B19-8964-7064E6FE951E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619E394-2ACE-4E64-A3D2-3ABFDD644580}" type="pres">
      <dgm:prSet presAssocID="{0ABF3DA2-A925-4B19-8964-7064E6FE951E}" presName="parTransTwo" presStyleCnt="0"/>
      <dgm:spPr/>
    </dgm:pt>
    <dgm:pt modelId="{0C0CCE46-2D9B-4916-8170-8FE96CF14EB7}" type="pres">
      <dgm:prSet presAssocID="{0ABF3DA2-A925-4B19-8964-7064E6FE951E}" presName="horzTwo" presStyleCnt="0"/>
      <dgm:spPr/>
    </dgm:pt>
    <dgm:pt modelId="{5F6A892A-736B-4F51-AE87-9D83B21CE19C}" type="pres">
      <dgm:prSet presAssocID="{99D01D4E-882B-4463-9D9E-CD4D9DEB36BC}" presName="vertThree" presStyleCnt="0"/>
      <dgm:spPr/>
    </dgm:pt>
    <dgm:pt modelId="{F2EB17E4-DBEC-43EC-B65B-A5F2505DE154}" type="pres">
      <dgm:prSet presAssocID="{99D01D4E-882B-4463-9D9E-CD4D9DEB36BC}" presName="txThree" presStyleLbl="node3" presStyleIdx="1" presStyleCnt="2" custScaleX="8325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D8A7F10-5E93-486C-82DA-8345C406F5C8}" type="pres">
      <dgm:prSet presAssocID="{99D01D4E-882B-4463-9D9E-CD4D9DEB36BC}" presName="parTransThree" presStyleCnt="0"/>
      <dgm:spPr/>
    </dgm:pt>
    <dgm:pt modelId="{DC774B19-1E36-4A06-AC95-44A190F4BE7D}" type="pres">
      <dgm:prSet presAssocID="{99D01D4E-882B-4463-9D9E-CD4D9DEB36BC}" presName="horzThree" presStyleCnt="0"/>
      <dgm:spPr/>
    </dgm:pt>
    <dgm:pt modelId="{C7ACD2A1-9EB9-4663-8077-F010CFF85055}" type="pres">
      <dgm:prSet presAssocID="{42FCCE77-01A0-4BF5-8790-1435D6B8D923}" presName="vertFour" presStyleCnt="0">
        <dgm:presLayoutVars>
          <dgm:chPref val="3"/>
        </dgm:presLayoutVars>
      </dgm:prSet>
      <dgm:spPr/>
    </dgm:pt>
    <dgm:pt modelId="{F60A10B2-D19E-41F4-8314-C8F4B960945F}" type="pres">
      <dgm:prSet presAssocID="{42FCCE77-01A0-4BF5-8790-1435D6B8D923}" presName="txFour" presStyleLbl="node4" presStyleIdx="2" presStyleCnt="4" custScaleX="8325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3F7B1F3-43E2-4C91-8F79-3B1EBB2E594E}" type="pres">
      <dgm:prSet presAssocID="{42FCCE77-01A0-4BF5-8790-1435D6B8D923}" presName="parTransFour" presStyleCnt="0"/>
      <dgm:spPr/>
    </dgm:pt>
    <dgm:pt modelId="{894DCD70-8E15-4DDD-B4DA-47A0AFB31CB0}" type="pres">
      <dgm:prSet presAssocID="{42FCCE77-01A0-4BF5-8790-1435D6B8D923}" presName="horzFour" presStyleCnt="0"/>
      <dgm:spPr/>
    </dgm:pt>
    <dgm:pt modelId="{1839B4A4-50EC-4A7D-951F-E52239B706B9}" type="pres">
      <dgm:prSet presAssocID="{0FC6BBD3-0E8D-485E-AD7A-3D6A8F57BB6B}" presName="vertFour" presStyleCnt="0">
        <dgm:presLayoutVars>
          <dgm:chPref val="3"/>
        </dgm:presLayoutVars>
      </dgm:prSet>
      <dgm:spPr/>
    </dgm:pt>
    <dgm:pt modelId="{54FCA981-31AA-4548-A4F1-FE38F3A6BA64}" type="pres">
      <dgm:prSet presAssocID="{0FC6BBD3-0E8D-485E-AD7A-3D6A8F57BB6B}" presName="txFour" presStyleLbl="node4" presStyleIdx="3" presStyleCnt="4" custScaleX="8325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34FF263-6E62-44BE-BBC5-430B9CEE68A8}" type="pres">
      <dgm:prSet presAssocID="{0FC6BBD3-0E8D-485E-AD7A-3D6A8F57BB6B}" presName="horzFour" presStyleCnt="0"/>
      <dgm:spPr/>
    </dgm:pt>
  </dgm:ptLst>
  <dgm:cxnLst>
    <dgm:cxn modelId="{548A9942-07BC-4423-BB92-B88EF35A5645}" type="presOf" srcId="{284F5E6C-472D-4880-92C4-CC24730E9C45}" destId="{267EFD51-B5FF-4415-BE03-BA81648DE597}" srcOrd="0" destOrd="0" presId="urn:microsoft.com/office/officeart/2005/8/layout/hierarchy4"/>
    <dgm:cxn modelId="{6FA8305A-D2FC-409B-B7A0-79E341CD61AD}" type="presOf" srcId="{99D01D4E-882B-4463-9D9E-CD4D9DEB36BC}" destId="{F2EB17E4-DBEC-43EC-B65B-A5F2505DE154}" srcOrd="0" destOrd="0" presId="urn:microsoft.com/office/officeart/2005/8/layout/hierarchy4"/>
    <dgm:cxn modelId="{D8148DF8-CE50-4B65-B1AA-CE04109C608E}" type="presOf" srcId="{7DA1DB6C-CB34-418B-913D-403506DC9BFA}" destId="{63F6F350-F77D-40EC-A24C-A74B16FFFF6A}" srcOrd="0" destOrd="0" presId="urn:microsoft.com/office/officeart/2005/8/layout/hierarchy4"/>
    <dgm:cxn modelId="{8E4C7A09-12CC-471F-9AE2-3D60372F9C78}" type="presOf" srcId="{0ABF3DA2-A925-4B19-8964-7064E6FE951E}" destId="{D4E3BA8B-5DA4-42A3-BEF6-DF06CFF8430E}" srcOrd="0" destOrd="0" presId="urn:microsoft.com/office/officeart/2005/8/layout/hierarchy4"/>
    <dgm:cxn modelId="{BBE4614E-9AC2-4A8A-B19E-36BCDF0BDA56}" srcId="{99D01D4E-882B-4463-9D9E-CD4D9DEB36BC}" destId="{42FCCE77-01A0-4BF5-8790-1435D6B8D923}" srcOrd="0" destOrd="0" parTransId="{56BDE1F1-A204-4235-A803-55DA2BE6FF65}" sibTransId="{919C2B62-9855-4952-96BA-0513ADDAC27B}"/>
    <dgm:cxn modelId="{93815633-0466-4DC5-A6A7-27ADB0CF60C2}" type="presOf" srcId="{719E4FC2-E18C-49D3-8CF2-C78BEFEC7C16}" destId="{62238BDE-2685-45B8-893E-DBA66980F535}" srcOrd="0" destOrd="0" presId="urn:microsoft.com/office/officeart/2005/8/layout/hierarchy4"/>
    <dgm:cxn modelId="{11F845E6-DD70-4EAD-B85B-6917A0D2F694}" srcId="{69082866-8839-46C0-94A8-C48FD3A88CCA}" destId="{719E4FC2-E18C-49D3-8CF2-C78BEFEC7C16}" srcOrd="0" destOrd="0" parTransId="{97A70D3F-B576-4AA8-86DC-E05AEA3289A4}" sibTransId="{7361A167-8EBE-42D2-A044-3635F047E083}"/>
    <dgm:cxn modelId="{9A1325AB-0FC2-4C06-AE14-A15268710F69}" srcId="{719E4FC2-E18C-49D3-8CF2-C78BEFEC7C16}" destId="{FFBEA247-1FC4-4DD7-AC6C-60ED63FEB4C8}" srcOrd="0" destOrd="0" parTransId="{8AA79279-E6D7-4BBE-AF16-71E42671E449}" sibTransId="{CA6F78A3-DE59-4AD4-A119-A392061A1F5D}"/>
    <dgm:cxn modelId="{480E85FB-C09C-470D-AC22-223837387634}" type="presOf" srcId="{ADA77818-8B2F-4F59-9E2D-B72F97A013C4}" destId="{9DC72A30-461E-444C-B02B-72E856946D4B}" srcOrd="0" destOrd="0" presId="urn:microsoft.com/office/officeart/2005/8/layout/hierarchy4"/>
    <dgm:cxn modelId="{8542F196-468F-48C2-8B19-CB076FB42806}" srcId="{7DA1DB6C-CB34-418B-913D-403506DC9BFA}" destId="{69082866-8839-46C0-94A8-C48FD3A88CCA}" srcOrd="0" destOrd="0" parTransId="{CB738484-A968-40E5-B14F-9348CB5F0C0C}" sibTransId="{1EA5B43E-EE44-4A84-AB25-32867B91CCBB}"/>
    <dgm:cxn modelId="{E8F080F3-1101-4167-84EC-30F388C7EE65}" type="presOf" srcId="{42FCCE77-01A0-4BF5-8790-1435D6B8D923}" destId="{F60A10B2-D19E-41F4-8314-C8F4B960945F}" srcOrd="0" destOrd="0" presId="urn:microsoft.com/office/officeart/2005/8/layout/hierarchy4"/>
    <dgm:cxn modelId="{486C732D-E124-4F47-810A-C0D7B50DC925}" srcId="{FFBEA247-1FC4-4DD7-AC6C-60ED63FEB4C8}" destId="{ADA77818-8B2F-4F59-9E2D-B72F97A013C4}" srcOrd="0" destOrd="0" parTransId="{AF149FFD-1ED7-484B-B305-3EC4E0255F1D}" sibTransId="{6AC3BC1C-21B3-49FB-92A1-241DA352AC42}"/>
    <dgm:cxn modelId="{18FF1F6C-12FE-488A-B061-E37450A31C80}" srcId="{ADA77818-8B2F-4F59-9E2D-B72F97A013C4}" destId="{284F5E6C-472D-4880-92C4-CC24730E9C45}" srcOrd="0" destOrd="0" parTransId="{D3F806D4-1790-4778-8AAC-108CE3D04323}" sibTransId="{E07B992B-C925-45FB-926C-C83ACCA45BE7}"/>
    <dgm:cxn modelId="{709D53AC-9FD8-4DBE-A2EF-3FDA9A0111C6}" type="presOf" srcId="{FFBEA247-1FC4-4DD7-AC6C-60ED63FEB4C8}" destId="{918B9AE4-EBD0-4349-997C-A40F37CE41C3}" srcOrd="0" destOrd="0" presId="urn:microsoft.com/office/officeart/2005/8/layout/hierarchy4"/>
    <dgm:cxn modelId="{5F5B0752-47E2-4446-80E9-D643FBE28EB1}" srcId="{0ABF3DA2-A925-4B19-8964-7064E6FE951E}" destId="{99D01D4E-882B-4463-9D9E-CD4D9DEB36BC}" srcOrd="0" destOrd="0" parTransId="{0460F6F0-E113-4BF4-A8DE-8699253FB8D5}" sibTransId="{2B790513-3406-484D-86B8-0EA989AE3307}"/>
    <dgm:cxn modelId="{5B8377D1-6D77-4231-A2ED-86389AEE2DC7}" type="presOf" srcId="{69082866-8839-46C0-94A8-C48FD3A88CCA}" destId="{938D17E7-9EF5-460F-8E72-6096585B5FDA}" srcOrd="0" destOrd="0" presId="urn:microsoft.com/office/officeart/2005/8/layout/hierarchy4"/>
    <dgm:cxn modelId="{2175D4FF-644B-4899-9639-F24D9C92A91E}" srcId="{42FCCE77-01A0-4BF5-8790-1435D6B8D923}" destId="{0FC6BBD3-0E8D-485E-AD7A-3D6A8F57BB6B}" srcOrd="0" destOrd="0" parTransId="{1AC5CF62-C418-464D-9EDD-8F81718C85DD}" sibTransId="{7ABD24BF-1036-4AED-8EDE-A5A3AFDB969D}"/>
    <dgm:cxn modelId="{25EB4738-2437-4261-BFA7-5392F9598DF3}" srcId="{69082866-8839-46C0-94A8-C48FD3A88CCA}" destId="{0ABF3DA2-A925-4B19-8964-7064E6FE951E}" srcOrd="1" destOrd="0" parTransId="{47AC6139-24DD-4139-A284-9A49313505DD}" sibTransId="{3ECE9A0A-2E56-43D4-AFFE-092717B2AA48}"/>
    <dgm:cxn modelId="{F9D6D7A3-FE29-470E-851C-89CD2CACA178}" type="presOf" srcId="{0FC6BBD3-0E8D-485E-AD7A-3D6A8F57BB6B}" destId="{54FCA981-31AA-4548-A4F1-FE38F3A6BA64}" srcOrd="0" destOrd="0" presId="urn:microsoft.com/office/officeart/2005/8/layout/hierarchy4"/>
    <dgm:cxn modelId="{19EE8D98-423C-440E-B699-BFB8A8EA1D3D}" type="presParOf" srcId="{63F6F350-F77D-40EC-A24C-A74B16FFFF6A}" destId="{52A4F8DE-C416-422F-B43C-D97E678B1A5C}" srcOrd="0" destOrd="0" presId="urn:microsoft.com/office/officeart/2005/8/layout/hierarchy4"/>
    <dgm:cxn modelId="{BD9932B9-EACA-4DAA-B938-D95CDB146AF6}" type="presParOf" srcId="{52A4F8DE-C416-422F-B43C-D97E678B1A5C}" destId="{938D17E7-9EF5-460F-8E72-6096585B5FDA}" srcOrd="0" destOrd="0" presId="urn:microsoft.com/office/officeart/2005/8/layout/hierarchy4"/>
    <dgm:cxn modelId="{04F951CC-C123-406A-8C84-CEF663C8A444}" type="presParOf" srcId="{52A4F8DE-C416-422F-B43C-D97E678B1A5C}" destId="{74B3FCDD-9D2C-404C-8BAC-933614E8225C}" srcOrd="1" destOrd="0" presId="urn:microsoft.com/office/officeart/2005/8/layout/hierarchy4"/>
    <dgm:cxn modelId="{A60B77D1-84C0-4235-9E92-525BB8506BCF}" type="presParOf" srcId="{52A4F8DE-C416-422F-B43C-D97E678B1A5C}" destId="{B27E3A05-B505-4417-A03A-EF736197400C}" srcOrd="2" destOrd="0" presId="urn:microsoft.com/office/officeart/2005/8/layout/hierarchy4"/>
    <dgm:cxn modelId="{6B815E26-CAA6-49F3-85BB-A475A37BC1D5}" type="presParOf" srcId="{B27E3A05-B505-4417-A03A-EF736197400C}" destId="{955C7AA9-5D04-4CC6-A6CB-D4518454C67A}" srcOrd="0" destOrd="0" presId="urn:microsoft.com/office/officeart/2005/8/layout/hierarchy4"/>
    <dgm:cxn modelId="{16EDFDE2-95C7-40B0-ADB0-54E2C3A5CBFB}" type="presParOf" srcId="{955C7AA9-5D04-4CC6-A6CB-D4518454C67A}" destId="{62238BDE-2685-45B8-893E-DBA66980F535}" srcOrd="0" destOrd="0" presId="urn:microsoft.com/office/officeart/2005/8/layout/hierarchy4"/>
    <dgm:cxn modelId="{24A75474-588F-4D43-B69F-1A4AECB27FA4}" type="presParOf" srcId="{955C7AA9-5D04-4CC6-A6CB-D4518454C67A}" destId="{DB69A875-3737-4684-ABBC-12C799ED7FB9}" srcOrd="1" destOrd="0" presId="urn:microsoft.com/office/officeart/2005/8/layout/hierarchy4"/>
    <dgm:cxn modelId="{C33D4D97-150E-414D-89C2-3CE7C82BA7D5}" type="presParOf" srcId="{955C7AA9-5D04-4CC6-A6CB-D4518454C67A}" destId="{D4330564-F34A-411C-8025-87B4474AC759}" srcOrd="2" destOrd="0" presId="urn:microsoft.com/office/officeart/2005/8/layout/hierarchy4"/>
    <dgm:cxn modelId="{6CB8CC52-7342-4819-81FC-BCF85398ED54}" type="presParOf" srcId="{D4330564-F34A-411C-8025-87B4474AC759}" destId="{A89F72D6-7B48-42D8-B5A4-33B2F8E563E8}" srcOrd="0" destOrd="0" presId="urn:microsoft.com/office/officeart/2005/8/layout/hierarchy4"/>
    <dgm:cxn modelId="{940F73B1-E4BC-40AB-BBFD-0294B6469528}" type="presParOf" srcId="{A89F72D6-7B48-42D8-B5A4-33B2F8E563E8}" destId="{918B9AE4-EBD0-4349-997C-A40F37CE41C3}" srcOrd="0" destOrd="0" presId="urn:microsoft.com/office/officeart/2005/8/layout/hierarchy4"/>
    <dgm:cxn modelId="{15C05B14-BACC-4319-9955-64CD102EC31A}" type="presParOf" srcId="{A89F72D6-7B48-42D8-B5A4-33B2F8E563E8}" destId="{AA381798-09EF-4BC1-89C7-ABD7D05D4405}" srcOrd="1" destOrd="0" presId="urn:microsoft.com/office/officeart/2005/8/layout/hierarchy4"/>
    <dgm:cxn modelId="{9C06FDA2-0C6D-4F5B-BC4A-ADAE033C3F4D}" type="presParOf" srcId="{A89F72D6-7B48-42D8-B5A4-33B2F8E563E8}" destId="{14900D52-116A-4F59-A849-2CC2EDB408B6}" srcOrd="2" destOrd="0" presId="urn:microsoft.com/office/officeart/2005/8/layout/hierarchy4"/>
    <dgm:cxn modelId="{213C6400-63D5-446A-941C-DB0A9BF034F8}" type="presParOf" srcId="{14900D52-116A-4F59-A849-2CC2EDB408B6}" destId="{B0F7D411-127C-4206-AE45-C31AA5A21820}" srcOrd="0" destOrd="0" presId="urn:microsoft.com/office/officeart/2005/8/layout/hierarchy4"/>
    <dgm:cxn modelId="{425182B9-F0B1-4CE8-A1B4-67894B4CFDFC}" type="presParOf" srcId="{B0F7D411-127C-4206-AE45-C31AA5A21820}" destId="{9DC72A30-461E-444C-B02B-72E856946D4B}" srcOrd="0" destOrd="0" presId="urn:microsoft.com/office/officeart/2005/8/layout/hierarchy4"/>
    <dgm:cxn modelId="{6D536C51-184E-4F88-9F7F-92811528E3C9}" type="presParOf" srcId="{B0F7D411-127C-4206-AE45-C31AA5A21820}" destId="{88DA1109-5C82-4EFC-9B01-D88D40E847A2}" srcOrd="1" destOrd="0" presId="urn:microsoft.com/office/officeart/2005/8/layout/hierarchy4"/>
    <dgm:cxn modelId="{5FE895E2-C594-4F4B-A71E-7BA33143A5CB}" type="presParOf" srcId="{B0F7D411-127C-4206-AE45-C31AA5A21820}" destId="{35E342BF-1AC9-44C3-A257-5989F853AF02}" srcOrd="2" destOrd="0" presId="urn:microsoft.com/office/officeart/2005/8/layout/hierarchy4"/>
    <dgm:cxn modelId="{2C8B9DB7-0CA8-4B7E-853F-AF1BCA772174}" type="presParOf" srcId="{35E342BF-1AC9-44C3-A257-5989F853AF02}" destId="{FD27E8B3-7A45-4978-A0B3-A5600D077375}" srcOrd="0" destOrd="0" presId="urn:microsoft.com/office/officeart/2005/8/layout/hierarchy4"/>
    <dgm:cxn modelId="{228EB15E-B203-4B3B-A71B-AE759341DDD6}" type="presParOf" srcId="{FD27E8B3-7A45-4978-A0B3-A5600D077375}" destId="{267EFD51-B5FF-4415-BE03-BA81648DE597}" srcOrd="0" destOrd="0" presId="urn:microsoft.com/office/officeart/2005/8/layout/hierarchy4"/>
    <dgm:cxn modelId="{A2661A0D-EE74-4656-AFA8-9FFC6BA455B0}" type="presParOf" srcId="{FD27E8B3-7A45-4978-A0B3-A5600D077375}" destId="{B3214387-C7DB-4955-8C29-CC869A937903}" srcOrd="1" destOrd="0" presId="urn:microsoft.com/office/officeart/2005/8/layout/hierarchy4"/>
    <dgm:cxn modelId="{19E1FD04-B8A6-4EBC-B5E0-D4FB39956664}" type="presParOf" srcId="{B27E3A05-B505-4417-A03A-EF736197400C}" destId="{3E48C6E6-BBF2-41E9-A2C8-11707DF660FE}" srcOrd="1" destOrd="0" presId="urn:microsoft.com/office/officeart/2005/8/layout/hierarchy4"/>
    <dgm:cxn modelId="{CE62CFD1-3D69-4981-9481-9E7E51EAF18C}" type="presParOf" srcId="{B27E3A05-B505-4417-A03A-EF736197400C}" destId="{0522D750-CE84-4CF4-B057-C42E42B48C68}" srcOrd="2" destOrd="0" presId="urn:microsoft.com/office/officeart/2005/8/layout/hierarchy4"/>
    <dgm:cxn modelId="{F90D29CB-C74B-481A-9BB7-FBB904A2AEF5}" type="presParOf" srcId="{0522D750-CE84-4CF4-B057-C42E42B48C68}" destId="{D4E3BA8B-5DA4-42A3-BEF6-DF06CFF8430E}" srcOrd="0" destOrd="0" presId="urn:microsoft.com/office/officeart/2005/8/layout/hierarchy4"/>
    <dgm:cxn modelId="{262E92FB-28D3-4FBE-8D6F-65A8D9FA76B4}" type="presParOf" srcId="{0522D750-CE84-4CF4-B057-C42E42B48C68}" destId="{E619E394-2ACE-4E64-A3D2-3ABFDD644580}" srcOrd="1" destOrd="0" presId="urn:microsoft.com/office/officeart/2005/8/layout/hierarchy4"/>
    <dgm:cxn modelId="{0F417BC1-659D-485B-A28A-83A351C3ABCA}" type="presParOf" srcId="{0522D750-CE84-4CF4-B057-C42E42B48C68}" destId="{0C0CCE46-2D9B-4916-8170-8FE96CF14EB7}" srcOrd="2" destOrd="0" presId="urn:microsoft.com/office/officeart/2005/8/layout/hierarchy4"/>
    <dgm:cxn modelId="{F6A32700-F5FF-477E-837C-B120D70C9736}" type="presParOf" srcId="{0C0CCE46-2D9B-4916-8170-8FE96CF14EB7}" destId="{5F6A892A-736B-4F51-AE87-9D83B21CE19C}" srcOrd="0" destOrd="0" presId="urn:microsoft.com/office/officeart/2005/8/layout/hierarchy4"/>
    <dgm:cxn modelId="{2F93BD74-B684-415E-8F81-9B4A10FFEDAB}" type="presParOf" srcId="{5F6A892A-736B-4F51-AE87-9D83B21CE19C}" destId="{F2EB17E4-DBEC-43EC-B65B-A5F2505DE154}" srcOrd="0" destOrd="0" presId="urn:microsoft.com/office/officeart/2005/8/layout/hierarchy4"/>
    <dgm:cxn modelId="{B1533450-2381-4AD1-8126-089AFACC4AA5}" type="presParOf" srcId="{5F6A892A-736B-4F51-AE87-9D83B21CE19C}" destId="{8D8A7F10-5E93-486C-82DA-8345C406F5C8}" srcOrd="1" destOrd="0" presId="urn:microsoft.com/office/officeart/2005/8/layout/hierarchy4"/>
    <dgm:cxn modelId="{305636C0-DC3C-4726-87AB-033FAD0DEF10}" type="presParOf" srcId="{5F6A892A-736B-4F51-AE87-9D83B21CE19C}" destId="{DC774B19-1E36-4A06-AC95-44A190F4BE7D}" srcOrd="2" destOrd="0" presId="urn:microsoft.com/office/officeart/2005/8/layout/hierarchy4"/>
    <dgm:cxn modelId="{D9C62ADC-A897-4BAF-8391-949CF4D95FF0}" type="presParOf" srcId="{DC774B19-1E36-4A06-AC95-44A190F4BE7D}" destId="{C7ACD2A1-9EB9-4663-8077-F010CFF85055}" srcOrd="0" destOrd="0" presId="urn:microsoft.com/office/officeart/2005/8/layout/hierarchy4"/>
    <dgm:cxn modelId="{7929F185-35EB-40EC-A741-64DEA807441A}" type="presParOf" srcId="{C7ACD2A1-9EB9-4663-8077-F010CFF85055}" destId="{F60A10B2-D19E-41F4-8314-C8F4B960945F}" srcOrd="0" destOrd="0" presId="urn:microsoft.com/office/officeart/2005/8/layout/hierarchy4"/>
    <dgm:cxn modelId="{38B3A0DF-24D5-4195-AE98-B76770C915D5}" type="presParOf" srcId="{C7ACD2A1-9EB9-4663-8077-F010CFF85055}" destId="{43F7B1F3-43E2-4C91-8F79-3B1EBB2E594E}" srcOrd="1" destOrd="0" presId="urn:microsoft.com/office/officeart/2005/8/layout/hierarchy4"/>
    <dgm:cxn modelId="{C13BB0F5-38BB-42E4-BBE8-993ADE4114C7}" type="presParOf" srcId="{C7ACD2A1-9EB9-4663-8077-F010CFF85055}" destId="{894DCD70-8E15-4DDD-B4DA-47A0AFB31CB0}" srcOrd="2" destOrd="0" presId="urn:microsoft.com/office/officeart/2005/8/layout/hierarchy4"/>
    <dgm:cxn modelId="{A23C5678-2F44-46F5-94AE-92F9DD71EE86}" type="presParOf" srcId="{894DCD70-8E15-4DDD-B4DA-47A0AFB31CB0}" destId="{1839B4A4-50EC-4A7D-951F-E52239B706B9}" srcOrd="0" destOrd="0" presId="urn:microsoft.com/office/officeart/2005/8/layout/hierarchy4"/>
    <dgm:cxn modelId="{778F340D-1FB9-4146-9A92-48F5BBC1396E}" type="presParOf" srcId="{1839B4A4-50EC-4A7D-951F-E52239B706B9}" destId="{54FCA981-31AA-4548-A4F1-FE38F3A6BA64}" srcOrd="0" destOrd="0" presId="urn:microsoft.com/office/officeart/2005/8/layout/hierarchy4"/>
    <dgm:cxn modelId="{DA3F9AA4-43CA-41D7-9B94-0721492E301C}" type="presParOf" srcId="{1839B4A4-50EC-4A7D-951F-E52239B706B9}" destId="{934FF263-6E62-44BE-BBC5-430B9CEE68A8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DA1DB6C-CB34-418B-913D-403506DC9BFA}" type="doc">
      <dgm:prSet loTypeId="urn:microsoft.com/office/officeart/2005/8/layout/hierarchy4" loCatId="relationship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9082866-8839-46C0-94A8-C48FD3A88CCA}">
      <dgm:prSet phldrT="[Text]" custT="1"/>
      <dgm:spPr>
        <a:solidFill>
          <a:srgbClr val="660066"/>
        </a:solidFill>
      </dgm:spPr>
      <dgm:t>
        <a:bodyPr/>
        <a:lstStyle/>
        <a:p>
          <a:r>
            <a:rPr lang="en-US" sz="2800" b="1" dirty="0" smtClean="0">
              <a:solidFill>
                <a:schemeClr val="bg1"/>
              </a:solidFill>
            </a:rPr>
            <a:t>Discrepancies</a:t>
          </a:r>
          <a:endParaRPr lang="en-US" sz="2800" b="1" dirty="0">
            <a:solidFill>
              <a:schemeClr val="bg1"/>
            </a:solidFill>
          </a:endParaRPr>
        </a:p>
      </dgm:t>
    </dgm:pt>
    <dgm:pt modelId="{CB738484-A968-40E5-B14F-9348CB5F0C0C}" type="parTrans" cxnId="{8542F196-468F-48C2-8B19-CB076FB42806}">
      <dgm:prSet/>
      <dgm:spPr/>
      <dgm:t>
        <a:bodyPr/>
        <a:lstStyle/>
        <a:p>
          <a:endParaRPr lang="en-US"/>
        </a:p>
      </dgm:t>
    </dgm:pt>
    <dgm:pt modelId="{1EA5B43E-EE44-4A84-AB25-32867B91CCBB}" type="sibTrans" cxnId="{8542F196-468F-48C2-8B19-CB076FB42806}">
      <dgm:prSet/>
      <dgm:spPr/>
      <dgm:t>
        <a:bodyPr/>
        <a:lstStyle/>
        <a:p>
          <a:endParaRPr lang="en-US"/>
        </a:p>
      </dgm:t>
    </dgm:pt>
    <dgm:pt modelId="{719E4FC2-E18C-49D3-8CF2-C78BEFEC7C16}">
      <dgm:prSet phldrT="[Text]"/>
      <dgm:spPr>
        <a:solidFill>
          <a:srgbClr val="FFC000"/>
        </a:solidFill>
      </dgm:spPr>
      <dgm:t>
        <a:bodyPr/>
        <a:lstStyle/>
        <a:p>
          <a:r>
            <a:rPr lang="en-US" dirty="0" smtClean="0"/>
            <a:t>Safety culture</a:t>
          </a:r>
          <a:endParaRPr lang="en-US" dirty="0"/>
        </a:p>
      </dgm:t>
    </dgm:pt>
    <dgm:pt modelId="{97A70D3F-B576-4AA8-86DC-E05AEA3289A4}" type="parTrans" cxnId="{11F845E6-DD70-4EAD-B85B-6917A0D2F694}">
      <dgm:prSet/>
      <dgm:spPr/>
      <dgm:t>
        <a:bodyPr/>
        <a:lstStyle/>
        <a:p>
          <a:endParaRPr lang="en-US"/>
        </a:p>
      </dgm:t>
    </dgm:pt>
    <dgm:pt modelId="{7361A167-8EBE-42D2-A044-3635F047E083}" type="sibTrans" cxnId="{11F845E6-DD70-4EAD-B85B-6917A0D2F694}">
      <dgm:prSet/>
      <dgm:spPr/>
      <dgm:t>
        <a:bodyPr/>
        <a:lstStyle/>
        <a:p>
          <a:endParaRPr lang="en-US"/>
        </a:p>
      </dgm:t>
    </dgm:pt>
    <dgm:pt modelId="{0ABF3DA2-A925-4B19-8964-7064E6FE951E}">
      <dgm:prSet phldrT="[Text]"/>
      <dgm:spPr>
        <a:solidFill>
          <a:srgbClr val="92D050"/>
        </a:solidFill>
      </dgm:spPr>
      <dgm:t>
        <a:bodyPr/>
        <a:lstStyle/>
        <a:p>
          <a:r>
            <a:rPr lang="en-US" dirty="0" smtClean="0"/>
            <a:t>Security culture</a:t>
          </a:r>
          <a:endParaRPr lang="en-US" dirty="0"/>
        </a:p>
      </dgm:t>
    </dgm:pt>
    <dgm:pt modelId="{47AC6139-24DD-4139-A284-9A49313505DD}" type="parTrans" cxnId="{25EB4738-2437-4261-BFA7-5392F9598DF3}">
      <dgm:prSet/>
      <dgm:spPr/>
      <dgm:t>
        <a:bodyPr/>
        <a:lstStyle/>
        <a:p>
          <a:endParaRPr lang="en-US"/>
        </a:p>
      </dgm:t>
    </dgm:pt>
    <dgm:pt modelId="{3ECE9A0A-2E56-43D4-AFFE-092717B2AA48}" type="sibTrans" cxnId="{25EB4738-2437-4261-BFA7-5392F9598DF3}">
      <dgm:prSet/>
      <dgm:spPr/>
      <dgm:t>
        <a:bodyPr/>
        <a:lstStyle/>
        <a:p>
          <a:endParaRPr lang="en-US"/>
        </a:p>
      </dgm:t>
    </dgm:pt>
    <dgm:pt modelId="{99D01D4E-882B-4463-9D9E-CD4D9DEB36BC}">
      <dgm:prSet custT="1"/>
      <dgm:spPr/>
      <dgm:t>
        <a:bodyPr/>
        <a:lstStyle/>
        <a:p>
          <a:r>
            <a:rPr lang="en-US" sz="1500" dirty="0" smtClean="0"/>
            <a:t>Confidentiality</a:t>
          </a:r>
          <a:endParaRPr lang="en-US" sz="1500" dirty="0"/>
        </a:p>
      </dgm:t>
    </dgm:pt>
    <dgm:pt modelId="{0460F6F0-E113-4BF4-A8DE-8699253FB8D5}" type="parTrans" cxnId="{5F5B0752-47E2-4446-80E9-D643FBE28EB1}">
      <dgm:prSet/>
      <dgm:spPr/>
      <dgm:t>
        <a:bodyPr/>
        <a:lstStyle/>
        <a:p>
          <a:endParaRPr lang="en-US"/>
        </a:p>
      </dgm:t>
    </dgm:pt>
    <dgm:pt modelId="{2B790513-3406-484D-86B8-0EA989AE3307}" type="sibTrans" cxnId="{5F5B0752-47E2-4446-80E9-D643FBE28EB1}">
      <dgm:prSet/>
      <dgm:spPr/>
      <dgm:t>
        <a:bodyPr/>
        <a:lstStyle/>
        <a:p>
          <a:endParaRPr lang="en-US"/>
        </a:p>
      </dgm:t>
    </dgm:pt>
    <dgm:pt modelId="{42FCCE77-01A0-4BF5-8790-1435D6B8D923}">
      <dgm:prSet/>
      <dgm:spPr/>
      <dgm:t>
        <a:bodyPr/>
        <a:lstStyle/>
        <a:p>
          <a:r>
            <a:rPr lang="en-US" dirty="0" smtClean="0"/>
            <a:t>Access control</a:t>
          </a:r>
          <a:endParaRPr lang="en-US" dirty="0"/>
        </a:p>
      </dgm:t>
    </dgm:pt>
    <dgm:pt modelId="{56BDE1F1-A204-4235-A803-55DA2BE6FF65}" type="parTrans" cxnId="{BBE4614E-9AC2-4A8A-B19E-36BCDF0BDA56}">
      <dgm:prSet/>
      <dgm:spPr/>
      <dgm:t>
        <a:bodyPr/>
        <a:lstStyle/>
        <a:p>
          <a:endParaRPr lang="en-US"/>
        </a:p>
      </dgm:t>
    </dgm:pt>
    <dgm:pt modelId="{919C2B62-9855-4952-96BA-0513ADDAC27B}" type="sibTrans" cxnId="{BBE4614E-9AC2-4A8A-B19E-36BCDF0BDA56}">
      <dgm:prSet/>
      <dgm:spPr/>
      <dgm:t>
        <a:bodyPr/>
        <a:lstStyle/>
        <a:p>
          <a:endParaRPr lang="en-US"/>
        </a:p>
      </dgm:t>
    </dgm:pt>
    <dgm:pt modelId="{2D4BA2BA-3294-4FDB-B92F-18C31145E30B}">
      <dgm:prSet/>
      <dgm:spPr/>
      <dgm:t>
        <a:bodyPr/>
        <a:lstStyle/>
        <a:p>
          <a:r>
            <a:rPr lang="en-US" dirty="0" smtClean="0"/>
            <a:t>Confinement and screening</a:t>
          </a:r>
          <a:endParaRPr lang="en-US" dirty="0"/>
        </a:p>
      </dgm:t>
    </dgm:pt>
    <dgm:pt modelId="{638E163C-BD11-41CA-82A7-7F982880969B}" type="parTrans" cxnId="{80B4DB28-0AAA-49CA-8FD2-6D288C20E2B6}">
      <dgm:prSet/>
      <dgm:spPr/>
      <dgm:t>
        <a:bodyPr/>
        <a:lstStyle/>
        <a:p>
          <a:endParaRPr lang="en-US"/>
        </a:p>
      </dgm:t>
    </dgm:pt>
    <dgm:pt modelId="{4F47F8C0-5F24-4D30-9850-CE2670192B05}" type="sibTrans" cxnId="{80B4DB28-0AAA-49CA-8FD2-6D288C20E2B6}">
      <dgm:prSet/>
      <dgm:spPr/>
      <dgm:t>
        <a:bodyPr/>
        <a:lstStyle/>
        <a:p>
          <a:endParaRPr lang="en-US"/>
        </a:p>
      </dgm:t>
    </dgm:pt>
    <dgm:pt modelId="{0FC6BBD3-0E8D-485E-AD7A-3D6A8F57BB6B}">
      <dgm:prSet/>
      <dgm:spPr/>
      <dgm:t>
        <a:bodyPr/>
        <a:lstStyle/>
        <a:p>
          <a:r>
            <a:rPr lang="en-US" dirty="0" smtClean="0"/>
            <a:t>Minimization of time transport and visibility</a:t>
          </a:r>
          <a:endParaRPr lang="en-US" dirty="0"/>
        </a:p>
      </dgm:t>
    </dgm:pt>
    <dgm:pt modelId="{1AC5CF62-C418-464D-9EDD-8F81718C85DD}" type="parTrans" cxnId="{2175D4FF-644B-4899-9639-F24D9C92A91E}">
      <dgm:prSet/>
      <dgm:spPr/>
      <dgm:t>
        <a:bodyPr/>
        <a:lstStyle/>
        <a:p>
          <a:endParaRPr lang="en-US"/>
        </a:p>
      </dgm:t>
    </dgm:pt>
    <dgm:pt modelId="{7ABD24BF-1036-4AED-8EDE-A5A3AFDB969D}" type="sibTrans" cxnId="{2175D4FF-644B-4899-9639-F24D9C92A91E}">
      <dgm:prSet/>
      <dgm:spPr/>
      <dgm:t>
        <a:bodyPr/>
        <a:lstStyle/>
        <a:p>
          <a:endParaRPr lang="en-US"/>
        </a:p>
      </dgm:t>
    </dgm:pt>
    <dgm:pt modelId="{39218294-6390-4C1D-A8F9-9C24D2E609CF}">
      <dgm:prSet/>
      <dgm:spPr/>
      <dgm:t>
        <a:bodyPr/>
        <a:lstStyle/>
        <a:p>
          <a:r>
            <a:rPr lang="en-US" dirty="0" smtClean="0"/>
            <a:t>Infrastructure easily </a:t>
          </a:r>
          <a:r>
            <a:rPr lang="en-US" dirty="0" err="1" smtClean="0"/>
            <a:t>screenable</a:t>
          </a:r>
          <a:endParaRPr lang="en-US" dirty="0"/>
        </a:p>
      </dgm:t>
    </dgm:pt>
    <dgm:pt modelId="{A8F1F334-1EB3-4537-A635-0BE19BA0C58F}" type="parTrans" cxnId="{B02193F1-47EC-40C6-B248-A855C94895D8}">
      <dgm:prSet/>
      <dgm:spPr/>
      <dgm:t>
        <a:bodyPr/>
        <a:lstStyle/>
        <a:p>
          <a:endParaRPr lang="en-US"/>
        </a:p>
      </dgm:t>
    </dgm:pt>
    <dgm:pt modelId="{98390F8A-23E4-444C-AD0A-CF4EE6C8FF3C}" type="sibTrans" cxnId="{B02193F1-47EC-40C6-B248-A855C94895D8}">
      <dgm:prSet/>
      <dgm:spPr/>
      <dgm:t>
        <a:bodyPr/>
        <a:lstStyle/>
        <a:p>
          <a:endParaRPr lang="en-US"/>
        </a:p>
      </dgm:t>
    </dgm:pt>
    <dgm:pt modelId="{FFBEA247-1FC4-4DD7-AC6C-60ED63FEB4C8}">
      <dgm:prSet custT="1"/>
      <dgm:spPr/>
      <dgm:t>
        <a:bodyPr/>
        <a:lstStyle/>
        <a:p>
          <a:r>
            <a:rPr lang="en-US" sz="1500" dirty="0" smtClean="0"/>
            <a:t>Transparency</a:t>
          </a:r>
          <a:endParaRPr lang="en-US" sz="1500" dirty="0"/>
        </a:p>
      </dgm:t>
    </dgm:pt>
    <dgm:pt modelId="{8AA79279-E6D7-4BBE-AF16-71E42671E449}" type="parTrans" cxnId="{9A1325AB-0FC2-4C06-AE14-A15268710F69}">
      <dgm:prSet/>
      <dgm:spPr/>
      <dgm:t>
        <a:bodyPr/>
        <a:lstStyle/>
        <a:p>
          <a:endParaRPr lang="en-US"/>
        </a:p>
      </dgm:t>
    </dgm:pt>
    <dgm:pt modelId="{CA6F78A3-DE59-4AD4-A119-A392061A1F5D}" type="sibTrans" cxnId="{9A1325AB-0FC2-4C06-AE14-A15268710F69}">
      <dgm:prSet/>
      <dgm:spPr/>
      <dgm:t>
        <a:bodyPr/>
        <a:lstStyle/>
        <a:p>
          <a:endParaRPr lang="en-US"/>
        </a:p>
      </dgm:t>
    </dgm:pt>
    <dgm:pt modelId="{ADA77818-8B2F-4F59-9E2D-B72F97A013C4}">
      <dgm:prSet/>
      <dgm:spPr/>
      <dgm:t>
        <a:bodyPr/>
        <a:lstStyle/>
        <a:p>
          <a:r>
            <a:rPr lang="en-US" dirty="0" smtClean="0"/>
            <a:t>Relief effort facilitation</a:t>
          </a:r>
          <a:endParaRPr lang="en-US" dirty="0"/>
        </a:p>
      </dgm:t>
    </dgm:pt>
    <dgm:pt modelId="{AF149FFD-1ED7-484B-B305-3EC4E0255F1D}" type="parTrans" cxnId="{486C732D-E124-4F47-810A-C0D7B50DC925}">
      <dgm:prSet/>
      <dgm:spPr/>
      <dgm:t>
        <a:bodyPr/>
        <a:lstStyle/>
        <a:p>
          <a:endParaRPr lang="en-US"/>
        </a:p>
      </dgm:t>
    </dgm:pt>
    <dgm:pt modelId="{6AC3BC1C-21B3-49FB-92A1-241DA352AC42}" type="sibTrans" cxnId="{486C732D-E124-4F47-810A-C0D7B50DC925}">
      <dgm:prSet/>
      <dgm:spPr/>
      <dgm:t>
        <a:bodyPr/>
        <a:lstStyle/>
        <a:p>
          <a:endParaRPr lang="en-US"/>
        </a:p>
      </dgm:t>
    </dgm:pt>
    <dgm:pt modelId="{284F5E6C-472D-4880-92C4-CC24730E9C45}">
      <dgm:prSet/>
      <dgm:spPr/>
      <dgm:t>
        <a:bodyPr/>
        <a:lstStyle/>
        <a:p>
          <a:r>
            <a:rPr lang="en-US" dirty="0" smtClean="0"/>
            <a:t>Transport’s visibility and safety requirement</a:t>
          </a:r>
          <a:endParaRPr lang="en-US" dirty="0"/>
        </a:p>
      </dgm:t>
    </dgm:pt>
    <dgm:pt modelId="{D3F806D4-1790-4778-8AAC-108CE3D04323}" type="parTrans" cxnId="{18FF1F6C-12FE-488A-B061-E37450A31C80}">
      <dgm:prSet/>
      <dgm:spPr/>
      <dgm:t>
        <a:bodyPr/>
        <a:lstStyle/>
        <a:p>
          <a:endParaRPr lang="en-US"/>
        </a:p>
      </dgm:t>
    </dgm:pt>
    <dgm:pt modelId="{E07B992B-C925-45FB-926C-C83ACCA45BE7}" type="sibTrans" cxnId="{18FF1F6C-12FE-488A-B061-E37450A31C80}">
      <dgm:prSet/>
      <dgm:spPr/>
      <dgm:t>
        <a:bodyPr/>
        <a:lstStyle/>
        <a:p>
          <a:endParaRPr lang="en-US"/>
        </a:p>
      </dgm:t>
    </dgm:pt>
    <dgm:pt modelId="{56E1BA03-7518-4FEB-9FAF-DA4864E7A034}">
      <dgm:prSet/>
      <dgm:spPr/>
      <dgm:t>
        <a:bodyPr/>
        <a:lstStyle/>
        <a:p>
          <a:r>
            <a:rPr lang="en-US" dirty="0" smtClean="0"/>
            <a:t>Evacuation</a:t>
          </a:r>
          <a:endParaRPr lang="en-US" dirty="0"/>
        </a:p>
      </dgm:t>
    </dgm:pt>
    <dgm:pt modelId="{557BAD00-51D9-425B-A477-0622E5D91CAC}" type="parTrans" cxnId="{C63707EA-B49D-4FBA-9CFB-29F23ADDB863}">
      <dgm:prSet/>
      <dgm:spPr/>
      <dgm:t>
        <a:bodyPr/>
        <a:lstStyle/>
        <a:p>
          <a:endParaRPr lang="en-US"/>
        </a:p>
      </dgm:t>
    </dgm:pt>
    <dgm:pt modelId="{63B15277-654A-4BF5-B9D3-DC79EDA2A936}" type="sibTrans" cxnId="{C63707EA-B49D-4FBA-9CFB-29F23ADDB863}">
      <dgm:prSet/>
      <dgm:spPr/>
      <dgm:t>
        <a:bodyPr/>
        <a:lstStyle/>
        <a:p>
          <a:endParaRPr lang="en-US"/>
        </a:p>
      </dgm:t>
    </dgm:pt>
    <dgm:pt modelId="{1552C8BC-C08F-4D32-9E97-F7E38C60E3AF}">
      <dgm:prSet/>
      <dgm:spPr/>
      <dgm:t>
        <a:bodyPr/>
        <a:lstStyle/>
        <a:p>
          <a:r>
            <a:rPr lang="en-US" dirty="0" smtClean="0"/>
            <a:t>Heavy bunkering</a:t>
          </a:r>
          <a:endParaRPr lang="en-US" dirty="0"/>
        </a:p>
      </dgm:t>
    </dgm:pt>
    <dgm:pt modelId="{1FA7170E-6E6D-4DFB-A967-3FE2BB649952}" type="parTrans" cxnId="{48B4F33B-ACEE-4CB0-BD7E-6FA009B0B4AE}">
      <dgm:prSet/>
      <dgm:spPr/>
      <dgm:t>
        <a:bodyPr/>
        <a:lstStyle/>
        <a:p>
          <a:endParaRPr lang="en-US"/>
        </a:p>
      </dgm:t>
    </dgm:pt>
    <dgm:pt modelId="{33FB7300-BCD2-4DB2-854C-A912CBE2DB04}" type="sibTrans" cxnId="{48B4F33B-ACEE-4CB0-BD7E-6FA009B0B4AE}">
      <dgm:prSet/>
      <dgm:spPr/>
      <dgm:t>
        <a:bodyPr/>
        <a:lstStyle/>
        <a:p>
          <a:endParaRPr lang="en-US"/>
        </a:p>
      </dgm:t>
    </dgm:pt>
    <dgm:pt modelId="{3E73AD7B-7EDB-4BB1-9BF9-7949BB7E1D46}">
      <dgm:prSet/>
      <dgm:spPr/>
      <dgm:t>
        <a:bodyPr/>
        <a:lstStyle/>
        <a:p>
          <a:r>
            <a:rPr lang="en-US" dirty="0" smtClean="0"/>
            <a:t>Catch unlawful act authors</a:t>
          </a:r>
          <a:endParaRPr lang="en-US" dirty="0"/>
        </a:p>
      </dgm:t>
    </dgm:pt>
    <dgm:pt modelId="{4A8EEFDA-2098-45DB-90AD-D63823019952}" type="parTrans" cxnId="{4EA3C3AA-C924-47DA-B6EE-46F1D01BCE85}">
      <dgm:prSet/>
      <dgm:spPr/>
      <dgm:t>
        <a:bodyPr/>
        <a:lstStyle/>
        <a:p>
          <a:endParaRPr lang="en-US"/>
        </a:p>
      </dgm:t>
    </dgm:pt>
    <dgm:pt modelId="{96722B54-AF7F-42C7-AF19-D8933D22F4F3}" type="sibTrans" cxnId="{4EA3C3AA-C924-47DA-B6EE-46F1D01BCE85}">
      <dgm:prSet/>
      <dgm:spPr/>
      <dgm:t>
        <a:bodyPr/>
        <a:lstStyle/>
        <a:p>
          <a:endParaRPr lang="en-US"/>
        </a:p>
      </dgm:t>
    </dgm:pt>
    <dgm:pt modelId="{0DE5052A-E99E-4E00-9CC3-B05C599A8D7F}">
      <dgm:prSet/>
      <dgm:spPr/>
      <dgm:t>
        <a:bodyPr/>
        <a:lstStyle/>
        <a:p>
          <a:r>
            <a:rPr lang="en-US" dirty="0" smtClean="0"/>
            <a:t>Only protect people &amp; environment</a:t>
          </a:r>
          <a:endParaRPr lang="en-US" dirty="0"/>
        </a:p>
      </dgm:t>
    </dgm:pt>
    <dgm:pt modelId="{7CB48FB2-1FB5-4B88-B06C-DF4FBC1E767E}" type="parTrans" cxnId="{EAE5B932-8428-4B1C-AD33-5598BF177BC8}">
      <dgm:prSet/>
      <dgm:spPr/>
      <dgm:t>
        <a:bodyPr/>
        <a:lstStyle/>
        <a:p>
          <a:endParaRPr lang="en-US"/>
        </a:p>
      </dgm:t>
    </dgm:pt>
    <dgm:pt modelId="{363656E5-1809-4E01-96BD-5EB8D28A3C03}" type="sibTrans" cxnId="{EAE5B932-8428-4B1C-AD33-5598BF177BC8}">
      <dgm:prSet/>
      <dgm:spPr/>
      <dgm:t>
        <a:bodyPr/>
        <a:lstStyle/>
        <a:p>
          <a:endParaRPr lang="en-US"/>
        </a:p>
      </dgm:t>
    </dgm:pt>
    <dgm:pt modelId="{63F6F350-F77D-40EC-A24C-A74B16FFFF6A}" type="pres">
      <dgm:prSet presAssocID="{7DA1DB6C-CB34-418B-913D-403506DC9BFA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2A4F8DE-C416-422F-B43C-D97E678B1A5C}" type="pres">
      <dgm:prSet presAssocID="{69082866-8839-46C0-94A8-C48FD3A88CCA}" presName="vertOne" presStyleCnt="0"/>
      <dgm:spPr/>
    </dgm:pt>
    <dgm:pt modelId="{938D17E7-9EF5-460F-8E72-6096585B5FDA}" type="pres">
      <dgm:prSet presAssocID="{69082866-8839-46C0-94A8-C48FD3A88CCA}" presName="txOne" presStyleLbl="node0" presStyleIdx="0" presStyleCnt="1" custScaleX="83251" custLinFactY="138" custLinFactNeighborX="119" custLinFactNeighborY="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4B3FCDD-9D2C-404C-8BAC-933614E8225C}" type="pres">
      <dgm:prSet presAssocID="{69082866-8839-46C0-94A8-C48FD3A88CCA}" presName="parTransOne" presStyleCnt="0"/>
      <dgm:spPr/>
    </dgm:pt>
    <dgm:pt modelId="{B27E3A05-B505-4417-A03A-EF736197400C}" type="pres">
      <dgm:prSet presAssocID="{69082866-8839-46C0-94A8-C48FD3A88CCA}" presName="horzOne" presStyleCnt="0"/>
      <dgm:spPr/>
    </dgm:pt>
    <dgm:pt modelId="{955C7AA9-5D04-4CC6-A6CB-D4518454C67A}" type="pres">
      <dgm:prSet presAssocID="{719E4FC2-E18C-49D3-8CF2-C78BEFEC7C16}" presName="vertTwo" presStyleCnt="0"/>
      <dgm:spPr/>
    </dgm:pt>
    <dgm:pt modelId="{62238BDE-2685-45B8-893E-DBA66980F535}" type="pres">
      <dgm:prSet presAssocID="{719E4FC2-E18C-49D3-8CF2-C78BEFEC7C16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B69A875-3737-4684-ABBC-12C799ED7FB9}" type="pres">
      <dgm:prSet presAssocID="{719E4FC2-E18C-49D3-8CF2-C78BEFEC7C16}" presName="parTransTwo" presStyleCnt="0"/>
      <dgm:spPr/>
    </dgm:pt>
    <dgm:pt modelId="{D4330564-F34A-411C-8025-87B4474AC759}" type="pres">
      <dgm:prSet presAssocID="{719E4FC2-E18C-49D3-8CF2-C78BEFEC7C16}" presName="horzTwo" presStyleCnt="0"/>
      <dgm:spPr/>
    </dgm:pt>
    <dgm:pt modelId="{A89F72D6-7B48-42D8-B5A4-33B2F8E563E8}" type="pres">
      <dgm:prSet presAssocID="{FFBEA247-1FC4-4DD7-AC6C-60ED63FEB4C8}" presName="vertThree" presStyleCnt="0"/>
      <dgm:spPr/>
    </dgm:pt>
    <dgm:pt modelId="{918B9AE4-EBD0-4349-997C-A40F37CE41C3}" type="pres">
      <dgm:prSet presAssocID="{FFBEA247-1FC4-4DD7-AC6C-60ED63FEB4C8}" presName="txThree" presStyleLbl="node3" presStyleIdx="0" presStyleCnt="2" custScaleX="8325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A381798-09EF-4BC1-89C7-ABD7D05D4405}" type="pres">
      <dgm:prSet presAssocID="{FFBEA247-1FC4-4DD7-AC6C-60ED63FEB4C8}" presName="parTransThree" presStyleCnt="0"/>
      <dgm:spPr/>
    </dgm:pt>
    <dgm:pt modelId="{14900D52-116A-4F59-A849-2CC2EDB408B6}" type="pres">
      <dgm:prSet presAssocID="{FFBEA247-1FC4-4DD7-AC6C-60ED63FEB4C8}" presName="horzThree" presStyleCnt="0"/>
      <dgm:spPr/>
    </dgm:pt>
    <dgm:pt modelId="{B0F7D411-127C-4206-AE45-C31AA5A21820}" type="pres">
      <dgm:prSet presAssocID="{ADA77818-8B2F-4F59-9E2D-B72F97A013C4}" presName="vertFour" presStyleCnt="0">
        <dgm:presLayoutVars>
          <dgm:chPref val="3"/>
        </dgm:presLayoutVars>
      </dgm:prSet>
      <dgm:spPr/>
    </dgm:pt>
    <dgm:pt modelId="{9DC72A30-461E-444C-B02B-72E856946D4B}" type="pres">
      <dgm:prSet presAssocID="{ADA77818-8B2F-4F59-9E2D-B72F97A013C4}" presName="txFour" presStyleLbl="node4" presStyleIdx="0" presStyleCnt="10" custScaleX="8325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8DA1109-5C82-4EFC-9B01-D88D40E847A2}" type="pres">
      <dgm:prSet presAssocID="{ADA77818-8B2F-4F59-9E2D-B72F97A013C4}" presName="parTransFour" presStyleCnt="0"/>
      <dgm:spPr/>
    </dgm:pt>
    <dgm:pt modelId="{35E342BF-1AC9-44C3-A257-5989F853AF02}" type="pres">
      <dgm:prSet presAssocID="{ADA77818-8B2F-4F59-9E2D-B72F97A013C4}" presName="horzFour" presStyleCnt="0"/>
      <dgm:spPr/>
    </dgm:pt>
    <dgm:pt modelId="{FD27E8B3-7A45-4978-A0B3-A5600D077375}" type="pres">
      <dgm:prSet presAssocID="{284F5E6C-472D-4880-92C4-CC24730E9C45}" presName="vertFour" presStyleCnt="0">
        <dgm:presLayoutVars>
          <dgm:chPref val="3"/>
        </dgm:presLayoutVars>
      </dgm:prSet>
      <dgm:spPr/>
    </dgm:pt>
    <dgm:pt modelId="{267EFD51-B5FF-4415-BE03-BA81648DE597}" type="pres">
      <dgm:prSet presAssocID="{284F5E6C-472D-4880-92C4-CC24730E9C45}" presName="txFour" presStyleLbl="node4" presStyleIdx="1" presStyleCnt="10" custScaleX="8325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CF42F66-FAF4-4ACB-BB91-AD0A534FE874}" type="pres">
      <dgm:prSet presAssocID="{284F5E6C-472D-4880-92C4-CC24730E9C45}" presName="parTransFour" presStyleCnt="0"/>
      <dgm:spPr/>
    </dgm:pt>
    <dgm:pt modelId="{B3214387-C7DB-4955-8C29-CC869A937903}" type="pres">
      <dgm:prSet presAssocID="{284F5E6C-472D-4880-92C4-CC24730E9C45}" presName="horzFour" presStyleCnt="0"/>
      <dgm:spPr/>
    </dgm:pt>
    <dgm:pt modelId="{17BF2D3D-416B-44F8-9CF7-F6ACA54A40F9}" type="pres">
      <dgm:prSet presAssocID="{56E1BA03-7518-4FEB-9FAF-DA4864E7A034}" presName="vertFour" presStyleCnt="0">
        <dgm:presLayoutVars>
          <dgm:chPref val="3"/>
        </dgm:presLayoutVars>
      </dgm:prSet>
      <dgm:spPr/>
    </dgm:pt>
    <dgm:pt modelId="{385441C3-FFE4-445E-92E1-B448B17A31BF}" type="pres">
      <dgm:prSet presAssocID="{56E1BA03-7518-4FEB-9FAF-DA4864E7A034}" presName="txFour" presStyleLbl="node4" presStyleIdx="2" presStyleCnt="10" custScaleX="8325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865A0A0-A5DD-498C-B631-82F16423D421}" type="pres">
      <dgm:prSet presAssocID="{56E1BA03-7518-4FEB-9FAF-DA4864E7A034}" presName="parTransFour" presStyleCnt="0"/>
      <dgm:spPr/>
    </dgm:pt>
    <dgm:pt modelId="{5A9228EE-D55E-4C0E-BF48-88C8C99BD14E}" type="pres">
      <dgm:prSet presAssocID="{56E1BA03-7518-4FEB-9FAF-DA4864E7A034}" presName="horzFour" presStyleCnt="0"/>
      <dgm:spPr/>
    </dgm:pt>
    <dgm:pt modelId="{82866708-E626-4021-AA01-22005B2C2652}" type="pres">
      <dgm:prSet presAssocID="{1552C8BC-C08F-4D32-9E97-F7E38C60E3AF}" presName="vertFour" presStyleCnt="0">
        <dgm:presLayoutVars>
          <dgm:chPref val="3"/>
        </dgm:presLayoutVars>
      </dgm:prSet>
      <dgm:spPr/>
    </dgm:pt>
    <dgm:pt modelId="{3CC19F28-42B2-47E0-8967-8130A401DF67}" type="pres">
      <dgm:prSet presAssocID="{1552C8BC-C08F-4D32-9E97-F7E38C60E3AF}" presName="txFour" presStyleLbl="node4" presStyleIdx="3" presStyleCnt="10" custScaleX="8325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0DD6803-03E0-4CF7-935B-8F464CFCFC33}" type="pres">
      <dgm:prSet presAssocID="{1552C8BC-C08F-4D32-9E97-F7E38C60E3AF}" presName="parTransFour" presStyleCnt="0"/>
      <dgm:spPr/>
    </dgm:pt>
    <dgm:pt modelId="{67A6B7E6-BC36-45ED-89F1-D84AD0E59435}" type="pres">
      <dgm:prSet presAssocID="{1552C8BC-C08F-4D32-9E97-F7E38C60E3AF}" presName="horzFour" presStyleCnt="0"/>
      <dgm:spPr/>
    </dgm:pt>
    <dgm:pt modelId="{054FE4F5-6657-47C1-ADAB-88FC7FB6E82A}" type="pres">
      <dgm:prSet presAssocID="{0DE5052A-E99E-4E00-9CC3-B05C599A8D7F}" presName="vertFour" presStyleCnt="0">
        <dgm:presLayoutVars>
          <dgm:chPref val="3"/>
        </dgm:presLayoutVars>
      </dgm:prSet>
      <dgm:spPr/>
    </dgm:pt>
    <dgm:pt modelId="{808A228D-EFA7-4C51-88FA-869DA503151A}" type="pres">
      <dgm:prSet presAssocID="{0DE5052A-E99E-4E00-9CC3-B05C599A8D7F}" presName="txFour" presStyleLbl="node4" presStyleIdx="4" presStyleCnt="10" custScaleX="8325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737E107-ACEE-46C2-B1FB-5B9C858815B6}" type="pres">
      <dgm:prSet presAssocID="{0DE5052A-E99E-4E00-9CC3-B05C599A8D7F}" presName="horzFour" presStyleCnt="0"/>
      <dgm:spPr/>
    </dgm:pt>
    <dgm:pt modelId="{3E48C6E6-BBF2-41E9-A2C8-11707DF660FE}" type="pres">
      <dgm:prSet presAssocID="{7361A167-8EBE-42D2-A044-3635F047E083}" presName="sibSpaceTwo" presStyleCnt="0"/>
      <dgm:spPr/>
    </dgm:pt>
    <dgm:pt modelId="{0522D750-CE84-4CF4-B057-C42E42B48C68}" type="pres">
      <dgm:prSet presAssocID="{0ABF3DA2-A925-4B19-8964-7064E6FE951E}" presName="vertTwo" presStyleCnt="0"/>
      <dgm:spPr/>
    </dgm:pt>
    <dgm:pt modelId="{D4E3BA8B-5DA4-42A3-BEF6-DF06CFF8430E}" type="pres">
      <dgm:prSet presAssocID="{0ABF3DA2-A925-4B19-8964-7064E6FE951E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619E394-2ACE-4E64-A3D2-3ABFDD644580}" type="pres">
      <dgm:prSet presAssocID="{0ABF3DA2-A925-4B19-8964-7064E6FE951E}" presName="parTransTwo" presStyleCnt="0"/>
      <dgm:spPr/>
    </dgm:pt>
    <dgm:pt modelId="{0C0CCE46-2D9B-4916-8170-8FE96CF14EB7}" type="pres">
      <dgm:prSet presAssocID="{0ABF3DA2-A925-4B19-8964-7064E6FE951E}" presName="horzTwo" presStyleCnt="0"/>
      <dgm:spPr/>
    </dgm:pt>
    <dgm:pt modelId="{5F6A892A-736B-4F51-AE87-9D83B21CE19C}" type="pres">
      <dgm:prSet presAssocID="{99D01D4E-882B-4463-9D9E-CD4D9DEB36BC}" presName="vertThree" presStyleCnt="0"/>
      <dgm:spPr/>
    </dgm:pt>
    <dgm:pt modelId="{F2EB17E4-DBEC-43EC-B65B-A5F2505DE154}" type="pres">
      <dgm:prSet presAssocID="{99D01D4E-882B-4463-9D9E-CD4D9DEB36BC}" presName="txThree" presStyleLbl="node3" presStyleIdx="1" presStyleCnt="2" custScaleX="8325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D8A7F10-5E93-486C-82DA-8345C406F5C8}" type="pres">
      <dgm:prSet presAssocID="{99D01D4E-882B-4463-9D9E-CD4D9DEB36BC}" presName="parTransThree" presStyleCnt="0"/>
      <dgm:spPr/>
    </dgm:pt>
    <dgm:pt modelId="{DC774B19-1E36-4A06-AC95-44A190F4BE7D}" type="pres">
      <dgm:prSet presAssocID="{99D01D4E-882B-4463-9D9E-CD4D9DEB36BC}" presName="horzThree" presStyleCnt="0"/>
      <dgm:spPr/>
    </dgm:pt>
    <dgm:pt modelId="{C7ACD2A1-9EB9-4663-8077-F010CFF85055}" type="pres">
      <dgm:prSet presAssocID="{42FCCE77-01A0-4BF5-8790-1435D6B8D923}" presName="vertFour" presStyleCnt="0">
        <dgm:presLayoutVars>
          <dgm:chPref val="3"/>
        </dgm:presLayoutVars>
      </dgm:prSet>
      <dgm:spPr/>
    </dgm:pt>
    <dgm:pt modelId="{F60A10B2-D19E-41F4-8314-C8F4B960945F}" type="pres">
      <dgm:prSet presAssocID="{42FCCE77-01A0-4BF5-8790-1435D6B8D923}" presName="txFour" presStyleLbl="node4" presStyleIdx="5" presStyleCnt="10" custScaleX="8325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3F7B1F3-43E2-4C91-8F79-3B1EBB2E594E}" type="pres">
      <dgm:prSet presAssocID="{42FCCE77-01A0-4BF5-8790-1435D6B8D923}" presName="parTransFour" presStyleCnt="0"/>
      <dgm:spPr/>
    </dgm:pt>
    <dgm:pt modelId="{894DCD70-8E15-4DDD-B4DA-47A0AFB31CB0}" type="pres">
      <dgm:prSet presAssocID="{42FCCE77-01A0-4BF5-8790-1435D6B8D923}" presName="horzFour" presStyleCnt="0"/>
      <dgm:spPr/>
    </dgm:pt>
    <dgm:pt modelId="{1839B4A4-50EC-4A7D-951F-E52239B706B9}" type="pres">
      <dgm:prSet presAssocID="{0FC6BBD3-0E8D-485E-AD7A-3D6A8F57BB6B}" presName="vertFour" presStyleCnt="0">
        <dgm:presLayoutVars>
          <dgm:chPref val="3"/>
        </dgm:presLayoutVars>
      </dgm:prSet>
      <dgm:spPr/>
    </dgm:pt>
    <dgm:pt modelId="{54FCA981-31AA-4548-A4F1-FE38F3A6BA64}" type="pres">
      <dgm:prSet presAssocID="{0FC6BBD3-0E8D-485E-AD7A-3D6A8F57BB6B}" presName="txFour" presStyleLbl="node4" presStyleIdx="6" presStyleCnt="10" custScaleX="8325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6BCCDA9-B30B-4889-8FA9-91D048056090}" type="pres">
      <dgm:prSet presAssocID="{0FC6BBD3-0E8D-485E-AD7A-3D6A8F57BB6B}" presName="parTransFour" presStyleCnt="0"/>
      <dgm:spPr/>
    </dgm:pt>
    <dgm:pt modelId="{934FF263-6E62-44BE-BBC5-430B9CEE68A8}" type="pres">
      <dgm:prSet presAssocID="{0FC6BBD3-0E8D-485E-AD7A-3D6A8F57BB6B}" presName="horzFour" presStyleCnt="0"/>
      <dgm:spPr/>
    </dgm:pt>
    <dgm:pt modelId="{1BFD82EB-B483-4A19-B18C-B9455A471A11}" type="pres">
      <dgm:prSet presAssocID="{2D4BA2BA-3294-4FDB-B92F-18C31145E30B}" presName="vertFour" presStyleCnt="0">
        <dgm:presLayoutVars>
          <dgm:chPref val="3"/>
        </dgm:presLayoutVars>
      </dgm:prSet>
      <dgm:spPr/>
    </dgm:pt>
    <dgm:pt modelId="{283D78DA-327B-47B0-BC02-D609C3BBD07A}" type="pres">
      <dgm:prSet presAssocID="{2D4BA2BA-3294-4FDB-B92F-18C31145E30B}" presName="txFour" presStyleLbl="node4" presStyleIdx="7" presStyleCnt="10" custScaleX="8325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6E932CE-0B07-41E1-B390-7BB72766DD6F}" type="pres">
      <dgm:prSet presAssocID="{2D4BA2BA-3294-4FDB-B92F-18C31145E30B}" presName="parTransFour" presStyleCnt="0"/>
      <dgm:spPr/>
    </dgm:pt>
    <dgm:pt modelId="{D268170B-CFEC-4728-BB06-2A4EFDBC209E}" type="pres">
      <dgm:prSet presAssocID="{2D4BA2BA-3294-4FDB-B92F-18C31145E30B}" presName="horzFour" presStyleCnt="0"/>
      <dgm:spPr/>
    </dgm:pt>
    <dgm:pt modelId="{6E5234CD-6F5F-42C9-BC38-8F818DC32C29}" type="pres">
      <dgm:prSet presAssocID="{39218294-6390-4C1D-A8F9-9C24D2E609CF}" presName="vertFour" presStyleCnt="0">
        <dgm:presLayoutVars>
          <dgm:chPref val="3"/>
        </dgm:presLayoutVars>
      </dgm:prSet>
      <dgm:spPr/>
    </dgm:pt>
    <dgm:pt modelId="{7309BAE8-06D3-4C3D-A215-68409B7A4072}" type="pres">
      <dgm:prSet presAssocID="{39218294-6390-4C1D-A8F9-9C24D2E609CF}" presName="txFour" presStyleLbl="node4" presStyleIdx="8" presStyleCnt="10" custScaleX="83251" custLinFactNeighborX="978" custLinFactNeighborY="352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7CF8716-B838-4F7F-B3EB-BFCFDA5D3C76}" type="pres">
      <dgm:prSet presAssocID="{39218294-6390-4C1D-A8F9-9C24D2E609CF}" presName="parTransFour" presStyleCnt="0"/>
      <dgm:spPr/>
    </dgm:pt>
    <dgm:pt modelId="{5FA3C2ED-2079-4CFC-8A50-933106409EC0}" type="pres">
      <dgm:prSet presAssocID="{39218294-6390-4C1D-A8F9-9C24D2E609CF}" presName="horzFour" presStyleCnt="0"/>
      <dgm:spPr/>
    </dgm:pt>
    <dgm:pt modelId="{16B4B73E-6A57-4E5C-8A5D-14DAAADB171F}" type="pres">
      <dgm:prSet presAssocID="{3E73AD7B-7EDB-4BB1-9BF9-7949BB7E1D46}" presName="vertFour" presStyleCnt="0">
        <dgm:presLayoutVars>
          <dgm:chPref val="3"/>
        </dgm:presLayoutVars>
      </dgm:prSet>
      <dgm:spPr/>
    </dgm:pt>
    <dgm:pt modelId="{134A8101-AA0F-439E-BD70-8055145CDA95}" type="pres">
      <dgm:prSet presAssocID="{3E73AD7B-7EDB-4BB1-9BF9-7949BB7E1D46}" presName="txFour" presStyleLbl="node4" presStyleIdx="9" presStyleCnt="10" custScaleX="8325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F01B596-BFC5-41B5-B33C-C6CAFBD4A205}" type="pres">
      <dgm:prSet presAssocID="{3E73AD7B-7EDB-4BB1-9BF9-7949BB7E1D46}" presName="horzFour" presStyleCnt="0"/>
      <dgm:spPr/>
    </dgm:pt>
  </dgm:ptLst>
  <dgm:cxnLst>
    <dgm:cxn modelId="{48B4F33B-ACEE-4CB0-BD7E-6FA009B0B4AE}" srcId="{56E1BA03-7518-4FEB-9FAF-DA4864E7A034}" destId="{1552C8BC-C08F-4D32-9E97-F7E38C60E3AF}" srcOrd="0" destOrd="0" parTransId="{1FA7170E-6E6D-4DFB-A967-3FE2BB649952}" sibTransId="{33FB7300-BCD2-4DB2-854C-A912CBE2DB04}"/>
    <dgm:cxn modelId="{2175D4FF-644B-4899-9639-F24D9C92A91E}" srcId="{42FCCE77-01A0-4BF5-8790-1435D6B8D923}" destId="{0FC6BBD3-0E8D-485E-AD7A-3D6A8F57BB6B}" srcOrd="0" destOrd="0" parTransId="{1AC5CF62-C418-464D-9EDD-8F81718C85DD}" sibTransId="{7ABD24BF-1036-4AED-8EDE-A5A3AFDB969D}"/>
    <dgm:cxn modelId="{1283608B-7C45-484A-AA80-DE9CD5302AE8}" type="presOf" srcId="{1552C8BC-C08F-4D32-9E97-F7E38C60E3AF}" destId="{3CC19F28-42B2-47E0-8967-8130A401DF67}" srcOrd="0" destOrd="0" presId="urn:microsoft.com/office/officeart/2005/8/layout/hierarchy4"/>
    <dgm:cxn modelId="{C63707EA-B49D-4FBA-9CFB-29F23ADDB863}" srcId="{284F5E6C-472D-4880-92C4-CC24730E9C45}" destId="{56E1BA03-7518-4FEB-9FAF-DA4864E7A034}" srcOrd="0" destOrd="0" parTransId="{557BAD00-51D9-425B-A477-0622E5D91CAC}" sibTransId="{63B15277-654A-4BF5-B9D3-DC79EDA2A936}"/>
    <dgm:cxn modelId="{CFE506FB-A4F4-46E0-8E39-6F89F0676E03}" type="presOf" srcId="{2D4BA2BA-3294-4FDB-B92F-18C31145E30B}" destId="{283D78DA-327B-47B0-BC02-D609C3BBD07A}" srcOrd="0" destOrd="0" presId="urn:microsoft.com/office/officeart/2005/8/layout/hierarchy4"/>
    <dgm:cxn modelId="{45A8CB2E-BC0D-46F8-B319-6C7E28AB5285}" type="presOf" srcId="{3E73AD7B-7EDB-4BB1-9BF9-7949BB7E1D46}" destId="{134A8101-AA0F-439E-BD70-8055145CDA95}" srcOrd="0" destOrd="0" presId="urn:microsoft.com/office/officeart/2005/8/layout/hierarchy4"/>
    <dgm:cxn modelId="{3EAD88EA-57A7-4D5D-AB97-A9CB700A2E3D}" type="presOf" srcId="{56E1BA03-7518-4FEB-9FAF-DA4864E7A034}" destId="{385441C3-FFE4-445E-92E1-B448B17A31BF}" srcOrd="0" destOrd="0" presId="urn:microsoft.com/office/officeart/2005/8/layout/hierarchy4"/>
    <dgm:cxn modelId="{D8148DF8-CE50-4B65-B1AA-CE04109C608E}" type="presOf" srcId="{7DA1DB6C-CB34-418B-913D-403506DC9BFA}" destId="{63F6F350-F77D-40EC-A24C-A74B16FFFF6A}" srcOrd="0" destOrd="0" presId="urn:microsoft.com/office/officeart/2005/8/layout/hierarchy4"/>
    <dgm:cxn modelId="{548A9942-07BC-4423-BB92-B88EF35A5645}" type="presOf" srcId="{284F5E6C-472D-4880-92C4-CC24730E9C45}" destId="{267EFD51-B5FF-4415-BE03-BA81648DE597}" srcOrd="0" destOrd="0" presId="urn:microsoft.com/office/officeart/2005/8/layout/hierarchy4"/>
    <dgm:cxn modelId="{8E4C7A09-12CC-471F-9AE2-3D60372F9C78}" type="presOf" srcId="{0ABF3DA2-A925-4B19-8964-7064E6FE951E}" destId="{D4E3BA8B-5DA4-42A3-BEF6-DF06CFF8430E}" srcOrd="0" destOrd="0" presId="urn:microsoft.com/office/officeart/2005/8/layout/hierarchy4"/>
    <dgm:cxn modelId="{F9D6D7A3-FE29-470E-851C-89CD2CACA178}" type="presOf" srcId="{0FC6BBD3-0E8D-485E-AD7A-3D6A8F57BB6B}" destId="{54FCA981-31AA-4548-A4F1-FE38F3A6BA64}" srcOrd="0" destOrd="0" presId="urn:microsoft.com/office/officeart/2005/8/layout/hierarchy4"/>
    <dgm:cxn modelId="{B02193F1-47EC-40C6-B248-A855C94895D8}" srcId="{2D4BA2BA-3294-4FDB-B92F-18C31145E30B}" destId="{39218294-6390-4C1D-A8F9-9C24D2E609CF}" srcOrd="0" destOrd="0" parTransId="{A8F1F334-1EB3-4537-A635-0BE19BA0C58F}" sibTransId="{98390F8A-23E4-444C-AD0A-CF4EE6C8FF3C}"/>
    <dgm:cxn modelId="{93815633-0466-4DC5-A6A7-27ADB0CF60C2}" type="presOf" srcId="{719E4FC2-E18C-49D3-8CF2-C78BEFEC7C16}" destId="{62238BDE-2685-45B8-893E-DBA66980F535}" srcOrd="0" destOrd="0" presId="urn:microsoft.com/office/officeart/2005/8/layout/hierarchy4"/>
    <dgm:cxn modelId="{4EA3C3AA-C924-47DA-B6EE-46F1D01BCE85}" srcId="{39218294-6390-4C1D-A8F9-9C24D2E609CF}" destId="{3E73AD7B-7EDB-4BB1-9BF9-7949BB7E1D46}" srcOrd="0" destOrd="0" parTransId="{4A8EEFDA-2098-45DB-90AD-D63823019952}" sibTransId="{96722B54-AF7F-42C7-AF19-D8933D22F4F3}"/>
    <dgm:cxn modelId="{80B4DB28-0AAA-49CA-8FD2-6D288C20E2B6}" srcId="{0FC6BBD3-0E8D-485E-AD7A-3D6A8F57BB6B}" destId="{2D4BA2BA-3294-4FDB-B92F-18C31145E30B}" srcOrd="0" destOrd="0" parTransId="{638E163C-BD11-41CA-82A7-7F982880969B}" sibTransId="{4F47F8C0-5F24-4D30-9850-CE2670192B05}"/>
    <dgm:cxn modelId="{BF51D855-4BDA-44BC-B611-5245975CAF9E}" type="presOf" srcId="{39218294-6390-4C1D-A8F9-9C24D2E609CF}" destId="{7309BAE8-06D3-4C3D-A215-68409B7A4072}" srcOrd="0" destOrd="0" presId="urn:microsoft.com/office/officeart/2005/8/layout/hierarchy4"/>
    <dgm:cxn modelId="{BBE4614E-9AC2-4A8A-B19E-36BCDF0BDA56}" srcId="{99D01D4E-882B-4463-9D9E-CD4D9DEB36BC}" destId="{42FCCE77-01A0-4BF5-8790-1435D6B8D923}" srcOrd="0" destOrd="0" parTransId="{56BDE1F1-A204-4235-A803-55DA2BE6FF65}" sibTransId="{919C2B62-9855-4952-96BA-0513ADDAC27B}"/>
    <dgm:cxn modelId="{709D53AC-9FD8-4DBE-A2EF-3FDA9A0111C6}" type="presOf" srcId="{FFBEA247-1FC4-4DD7-AC6C-60ED63FEB4C8}" destId="{918B9AE4-EBD0-4349-997C-A40F37CE41C3}" srcOrd="0" destOrd="0" presId="urn:microsoft.com/office/officeart/2005/8/layout/hierarchy4"/>
    <dgm:cxn modelId="{E8F080F3-1101-4167-84EC-30F388C7EE65}" type="presOf" srcId="{42FCCE77-01A0-4BF5-8790-1435D6B8D923}" destId="{F60A10B2-D19E-41F4-8314-C8F4B960945F}" srcOrd="0" destOrd="0" presId="urn:microsoft.com/office/officeart/2005/8/layout/hierarchy4"/>
    <dgm:cxn modelId="{EAE5B932-8428-4B1C-AD33-5598BF177BC8}" srcId="{1552C8BC-C08F-4D32-9E97-F7E38C60E3AF}" destId="{0DE5052A-E99E-4E00-9CC3-B05C599A8D7F}" srcOrd="0" destOrd="0" parTransId="{7CB48FB2-1FB5-4B88-B06C-DF4FBC1E767E}" sibTransId="{363656E5-1809-4E01-96BD-5EB8D28A3C03}"/>
    <dgm:cxn modelId="{486C732D-E124-4F47-810A-C0D7B50DC925}" srcId="{FFBEA247-1FC4-4DD7-AC6C-60ED63FEB4C8}" destId="{ADA77818-8B2F-4F59-9E2D-B72F97A013C4}" srcOrd="0" destOrd="0" parTransId="{AF149FFD-1ED7-484B-B305-3EC4E0255F1D}" sibTransId="{6AC3BC1C-21B3-49FB-92A1-241DA352AC42}"/>
    <dgm:cxn modelId="{9A1325AB-0FC2-4C06-AE14-A15268710F69}" srcId="{719E4FC2-E18C-49D3-8CF2-C78BEFEC7C16}" destId="{FFBEA247-1FC4-4DD7-AC6C-60ED63FEB4C8}" srcOrd="0" destOrd="0" parTransId="{8AA79279-E6D7-4BBE-AF16-71E42671E449}" sibTransId="{CA6F78A3-DE59-4AD4-A119-A392061A1F5D}"/>
    <dgm:cxn modelId="{11F845E6-DD70-4EAD-B85B-6917A0D2F694}" srcId="{69082866-8839-46C0-94A8-C48FD3A88CCA}" destId="{719E4FC2-E18C-49D3-8CF2-C78BEFEC7C16}" srcOrd="0" destOrd="0" parTransId="{97A70D3F-B576-4AA8-86DC-E05AEA3289A4}" sibTransId="{7361A167-8EBE-42D2-A044-3635F047E083}"/>
    <dgm:cxn modelId="{5B8377D1-6D77-4231-A2ED-86389AEE2DC7}" type="presOf" srcId="{69082866-8839-46C0-94A8-C48FD3A88CCA}" destId="{938D17E7-9EF5-460F-8E72-6096585B5FDA}" srcOrd="0" destOrd="0" presId="urn:microsoft.com/office/officeart/2005/8/layout/hierarchy4"/>
    <dgm:cxn modelId="{8542F196-468F-48C2-8B19-CB076FB42806}" srcId="{7DA1DB6C-CB34-418B-913D-403506DC9BFA}" destId="{69082866-8839-46C0-94A8-C48FD3A88CCA}" srcOrd="0" destOrd="0" parTransId="{CB738484-A968-40E5-B14F-9348CB5F0C0C}" sibTransId="{1EA5B43E-EE44-4A84-AB25-32867B91CCBB}"/>
    <dgm:cxn modelId="{5F5B0752-47E2-4446-80E9-D643FBE28EB1}" srcId="{0ABF3DA2-A925-4B19-8964-7064E6FE951E}" destId="{99D01D4E-882B-4463-9D9E-CD4D9DEB36BC}" srcOrd="0" destOrd="0" parTransId="{0460F6F0-E113-4BF4-A8DE-8699253FB8D5}" sibTransId="{2B790513-3406-484D-86B8-0EA989AE3307}"/>
    <dgm:cxn modelId="{25EB4738-2437-4261-BFA7-5392F9598DF3}" srcId="{69082866-8839-46C0-94A8-C48FD3A88CCA}" destId="{0ABF3DA2-A925-4B19-8964-7064E6FE951E}" srcOrd="1" destOrd="0" parTransId="{47AC6139-24DD-4139-A284-9A49313505DD}" sibTransId="{3ECE9A0A-2E56-43D4-AFFE-092717B2AA48}"/>
    <dgm:cxn modelId="{B4C14713-5391-4596-AF46-C56A017E8D2E}" type="presOf" srcId="{0DE5052A-E99E-4E00-9CC3-B05C599A8D7F}" destId="{808A228D-EFA7-4C51-88FA-869DA503151A}" srcOrd="0" destOrd="0" presId="urn:microsoft.com/office/officeart/2005/8/layout/hierarchy4"/>
    <dgm:cxn modelId="{480E85FB-C09C-470D-AC22-223837387634}" type="presOf" srcId="{ADA77818-8B2F-4F59-9E2D-B72F97A013C4}" destId="{9DC72A30-461E-444C-B02B-72E856946D4B}" srcOrd="0" destOrd="0" presId="urn:microsoft.com/office/officeart/2005/8/layout/hierarchy4"/>
    <dgm:cxn modelId="{6FA8305A-D2FC-409B-B7A0-79E341CD61AD}" type="presOf" srcId="{99D01D4E-882B-4463-9D9E-CD4D9DEB36BC}" destId="{F2EB17E4-DBEC-43EC-B65B-A5F2505DE154}" srcOrd="0" destOrd="0" presId="urn:microsoft.com/office/officeart/2005/8/layout/hierarchy4"/>
    <dgm:cxn modelId="{18FF1F6C-12FE-488A-B061-E37450A31C80}" srcId="{ADA77818-8B2F-4F59-9E2D-B72F97A013C4}" destId="{284F5E6C-472D-4880-92C4-CC24730E9C45}" srcOrd="0" destOrd="0" parTransId="{D3F806D4-1790-4778-8AAC-108CE3D04323}" sibTransId="{E07B992B-C925-45FB-926C-C83ACCA45BE7}"/>
    <dgm:cxn modelId="{19EE8D98-423C-440E-B699-BFB8A8EA1D3D}" type="presParOf" srcId="{63F6F350-F77D-40EC-A24C-A74B16FFFF6A}" destId="{52A4F8DE-C416-422F-B43C-D97E678B1A5C}" srcOrd="0" destOrd="0" presId="urn:microsoft.com/office/officeart/2005/8/layout/hierarchy4"/>
    <dgm:cxn modelId="{BD9932B9-EACA-4DAA-B938-D95CDB146AF6}" type="presParOf" srcId="{52A4F8DE-C416-422F-B43C-D97E678B1A5C}" destId="{938D17E7-9EF5-460F-8E72-6096585B5FDA}" srcOrd="0" destOrd="0" presId="urn:microsoft.com/office/officeart/2005/8/layout/hierarchy4"/>
    <dgm:cxn modelId="{04F951CC-C123-406A-8C84-CEF663C8A444}" type="presParOf" srcId="{52A4F8DE-C416-422F-B43C-D97E678B1A5C}" destId="{74B3FCDD-9D2C-404C-8BAC-933614E8225C}" srcOrd="1" destOrd="0" presId="urn:microsoft.com/office/officeart/2005/8/layout/hierarchy4"/>
    <dgm:cxn modelId="{A60B77D1-84C0-4235-9E92-525BB8506BCF}" type="presParOf" srcId="{52A4F8DE-C416-422F-B43C-D97E678B1A5C}" destId="{B27E3A05-B505-4417-A03A-EF736197400C}" srcOrd="2" destOrd="0" presId="urn:microsoft.com/office/officeart/2005/8/layout/hierarchy4"/>
    <dgm:cxn modelId="{6B815E26-CAA6-49F3-85BB-A475A37BC1D5}" type="presParOf" srcId="{B27E3A05-B505-4417-A03A-EF736197400C}" destId="{955C7AA9-5D04-4CC6-A6CB-D4518454C67A}" srcOrd="0" destOrd="0" presId="urn:microsoft.com/office/officeart/2005/8/layout/hierarchy4"/>
    <dgm:cxn modelId="{16EDFDE2-95C7-40B0-ADB0-54E2C3A5CBFB}" type="presParOf" srcId="{955C7AA9-5D04-4CC6-A6CB-D4518454C67A}" destId="{62238BDE-2685-45B8-893E-DBA66980F535}" srcOrd="0" destOrd="0" presId="urn:microsoft.com/office/officeart/2005/8/layout/hierarchy4"/>
    <dgm:cxn modelId="{24A75474-588F-4D43-B69F-1A4AECB27FA4}" type="presParOf" srcId="{955C7AA9-5D04-4CC6-A6CB-D4518454C67A}" destId="{DB69A875-3737-4684-ABBC-12C799ED7FB9}" srcOrd="1" destOrd="0" presId="urn:microsoft.com/office/officeart/2005/8/layout/hierarchy4"/>
    <dgm:cxn modelId="{C33D4D97-150E-414D-89C2-3CE7C82BA7D5}" type="presParOf" srcId="{955C7AA9-5D04-4CC6-A6CB-D4518454C67A}" destId="{D4330564-F34A-411C-8025-87B4474AC759}" srcOrd="2" destOrd="0" presId="urn:microsoft.com/office/officeart/2005/8/layout/hierarchy4"/>
    <dgm:cxn modelId="{6CB8CC52-7342-4819-81FC-BCF85398ED54}" type="presParOf" srcId="{D4330564-F34A-411C-8025-87B4474AC759}" destId="{A89F72D6-7B48-42D8-B5A4-33B2F8E563E8}" srcOrd="0" destOrd="0" presId="urn:microsoft.com/office/officeart/2005/8/layout/hierarchy4"/>
    <dgm:cxn modelId="{940F73B1-E4BC-40AB-BBFD-0294B6469528}" type="presParOf" srcId="{A89F72D6-7B48-42D8-B5A4-33B2F8E563E8}" destId="{918B9AE4-EBD0-4349-997C-A40F37CE41C3}" srcOrd="0" destOrd="0" presId="urn:microsoft.com/office/officeart/2005/8/layout/hierarchy4"/>
    <dgm:cxn modelId="{15C05B14-BACC-4319-9955-64CD102EC31A}" type="presParOf" srcId="{A89F72D6-7B48-42D8-B5A4-33B2F8E563E8}" destId="{AA381798-09EF-4BC1-89C7-ABD7D05D4405}" srcOrd="1" destOrd="0" presId="urn:microsoft.com/office/officeart/2005/8/layout/hierarchy4"/>
    <dgm:cxn modelId="{9C06FDA2-0C6D-4F5B-BC4A-ADAE033C3F4D}" type="presParOf" srcId="{A89F72D6-7B48-42D8-B5A4-33B2F8E563E8}" destId="{14900D52-116A-4F59-A849-2CC2EDB408B6}" srcOrd="2" destOrd="0" presId="urn:microsoft.com/office/officeart/2005/8/layout/hierarchy4"/>
    <dgm:cxn modelId="{213C6400-63D5-446A-941C-DB0A9BF034F8}" type="presParOf" srcId="{14900D52-116A-4F59-A849-2CC2EDB408B6}" destId="{B0F7D411-127C-4206-AE45-C31AA5A21820}" srcOrd="0" destOrd="0" presId="urn:microsoft.com/office/officeart/2005/8/layout/hierarchy4"/>
    <dgm:cxn modelId="{425182B9-F0B1-4CE8-A1B4-67894B4CFDFC}" type="presParOf" srcId="{B0F7D411-127C-4206-AE45-C31AA5A21820}" destId="{9DC72A30-461E-444C-B02B-72E856946D4B}" srcOrd="0" destOrd="0" presId="urn:microsoft.com/office/officeart/2005/8/layout/hierarchy4"/>
    <dgm:cxn modelId="{6D536C51-184E-4F88-9F7F-92811528E3C9}" type="presParOf" srcId="{B0F7D411-127C-4206-AE45-C31AA5A21820}" destId="{88DA1109-5C82-4EFC-9B01-D88D40E847A2}" srcOrd="1" destOrd="0" presId="urn:microsoft.com/office/officeart/2005/8/layout/hierarchy4"/>
    <dgm:cxn modelId="{5FE895E2-C594-4F4B-A71E-7BA33143A5CB}" type="presParOf" srcId="{B0F7D411-127C-4206-AE45-C31AA5A21820}" destId="{35E342BF-1AC9-44C3-A257-5989F853AF02}" srcOrd="2" destOrd="0" presId="urn:microsoft.com/office/officeart/2005/8/layout/hierarchy4"/>
    <dgm:cxn modelId="{2C8B9DB7-0CA8-4B7E-853F-AF1BCA772174}" type="presParOf" srcId="{35E342BF-1AC9-44C3-A257-5989F853AF02}" destId="{FD27E8B3-7A45-4978-A0B3-A5600D077375}" srcOrd="0" destOrd="0" presId="urn:microsoft.com/office/officeart/2005/8/layout/hierarchy4"/>
    <dgm:cxn modelId="{228EB15E-B203-4B3B-A71B-AE759341DDD6}" type="presParOf" srcId="{FD27E8B3-7A45-4978-A0B3-A5600D077375}" destId="{267EFD51-B5FF-4415-BE03-BA81648DE597}" srcOrd="0" destOrd="0" presId="urn:microsoft.com/office/officeart/2005/8/layout/hierarchy4"/>
    <dgm:cxn modelId="{9D0F726A-F4DD-4955-92AC-01F063FF8C2A}" type="presParOf" srcId="{FD27E8B3-7A45-4978-A0B3-A5600D077375}" destId="{FCF42F66-FAF4-4ACB-BB91-AD0A534FE874}" srcOrd="1" destOrd="0" presId="urn:microsoft.com/office/officeart/2005/8/layout/hierarchy4"/>
    <dgm:cxn modelId="{A2661A0D-EE74-4656-AFA8-9FFC6BA455B0}" type="presParOf" srcId="{FD27E8B3-7A45-4978-A0B3-A5600D077375}" destId="{B3214387-C7DB-4955-8C29-CC869A937903}" srcOrd="2" destOrd="0" presId="urn:microsoft.com/office/officeart/2005/8/layout/hierarchy4"/>
    <dgm:cxn modelId="{1AAF6D42-9349-4A3C-9701-3678A9C31CB1}" type="presParOf" srcId="{B3214387-C7DB-4955-8C29-CC869A937903}" destId="{17BF2D3D-416B-44F8-9CF7-F6ACA54A40F9}" srcOrd="0" destOrd="0" presId="urn:microsoft.com/office/officeart/2005/8/layout/hierarchy4"/>
    <dgm:cxn modelId="{C65998A3-7E65-4356-A2D8-317BBCFD9CEF}" type="presParOf" srcId="{17BF2D3D-416B-44F8-9CF7-F6ACA54A40F9}" destId="{385441C3-FFE4-445E-92E1-B448B17A31BF}" srcOrd="0" destOrd="0" presId="urn:microsoft.com/office/officeart/2005/8/layout/hierarchy4"/>
    <dgm:cxn modelId="{CBC30AA1-1417-4C32-9351-10F02CAC8357}" type="presParOf" srcId="{17BF2D3D-416B-44F8-9CF7-F6ACA54A40F9}" destId="{B865A0A0-A5DD-498C-B631-82F16423D421}" srcOrd="1" destOrd="0" presId="urn:microsoft.com/office/officeart/2005/8/layout/hierarchy4"/>
    <dgm:cxn modelId="{5D35C33C-D873-4039-B952-45D8BB7287AB}" type="presParOf" srcId="{17BF2D3D-416B-44F8-9CF7-F6ACA54A40F9}" destId="{5A9228EE-D55E-4C0E-BF48-88C8C99BD14E}" srcOrd="2" destOrd="0" presId="urn:microsoft.com/office/officeart/2005/8/layout/hierarchy4"/>
    <dgm:cxn modelId="{A49D0232-10E0-416B-AEB9-3FE3878B62C1}" type="presParOf" srcId="{5A9228EE-D55E-4C0E-BF48-88C8C99BD14E}" destId="{82866708-E626-4021-AA01-22005B2C2652}" srcOrd="0" destOrd="0" presId="urn:microsoft.com/office/officeart/2005/8/layout/hierarchy4"/>
    <dgm:cxn modelId="{2E291194-8F3C-45AE-B673-EC533DF9120B}" type="presParOf" srcId="{82866708-E626-4021-AA01-22005B2C2652}" destId="{3CC19F28-42B2-47E0-8967-8130A401DF67}" srcOrd="0" destOrd="0" presId="urn:microsoft.com/office/officeart/2005/8/layout/hierarchy4"/>
    <dgm:cxn modelId="{A24BDDB1-7EA3-4D1D-A7D2-1AF80DBA54B8}" type="presParOf" srcId="{82866708-E626-4021-AA01-22005B2C2652}" destId="{40DD6803-03E0-4CF7-935B-8F464CFCFC33}" srcOrd="1" destOrd="0" presId="urn:microsoft.com/office/officeart/2005/8/layout/hierarchy4"/>
    <dgm:cxn modelId="{F7508DE9-6F78-433D-AA8F-F1404EE2CCA1}" type="presParOf" srcId="{82866708-E626-4021-AA01-22005B2C2652}" destId="{67A6B7E6-BC36-45ED-89F1-D84AD0E59435}" srcOrd="2" destOrd="0" presId="urn:microsoft.com/office/officeart/2005/8/layout/hierarchy4"/>
    <dgm:cxn modelId="{F08A5F98-5E3B-4DF0-B7B2-A8FF64FC5242}" type="presParOf" srcId="{67A6B7E6-BC36-45ED-89F1-D84AD0E59435}" destId="{054FE4F5-6657-47C1-ADAB-88FC7FB6E82A}" srcOrd="0" destOrd="0" presId="urn:microsoft.com/office/officeart/2005/8/layout/hierarchy4"/>
    <dgm:cxn modelId="{92C0E539-9144-4C64-AF30-41D5F482E0F0}" type="presParOf" srcId="{054FE4F5-6657-47C1-ADAB-88FC7FB6E82A}" destId="{808A228D-EFA7-4C51-88FA-869DA503151A}" srcOrd="0" destOrd="0" presId="urn:microsoft.com/office/officeart/2005/8/layout/hierarchy4"/>
    <dgm:cxn modelId="{13749FA5-59F3-4D10-9EF1-9133B3302988}" type="presParOf" srcId="{054FE4F5-6657-47C1-ADAB-88FC7FB6E82A}" destId="{0737E107-ACEE-46C2-B1FB-5B9C858815B6}" srcOrd="1" destOrd="0" presId="urn:microsoft.com/office/officeart/2005/8/layout/hierarchy4"/>
    <dgm:cxn modelId="{19E1FD04-B8A6-4EBC-B5E0-D4FB39956664}" type="presParOf" srcId="{B27E3A05-B505-4417-A03A-EF736197400C}" destId="{3E48C6E6-BBF2-41E9-A2C8-11707DF660FE}" srcOrd="1" destOrd="0" presId="urn:microsoft.com/office/officeart/2005/8/layout/hierarchy4"/>
    <dgm:cxn modelId="{CE62CFD1-3D69-4981-9481-9E7E51EAF18C}" type="presParOf" srcId="{B27E3A05-B505-4417-A03A-EF736197400C}" destId="{0522D750-CE84-4CF4-B057-C42E42B48C68}" srcOrd="2" destOrd="0" presId="urn:microsoft.com/office/officeart/2005/8/layout/hierarchy4"/>
    <dgm:cxn modelId="{F90D29CB-C74B-481A-9BB7-FBB904A2AEF5}" type="presParOf" srcId="{0522D750-CE84-4CF4-B057-C42E42B48C68}" destId="{D4E3BA8B-5DA4-42A3-BEF6-DF06CFF8430E}" srcOrd="0" destOrd="0" presId="urn:microsoft.com/office/officeart/2005/8/layout/hierarchy4"/>
    <dgm:cxn modelId="{262E92FB-28D3-4FBE-8D6F-65A8D9FA76B4}" type="presParOf" srcId="{0522D750-CE84-4CF4-B057-C42E42B48C68}" destId="{E619E394-2ACE-4E64-A3D2-3ABFDD644580}" srcOrd="1" destOrd="0" presId="urn:microsoft.com/office/officeart/2005/8/layout/hierarchy4"/>
    <dgm:cxn modelId="{0F417BC1-659D-485B-A28A-83A351C3ABCA}" type="presParOf" srcId="{0522D750-CE84-4CF4-B057-C42E42B48C68}" destId="{0C0CCE46-2D9B-4916-8170-8FE96CF14EB7}" srcOrd="2" destOrd="0" presId="urn:microsoft.com/office/officeart/2005/8/layout/hierarchy4"/>
    <dgm:cxn modelId="{F6A32700-F5FF-477E-837C-B120D70C9736}" type="presParOf" srcId="{0C0CCE46-2D9B-4916-8170-8FE96CF14EB7}" destId="{5F6A892A-736B-4F51-AE87-9D83B21CE19C}" srcOrd="0" destOrd="0" presId="urn:microsoft.com/office/officeart/2005/8/layout/hierarchy4"/>
    <dgm:cxn modelId="{2F93BD74-B684-415E-8F81-9B4A10FFEDAB}" type="presParOf" srcId="{5F6A892A-736B-4F51-AE87-9D83B21CE19C}" destId="{F2EB17E4-DBEC-43EC-B65B-A5F2505DE154}" srcOrd="0" destOrd="0" presId="urn:microsoft.com/office/officeart/2005/8/layout/hierarchy4"/>
    <dgm:cxn modelId="{B1533450-2381-4AD1-8126-089AFACC4AA5}" type="presParOf" srcId="{5F6A892A-736B-4F51-AE87-9D83B21CE19C}" destId="{8D8A7F10-5E93-486C-82DA-8345C406F5C8}" srcOrd="1" destOrd="0" presId="urn:microsoft.com/office/officeart/2005/8/layout/hierarchy4"/>
    <dgm:cxn modelId="{305636C0-DC3C-4726-87AB-033FAD0DEF10}" type="presParOf" srcId="{5F6A892A-736B-4F51-AE87-9D83B21CE19C}" destId="{DC774B19-1E36-4A06-AC95-44A190F4BE7D}" srcOrd="2" destOrd="0" presId="urn:microsoft.com/office/officeart/2005/8/layout/hierarchy4"/>
    <dgm:cxn modelId="{D9C62ADC-A897-4BAF-8391-949CF4D95FF0}" type="presParOf" srcId="{DC774B19-1E36-4A06-AC95-44A190F4BE7D}" destId="{C7ACD2A1-9EB9-4663-8077-F010CFF85055}" srcOrd="0" destOrd="0" presId="urn:microsoft.com/office/officeart/2005/8/layout/hierarchy4"/>
    <dgm:cxn modelId="{7929F185-35EB-40EC-A741-64DEA807441A}" type="presParOf" srcId="{C7ACD2A1-9EB9-4663-8077-F010CFF85055}" destId="{F60A10B2-D19E-41F4-8314-C8F4B960945F}" srcOrd="0" destOrd="0" presId="urn:microsoft.com/office/officeart/2005/8/layout/hierarchy4"/>
    <dgm:cxn modelId="{38B3A0DF-24D5-4195-AE98-B76770C915D5}" type="presParOf" srcId="{C7ACD2A1-9EB9-4663-8077-F010CFF85055}" destId="{43F7B1F3-43E2-4C91-8F79-3B1EBB2E594E}" srcOrd="1" destOrd="0" presId="urn:microsoft.com/office/officeart/2005/8/layout/hierarchy4"/>
    <dgm:cxn modelId="{C13BB0F5-38BB-42E4-BBE8-993ADE4114C7}" type="presParOf" srcId="{C7ACD2A1-9EB9-4663-8077-F010CFF85055}" destId="{894DCD70-8E15-4DDD-B4DA-47A0AFB31CB0}" srcOrd="2" destOrd="0" presId="urn:microsoft.com/office/officeart/2005/8/layout/hierarchy4"/>
    <dgm:cxn modelId="{A23C5678-2F44-46F5-94AE-92F9DD71EE86}" type="presParOf" srcId="{894DCD70-8E15-4DDD-B4DA-47A0AFB31CB0}" destId="{1839B4A4-50EC-4A7D-951F-E52239B706B9}" srcOrd="0" destOrd="0" presId="urn:microsoft.com/office/officeart/2005/8/layout/hierarchy4"/>
    <dgm:cxn modelId="{778F340D-1FB9-4146-9A92-48F5BBC1396E}" type="presParOf" srcId="{1839B4A4-50EC-4A7D-951F-E52239B706B9}" destId="{54FCA981-31AA-4548-A4F1-FE38F3A6BA64}" srcOrd="0" destOrd="0" presId="urn:microsoft.com/office/officeart/2005/8/layout/hierarchy4"/>
    <dgm:cxn modelId="{2E4EF8AB-43A2-448E-BDE1-918A9FDB7D38}" type="presParOf" srcId="{1839B4A4-50EC-4A7D-951F-E52239B706B9}" destId="{96BCCDA9-B30B-4889-8FA9-91D048056090}" srcOrd="1" destOrd="0" presId="urn:microsoft.com/office/officeart/2005/8/layout/hierarchy4"/>
    <dgm:cxn modelId="{DA3F9AA4-43CA-41D7-9B94-0721492E301C}" type="presParOf" srcId="{1839B4A4-50EC-4A7D-951F-E52239B706B9}" destId="{934FF263-6E62-44BE-BBC5-430B9CEE68A8}" srcOrd="2" destOrd="0" presId="urn:microsoft.com/office/officeart/2005/8/layout/hierarchy4"/>
    <dgm:cxn modelId="{0CE58666-1F09-41ED-9C38-A5A9025C6756}" type="presParOf" srcId="{934FF263-6E62-44BE-BBC5-430B9CEE68A8}" destId="{1BFD82EB-B483-4A19-B18C-B9455A471A11}" srcOrd="0" destOrd="0" presId="urn:microsoft.com/office/officeart/2005/8/layout/hierarchy4"/>
    <dgm:cxn modelId="{46E708A8-AD2D-4758-9799-305AD23CBE23}" type="presParOf" srcId="{1BFD82EB-B483-4A19-B18C-B9455A471A11}" destId="{283D78DA-327B-47B0-BC02-D609C3BBD07A}" srcOrd="0" destOrd="0" presId="urn:microsoft.com/office/officeart/2005/8/layout/hierarchy4"/>
    <dgm:cxn modelId="{C6D52C74-158A-44BC-AAF1-9E3F2C21A4E8}" type="presParOf" srcId="{1BFD82EB-B483-4A19-B18C-B9455A471A11}" destId="{96E932CE-0B07-41E1-B390-7BB72766DD6F}" srcOrd="1" destOrd="0" presId="urn:microsoft.com/office/officeart/2005/8/layout/hierarchy4"/>
    <dgm:cxn modelId="{666FB7A9-2CC2-4D76-8C79-34A217C87F83}" type="presParOf" srcId="{1BFD82EB-B483-4A19-B18C-B9455A471A11}" destId="{D268170B-CFEC-4728-BB06-2A4EFDBC209E}" srcOrd="2" destOrd="0" presId="urn:microsoft.com/office/officeart/2005/8/layout/hierarchy4"/>
    <dgm:cxn modelId="{B3BB76DD-E5CB-4264-BD46-9F16F80460A7}" type="presParOf" srcId="{D268170B-CFEC-4728-BB06-2A4EFDBC209E}" destId="{6E5234CD-6F5F-42C9-BC38-8F818DC32C29}" srcOrd="0" destOrd="0" presId="urn:microsoft.com/office/officeart/2005/8/layout/hierarchy4"/>
    <dgm:cxn modelId="{A28FC771-334E-40CA-A648-C5FAD0FC4BDA}" type="presParOf" srcId="{6E5234CD-6F5F-42C9-BC38-8F818DC32C29}" destId="{7309BAE8-06D3-4C3D-A215-68409B7A4072}" srcOrd="0" destOrd="0" presId="urn:microsoft.com/office/officeart/2005/8/layout/hierarchy4"/>
    <dgm:cxn modelId="{94147EBA-1945-4C36-AF04-7DE3EB109BB8}" type="presParOf" srcId="{6E5234CD-6F5F-42C9-BC38-8F818DC32C29}" destId="{87CF8716-B838-4F7F-B3EB-BFCFDA5D3C76}" srcOrd="1" destOrd="0" presId="urn:microsoft.com/office/officeart/2005/8/layout/hierarchy4"/>
    <dgm:cxn modelId="{8D12B21A-7074-4971-91A4-87C247F01E93}" type="presParOf" srcId="{6E5234CD-6F5F-42C9-BC38-8F818DC32C29}" destId="{5FA3C2ED-2079-4CFC-8A50-933106409EC0}" srcOrd="2" destOrd="0" presId="urn:microsoft.com/office/officeart/2005/8/layout/hierarchy4"/>
    <dgm:cxn modelId="{24A6F142-941F-4CCE-BE14-58A4FAFD02F8}" type="presParOf" srcId="{5FA3C2ED-2079-4CFC-8A50-933106409EC0}" destId="{16B4B73E-6A57-4E5C-8A5D-14DAAADB171F}" srcOrd="0" destOrd="0" presId="urn:microsoft.com/office/officeart/2005/8/layout/hierarchy4"/>
    <dgm:cxn modelId="{75FE18E1-A4E9-4030-85E8-1849738BA6C2}" type="presParOf" srcId="{16B4B73E-6A57-4E5C-8A5D-14DAAADB171F}" destId="{134A8101-AA0F-439E-BD70-8055145CDA95}" srcOrd="0" destOrd="0" presId="urn:microsoft.com/office/officeart/2005/8/layout/hierarchy4"/>
    <dgm:cxn modelId="{B4C036A9-B9B9-4EF9-9992-79BF0A99BFCE}" type="presParOf" srcId="{16B4B73E-6A57-4E5C-8A5D-14DAAADB171F}" destId="{AF01B596-BFC5-41B5-B33C-C6CAFBD4A205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7071996-C089-4BC7-AD0A-0FA5C350CAC2}" type="doc">
      <dgm:prSet loTypeId="urn:microsoft.com/office/officeart/2008/layout/HalfCircle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4A45A70-25DF-407B-81DF-D98843C06CF2}">
      <dgm:prSet phldrT="[Text]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BE" dirty="0" err="1" smtClean="0">
              <a:latin typeface="+mj-lt"/>
            </a:rPr>
            <a:t>Vulnerability</a:t>
          </a:r>
          <a:endParaRPr lang="fr-BE" dirty="0" smtClean="0">
            <a:latin typeface="+mj-lt"/>
          </a:endParaRPr>
        </a:p>
        <a:p>
          <a:pPr lvl="0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dirty="0">
            <a:latin typeface="+mj-lt"/>
          </a:endParaRPr>
        </a:p>
      </dgm:t>
    </dgm:pt>
    <dgm:pt modelId="{E199D88B-D90F-4E98-98A1-047C6AA8FC2B}" type="parTrans" cxnId="{C77C1D17-47D0-486C-A79C-E4731FFF51E7}">
      <dgm:prSet/>
      <dgm:spPr/>
      <dgm:t>
        <a:bodyPr/>
        <a:lstStyle/>
        <a:p>
          <a:endParaRPr lang="en-US"/>
        </a:p>
      </dgm:t>
    </dgm:pt>
    <dgm:pt modelId="{4854BF0F-B0B3-4B6E-92EA-8203306C95C7}" type="sibTrans" cxnId="{C77C1D17-47D0-486C-A79C-E4731FFF51E7}">
      <dgm:prSet/>
      <dgm:spPr/>
      <dgm:t>
        <a:bodyPr/>
        <a:lstStyle/>
        <a:p>
          <a:endParaRPr lang="en-US"/>
        </a:p>
      </dgm:t>
    </dgm:pt>
    <dgm:pt modelId="{D79A229B-25CE-42F8-B1C9-AAB5D3E10CF1}">
      <dgm:prSet phldrT="[Text]"/>
      <dgm:spPr/>
      <dgm:t>
        <a:bodyPr/>
        <a:lstStyle/>
        <a:p>
          <a:r>
            <a:rPr lang="en-US" dirty="0" smtClean="0">
              <a:latin typeface="+mj-lt"/>
            </a:rPr>
            <a:t>Focus on the system studied</a:t>
          </a:r>
          <a:endParaRPr lang="en-US" dirty="0">
            <a:latin typeface="+mj-lt"/>
          </a:endParaRPr>
        </a:p>
      </dgm:t>
    </dgm:pt>
    <dgm:pt modelId="{A0DFDB25-832D-4DF2-B327-B873F8CEB92B}" type="parTrans" cxnId="{89748D9E-DE1B-47A5-ACAE-D8FC8C742C7D}">
      <dgm:prSet/>
      <dgm:spPr/>
      <dgm:t>
        <a:bodyPr/>
        <a:lstStyle/>
        <a:p>
          <a:endParaRPr lang="en-US"/>
        </a:p>
      </dgm:t>
    </dgm:pt>
    <dgm:pt modelId="{EAEC0334-B95B-4DE3-82B7-45D2354DC2E7}" type="sibTrans" cxnId="{89748D9E-DE1B-47A5-ACAE-D8FC8C742C7D}">
      <dgm:prSet/>
      <dgm:spPr/>
      <dgm:t>
        <a:bodyPr/>
        <a:lstStyle/>
        <a:p>
          <a:endParaRPr lang="en-US"/>
        </a:p>
      </dgm:t>
    </dgm:pt>
    <dgm:pt modelId="{87F482A9-FE87-4A4A-A4B3-F60736642168}">
      <dgm:prSet phldrT="[Text]"/>
      <dgm:spPr/>
      <dgm:t>
        <a:bodyPr/>
        <a:lstStyle/>
        <a:p>
          <a:r>
            <a:rPr lang="en-US" dirty="0" smtClean="0">
              <a:latin typeface="+mj-lt"/>
            </a:rPr>
            <a:t>Context dependent</a:t>
          </a:r>
          <a:endParaRPr lang="en-US" dirty="0">
            <a:latin typeface="+mj-lt"/>
          </a:endParaRPr>
        </a:p>
      </dgm:t>
    </dgm:pt>
    <dgm:pt modelId="{2F3C13B5-AD26-4659-8087-F657FEFB9538}" type="parTrans" cxnId="{B6971DC8-6056-4DB2-8ACD-0B5F53B21608}">
      <dgm:prSet/>
      <dgm:spPr/>
      <dgm:t>
        <a:bodyPr/>
        <a:lstStyle/>
        <a:p>
          <a:endParaRPr lang="en-US"/>
        </a:p>
      </dgm:t>
    </dgm:pt>
    <dgm:pt modelId="{110DC12F-D377-4640-89C0-F1096066BC94}" type="sibTrans" cxnId="{B6971DC8-6056-4DB2-8ACD-0B5F53B21608}">
      <dgm:prSet/>
      <dgm:spPr/>
      <dgm:t>
        <a:bodyPr/>
        <a:lstStyle/>
        <a:p>
          <a:endParaRPr lang="en-US"/>
        </a:p>
      </dgm:t>
    </dgm:pt>
    <dgm:pt modelId="{C63E7EBC-0724-4B5C-BB2D-182739F6C915}">
      <dgm:prSet phldrT="[Text]"/>
      <dgm:spPr/>
      <dgm:t>
        <a:bodyPr/>
        <a:lstStyle/>
        <a:p>
          <a:r>
            <a:rPr lang="en-US" dirty="0" smtClean="0">
              <a:latin typeface="+mj-lt"/>
            </a:rPr>
            <a:t>May be good!!</a:t>
          </a:r>
          <a:endParaRPr lang="en-US" dirty="0">
            <a:latin typeface="+mj-lt"/>
          </a:endParaRPr>
        </a:p>
      </dgm:t>
    </dgm:pt>
    <dgm:pt modelId="{1774A111-EA6F-4843-87CE-7E2FD3614C55}" type="parTrans" cxnId="{1BBEDC8A-4BEC-4C1E-A03E-7A09D878DAFB}">
      <dgm:prSet/>
      <dgm:spPr/>
      <dgm:t>
        <a:bodyPr/>
        <a:lstStyle/>
        <a:p>
          <a:endParaRPr lang="en-US"/>
        </a:p>
      </dgm:t>
    </dgm:pt>
    <dgm:pt modelId="{92E445C1-CFE0-4C01-9EEB-FDCA4A81ADBD}" type="sibTrans" cxnId="{1BBEDC8A-4BEC-4C1E-A03E-7A09D878DAFB}">
      <dgm:prSet/>
      <dgm:spPr/>
      <dgm:t>
        <a:bodyPr/>
        <a:lstStyle/>
        <a:p>
          <a:endParaRPr lang="en-US"/>
        </a:p>
      </dgm:t>
    </dgm:pt>
    <dgm:pt modelId="{53E87FC1-D61C-4132-8BF5-5478CF180208}" type="pres">
      <dgm:prSet presAssocID="{47071996-C089-4BC7-AD0A-0FA5C350CAC2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A27B87A3-CBB3-4108-839D-1A6FA3221865}" type="pres">
      <dgm:prSet presAssocID="{14A45A70-25DF-407B-81DF-D98843C06CF2}" presName="hierRoot1" presStyleCnt="0">
        <dgm:presLayoutVars>
          <dgm:hierBranch val="init"/>
        </dgm:presLayoutVars>
      </dgm:prSet>
      <dgm:spPr/>
    </dgm:pt>
    <dgm:pt modelId="{A3B50DBB-B3B8-4FCF-80B0-795E5BE42139}" type="pres">
      <dgm:prSet presAssocID="{14A45A70-25DF-407B-81DF-D98843C06CF2}" presName="rootComposite1" presStyleCnt="0"/>
      <dgm:spPr/>
    </dgm:pt>
    <dgm:pt modelId="{2BF82122-CFCF-4AF2-98F7-F3169558CB22}" type="pres">
      <dgm:prSet presAssocID="{14A45A70-25DF-407B-81DF-D98843C06CF2}" presName="rootText1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8FD6620-4118-4B9A-BC57-02BC12B4D673}" type="pres">
      <dgm:prSet presAssocID="{14A45A70-25DF-407B-81DF-D98843C06CF2}" presName="topArc1" presStyleLbl="parChTrans1D1" presStyleIdx="0" presStyleCnt="8"/>
      <dgm:spPr/>
    </dgm:pt>
    <dgm:pt modelId="{EAE64461-8239-40BD-9C9E-836A78ADD2BD}" type="pres">
      <dgm:prSet presAssocID="{14A45A70-25DF-407B-81DF-D98843C06CF2}" presName="bottomArc1" presStyleLbl="parChTrans1D1" presStyleIdx="1" presStyleCnt="8"/>
      <dgm:spPr/>
    </dgm:pt>
    <dgm:pt modelId="{D57C5ED8-EC4D-441A-9B07-25BA5B8DAB5F}" type="pres">
      <dgm:prSet presAssocID="{14A45A70-25DF-407B-81DF-D98843C06CF2}" presName="topConnNode1" presStyleLbl="node1" presStyleIdx="0" presStyleCnt="0"/>
      <dgm:spPr/>
      <dgm:t>
        <a:bodyPr/>
        <a:lstStyle/>
        <a:p>
          <a:endParaRPr lang="en-US"/>
        </a:p>
      </dgm:t>
    </dgm:pt>
    <dgm:pt modelId="{280BE5D1-AC38-4594-B10E-CFB4BB6ECC2F}" type="pres">
      <dgm:prSet presAssocID="{14A45A70-25DF-407B-81DF-D98843C06CF2}" presName="hierChild2" presStyleCnt="0"/>
      <dgm:spPr/>
    </dgm:pt>
    <dgm:pt modelId="{C9B091A3-461D-4558-8508-C430783C9B74}" type="pres">
      <dgm:prSet presAssocID="{A0DFDB25-832D-4DF2-B327-B873F8CEB92B}" presName="Name28" presStyleLbl="parChTrans1D2" presStyleIdx="0" presStyleCnt="3"/>
      <dgm:spPr/>
      <dgm:t>
        <a:bodyPr/>
        <a:lstStyle/>
        <a:p>
          <a:endParaRPr lang="en-US"/>
        </a:p>
      </dgm:t>
    </dgm:pt>
    <dgm:pt modelId="{99713AC7-07B8-4017-B021-79C350B6D1D8}" type="pres">
      <dgm:prSet presAssocID="{D79A229B-25CE-42F8-B1C9-AAB5D3E10CF1}" presName="hierRoot2" presStyleCnt="0">
        <dgm:presLayoutVars>
          <dgm:hierBranch val="init"/>
        </dgm:presLayoutVars>
      </dgm:prSet>
      <dgm:spPr/>
    </dgm:pt>
    <dgm:pt modelId="{9A6574DB-8A7E-4B89-8F95-02A980F9C394}" type="pres">
      <dgm:prSet presAssocID="{D79A229B-25CE-42F8-B1C9-AAB5D3E10CF1}" presName="rootComposite2" presStyleCnt="0"/>
      <dgm:spPr/>
    </dgm:pt>
    <dgm:pt modelId="{E2C6EB0A-909B-44CC-89D5-E58C430A38E9}" type="pres">
      <dgm:prSet presAssocID="{D79A229B-25CE-42F8-B1C9-AAB5D3E10CF1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BEC5DE1-CE21-469C-9CF1-E5EA4D2BE341}" type="pres">
      <dgm:prSet presAssocID="{D79A229B-25CE-42F8-B1C9-AAB5D3E10CF1}" presName="topArc2" presStyleLbl="parChTrans1D1" presStyleIdx="2" presStyleCnt="8"/>
      <dgm:spPr/>
    </dgm:pt>
    <dgm:pt modelId="{20D5D822-5A9A-4264-943C-4E4390A713C3}" type="pres">
      <dgm:prSet presAssocID="{D79A229B-25CE-42F8-B1C9-AAB5D3E10CF1}" presName="bottomArc2" presStyleLbl="parChTrans1D1" presStyleIdx="3" presStyleCnt="8"/>
      <dgm:spPr/>
    </dgm:pt>
    <dgm:pt modelId="{E59A0832-2CED-4309-8BBF-862103AF3DD9}" type="pres">
      <dgm:prSet presAssocID="{D79A229B-25CE-42F8-B1C9-AAB5D3E10CF1}" presName="topConnNode2" presStyleLbl="node2" presStyleIdx="0" presStyleCnt="0"/>
      <dgm:spPr/>
      <dgm:t>
        <a:bodyPr/>
        <a:lstStyle/>
        <a:p>
          <a:endParaRPr lang="en-US"/>
        </a:p>
      </dgm:t>
    </dgm:pt>
    <dgm:pt modelId="{F97C2AA4-7EBB-41C2-AD03-BFDF9DEBB1C1}" type="pres">
      <dgm:prSet presAssocID="{D79A229B-25CE-42F8-B1C9-AAB5D3E10CF1}" presName="hierChild4" presStyleCnt="0"/>
      <dgm:spPr/>
    </dgm:pt>
    <dgm:pt modelId="{B763D4FC-385D-4000-86FF-D9EE8519D6D0}" type="pres">
      <dgm:prSet presAssocID="{D79A229B-25CE-42F8-B1C9-AAB5D3E10CF1}" presName="hierChild5" presStyleCnt="0"/>
      <dgm:spPr/>
    </dgm:pt>
    <dgm:pt modelId="{DCBA7076-45E3-4091-89AB-419A121BD4B8}" type="pres">
      <dgm:prSet presAssocID="{2F3C13B5-AD26-4659-8087-F657FEFB9538}" presName="Name28" presStyleLbl="parChTrans1D2" presStyleIdx="1" presStyleCnt="3"/>
      <dgm:spPr/>
      <dgm:t>
        <a:bodyPr/>
        <a:lstStyle/>
        <a:p>
          <a:endParaRPr lang="en-US"/>
        </a:p>
      </dgm:t>
    </dgm:pt>
    <dgm:pt modelId="{FAF432D5-6084-433D-B44F-C2B059F8C495}" type="pres">
      <dgm:prSet presAssocID="{87F482A9-FE87-4A4A-A4B3-F60736642168}" presName="hierRoot2" presStyleCnt="0">
        <dgm:presLayoutVars>
          <dgm:hierBranch val="init"/>
        </dgm:presLayoutVars>
      </dgm:prSet>
      <dgm:spPr/>
    </dgm:pt>
    <dgm:pt modelId="{C1728F6E-BA43-4ACA-A127-C760B0B782C3}" type="pres">
      <dgm:prSet presAssocID="{87F482A9-FE87-4A4A-A4B3-F60736642168}" presName="rootComposite2" presStyleCnt="0"/>
      <dgm:spPr/>
    </dgm:pt>
    <dgm:pt modelId="{5AC17D91-A1F1-4EDC-9237-FF1A404BAAB5}" type="pres">
      <dgm:prSet presAssocID="{87F482A9-FE87-4A4A-A4B3-F60736642168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35C01CB-75AC-4047-A887-210FAE75D04F}" type="pres">
      <dgm:prSet presAssocID="{87F482A9-FE87-4A4A-A4B3-F60736642168}" presName="topArc2" presStyleLbl="parChTrans1D1" presStyleIdx="4" presStyleCnt="8"/>
      <dgm:spPr/>
    </dgm:pt>
    <dgm:pt modelId="{3EE843EB-A610-466D-87FF-3403DA6FE7A9}" type="pres">
      <dgm:prSet presAssocID="{87F482A9-FE87-4A4A-A4B3-F60736642168}" presName="bottomArc2" presStyleLbl="parChTrans1D1" presStyleIdx="5" presStyleCnt="8"/>
      <dgm:spPr/>
    </dgm:pt>
    <dgm:pt modelId="{29BDA0B6-7FEE-48D5-A4F5-B119767C4810}" type="pres">
      <dgm:prSet presAssocID="{87F482A9-FE87-4A4A-A4B3-F60736642168}" presName="topConnNode2" presStyleLbl="node2" presStyleIdx="0" presStyleCnt="0"/>
      <dgm:spPr/>
      <dgm:t>
        <a:bodyPr/>
        <a:lstStyle/>
        <a:p>
          <a:endParaRPr lang="en-US"/>
        </a:p>
      </dgm:t>
    </dgm:pt>
    <dgm:pt modelId="{7DCDC841-0E7D-4551-90EA-CB3266848E15}" type="pres">
      <dgm:prSet presAssocID="{87F482A9-FE87-4A4A-A4B3-F60736642168}" presName="hierChild4" presStyleCnt="0"/>
      <dgm:spPr/>
    </dgm:pt>
    <dgm:pt modelId="{624218B9-5B1A-4D8F-9E63-9A91DFA5A279}" type="pres">
      <dgm:prSet presAssocID="{87F482A9-FE87-4A4A-A4B3-F60736642168}" presName="hierChild5" presStyleCnt="0"/>
      <dgm:spPr/>
    </dgm:pt>
    <dgm:pt modelId="{8A339083-6EE4-4BB9-BB2D-F85A5033BCE1}" type="pres">
      <dgm:prSet presAssocID="{1774A111-EA6F-4843-87CE-7E2FD3614C55}" presName="Name28" presStyleLbl="parChTrans1D2" presStyleIdx="2" presStyleCnt="3"/>
      <dgm:spPr/>
      <dgm:t>
        <a:bodyPr/>
        <a:lstStyle/>
        <a:p>
          <a:endParaRPr lang="en-US"/>
        </a:p>
      </dgm:t>
    </dgm:pt>
    <dgm:pt modelId="{5DBA6F23-C6CB-4143-9599-6FAA25A6A8A9}" type="pres">
      <dgm:prSet presAssocID="{C63E7EBC-0724-4B5C-BB2D-182739F6C915}" presName="hierRoot2" presStyleCnt="0">
        <dgm:presLayoutVars>
          <dgm:hierBranch val="init"/>
        </dgm:presLayoutVars>
      </dgm:prSet>
      <dgm:spPr/>
    </dgm:pt>
    <dgm:pt modelId="{6DB5C0ED-B5CE-41E8-BA1F-3355F8C4737C}" type="pres">
      <dgm:prSet presAssocID="{C63E7EBC-0724-4B5C-BB2D-182739F6C915}" presName="rootComposite2" presStyleCnt="0"/>
      <dgm:spPr/>
    </dgm:pt>
    <dgm:pt modelId="{5D69C9F0-B588-4E20-B313-607B091D3FD5}" type="pres">
      <dgm:prSet presAssocID="{C63E7EBC-0724-4B5C-BB2D-182739F6C915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AD66799-7E6F-4CC6-A5A8-342DDCBEA0D2}" type="pres">
      <dgm:prSet presAssocID="{C63E7EBC-0724-4B5C-BB2D-182739F6C915}" presName="topArc2" presStyleLbl="parChTrans1D1" presStyleIdx="6" presStyleCnt="8"/>
      <dgm:spPr/>
    </dgm:pt>
    <dgm:pt modelId="{24B1393B-3D7C-43EE-A628-DA4D373CC48C}" type="pres">
      <dgm:prSet presAssocID="{C63E7EBC-0724-4B5C-BB2D-182739F6C915}" presName="bottomArc2" presStyleLbl="parChTrans1D1" presStyleIdx="7" presStyleCnt="8"/>
      <dgm:spPr/>
    </dgm:pt>
    <dgm:pt modelId="{8215FE06-2DD7-4449-AD0B-9329D4821931}" type="pres">
      <dgm:prSet presAssocID="{C63E7EBC-0724-4B5C-BB2D-182739F6C915}" presName="topConnNode2" presStyleLbl="node2" presStyleIdx="0" presStyleCnt="0"/>
      <dgm:spPr/>
      <dgm:t>
        <a:bodyPr/>
        <a:lstStyle/>
        <a:p>
          <a:endParaRPr lang="en-US"/>
        </a:p>
      </dgm:t>
    </dgm:pt>
    <dgm:pt modelId="{D591BE98-1053-44FC-9C30-AF0B1A169B94}" type="pres">
      <dgm:prSet presAssocID="{C63E7EBC-0724-4B5C-BB2D-182739F6C915}" presName="hierChild4" presStyleCnt="0"/>
      <dgm:spPr/>
    </dgm:pt>
    <dgm:pt modelId="{C9A60BAD-22CC-4F58-990A-9395F472F62A}" type="pres">
      <dgm:prSet presAssocID="{C63E7EBC-0724-4B5C-BB2D-182739F6C915}" presName="hierChild5" presStyleCnt="0"/>
      <dgm:spPr/>
    </dgm:pt>
    <dgm:pt modelId="{444DFF93-EFB4-4A04-9B99-B30B748DB361}" type="pres">
      <dgm:prSet presAssocID="{14A45A70-25DF-407B-81DF-D98843C06CF2}" presName="hierChild3" presStyleCnt="0"/>
      <dgm:spPr/>
    </dgm:pt>
  </dgm:ptLst>
  <dgm:cxnLst>
    <dgm:cxn modelId="{1BBEDC8A-4BEC-4C1E-A03E-7A09D878DAFB}" srcId="{14A45A70-25DF-407B-81DF-D98843C06CF2}" destId="{C63E7EBC-0724-4B5C-BB2D-182739F6C915}" srcOrd="2" destOrd="0" parTransId="{1774A111-EA6F-4843-87CE-7E2FD3614C55}" sibTransId="{92E445C1-CFE0-4C01-9EEB-FDCA4A81ADBD}"/>
    <dgm:cxn modelId="{B6971DC8-6056-4DB2-8ACD-0B5F53B21608}" srcId="{14A45A70-25DF-407B-81DF-D98843C06CF2}" destId="{87F482A9-FE87-4A4A-A4B3-F60736642168}" srcOrd="1" destOrd="0" parTransId="{2F3C13B5-AD26-4659-8087-F657FEFB9538}" sibTransId="{110DC12F-D377-4640-89C0-F1096066BC94}"/>
    <dgm:cxn modelId="{A4FE77F1-CCAF-4E2D-92D8-5A59EAFBF58A}" type="presOf" srcId="{D79A229B-25CE-42F8-B1C9-AAB5D3E10CF1}" destId="{E59A0832-2CED-4309-8BBF-862103AF3DD9}" srcOrd="1" destOrd="0" presId="urn:microsoft.com/office/officeart/2008/layout/HalfCircleOrganizationChart"/>
    <dgm:cxn modelId="{E4B1D3FA-127D-4AC4-8F64-B36386302591}" type="presOf" srcId="{14A45A70-25DF-407B-81DF-D98843C06CF2}" destId="{D57C5ED8-EC4D-441A-9B07-25BA5B8DAB5F}" srcOrd="1" destOrd="0" presId="urn:microsoft.com/office/officeart/2008/layout/HalfCircleOrganizationChart"/>
    <dgm:cxn modelId="{705A00A3-A056-4E6A-8D52-AAA6BBEA9B01}" type="presOf" srcId="{C63E7EBC-0724-4B5C-BB2D-182739F6C915}" destId="{8215FE06-2DD7-4449-AD0B-9329D4821931}" srcOrd="1" destOrd="0" presId="urn:microsoft.com/office/officeart/2008/layout/HalfCircleOrganizationChart"/>
    <dgm:cxn modelId="{BAA992F3-210F-4C6D-BEDE-9FF75216C3D9}" type="presOf" srcId="{D79A229B-25CE-42F8-B1C9-AAB5D3E10CF1}" destId="{E2C6EB0A-909B-44CC-89D5-E58C430A38E9}" srcOrd="0" destOrd="0" presId="urn:microsoft.com/office/officeart/2008/layout/HalfCircleOrganizationChart"/>
    <dgm:cxn modelId="{993C95CE-C032-4D9A-9090-50BC60302A3A}" type="presOf" srcId="{1774A111-EA6F-4843-87CE-7E2FD3614C55}" destId="{8A339083-6EE4-4BB9-BB2D-F85A5033BCE1}" srcOrd="0" destOrd="0" presId="urn:microsoft.com/office/officeart/2008/layout/HalfCircleOrganizationChart"/>
    <dgm:cxn modelId="{B96497A6-0BC7-4CA5-9B70-E57A7C700F24}" type="presOf" srcId="{87F482A9-FE87-4A4A-A4B3-F60736642168}" destId="{29BDA0B6-7FEE-48D5-A4F5-B119767C4810}" srcOrd="1" destOrd="0" presId="urn:microsoft.com/office/officeart/2008/layout/HalfCircleOrganizationChart"/>
    <dgm:cxn modelId="{C77C1D17-47D0-486C-A79C-E4731FFF51E7}" srcId="{47071996-C089-4BC7-AD0A-0FA5C350CAC2}" destId="{14A45A70-25DF-407B-81DF-D98843C06CF2}" srcOrd="0" destOrd="0" parTransId="{E199D88B-D90F-4E98-98A1-047C6AA8FC2B}" sibTransId="{4854BF0F-B0B3-4B6E-92EA-8203306C95C7}"/>
    <dgm:cxn modelId="{B370A80F-095E-4DA5-8A49-3F4F28F6C30E}" type="presOf" srcId="{C63E7EBC-0724-4B5C-BB2D-182739F6C915}" destId="{5D69C9F0-B588-4E20-B313-607B091D3FD5}" srcOrd="0" destOrd="0" presId="urn:microsoft.com/office/officeart/2008/layout/HalfCircleOrganizationChart"/>
    <dgm:cxn modelId="{89748D9E-DE1B-47A5-ACAE-D8FC8C742C7D}" srcId="{14A45A70-25DF-407B-81DF-D98843C06CF2}" destId="{D79A229B-25CE-42F8-B1C9-AAB5D3E10CF1}" srcOrd="0" destOrd="0" parTransId="{A0DFDB25-832D-4DF2-B327-B873F8CEB92B}" sibTransId="{EAEC0334-B95B-4DE3-82B7-45D2354DC2E7}"/>
    <dgm:cxn modelId="{39E3DE5E-B41B-4673-91C7-C9DC4B79DFAA}" type="presOf" srcId="{47071996-C089-4BC7-AD0A-0FA5C350CAC2}" destId="{53E87FC1-D61C-4132-8BF5-5478CF180208}" srcOrd="0" destOrd="0" presId="urn:microsoft.com/office/officeart/2008/layout/HalfCircleOrganizationChart"/>
    <dgm:cxn modelId="{8E2406A1-C332-412E-81B3-F6A9A35BA863}" type="presOf" srcId="{14A45A70-25DF-407B-81DF-D98843C06CF2}" destId="{2BF82122-CFCF-4AF2-98F7-F3169558CB22}" srcOrd="0" destOrd="0" presId="urn:microsoft.com/office/officeart/2008/layout/HalfCircleOrganizationChart"/>
    <dgm:cxn modelId="{CC33AF96-9872-4976-B745-316EE197954E}" type="presOf" srcId="{A0DFDB25-832D-4DF2-B327-B873F8CEB92B}" destId="{C9B091A3-461D-4558-8508-C430783C9B74}" srcOrd="0" destOrd="0" presId="urn:microsoft.com/office/officeart/2008/layout/HalfCircleOrganizationChart"/>
    <dgm:cxn modelId="{A91A8E4B-9CFB-4329-A6C9-6E571DBD789B}" type="presOf" srcId="{87F482A9-FE87-4A4A-A4B3-F60736642168}" destId="{5AC17D91-A1F1-4EDC-9237-FF1A404BAAB5}" srcOrd="0" destOrd="0" presId="urn:microsoft.com/office/officeart/2008/layout/HalfCircleOrganizationChart"/>
    <dgm:cxn modelId="{1C2F1156-18E4-49D7-9578-465EC2F20B03}" type="presOf" srcId="{2F3C13B5-AD26-4659-8087-F657FEFB9538}" destId="{DCBA7076-45E3-4091-89AB-419A121BD4B8}" srcOrd="0" destOrd="0" presId="urn:microsoft.com/office/officeart/2008/layout/HalfCircleOrganizationChart"/>
    <dgm:cxn modelId="{9256435D-4424-48C0-A510-06435AABF27B}" type="presParOf" srcId="{53E87FC1-D61C-4132-8BF5-5478CF180208}" destId="{A27B87A3-CBB3-4108-839D-1A6FA3221865}" srcOrd="0" destOrd="0" presId="urn:microsoft.com/office/officeart/2008/layout/HalfCircleOrganizationChart"/>
    <dgm:cxn modelId="{2F58009F-1C5F-4291-A5F6-ECA2F3ECDF36}" type="presParOf" srcId="{A27B87A3-CBB3-4108-839D-1A6FA3221865}" destId="{A3B50DBB-B3B8-4FCF-80B0-795E5BE42139}" srcOrd="0" destOrd="0" presId="urn:microsoft.com/office/officeart/2008/layout/HalfCircleOrganizationChart"/>
    <dgm:cxn modelId="{26FE2E0D-3276-47AD-8037-75EA6BE214EF}" type="presParOf" srcId="{A3B50DBB-B3B8-4FCF-80B0-795E5BE42139}" destId="{2BF82122-CFCF-4AF2-98F7-F3169558CB22}" srcOrd="0" destOrd="0" presId="urn:microsoft.com/office/officeart/2008/layout/HalfCircleOrganizationChart"/>
    <dgm:cxn modelId="{C4E12B48-D9CC-47BD-A01F-29B947C445E0}" type="presParOf" srcId="{A3B50DBB-B3B8-4FCF-80B0-795E5BE42139}" destId="{88FD6620-4118-4B9A-BC57-02BC12B4D673}" srcOrd="1" destOrd="0" presId="urn:microsoft.com/office/officeart/2008/layout/HalfCircleOrganizationChart"/>
    <dgm:cxn modelId="{6E99A993-F4B2-4F95-91F7-BD9F963DA438}" type="presParOf" srcId="{A3B50DBB-B3B8-4FCF-80B0-795E5BE42139}" destId="{EAE64461-8239-40BD-9C9E-836A78ADD2BD}" srcOrd="2" destOrd="0" presId="urn:microsoft.com/office/officeart/2008/layout/HalfCircleOrganizationChart"/>
    <dgm:cxn modelId="{DD07DE64-1284-4467-9DEB-C7DB7F4DCE24}" type="presParOf" srcId="{A3B50DBB-B3B8-4FCF-80B0-795E5BE42139}" destId="{D57C5ED8-EC4D-441A-9B07-25BA5B8DAB5F}" srcOrd="3" destOrd="0" presId="urn:microsoft.com/office/officeart/2008/layout/HalfCircleOrganizationChart"/>
    <dgm:cxn modelId="{C2C0B783-AC1D-4DC5-BEF3-098FF09E30FF}" type="presParOf" srcId="{A27B87A3-CBB3-4108-839D-1A6FA3221865}" destId="{280BE5D1-AC38-4594-B10E-CFB4BB6ECC2F}" srcOrd="1" destOrd="0" presId="urn:microsoft.com/office/officeart/2008/layout/HalfCircleOrganizationChart"/>
    <dgm:cxn modelId="{9CCA2B19-C7F1-4EDE-9A3C-59982B582438}" type="presParOf" srcId="{280BE5D1-AC38-4594-B10E-CFB4BB6ECC2F}" destId="{C9B091A3-461D-4558-8508-C430783C9B74}" srcOrd="0" destOrd="0" presId="urn:microsoft.com/office/officeart/2008/layout/HalfCircleOrganizationChart"/>
    <dgm:cxn modelId="{2CB0D525-5413-446A-9CD0-8F7ADA056CD7}" type="presParOf" srcId="{280BE5D1-AC38-4594-B10E-CFB4BB6ECC2F}" destId="{99713AC7-07B8-4017-B021-79C350B6D1D8}" srcOrd="1" destOrd="0" presId="urn:microsoft.com/office/officeart/2008/layout/HalfCircleOrganizationChart"/>
    <dgm:cxn modelId="{2003098F-E996-4783-A4CE-09C8ADC2B7D8}" type="presParOf" srcId="{99713AC7-07B8-4017-B021-79C350B6D1D8}" destId="{9A6574DB-8A7E-4B89-8F95-02A980F9C394}" srcOrd="0" destOrd="0" presId="urn:microsoft.com/office/officeart/2008/layout/HalfCircleOrganizationChart"/>
    <dgm:cxn modelId="{18F08733-449F-4BF4-B586-C3C21BDD5464}" type="presParOf" srcId="{9A6574DB-8A7E-4B89-8F95-02A980F9C394}" destId="{E2C6EB0A-909B-44CC-89D5-E58C430A38E9}" srcOrd="0" destOrd="0" presId="urn:microsoft.com/office/officeart/2008/layout/HalfCircleOrganizationChart"/>
    <dgm:cxn modelId="{8B5CAC8D-8C01-40B1-A014-E9B8C2C101A7}" type="presParOf" srcId="{9A6574DB-8A7E-4B89-8F95-02A980F9C394}" destId="{EBEC5DE1-CE21-469C-9CF1-E5EA4D2BE341}" srcOrd="1" destOrd="0" presId="urn:microsoft.com/office/officeart/2008/layout/HalfCircleOrganizationChart"/>
    <dgm:cxn modelId="{48DD32C5-3ACD-4056-8FC4-554363D43FD2}" type="presParOf" srcId="{9A6574DB-8A7E-4B89-8F95-02A980F9C394}" destId="{20D5D822-5A9A-4264-943C-4E4390A713C3}" srcOrd="2" destOrd="0" presId="urn:microsoft.com/office/officeart/2008/layout/HalfCircleOrganizationChart"/>
    <dgm:cxn modelId="{DB2D898B-0E33-40F6-B93F-D58838196F29}" type="presParOf" srcId="{9A6574DB-8A7E-4B89-8F95-02A980F9C394}" destId="{E59A0832-2CED-4309-8BBF-862103AF3DD9}" srcOrd="3" destOrd="0" presId="urn:microsoft.com/office/officeart/2008/layout/HalfCircleOrganizationChart"/>
    <dgm:cxn modelId="{260B232E-885C-4F54-BE54-6F664D7EEB43}" type="presParOf" srcId="{99713AC7-07B8-4017-B021-79C350B6D1D8}" destId="{F97C2AA4-7EBB-41C2-AD03-BFDF9DEBB1C1}" srcOrd="1" destOrd="0" presId="urn:microsoft.com/office/officeart/2008/layout/HalfCircleOrganizationChart"/>
    <dgm:cxn modelId="{1D91108D-FA5F-430F-9A5D-B1745ED64424}" type="presParOf" srcId="{99713AC7-07B8-4017-B021-79C350B6D1D8}" destId="{B763D4FC-385D-4000-86FF-D9EE8519D6D0}" srcOrd="2" destOrd="0" presId="urn:microsoft.com/office/officeart/2008/layout/HalfCircleOrganizationChart"/>
    <dgm:cxn modelId="{0551693B-BA0B-4825-B7E7-503FD0F57D5B}" type="presParOf" srcId="{280BE5D1-AC38-4594-B10E-CFB4BB6ECC2F}" destId="{DCBA7076-45E3-4091-89AB-419A121BD4B8}" srcOrd="2" destOrd="0" presId="urn:microsoft.com/office/officeart/2008/layout/HalfCircleOrganizationChart"/>
    <dgm:cxn modelId="{BCF5A28A-20AE-447D-9ADE-D95DA9CE54CD}" type="presParOf" srcId="{280BE5D1-AC38-4594-B10E-CFB4BB6ECC2F}" destId="{FAF432D5-6084-433D-B44F-C2B059F8C495}" srcOrd="3" destOrd="0" presId="urn:microsoft.com/office/officeart/2008/layout/HalfCircleOrganizationChart"/>
    <dgm:cxn modelId="{8984FD89-A7CE-4174-8F5F-10557CA33020}" type="presParOf" srcId="{FAF432D5-6084-433D-B44F-C2B059F8C495}" destId="{C1728F6E-BA43-4ACA-A127-C760B0B782C3}" srcOrd="0" destOrd="0" presId="urn:microsoft.com/office/officeart/2008/layout/HalfCircleOrganizationChart"/>
    <dgm:cxn modelId="{EC2658B6-2C17-4E10-A2EB-548F1F600445}" type="presParOf" srcId="{C1728F6E-BA43-4ACA-A127-C760B0B782C3}" destId="{5AC17D91-A1F1-4EDC-9237-FF1A404BAAB5}" srcOrd="0" destOrd="0" presId="urn:microsoft.com/office/officeart/2008/layout/HalfCircleOrganizationChart"/>
    <dgm:cxn modelId="{702D0A20-9325-4D5C-9B1F-5ED89A5DEB34}" type="presParOf" srcId="{C1728F6E-BA43-4ACA-A127-C760B0B782C3}" destId="{535C01CB-75AC-4047-A887-210FAE75D04F}" srcOrd="1" destOrd="0" presId="urn:microsoft.com/office/officeart/2008/layout/HalfCircleOrganizationChart"/>
    <dgm:cxn modelId="{B13DD99C-2E28-4F5B-8DC2-B38F83579CC7}" type="presParOf" srcId="{C1728F6E-BA43-4ACA-A127-C760B0B782C3}" destId="{3EE843EB-A610-466D-87FF-3403DA6FE7A9}" srcOrd="2" destOrd="0" presId="urn:microsoft.com/office/officeart/2008/layout/HalfCircleOrganizationChart"/>
    <dgm:cxn modelId="{7D54E2BD-FBA9-4E78-A64B-B30316E243FC}" type="presParOf" srcId="{C1728F6E-BA43-4ACA-A127-C760B0B782C3}" destId="{29BDA0B6-7FEE-48D5-A4F5-B119767C4810}" srcOrd="3" destOrd="0" presId="urn:microsoft.com/office/officeart/2008/layout/HalfCircleOrganizationChart"/>
    <dgm:cxn modelId="{0CD64749-6069-4ABE-9174-1591FCECCFA8}" type="presParOf" srcId="{FAF432D5-6084-433D-B44F-C2B059F8C495}" destId="{7DCDC841-0E7D-4551-90EA-CB3266848E15}" srcOrd="1" destOrd="0" presId="urn:microsoft.com/office/officeart/2008/layout/HalfCircleOrganizationChart"/>
    <dgm:cxn modelId="{191DE1A4-ACB6-4336-B560-C1F7F33A804C}" type="presParOf" srcId="{FAF432D5-6084-433D-B44F-C2B059F8C495}" destId="{624218B9-5B1A-4D8F-9E63-9A91DFA5A279}" srcOrd="2" destOrd="0" presId="urn:microsoft.com/office/officeart/2008/layout/HalfCircleOrganizationChart"/>
    <dgm:cxn modelId="{7F3B2550-A7C7-49C4-B96E-58F04D095F96}" type="presParOf" srcId="{280BE5D1-AC38-4594-B10E-CFB4BB6ECC2F}" destId="{8A339083-6EE4-4BB9-BB2D-F85A5033BCE1}" srcOrd="4" destOrd="0" presId="urn:microsoft.com/office/officeart/2008/layout/HalfCircleOrganizationChart"/>
    <dgm:cxn modelId="{A9368C75-44C1-46BE-9ABB-62F2B0BB133A}" type="presParOf" srcId="{280BE5D1-AC38-4594-B10E-CFB4BB6ECC2F}" destId="{5DBA6F23-C6CB-4143-9599-6FAA25A6A8A9}" srcOrd="5" destOrd="0" presId="urn:microsoft.com/office/officeart/2008/layout/HalfCircleOrganizationChart"/>
    <dgm:cxn modelId="{11939EDC-0224-42C0-BA56-9AA1E6A9C57A}" type="presParOf" srcId="{5DBA6F23-C6CB-4143-9599-6FAA25A6A8A9}" destId="{6DB5C0ED-B5CE-41E8-BA1F-3355F8C4737C}" srcOrd="0" destOrd="0" presId="urn:microsoft.com/office/officeart/2008/layout/HalfCircleOrganizationChart"/>
    <dgm:cxn modelId="{F71A13BF-1E23-42CF-ADD8-1D72E0B2A73C}" type="presParOf" srcId="{6DB5C0ED-B5CE-41E8-BA1F-3355F8C4737C}" destId="{5D69C9F0-B588-4E20-B313-607B091D3FD5}" srcOrd="0" destOrd="0" presId="urn:microsoft.com/office/officeart/2008/layout/HalfCircleOrganizationChart"/>
    <dgm:cxn modelId="{3175EC8B-0B15-435C-BBE0-A2DE75979016}" type="presParOf" srcId="{6DB5C0ED-B5CE-41E8-BA1F-3355F8C4737C}" destId="{2AD66799-7E6F-4CC6-A5A8-342DDCBEA0D2}" srcOrd="1" destOrd="0" presId="urn:microsoft.com/office/officeart/2008/layout/HalfCircleOrganizationChart"/>
    <dgm:cxn modelId="{9196F074-FC2B-40D8-9945-10C6AB227BF5}" type="presParOf" srcId="{6DB5C0ED-B5CE-41E8-BA1F-3355F8C4737C}" destId="{24B1393B-3D7C-43EE-A628-DA4D373CC48C}" srcOrd="2" destOrd="0" presId="urn:microsoft.com/office/officeart/2008/layout/HalfCircleOrganizationChart"/>
    <dgm:cxn modelId="{3BF44F11-7256-4058-A66B-B164A2D5DC69}" type="presParOf" srcId="{6DB5C0ED-B5CE-41E8-BA1F-3355F8C4737C}" destId="{8215FE06-2DD7-4449-AD0B-9329D4821931}" srcOrd="3" destOrd="0" presId="urn:microsoft.com/office/officeart/2008/layout/HalfCircleOrganizationChart"/>
    <dgm:cxn modelId="{B56E9C06-FAB7-438C-98EC-463C72C936E1}" type="presParOf" srcId="{5DBA6F23-C6CB-4143-9599-6FAA25A6A8A9}" destId="{D591BE98-1053-44FC-9C30-AF0B1A169B94}" srcOrd="1" destOrd="0" presId="urn:microsoft.com/office/officeart/2008/layout/HalfCircleOrganizationChart"/>
    <dgm:cxn modelId="{325FA14C-89F1-4086-9D45-E7E1B6A8C386}" type="presParOf" srcId="{5DBA6F23-C6CB-4143-9599-6FAA25A6A8A9}" destId="{C9A60BAD-22CC-4F58-990A-9395F472F62A}" srcOrd="2" destOrd="0" presId="urn:microsoft.com/office/officeart/2008/layout/HalfCircleOrganizationChart"/>
    <dgm:cxn modelId="{D021E65B-C592-492A-8C22-0317E697D1F3}" type="presParOf" srcId="{A27B87A3-CBB3-4108-839D-1A6FA3221865}" destId="{444DFF93-EFB4-4A04-9B99-B30B748DB361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85D51FA-EDEC-4223-9F64-4069623101C0}" type="doc">
      <dgm:prSet loTypeId="urn:microsoft.com/office/officeart/2005/8/layout/orgChart1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646427FB-BB02-4349-9260-60800CCFF254}">
      <dgm:prSet phldrT="[Text]" custT="1"/>
      <dgm:spPr>
        <a:solidFill>
          <a:schemeClr val="accent1">
            <a:lumMod val="75000"/>
          </a:schemeClr>
        </a:solidFill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r>
            <a:rPr lang="en-US" sz="2000" b="1" dirty="0" smtClean="0">
              <a:solidFill>
                <a:schemeClr val="bg2"/>
              </a:solidFill>
              <a:effectLst/>
            </a:rPr>
            <a:t>Internal Service for Prevention and Protection at Work </a:t>
          </a:r>
          <a:endParaRPr lang="en-US" sz="2000" dirty="0">
            <a:solidFill>
              <a:schemeClr val="bg2"/>
            </a:solidFill>
          </a:endParaRPr>
        </a:p>
      </dgm:t>
    </dgm:pt>
    <dgm:pt modelId="{BB960BE0-2214-4B5B-84D9-0474E9CE3DB3}" type="parTrans" cxnId="{81649E0D-EE1E-422D-BE05-4DE0265A28DB}">
      <dgm:prSet/>
      <dgm:spPr/>
      <dgm:t>
        <a:bodyPr/>
        <a:lstStyle/>
        <a:p>
          <a:endParaRPr lang="en-US"/>
        </a:p>
      </dgm:t>
    </dgm:pt>
    <dgm:pt modelId="{758ED325-DDE9-4828-B397-D2633B8372F7}" type="sibTrans" cxnId="{81649E0D-EE1E-422D-BE05-4DE0265A28DB}">
      <dgm:prSet/>
      <dgm:spPr/>
      <dgm:t>
        <a:bodyPr/>
        <a:lstStyle/>
        <a:p>
          <a:endParaRPr lang="en-US"/>
        </a:p>
      </dgm:t>
    </dgm:pt>
    <dgm:pt modelId="{C8488FF1-806D-4B97-B53C-FF5955B6A558}">
      <dgm:prSet phldrT="[Text]"/>
      <dgm:spPr>
        <a:solidFill>
          <a:schemeClr val="accent4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&lt;10% of employees</a:t>
          </a:r>
          <a:endParaRPr lang="en-US" dirty="0">
            <a:solidFill>
              <a:schemeClr val="tx1"/>
            </a:solidFill>
          </a:endParaRPr>
        </a:p>
      </dgm:t>
    </dgm:pt>
    <dgm:pt modelId="{AD12784F-62FF-4945-8780-E141265A25B6}" type="parTrans" cxnId="{3562DC07-DAC6-4FDF-8BAF-2707B4A6F9F7}">
      <dgm:prSet/>
      <dgm:spPr/>
      <dgm:t>
        <a:bodyPr/>
        <a:lstStyle/>
        <a:p>
          <a:endParaRPr lang="en-US"/>
        </a:p>
      </dgm:t>
    </dgm:pt>
    <dgm:pt modelId="{CBA4E8D0-1EBF-4AFE-BA8C-6D4D107C53CE}" type="sibTrans" cxnId="{3562DC07-DAC6-4FDF-8BAF-2707B4A6F9F7}">
      <dgm:prSet/>
      <dgm:spPr/>
      <dgm:t>
        <a:bodyPr/>
        <a:lstStyle/>
        <a:p>
          <a:endParaRPr lang="en-US"/>
        </a:p>
      </dgm:t>
    </dgm:pt>
    <dgm:pt modelId="{DB69D75F-B2CC-4501-971F-CF921E7061DA}">
      <dgm:prSet phldrT="[Text]"/>
      <dgm:spPr>
        <a:solidFill>
          <a:schemeClr val="accent4"/>
        </a:solidFill>
      </dgm:spPr>
      <dgm:t>
        <a:bodyPr/>
        <a:lstStyle/>
        <a:p>
          <a:r>
            <a:rPr lang="fr-BE" dirty="0" smtClean="0">
              <a:solidFill>
                <a:schemeClr val="tx1"/>
              </a:solidFill>
            </a:rPr>
            <a:t>Coordination of safety and security</a:t>
          </a:r>
        </a:p>
      </dgm:t>
    </dgm:pt>
    <dgm:pt modelId="{863B6103-32D7-4154-B143-F96627C2F12F}" type="parTrans" cxnId="{FF5AF84D-8C18-4F8C-BD08-92A98F5C50BF}">
      <dgm:prSet/>
      <dgm:spPr/>
      <dgm:t>
        <a:bodyPr/>
        <a:lstStyle/>
        <a:p>
          <a:endParaRPr lang="en-US"/>
        </a:p>
      </dgm:t>
    </dgm:pt>
    <dgm:pt modelId="{0E09AD6A-EF42-460F-98C6-3EB936DE4688}" type="sibTrans" cxnId="{FF5AF84D-8C18-4F8C-BD08-92A98F5C50BF}">
      <dgm:prSet/>
      <dgm:spPr/>
      <dgm:t>
        <a:bodyPr/>
        <a:lstStyle/>
        <a:p>
          <a:endParaRPr lang="en-US"/>
        </a:p>
      </dgm:t>
    </dgm:pt>
    <dgm:pt modelId="{7047B0A4-B29D-4F7B-86A4-FA8DC92F22D2}">
      <dgm:prSet phldrT="[Text]"/>
      <dgm:spPr>
        <a:solidFill>
          <a:schemeClr val="accent4"/>
        </a:solidFill>
      </dgm:spPr>
      <dgm:t>
        <a:bodyPr/>
        <a:lstStyle/>
        <a:p>
          <a:r>
            <a:rPr lang="fr-BE" dirty="0" err="1" smtClean="0">
              <a:solidFill>
                <a:schemeClr val="tx1"/>
              </a:solidFill>
            </a:rPr>
            <a:t>Following</a:t>
          </a:r>
          <a:r>
            <a:rPr lang="fr-BE" dirty="0" smtClean="0">
              <a:solidFill>
                <a:schemeClr val="tx1"/>
              </a:solidFill>
            </a:rPr>
            <a:t> </a:t>
          </a:r>
          <a:r>
            <a:rPr lang="fr-BE" dirty="0" err="1" smtClean="0">
              <a:solidFill>
                <a:schemeClr val="tx1"/>
              </a:solidFill>
            </a:rPr>
            <a:t>specific</a:t>
          </a:r>
          <a:r>
            <a:rPr lang="fr-BE" dirty="0" smtClean="0">
              <a:solidFill>
                <a:schemeClr val="tx1"/>
              </a:solidFill>
            </a:rPr>
            <a:t> </a:t>
          </a:r>
          <a:r>
            <a:rPr lang="fr-BE" dirty="0" err="1" smtClean="0">
              <a:solidFill>
                <a:schemeClr val="tx1"/>
              </a:solidFill>
            </a:rPr>
            <a:t>regulations</a:t>
          </a:r>
          <a:endParaRPr lang="en-US" dirty="0">
            <a:solidFill>
              <a:schemeClr val="tx1"/>
            </a:solidFill>
          </a:endParaRPr>
        </a:p>
      </dgm:t>
    </dgm:pt>
    <dgm:pt modelId="{8C25611A-86FE-47CB-9E14-87F84D69B189}" type="parTrans" cxnId="{C8EBD2CB-7C2B-45AE-AB37-AF4A2CBADC2C}">
      <dgm:prSet/>
      <dgm:spPr/>
      <dgm:t>
        <a:bodyPr/>
        <a:lstStyle/>
        <a:p>
          <a:endParaRPr lang="en-US"/>
        </a:p>
      </dgm:t>
    </dgm:pt>
    <dgm:pt modelId="{CA104042-D401-4624-8A5E-3B4393A62C43}" type="sibTrans" cxnId="{C8EBD2CB-7C2B-45AE-AB37-AF4A2CBADC2C}">
      <dgm:prSet/>
      <dgm:spPr/>
      <dgm:t>
        <a:bodyPr/>
        <a:lstStyle/>
        <a:p>
          <a:endParaRPr lang="en-US"/>
        </a:p>
      </dgm:t>
    </dgm:pt>
    <dgm:pt modelId="{C11A225A-3856-43F6-A162-B3DA1A37E467}" type="pres">
      <dgm:prSet presAssocID="{B85D51FA-EDEC-4223-9F64-4069623101C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AD85A285-9BD9-4643-8812-1D909DAC8960}" type="pres">
      <dgm:prSet presAssocID="{646427FB-BB02-4349-9260-60800CCFF254}" presName="hierRoot1" presStyleCnt="0">
        <dgm:presLayoutVars>
          <dgm:hierBranch val="init"/>
        </dgm:presLayoutVars>
      </dgm:prSet>
      <dgm:spPr/>
    </dgm:pt>
    <dgm:pt modelId="{52F98305-1281-4ABD-A723-4F5152029867}" type="pres">
      <dgm:prSet presAssocID="{646427FB-BB02-4349-9260-60800CCFF254}" presName="rootComposite1" presStyleCnt="0"/>
      <dgm:spPr/>
    </dgm:pt>
    <dgm:pt modelId="{69415638-9382-4EBE-B7FF-63DB2F10E726}" type="pres">
      <dgm:prSet presAssocID="{646427FB-BB02-4349-9260-60800CCFF254}" presName="rootText1" presStyleLbl="node0" presStyleIdx="0" presStyleCnt="1" custScaleX="248484" custScaleY="146041" custLinFactNeighborX="-966" custLinFactNeighborY="-2637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0EEA5FC-6C9E-4C15-9BE5-DC9B944E3CCC}" type="pres">
      <dgm:prSet presAssocID="{646427FB-BB02-4349-9260-60800CCFF254}" presName="rootConnector1" presStyleLbl="node1" presStyleIdx="0" presStyleCnt="0"/>
      <dgm:spPr/>
      <dgm:t>
        <a:bodyPr/>
        <a:lstStyle/>
        <a:p>
          <a:endParaRPr lang="en-US"/>
        </a:p>
      </dgm:t>
    </dgm:pt>
    <dgm:pt modelId="{6936D2F2-D3E4-400A-90ED-91D38D6695D0}" type="pres">
      <dgm:prSet presAssocID="{646427FB-BB02-4349-9260-60800CCFF254}" presName="hierChild2" presStyleCnt="0"/>
      <dgm:spPr/>
    </dgm:pt>
    <dgm:pt modelId="{9DC60482-38F9-40F1-8348-071D2A88697B}" type="pres">
      <dgm:prSet presAssocID="{AD12784F-62FF-4945-8780-E141265A25B6}" presName="Name37" presStyleLbl="parChTrans1D2" presStyleIdx="0" presStyleCnt="3"/>
      <dgm:spPr/>
      <dgm:t>
        <a:bodyPr/>
        <a:lstStyle/>
        <a:p>
          <a:endParaRPr lang="en-US"/>
        </a:p>
      </dgm:t>
    </dgm:pt>
    <dgm:pt modelId="{123F8A26-D6BD-489A-9FF3-4A2E93D0CD6D}" type="pres">
      <dgm:prSet presAssocID="{C8488FF1-806D-4B97-B53C-FF5955B6A558}" presName="hierRoot2" presStyleCnt="0">
        <dgm:presLayoutVars>
          <dgm:hierBranch val="init"/>
        </dgm:presLayoutVars>
      </dgm:prSet>
      <dgm:spPr/>
    </dgm:pt>
    <dgm:pt modelId="{CE2D5566-3A32-4A2A-8EAA-9CCE8D4E5948}" type="pres">
      <dgm:prSet presAssocID="{C8488FF1-806D-4B97-B53C-FF5955B6A558}" presName="rootComposite" presStyleCnt="0"/>
      <dgm:spPr/>
    </dgm:pt>
    <dgm:pt modelId="{AE0838D4-59BA-475F-831D-6DBA56530F0E}" type="pres">
      <dgm:prSet presAssocID="{C8488FF1-806D-4B97-B53C-FF5955B6A558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C03AFAD-7101-4462-88A3-02359342443A}" type="pres">
      <dgm:prSet presAssocID="{C8488FF1-806D-4B97-B53C-FF5955B6A558}" presName="rootConnector" presStyleLbl="node2" presStyleIdx="0" presStyleCnt="3"/>
      <dgm:spPr/>
      <dgm:t>
        <a:bodyPr/>
        <a:lstStyle/>
        <a:p>
          <a:endParaRPr lang="en-US"/>
        </a:p>
      </dgm:t>
    </dgm:pt>
    <dgm:pt modelId="{5C99B7C3-E207-4DB3-A1D4-024DA7DAEDF3}" type="pres">
      <dgm:prSet presAssocID="{C8488FF1-806D-4B97-B53C-FF5955B6A558}" presName="hierChild4" presStyleCnt="0"/>
      <dgm:spPr/>
    </dgm:pt>
    <dgm:pt modelId="{D88C1ADE-050E-445E-A39C-7279B11A06F7}" type="pres">
      <dgm:prSet presAssocID="{C8488FF1-806D-4B97-B53C-FF5955B6A558}" presName="hierChild5" presStyleCnt="0"/>
      <dgm:spPr/>
    </dgm:pt>
    <dgm:pt modelId="{208ED71E-B1E0-4A7C-8A0E-07397F25C661}" type="pres">
      <dgm:prSet presAssocID="{863B6103-32D7-4154-B143-F96627C2F12F}" presName="Name37" presStyleLbl="parChTrans1D2" presStyleIdx="1" presStyleCnt="3"/>
      <dgm:spPr/>
      <dgm:t>
        <a:bodyPr/>
        <a:lstStyle/>
        <a:p>
          <a:endParaRPr lang="en-US"/>
        </a:p>
      </dgm:t>
    </dgm:pt>
    <dgm:pt modelId="{6FF43F2C-6AA5-41F6-937B-225B1DA615F8}" type="pres">
      <dgm:prSet presAssocID="{DB69D75F-B2CC-4501-971F-CF921E7061DA}" presName="hierRoot2" presStyleCnt="0">
        <dgm:presLayoutVars>
          <dgm:hierBranch val="init"/>
        </dgm:presLayoutVars>
      </dgm:prSet>
      <dgm:spPr/>
    </dgm:pt>
    <dgm:pt modelId="{D215CB8E-45E7-4A54-95D4-EC1BC70CC21D}" type="pres">
      <dgm:prSet presAssocID="{DB69D75F-B2CC-4501-971F-CF921E7061DA}" presName="rootComposite" presStyleCnt="0"/>
      <dgm:spPr/>
    </dgm:pt>
    <dgm:pt modelId="{89878648-813D-482B-A532-41BA41F507F9}" type="pres">
      <dgm:prSet presAssocID="{DB69D75F-B2CC-4501-971F-CF921E7061DA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C681BF5-2428-49F8-B257-C4D262FDDD45}" type="pres">
      <dgm:prSet presAssocID="{DB69D75F-B2CC-4501-971F-CF921E7061DA}" presName="rootConnector" presStyleLbl="node2" presStyleIdx="1" presStyleCnt="3"/>
      <dgm:spPr/>
      <dgm:t>
        <a:bodyPr/>
        <a:lstStyle/>
        <a:p>
          <a:endParaRPr lang="en-US"/>
        </a:p>
      </dgm:t>
    </dgm:pt>
    <dgm:pt modelId="{6A7A303B-2517-422F-AD60-066C7A97D021}" type="pres">
      <dgm:prSet presAssocID="{DB69D75F-B2CC-4501-971F-CF921E7061DA}" presName="hierChild4" presStyleCnt="0"/>
      <dgm:spPr/>
    </dgm:pt>
    <dgm:pt modelId="{47467DDA-127F-4BB6-8757-7FA0A3989028}" type="pres">
      <dgm:prSet presAssocID="{DB69D75F-B2CC-4501-971F-CF921E7061DA}" presName="hierChild5" presStyleCnt="0"/>
      <dgm:spPr/>
    </dgm:pt>
    <dgm:pt modelId="{F0B09BE0-C061-42FE-9D09-B96E7AD21A50}" type="pres">
      <dgm:prSet presAssocID="{8C25611A-86FE-47CB-9E14-87F84D69B189}" presName="Name37" presStyleLbl="parChTrans1D2" presStyleIdx="2" presStyleCnt="3"/>
      <dgm:spPr/>
      <dgm:t>
        <a:bodyPr/>
        <a:lstStyle/>
        <a:p>
          <a:endParaRPr lang="en-US"/>
        </a:p>
      </dgm:t>
    </dgm:pt>
    <dgm:pt modelId="{54296296-327D-4C85-B9C4-30DAD35D26C5}" type="pres">
      <dgm:prSet presAssocID="{7047B0A4-B29D-4F7B-86A4-FA8DC92F22D2}" presName="hierRoot2" presStyleCnt="0">
        <dgm:presLayoutVars>
          <dgm:hierBranch val="init"/>
        </dgm:presLayoutVars>
      </dgm:prSet>
      <dgm:spPr/>
    </dgm:pt>
    <dgm:pt modelId="{2130CA54-0BB7-4701-9039-FD89D63DAB54}" type="pres">
      <dgm:prSet presAssocID="{7047B0A4-B29D-4F7B-86A4-FA8DC92F22D2}" presName="rootComposite" presStyleCnt="0"/>
      <dgm:spPr/>
    </dgm:pt>
    <dgm:pt modelId="{E0584F3B-B7C6-4AAC-85B8-7E66E883EA02}" type="pres">
      <dgm:prSet presAssocID="{7047B0A4-B29D-4F7B-86A4-FA8DC92F22D2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4F4E861-63AC-4F04-A354-EE62E6C9C9B8}" type="pres">
      <dgm:prSet presAssocID="{7047B0A4-B29D-4F7B-86A4-FA8DC92F22D2}" presName="rootConnector" presStyleLbl="node2" presStyleIdx="2" presStyleCnt="3"/>
      <dgm:spPr/>
      <dgm:t>
        <a:bodyPr/>
        <a:lstStyle/>
        <a:p>
          <a:endParaRPr lang="en-US"/>
        </a:p>
      </dgm:t>
    </dgm:pt>
    <dgm:pt modelId="{FF51EF84-642E-4C56-A439-AEB1C7B0C75C}" type="pres">
      <dgm:prSet presAssocID="{7047B0A4-B29D-4F7B-86A4-FA8DC92F22D2}" presName="hierChild4" presStyleCnt="0"/>
      <dgm:spPr/>
    </dgm:pt>
    <dgm:pt modelId="{699317EE-0BF3-442E-BF6A-DA35052F4691}" type="pres">
      <dgm:prSet presAssocID="{7047B0A4-B29D-4F7B-86A4-FA8DC92F22D2}" presName="hierChild5" presStyleCnt="0"/>
      <dgm:spPr/>
    </dgm:pt>
    <dgm:pt modelId="{D2B0D38B-13A9-4444-8A5C-94AA67AA09E6}" type="pres">
      <dgm:prSet presAssocID="{646427FB-BB02-4349-9260-60800CCFF254}" presName="hierChild3" presStyleCnt="0"/>
      <dgm:spPr/>
    </dgm:pt>
  </dgm:ptLst>
  <dgm:cxnLst>
    <dgm:cxn modelId="{728F1A7B-6F78-45E8-9E85-7378A032FEC2}" type="presOf" srcId="{7047B0A4-B29D-4F7B-86A4-FA8DC92F22D2}" destId="{74F4E861-63AC-4F04-A354-EE62E6C9C9B8}" srcOrd="1" destOrd="0" presId="urn:microsoft.com/office/officeart/2005/8/layout/orgChart1"/>
    <dgm:cxn modelId="{AB6E1220-A4C4-4D80-9BB5-F1F180224489}" type="presOf" srcId="{8C25611A-86FE-47CB-9E14-87F84D69B189}" destId="{F0B09BE0-C061-42FE-9D09-B96E7AD21A50}" srcOrd="0" destOrd="0" presId="urn:microsoft.com/office/officeart/2005/8/layout/orgChart1"/>
    <dgm:cxn modelId="{31AE4908-71A3-4ED6-8302-311904930971}" type="presOf" srcId="{646427FB-BB02-4349-9260-60800CCFF254}" destId="{69415638-9382-4EBE-B7FF-63DB2F10E726}" srcOrd="0" destOrd="0" presId="urn:microsoft.com/office/officeart/2005/8/layout/orgChart1"/>
    <dgm:cxn modelId="{C5047EC2-BF33-4588-BDD8-27A212600525}" type="presOf" srcId="{AD12784F-62FF-4945-8780-E141265A25B6}" destId="{9DC60482-38F9-40F1-8348-071D2A88697B}" srcOrd="0" destOrd="0" presId="urn:microsoft.com/office/officeart/2005/8/layout/orgChart1"/>
    <dgm:cxn modelId="{51B7AAC1-B61D-4D57-9F91-165771AA0A7A}" type="presOf" srcId="{646427FB-BB02-4349-9260-60800CCFF254}" destId="{80EEA5FC-6C9E-4C15-9BE5-DC9B944E3CCC}" srcOrd="1" destOrd="0" presId="urn:microsoft.com/office/officeart/2005/8/layout/orgChart1"/>
    <dgm:cxn modelId="{7381D596-DA17-46AA-B24D-230F8A719D60}" type="presOf" srcId="{863B6103-32D7-4154-B143-F96627C2F12F}" destId="{208ED71E-B1E0-4A7C-8A0E-07397F25C661}" srcOrd="0" destOrd="0" presId="urn:microsoft.com/office/officeart/2005/8/layout/orgChart1"/>
    <dgm:cxn modelId="{B37A3627-CEC7-43F1-A9BB-BA7E1828FDB1}" type="presOf" srcId="{B85D51FA-EDEC-4223-9F64-4069623101C0}" destId="{C11A225A-3856-43F6-A162-B3DA1A37E467}" srcOrd="0" destOrd="0" presId="urn:microsoft.com/office/officeart/2005/8/layout/orgChart1"/>
    <dgm:cxn modelId="{81649E0D-EE1E-422D-BE05-4DE0265A28DB}" srcId="{B85D51FA-EDEC-4223-9F64-4069623101C0}" destId="{646427FB-BB02-4349-9260-60800CCFF254}" srcOrd="0" destOrd="0" parTransId="{BB960BE0-2214-4B5B-84D9-0474E9CE3DB3}" sibTransId="{758ED325-DDE9-4828-B397-D2633B8372F7}"/>
    <dgm:cxn modelId="{D4D08484-923B-48DB-A959-38A00EBC069D}" type="presOf" srcId="{DB69D75F-B2CC-4501-971F-CF921E7061DA}" destId="{89878648-813D-482B-A532-41BA41F507F9}" srcOrd="0" destOrd="0" presId="urn:microsoft.com/office/officeart/2005/8/layout/orgChart1"/>
    <dgm:cxn modelId="{3562DC07-DAC6-4FDF-8BAF-2707B4A6F9F7}" srcId="{646427FB-BB02-4349-9260-60800CCFF254}" destId="{C8488FF1-806D-4B97-B53C-FF5955B6A558}" srcOrd="0" destOrd="0" parTransId="{AD12784F-62FF-4945-8780-E141265A25B6}" sibTransId="{CBA4E8D0-1EBF-4AFE-BA8C-6D4D107C53CE}"/>
    <dgm:cxn modelId="{36CE034F-B248-470C-BFA3-602039ABB29F}" type="presOf" srcId="{DB69D75F-B2CC-4501-971F-CF921E7061DA}" destId="{BC681BF5-2428-49F8-B257-C4D262FDDD45}" srcOrd="1" destOrd="0" presId="urn:microsoft.com/office/officeart/2005/8/layout/orgChart1"/>
    <dgm:cxn modelId="{C8EBD2CB-7C2B-45AE-AB37-AF4A2CBADC2C}" srcId="{646427FB-BB02-4349-9260-60800CCFF254}" destId="{7047B0A4-B29D-4F7B-86A4-FA8DC92F22D2}" srcOrd="2" destOrd="0" parTransId="{8C25611A-86FE-47CB-9E14-87F84D69B189}" sibTransId="{CA104042-D401-4624-8A5E-3B4393A62C43}"/>
    <dgm:cxn modelId="{6AEB33AF-B99D-4870-A0F7-636CF616F5F6}" type="presOf" srcId="{C8488FF1-806D-4B97-B53C-FF5955B6A558}" destId="{AE0838D4-59BA-475F-831D-6DBA56530F0E}" srcOrd="0" destOrd="0" presId="urn:microsoft.com/office/officeart/2005/8/layout/orgChart1"/>
    <dgm:cxn modelId="{A6EA2992-C73C-43F0-867B-3440B38384EB}" type="presOf" srcId="{C8488FF1-806D-4B97-B53C-FF5955B6A558}" destId="{DC03AFAD-7101-4462-88A3-02359342443A}" srcOrd="1" destOrd="0" presId="urn:microsoft.com/office/officeart/2005/8/layout/orgChart1"/>
    <dgm:cxn modelId="{FF5AF84D-8C18-4F8C-BD08-92A98F5C50BF}" srcId="{646427FB-BB02-4349-9260-60800CCFF254}" destId="{DB69D75F-B2CC-4501-971F-CF921E7061DA}" srcOrd="1" destOrd="0" parTransId="{863B6103-32D7-4154-B143-F96627C2F12F}" sibTransId="{0E09AD6A-EF42-460F-98C6-3EB936DE4688}"/>
    <dgm:cxn modelId="{86C36DBF-0989-4265-AB50-BD8FC29A1F0A}" type="presOf" srcId="{7047B0A4-B29D-4F7B-86A4-FA8DC92F22D2}" destId="{E0584F3B-B7C6-4AAC-85B8-7E66E883EA02}" srcOrd="0" destOrd="0" presId="urn:microsoft.com/office/officeart/2005/8/layout/orgChart1"/>
    <dgm:cxn modelId="{3119C1B9-93C8-4D07-8B87-7A4C9A09AAEC}" type="presParOf" srcId="{C11A225A-3856-43F6-A162-B3DA1A37E467}" destId="{AD85A285-9BD9-4643-8812-1D909DAC8960}" srcOrd="0" destOrd="0" presId="urn:microsoft.com/office/officeart/2005/8/layout/orgChart1"/>
    <dgm:cxn modelId="{0AB309F4-C466-4A20-987B-36D97D773F2E}" type="presParOf" srcId="{AD85A285-9BD9-4643-8812-1D909DAC8960}" destId="{52F98305-1281-4ABD-A723-4F5152029867}" srcOrd="0" destOrd="0" presId="urn:microsoft.com/office/officeart/2005/8/layout/orgChart1"/>
    <dgm:cxn modelId="{3B9FAAC8-6A24-4CBF-B462-BF61419F38A3}" type="presParOf" srcId="{52F98305-1281-4ABD-A723-4F5152029867}" destId="{69415638-9382-4EBE-B7FF-63DB2F10E726}" srcOrd="0" destOrd="0" presId="urn:microsoft.com/office/officeart/2005/8/layout/orgChart1"/>
    <dgm:cxn modelId="{9D6322FD-95B7-4570-9633-49C70494C2E6}" type="presParOf" srcId="{52F98305-1281-4ABD-A723-4F5152029867}" destId="{80EEA5FC-6C9E-4C15-9BE5-DC9B944E3CCC}" srcOrd="1" destOrd="0" presId="urn:microsoft.com/office/officeart/2005/8/layout/orgChart1"/>
    <dgm:cxn modelId="{54226505-2B89-4DEE-84E4-653F94B3410A}" type="presParOf" srcId="{AD85A285-9BD9-4643-8812-1D909DAC8960}" destId="{6936D2F2-D3E4-400A-90ED-91D38D6695D0}" srcOrd="1" destOrd="0" presId="urn:microsoft.com/office/officeart/2005/8/layout/orgChart1"/>
    <dgm:cxn modelId="{EABD3875-A9D2-4E38-B14E-C4257243E6EC}" type="presParOf" srcId="{6936D2F2-D3E4-400A-90ED-91D38D6695D0}" destId="{9DC60482-38F9-40F1-8348-071D2A88697B}" srcOrd="0" destOrd="0" presId="urn:microsoft.com/office/officeart/2005/8/layout/orgChart1"/>
    <dgm:cxn modelId="{7FD5053C-C5E1-424F-AB87-C21BE3CB0CA9}" type="presParOf" srcId="{6936D2F2-D3E4-400A-90ED-91D38D6695D0}" destId="{123F8A26-D6BD-489A-9FF3-4A2E93D0CD6D}" srcOrd="1" destOrd="0" presId="urn:microsoft.com/office/officeart/2005/8/layout/orgChart1"/>
    <dgm:cxn modelId="{63AD0648-05F2-4316-B9C8-8B8192A6C6A6}" type="presParOf" srcId="{123F8A26-D6BD-489A-9FF3-4A2E93D0CD6D}" destId="{CE2D5566-3A32-4A2A-8EAA-9CCE8D4E5948}" srcOrd="0" destOrd="0" presId="urn:microsoft.com/office/officeart/2005/8/layout/orgChart1"/>
    <dgm:cxn modelId="{5B0A38F1-6CEF-4273-9DA7-CE2D44101BED}" type="presParOf" srcId="{CE2D5566-3A32-4A2A-8EAA-9CCE8D4E5948}" destId="{AE0838D4-59BA-475F-831D-6DBA56530F0E}" srcOrd="0" destOrd="0" presId="urn:microsoft.com/office/officeart/2005/8/layout/orgChart1"/>
    <dgm:cxn modelId="{E4D901C5-5EBE-4AC2-846F-9AC0D3FFF749}" type="presParOf" srcId="{CE2D5566-3A32-4A2A-8EAA-9CCE8D4E5948}" destId="{DC03AFAD-7101-4462-88A3-02359342443A}" srcOrd="1" destOrd="0" presId="urn:microsoft.com/office/officeart/2005/8/layout/orgChart1"/>
    <dgm:cxn modelId="{08617E60-D8E3-452B-B707-03C531786B52}" type="presParOf" srcId="{123F8A26-D6BD-489A-9FF3-4A2E93D0CD6D}" destId="{5C99B7C3-E207-4DB3-A1D4-024DA7DAEDF3}" srcOrd="1" destOrd="0" presId="urn:microsoft.com/office/officeart/2005/8/layout/orgChart1"/>
    <dgm:cxn modelId="{BC474221-0779-4039-B38F-49126D93907F}" type="presParOf" srcId="{123F8A26-D6BD-489A-9FF3-4A2E93D0CD6D}" destId="{D88C1ADE-050E-445E-A39C-7279B11A06F7}" srcOrd="2" destOrd="0" presId="urn:microsoft.com/office/officeart/2005/8/layout/orgChart1"/>
    <dgm:cxn modelId="{33BD92F7-BFF0-46C4-B5BF-CCD192AD8DFE}" type="presParOf" srcId="{6936D2F2-D3E4-400A-90ED-91D38D6695D0}" destId="{208ED71E-B1E0-4A7C-8A0E-07397F25C661}" srcOrd="2" destOrd="0" presId="urn:microsoft.com/office/officeart/2005/8/layout/orgChart1"/>
    <dgm:cxn modelId="{A88B98EA-62EC-432C-A98E-DC855CB13105}" type="presParOf" srcId="{6936D2F2-D3E4-400A-90ED-91D38D6695D0}" destId="{6FF43F2C-6AA5-41F6-937B-225B1DA615F8}" srcOrd="3" destOrd="0" presId="urn:microsoft.com/office/officeart/2005/8/layout/orgChart1"/>
    <dgm:cxn modelId="{C6DBE8B3-149B-47ED-99CA-313CACBD2674}" type="presParOf" srcId="{6FF43F2C-6AA5-41F6-937B-225B1DA615F8}" destId="{D215CB8E-45E7-4A54-95D4-EC1BC70CC21D}" srcOrd="0" destOrd="0" presId="urn:microsoft.com/office/officeart/2005/8/layout/orgChart1"/>
    <dgm:cxn modelId="{DA6637EB-92E4-46A2-B51C-913F1E5E7E3A}" type="presParOf" srcId="{D215CB8E-45E7-4A54-95D4-EC1BC70CC21D}" destId="{89878648-813D-482B-A532-41BA41F507F9}" srcOrd="0" destOrd="0" presId="urn:microsoft.com/office/officeart/2005/8/layout/orgChart1"/>
    <dgm:cxn modelId="{F4432AB7-CD95-4408-9867-8C2285E9EDAE}" type="presParOf" srcId="{D215CB8E-45E7-4A54-95D4-EC1BC70CC21D}" destId="{BC681BF5-2428-49F8-B257-C4D262FDDD45}" srcOrd="1" destOrd="0" presId="urn:microsoft.com/office/officeart/2005/8/layout/orgChart1"/>
    <dgm:cxn modelId="{FD01E32E-B947-4A58-A217-C9F5080BBD1A}" type="presParOf" srcId="{6FF43F2C-6AA5-41F6-937B-225B1DA615F8}" destId="{6A7A303B-2517-422F-AD60-066C7A97D021}" srcOrd="1" destOrd="0" presId="urn:microsoft.com/office/officeart/2005/8/layout/orgChart1"/>
    <dgm:cxn modelId="{8EE50193-3033-4F54-9722-82FA6E9F3640}" type="presParOf" srcId="{6FF43F2C-6AA5-41F6-937B-225B1DA615F8}" destId="{47467DDA-127F-4BB6-8757-7FA0A3989028}" srcOrd="2" destOrd="0" presId="urn:microsoft.com/office/officeart/2005/8/layout/orgChart1"/>
    <dgm:cxn modelId="{1DEE2A0D-6257-4513-9A07-819BFAA2CFF6}" type="presParOf" srcId="{6936D2F2-D3E4-400A-90ED-91D38D6695D0}" destId="{F0B09BE0-C061-42FE-9D09-B96E7AD21A50}" srcOrd="4" destOrd="0" presId="urn:microsoft.com/office/officeart/2005/8/layout/orgChart1"/>
    <dgm:cxn modelId="{A592A8E8-DA24-40E0-A55F-C34B4F129B5D}" type="presParOf" srcId="{6936D2F2-D3E4-400A-90ED-91D38D6695D0}" destId="{54296296-327D-4C85-B9C4-30DAD35D26C5}" srcOrd="5" destOrd="0" presId="urn:microsoft.com/office/officeart/2005/8/layout/orgChart1"/>
    <dgm:cxn modelId="{9386593B-A494-4FF7-9D98-27A7869F5D66}" type="presParOf" srcId="{54296296-327D-4C85-B9C4-30DAD35D26C5}" destId="{2130CA54-0BB7-4701-9039-FD89D63DAB54}" srcOrd="0" destOrd="0" presId="urn:microsoft.com/office/officeart/2005/8/layout/orgChart1"/>
    <dgm:cxn modelId="{BE51594D-AD60-4392-ACA4-2E4A2AE913AA}" type="presParOf" srcId="{2130CA54-0BB7-4701-9039-FD89D63DAB54}" destId="{E0584F3B-B7C6-4AAC-85B8-7E66E883EA02}" srcOrd="0" destOrd="0" presId="urn:microsoft.com/office/officeart/2005/8/layout/orgChart1"/>
    <dgm:cxn modelId="{AD9AB9E6-6723-40AB-BAAA-3B28CEBB5E03}" type="presParOf" srcId="{2130CA54-0BB7-4701-9039-FD89D63DAB54}" destId="{74F4E861-63AC-4F04-A354-EE62E6C9C9B8}" srcOrd="1" destOrd="0" presId="urn:microsoft.com/office/officeart/2005/8/layout/orgChart1"/>
    <dgm:cxn modelId="{039B075F-100E-4DDC-9BEE-E57BE758472D}" type="presParOf" srcId="{54296296-327D-4C85-B9C4-30DAD35D26C5}" destId="{FF51EF84-642E-4C56-A439-AEB1C7B0C75C}" srcOrd="1" destOrd="0" presId="urn:microsoft.com/office/officeart/2005/8/layout/orgChart1"/>
    <dgm:cxn modelId="{55E31D44-7FA3-4A14-B2C1-004396E68BFE}" type="presParOf" srcId="{54296296-327D-4C85-B9C4-30DAD35D26C5}" destId="{699317EE-0BF3-442E-BF6A-DA35052F4691}" srcOrd="2" destOrd="0" presId="urn:microsoft.com/office/officeart/2005/8/layout/orgChart1"/>
    <dgm:cxn modelId="{031DCC59-1E25-4AA8-9F98-18D264A303AF}" type="presParOf" srcId="{AD85A285-9BD9-4643-8812-1D909DAC8960}" destId="{D2B0D38B-13A9-4444-8A5C-94AA67AA09E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921572E-E6F2-4EB3-8194-C6225B99A84C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1A241B7-0DE1-402D-8EDF-126D98FBE21F}">
      <dgm:prSet/>
      <dgm:spPr/>
      <dgm:t>
        <a:bodyPr/>
        <a:lstStyle/>
        <a:p>
          <a:pPr rtl="0"/>
          <a:r>
            <a:rPr lang="fr-BE" b="1" dirty="0" smtClean="0"/>
            <a:t>About tensions</a:t>
          </a:r>
          <a:endParaRPr lang="en-US" dirty="0"/>
        </a:p>
      </dgm:t>
    </dgm:pt>
    <dgm:pt modelId="{AF7C019F-320E-42DA-AD7D-F49B4588E0F0}" type="parTrans" cxnId="{D02393D8-9742-4AA5-B4EC-43CCB09C968D}">
      <dgm:prSet/>
      <dgm:spPr/>
      <dgm:t>
        <a:bodyPr/>
        <a:lstStyle/>
        <a:p>
          <a:endParaRPr lang="en-US"/>
        </a:p>
      </dgm:t>
    </dgm:pt>
    <dgm:pt modelId="{64B456BD-4877-44F5-B11E-41A9C5E99F2D}" type="sibTrans" cxnId="{D02393D8-9742-4AA5-B4EC-43CCB09C968D}">
      <dgm:prSet/>
      <dgm:spPr/>
      <dgm:t>
        <a:bodyPr/>
        <a:lstStyle/>
        <a:p>
          <a:endParaRPr lang="en-US"/>
        </a:p>
      </dgm:t>
    </dgm:pt>
    <dgm:pt modelId="{7C6237D1-CE1C-4990-9395-BEBB55D8CCBF}" type="pres">
      <dgm:prSet presAssocID="{9921572E-E6F2-4EB3-8194-C6225B99A84C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3C8D5114-69C6-4532-A79D-17150DDB439A}" type="pres">
      <dgm:prSet presAssocID="{B1A241B7-0DE1-402D-8EDF-126D98FBE21F}" presName="thickLine" presStyleLbl="alignNode1" presStyleIdx="0" presStyleCnt="1"/>
      <dgm:spPr/>
    </dgm:pt>
    <dgm:pt modelId="{5886E013-8BBF-42AB-8706-59A5D6C1FFB0}" type="pres">
      <dgm:prSet presAssocID="{B1A241B7-0DE1-402D-8EDF-126D98FBE21F}" presName="horz1" presStyleCnt="0"/>
      <dgm:spPr/>
    </dgm:pt>
    <dgm:pt modelId="{EC95E323-4875-42A6-8AD2-208F961C29A7}" type="pres">
      <dgm:prSet presAssocID="{B1A241B7-0DE1-402D-8EDF-126D98FBE21F}" presName="tx1" presStyleLbl="revTx" presStyleIdx="0" presStyleCnt="1"/>
      <dgm:spPr/>
      <dgm:t>
        <a:bodyPr/>
        <a:lstStyle/>
        <a:p>
          <a:endParaRPr lang="en-US"/>
        </a:p>
      </dgm:t>
    </dgm:pt>
    <dgm:pt modelId="{EE6DEF69-EE16-4B4C-B9A2-A9B32985AF3D}" type="pres">
      <dgm:prSet presAssocID="{B1A241B7-0DE1-402D-8EDF-126D98FBE21F}" presName="vert1" presStyleCnt="0"/>
      <dgm:spPr/>
    </dgm:pt>
  </dgm:ptLst>
  <dgm:cxnLst>
    <dgm:cxn modelId="{D02393D8-9742-4AA5-B4EC-43CCB09C968D}" srcId="{9921572E-E6F2-4EB3-8194-C6225B99A84C}" destId="{B1A241B7-0DE1-402D-8EDF-126D98FBE21F}" srcOrd="0" destOrd="0" parTransId="{AF7C019F-320E-42DA-AD7D-F49B4588E0F0}" sibTransId="{64B456BD-4877-44F5-B11E-41A9C5E99F2D}"/>
    <dgm:cxn modelId="{CD001CB8-22D7-4DF1-A103-0B40BCB73780}" type="presOf" srcId="{B1A241B7-0DE1-402D-8EDF-126D98FBE21F}" destId="{EC95E323-4875-42A6-8AD2-208F961C29A7}" srcOrd="0" destOrd="0" presId="urn:microsoft.com/office/officeart/2008/layout/LinedList"/>
    <dgm:cxn modelId="{A2D0C392-AD70-4C27-8D19-F0FA56B3616A}" type="presOf" srcId="{9921572E-E6F2-4EB3-8194-C6225B99A84C}" destId="{7C6237D1-CE1C-4990-9395-BEBB55D8CCBF}" srcOrd="0" destOrd="0" presId="urn:microsoft.com/office/officeart/2008/layout/LinedList"/>
    <dgm:cxn modelId="{6BD4B4FE-AE3F-42FC-A8F3-11D8D50CB18B}" type="presParOf" srcId="{7C6237D1-CE1C-4990-9395-BEBB55D8CCBF}" destId="{3C8D5114-69C6-4532-A79D-17150DDB439A}" srcOrd="0" destOrd="0" presId="urn:microsoft.com/office/officeart/2008/layout/LinedList"/>
    <dgm:cxn modelId="{4D4E6715-8F22-43B0-B9B2-901041695EFC}" type="presParOf" srcId="{7C6237D1-CE1C-4990-9395-BEBB55D8CCBF}" destId="{5886E013-8BBF-42AB-8706-59A5D6C1FFB0}" srcOrd="1" destOrd="0" presId="urn:microsoft.com/office/officeart/2008/layout/LinedList"/>
    <dgm:cxn modelId="{2EA34096-1AE6-4A70-9133-E779A75F938C}" type="presParOf" srcId="{5886E013-8BBF-42AB-8706-59A5D6C1FFB0}" destId="{EC95E323-4875-42A6-8AD2-208F961C29A7}" srcOrd="0" destOrd="0" presId="urn:microsoft.com/office/officeart/2008/layout/LinedList"/>
    <dgm:cxn modelId="{4DD74608-1B84-4130-9A35-FA72C0A94E99}" type="presParOf" srcId="{5886E013-8BBF-42AB-8706-59A5D6C1FFB0}" destId="{EE6DEF69-EE16-4B4C-B9A2-A9B32985AF3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66F19A4-42AE-42B0-90F9-E93577E522DD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B6D85E4-2637-41D1-8643-2452B08A7AEB}">
      <dgm:prSet phldrT="[Text]" custT="1"/>
      <dgm:spPr>
        <a:solidFill>
          <a:srgbClr val="66FF66"/>
        </a:solidFill>
      </dgm:spPr>
      <dgm:t>
        <a:bodyPr/>
        <a:lstStyle/>
        <a:p>
          <a:r>
            <a:rPr lang="en-US" sz="2400" dirty="0" smtClean="0">
              <a:solidFill>
                <a:schemeClr val="tx1"/>
              </a:solidFill>
            </a:rPr>
            <a:t>Safety-security actors</a:t>
          </a:r>
          <a:endParaRPr lang="en-US" sz="2400" dirty="0">
            <a:solidFill>
              <a:schemeClr val="tx1"/>
            </a:solidFill>
          </a:endParaRPr>
        </a:p>
      </dgm:t>
    </dgm:pt>
    <dgm:pt modelId="{87F42056-22FB-48C1-BAAA-5C688CA56F91}" type="parTrans" cxnId="{57069FD4-6D9E-4D99-A1E7-8774D1E5FF66}">
      <dgm:prSet/>
      <dgm:spPr/>
      <dgm:t>
        <a:bodyPr/>
        <a:lstStyle/>
        <a:p>
          <a:endParaRPr lang="en-US"/>
        </a:p>
      </dgm:t>
    </dgm:pt>
    <dgm:pt modelId="{E2088EFA-551E-4B7C-AF18-2A8A9426D816}" type="sibTrans" cxnId="{57069FD4-6D9E-4D99-A1E7-8774D1E5FF66}">
      <dgm:prSet/>
      <dgm:spPr/>
      <dgm:t>
        <a:bodyPr/>
        <a:lstStyle/>
        <a:p>
          <a:endParaRPr lang="en-US"/>
        </a:p>
      </dgm:t>
    </dgm:pt>
    <dgm:pt modelId="{49BC4F10-106B-4591-AB73-E8475C233193}">
      <dgm:prSet phldrT="[Text]" custT="1"/>
      <dgm:spPr>
        <a:solidFill>
          <a:srgbClr val="00CC99"/>
        </a:solidFill>
      </dgm:spPr>
      <dgm:t>
        <a:bodyPr/>
        <a:lstStyle/>
        <a:p>
          <a:r>
            <a:rPr lang="en-US" sz="2000" dirty="0" smtClean="0"/>
            <a:t>Safety &amp; security-project leader</a:t>
          </a:r>
          <a:endParaRPr lang="en-US" sz="2000" dirty="0"/>
        </a:p>
      </dgm:t>
    </dgm:pt>
    <dgm:pt modelId="{CD70F125-D78B-4C71-BFA6-66EBCCF7D12E}" type="parTrans" cxnId="{5D9C49B7-B150-4A6D-B56A-1A438B976099}">
      <dgm:prSet/>
      <dgm:spPr/>
      <dgm:t>
        <a:bodyPr/>
        <a:lstStyle/>
        <a:p>
          <a:endParaRPr lang="en-US"/>
        </a:p>
      </dgm:t>
    </dgm:pt>
    <dgm:pt modelId="{46B659F8-9B73-4029-AAD7-6FA73C6208A8}" type="sibTrans" cxnId="{5D9C49B7-B150-4A6D-B56A-1A438B976099}">
      <dgm:prSet/>
      <dgm:spPr/>
      <dgm:t>
        <a:bodyPr/>
        <a:lstStyle/>
        <a:p>
          <a:endParaRPr lang="en-US"/>
        </a:p>
      </dgm:t>
    </dgm:pt>
    <dgm:pt modelId="{6C349631-8BF8-4737-AC0B-72BD4D67D3DD}">
      <dgm:prSet phldrT="[Text]"/>
      <dgm:spPr/>
      <dgm:t>
        <a:bodyPr/>
        <a:lstStyle/>
        <a:p>
          <a:r>
            <a:rPr lang="en-US" dirty="0" smtClean="0"/>
            <a:t>Safety-security tensions</a:t>
          </a:r>
          <a:endParaRPr lang="en-US" dirty="0"/>
        </a:p>
      </dgm:t>
    </dgm:pt>
    <dgm:pt modelId="{2AE45FD2-7631-404F-8229-6FD5A136A041}" type="parTrans" cxnId="{457C9C78-0E41-4191-AA95-7BA113FAE69B}">
      <dgm:prSet/>
      <dgm:spPr/>
      <dgm:t>
        <a:bodyPr/>
        <a:lstStyle/>
        <a:p>
          <a:endParaRPr lang="en-US"/>
        </a:p>
      </dgm:t>
    </dgm:pt>
    <dgm:pt modelId="{1A67F479-C08C-4A23-B07C-FFB7C754EC2C}" type="sibTrans" cxnId="{457C9C78-0E41-4191-AA95-7BA113FAE69B}">
      <dgm:prSet/>
      <dgm:spPr/>
      <dgm:t>
        <a:bodyPr/>
        <a:lstStyle/>
        <a:p>
          <a:endParaRPr lang="en-US"/>
        </a:p>
      </dgm:t>
    </dgm:pt>
    <dgm:pt modelId="{BBDB37FA-1544-4BD9-82B6-F4AE1AD321F2}" type="pres">
      <dgm:prSet presAssocID="{066F19A4-42AE-42B0-90F9-E93577E522D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8EEF2A8-A270-4EF5-A3D6-CB19AC1F22C5}" type="pres">
      <dgm:prSet presAssocID="{066F19A4-42AE-42B0-90F9-E93577E522DD}" presName="cycle" presStyleCnt="0"/>
      <dgm:spPr/>
    </dgm:pt>
    <dgm:pt modelId="{E2BE1625-B3E8-4420-BE9B-C09270077A89}" type="pres">
      <dgm:prSet presAssocID="{2B6D85E4-2637-41D1-8643-2452B08A7AEB}" presName="nodeFirs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9F8EB3-2FF6-4DAB-BED7-9ACB52559CDD}" type="pres">
      <dgm:prSet presAssocID="{E2088EFA-551E-4B7C-AF18-2A8A9426D816}" presName="sibTransFirstNode" presStyleLbl="bgShp" presStyleIdx="0" presStyleCnt="1"/>
      <dgm:spPr/>
      <dgm:t>
        <a:bodyPr/>
        <a:lstStyle/>
        <a:p>
          <a:endParaRPr lang="en-US"/>
        </a:p>
      </dgm:t>
    </dgm:pt>
    <dgm:pt modelId="{75CBA9A0-D010-4EA9-8BDF-02C06C3B30AB}" type="pres">
      <dgm:prSet presAssocID="{49BC4F10-106B-4591-AB73-E8475C233193}" presName="nodeFollowingNodes" presStyleLbl="node1" presStyleIdx="1" presStyleCnt="3" custRadScaleRad="78800" custRadScaleInc="-4306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58B69D-D584-4381-8739-D5812424CB3C}" type="pres">
      <dgm:prSet presAssocID="{6C349631-8BF8-4737-AC0B-72BD4D67D3DD}" presName="nodeFollowingNodes" presStyleLbl="node1" presStyleIdx="2" presStyleCnt="3" custRadScaleRad="88490" custRadScaleInc="4198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7069FD4-6D9E-4D99-A1E7-8774D1E5FF66}" srcId="{066F19A4-42AE-42B0-90F9-E93577E522DD}" destId="{2B6D85E4-2637-41D1-8643-2452B08A7AEB}" srcOrd="0" destOrd="0" parTransId="{87F42056-22FB-48C1-BAAA-5C688CA56F91}" sibTransId="{E2088EFA-551E-4B7C-AF18-2A8A9426D816}"/>
    <dgm:cxn modelId="{535AE58B-2DCE-489E-BADF-353267342EB9}" type="presOf" srcId="{49BC4F10-106B-4591-AB73-E8475C233193}" destId="{75CBA9A0-D010-4EA9-8BDF-02C06C3B30AB}" srcOrd="0" destOrd="0" presId="urn:microsoft.com/office/officeart/2005/8/layout/cycle3"/>
    <dgm:cxn modelId="{6A7C6D1B-D947-4242-8707-2A3AD415188B}" type="presOf" srcId="{066F19A4-42AE-42B0-90F9-E93577E522DD}" destId="{BBDB37FA-1544-4BD9-82B6-F4AE1AD321F2}" srcOrd="0" destOrd="0" presId="urn:microsoft.com/office/officeart/2005/8/layout/cycle3"/>
    <dgm:cxn modelId="{5D9C49B7-B150-4A6D-B56A-1A438B976099}" srcId="{066F19A4-42AE-42B0-90F9-E93577E522DD}" destId="{49BC4F10-106B-4591-AB73-E8475C233193}" srcOrd="1" destOrd="0" parTransId="{CD70F125-D78B-4C71-BFA6-66EBCCF7D12E}" sibTransId="{46B659F8-9B73-4029-AAD7-6FA73C6208A8}"/>
    <dgm:cxn modelId="{34590329-7FC8-4FF8-9524-EF553B37F98D}" type="presOf" srcId="{E2088EFA-551E-4B7C-AF18-2A8A9426D816}" destId="{AD9F8EB3-2FF6-4DAB-BED7-9ACB52559CDD}" srcOrd="0" destOrd="0" presId="urn:microsoft.com/office/officeart/2005/8/layout/cycle3"/>
    <dgm:cxn modelId="{B7593ED4-4EA9-4AB5-B20C-67C6E94AB687}" type="presOf" srcId="{6C349631-8BF8-4737-AC0B-72BD4D67D3DD}" destId="{C358B69D-D584-4381-8739-D5812424CB3C}" srcOrd="0" destOrd="0" presId="urn:microsoft.com/office/officeart/2005/8/layout/cycle3"/>
    <dgm:cxn modelId="{457C9C78-0E41-4191-AA95-7BA113FAE69B}" srcId="{066F19A4-42AE-42B0-90F9-E93577E522DD}" destId="{6C349631-8BF8-4737-AC0B-72BD4D67D3DD}" srcOrd="2" destOrd="0" parTransId="{2AE45FD2-7631-404F-8229-6FD5A136A041}" sibTransId="{1A67F479-C08C-4A23-B07C-FFB7C754EC2C}"/>
    <dgm:cxn modelId="{264351AC-B794-4717-808E-A15022BACB65}" type="presOf" srcId="{2B6D85E4-2637-41D1-8643-2452B08A7AEB}" destId="{E2BE1625-B3E8-4420-BE9B-C09270077A89}" srcOrd="0" destOrd="0" presId="urn:microsoft.com/office/officeart/2005/8/layout/cycle3"/>
    <dgm:cxn modelId="{D6A109BD-BF9D-431D-9278-5BEA8BA1DB36}" type="presParOf" srcId="{BBDB37FA-1544-4BD9-82B6-F4AE1AD321F2}" destId="{18EEF2A8-A270-4EF5-A3D6-CB19AC1F22C5}" srcOrd="0" destOrd="0" presId="urn:microsoft.com/office/officeart/2005/8/layout/cycle3"/>
    <dgm:cxn modelId="{30DCE141-9E12-4D76-B609-5E3EE4871D6D}" type="presParOf" srcId="{18EEF2A8-A270-4EF5-A3D6-CB19AC1F22C5}" destId="{E2BE1625-B3E8-4420-BE9B-C09270077A89}" srcOrd="0" destOrd="0" presId="urn:microsoft.com/office/officeart/2005/8/layout/cycle3"/>
    <dgm:cxn modelId="{C71F772E-0EE1-441F-8004-C96241A45800}" type="presParOf" srcId="{18EEF2A8-A270-4EF5-A3D6-CB19AC1F22C5}" destId="{AD9F8EB3-2FF6-4DAB-BED7-9ACB52559CDD}" srcOrd="1" destOrd="0" presId="urn:microsoft.com/office/officeart/2005/8/layout/cycle3"/>
    <dgm:cxn modelId="{BAEBB9CC-BBAE-4CA5-8109-71F522C39A2B}" type="presParOf" srcId="{18EEF2A8-A270-4EF5-A3D6-CB19AC1F22C5}" destId="{75CBA9A0-D010-4EA9-8BDF-02C06C3B30AB}" srcOrd="2" destOrd="0" presId="urn:microsoft.com/office/officeart/2005/8/layout/cycle3"/>
    <dgm:cxn modelId="{A687728D-B0B3-41F5-8B8A-328535A5C811}" type="presParOf" srcId="{18EEF2A8-A270-4EF5-A3D6-CB19AC1F22C5}" destId="{C358B69D-D584-4381-8739-D5812424CB3C}" srcOrd="3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A3EF64-148C-4F2F-B874-9F96A8A6E990}">
      <dsp:nvSpPr>
        <dsp:cNvPr id="0" name=""/>
        <dsp:cNvSpPr/>
      </dsp:nvSpPr>
      <dsp:spPr>
        <a:xfrm>
          <a:off x="0" y="1930"/>
          <a:ext cx="820169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2B7191-A4D1-4C22-B8AE-77470E4ADF55}">
      <dsp:nvSpPr>
        <dsp:cNvPr id="0" name=""/>
        <dsp:cNvSpPr/>
      </dsp:nvSpPr>
      <dsp:spPr>
        <a:xfrm>
          <a:off x="0" y="1930"/>
          <a:ext cx="2890579" cy="39502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4000" kern="1200" dirty="0" smtClean="0">
              <a:latin typeface="+mj-lt"/>
            </a:rPr>
            <a:t>Scope of the </a:t>
          </a:r>
          <a:r>
            <a:rPr lang="fr-BE" sz="4000" kern="1200" dirty="0" err="1" smtClean="0">
              <a:latin typeface="+mj-lt"/>
            </a:rPr>
            <a:t>project</a:t>
          </a:r>
          <a:endParaRPr lang="en-US" sz="4000" kern="1200" dirty="0">
            <a:latin typeface="+mj-lt"/>
          </a:endParaRPr>
        </a:p>
      </dsp:txBody>
      <dsp:txXfrm>
        <a:off x="0" y="1930"/>
        <a:ext cx="2890579" cy="3950245"/>
      </dsp:txXfrm>
    </dsp:sp>
    <dsp:sp modelId="{158AB7A1-3519-441D-9A3E-7D3701B19A36}">
      <dsp:nvSpPr>
        <dsp:cNvPr id="0" name=""/>
        <dsp:cNvSpPr/>
      </dsp:nvSpPr>
      <dsp:spPr>
        <a:xfrm>
          <a:off x="2990057" y="125183"/>
          <a:ext cx="5205993" cy="7476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2400" kern="1200" dirty="0" err="1" smtClean="0">
              <a:latin typeface="+mj-lt"/>
            </a:rPr>
            <a:t>Belgian</a:t>
          </a:r>
          <a:r>
            <a:rPr lang="fr-BE" sz="2400" kern="1200" dirty="0" smtClean="0">
              <a:latin typeface="+mj-lt"/>
            </a:rPr>
            <a:t> </a:t>
          </a:r>
          <a:r>
            <a:rPr lang="fr-BE" sz="2400" kern="1200" dirty="0" err="1" smtClean="0">
              <a:latin typeface="+mj-lt"/>
            </a:rPr>
            <a:t>Nuclear</a:t>
          </a:r>
          <a:r>
            <a:rPr lang="fr-BE" sz="2400" kern="1200" dirty="0" smtClean="0">
              <a:latin typeface="+mj-lt"/>
            </a:rPr>
            <a:t> </a:t>
          </a:r>
          <a:r>
            <a:rPr lang="fr-BE" sz="2400" kern="1200" dirty="0" err="1" smtClean="0">
              <a:latin typeface="+mj-lt"/>
            </a:rPr>
            <a:t>Research</a:t>
          </a:r>
          <a:r>
            <a:rPr lang="fr-BE" sz="2400" kern="1200" dirty="0" smtClean="0">
              <a:latin typeface="+mj-lt"/>
            </a:rPr>
            <a:t> Center</a:t>
          </a:r>
          <a:endParaRPr lang="fr-BE" sz="2400" kern="1200" dirty="0" smtClean="0">
            <a:latin typeface="Garamond" panose="02020404030301010803" pitchFamily="18" charset="0"/>
          </a:endParaRPr>
        </a:p>
      </dsp:txBody>
      <dsp:txXfrm>
        <a:off x="2990057" y="125183"/>
        <a:ext cx="5205993" cy="747673"/>
      </dsp:txXfrm>
    </dsp:sp>
    <dsp:sp modelId="{EA9034E8-D19C-4942-89A2-A2496CAB47E4}">
      <dsp:nvSpPr>
        <dsp:cNvPr id="0" name=""/>
        <dsp:cNvSpPr/>
      </dsp:nvSpPr>
      <dsp:spPr>
        <a:xfrm>
          <a:off x="2890579" y="872856"/>
          <a:ext cx="530547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FAE520-80CE-4AEC-A419-8B74056B24CF}">
      <dsp:nvSpPr>
        <dsp:cNvPr id="0" name=""/>
        <dsp:cNvSpPr/>
      </dsp:nvSpPr>
      <dsp:spPr>
        <a:xfrm>
          <a:off x="2990057" y="996108"/>
          <a:ext cx="5205993" cy="19432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2400" kern="1200" dirty="0" smtClean="0">
              <a:latin typeface="+mj-lt"/>
            </a:rPr>
            <a:t>Safety and security aspects in </a:t>
          </a:r>
          <a:r>
            <a:rPr lang="fr-BE" sz="2400" kern="1200" dirty="0" err="1" smtClean="0">
              <a:latin typeface="+mj-lt"/>
            </a:rPr>
            <a:t>projects</a:t>
          </a:r>
          <a:r>
            <a:rPr lang="fr-BE" sz="2400" kern="1200" dirty="0" smtClean="0">
              <a:latin typeface="+mj-lt"/>
            </a:rPr>
            <a:t> 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400" b="0" kern="1200" dirty="0" smtClean="0">
              <a:effectLst/>
              <a:latin typeface="+mj-lt"/>
            </a:rPr>
            <a:t>Ethnographies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400" b="0" kern="1200" dirty="0" smtClean="0">
              <a:effectLst/>
              <a:latin typeface="+mj-lt"/>
            </a:rPr>
            <a:t>Interviews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400" b="0" kern="1200" dirty="0" smtClean="0">
              <a:effectLst/>
              <a:latin typeface="+mj-lt"/>
            </a:rPr>
            <a:t>Document </a:t>
          </a:r>
          <a:r>
            <a:rPr lang="fr-BE" sz="1400" b="0" kern="1200" dirty="0" err="1" smtClean="0">
              <a:effectLst/>
              <a:latin typeface="+mj-lt"/>
            </a:rPr>
            <a:t>analysis</a:t>
          </a:r>
          <a:r>
            <a:rPr lang="en-US" sz="2400" b="0" kern="1200" dirty="0" smtClean="0">
              <a:effectLst/>
              <a:latin typeface="+mj-lt"/>
            </a:rPr>
            <a:t>			</a:t>
          </a:r>
          <a:endParaRPr lang="fr-BE" sz="2400" kern="1200" dirty="0" smtClean="0">
            <a:latin typeface="Garamond" panose="02020404030301010803" pitchFamily="18" charset="0"/>
          </a:endParaRPr>
        </a:p>
      </dsp:txBody>
      <dsp:txXfrm>
        <a:off x="2990057" y="996108"/>
        <a:ext cx="5205993" cy="1943269"/>
      </dsp:txXfrm>
    </dsp:sp>
    <dsp:sp modelId="{470617FE-B63F-4B53-8607-FC918E2FCB4B}">
      <dsp:nvSpPr>
        <dsp:cNvPr id="0" name=""/>
        <dsp:cNvSpPr/>
      </dsp:nvSpPr>
      <dsp:spPr>
        <a:xfrm>
          <a:off x="2890579" y="2939377"/>
          <a:ext cx="530547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489091-FEA9-4099-BDE4-D731E9559642}">
      <dsp:nvSpPr>
        <dsp:cNvPr id="0" name=""/>
        <dsp:cNvSpPr/>
      </dsp:nvSpPr>
      <dsp:spPr>
        <a:xfrm>
          <a:off x="2990057" y="3062630"/>
          <a:ext cx="5205993" cy="7647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2800" kern="1200" dirty="0" err="1" smtClean="0">
              <a:latin typeface="+mj-lt"/>
            </a:rPr>
            <a:t>Vulnerability</a:t>
          </a:r>
          <a:r>
            <a:rPr lang="fr-BE" sz="2800" kern="1200" dirty="0" smtClean="0">
              <a:latin typeface="+mj-lt"/>
            </a:rPr>
            <a:t> </a:t>
          </a:r>
          <a:r>
            <a:rPr lang="fr-BE" sz="2800" kern="1200" dirty="0" err="1" smtClean="0">
              <a:latin typeface="+mj-lt"/>
            </a:rPr>
            <a:t>approach</a:t>
          </a:r>
          <a:endParaRPr lang="fr-BE" sz="1600" kern="1200" dirty="0" smtClean="0">
            <a:latin typeface="Garamond" panose="02020404030301010803" pitchFamily="18" charset="0"/>
          </a:endParaRPr>
        </a:p>
      </dsp:txBody>
      <dsp:txXfrm>
        <a:off x="2990057" y="3062630"/>
        <a:ext cx="5205993" cy="764755"/>
      </dsp:txXfrm>
    </dsp:sp>
    <dsp:sp modelId="{A0075BA1-1CF7-4152-AB93-5868EC0CF66A}">
      <dsp:nvSpPr>
        <dsp:cNvPr id="0" name=""/>
        <dsp:cNvSpPr/>
      </dsp:nvSpPr>
      <dsp:spPr>
        <a:xfrm>
          <a:off x="2890579" y="3827386"/>
          <a:ext cx="530547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975404-1A52-452A-8C83-66E5FF8BC5EA}">
      <dsp:nvSpPr>
        <dsp:cNvPr id="0" name=""/>
        <dsp:cNvSpPr/>
      </dsp:nvSpPr>
      <dsp:spPr>
        <a:xfrm rot="5400000">
          <a:off x="5173495" y="-1920488"/>
          <a:ext cx="1312813" cy="548696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BE" sz="1800" kern="1200" dirty="0" smtClean="0"/>
            <a:t>« </a:t>
          </a:r>
          <a:r>
            <a:rPr lang="fr-BE" sz="1800" kern="1200" dirty="0" err="1" smtClean="0"/>
            <a:t>they</a:t>
          </a:r>
          <a:r>
            <a:rPr lang="fr-BE" sz="1800" kern="1200" dirty="0" smtClean="0"/>
            <a:t> </a:t>
          </a:r>
          <a:r>
            <a:rPr lang="fr-BE" sz="1800" kern="1200" dirty="0" err="1" smtClean="0"/>
            <a:t>never</a:t>
          </a:r>
          <a:r>
            <a:rPr lang="fr-BE" sz="1800" kern="1200" dirty="0" smtClean="0"/>
            <a:t> </a:t>
          </a:r>
          <a:r>
            <a:rPr lang="fr-BE" sz="1800" kern="1200" dirty="0" err="1" smtClean="0"/>
            <a:t>speak</a:t>
          </a:r>
          <a:r>
            <a:rPr lang="fr-BE" sz="1800" kern="1200" dirty="0" smtClean="0"/>
            <a:t> to us! </a:t>
          </a:r>
          <a:r>
            <a:rPr lang="fr-BE" sz="1800" kern="1200" dirty="0" err="1" smtClean="0"/>
            <a:t>They</a:t>
          </a:r>
          <a:r>
            <a:rPr lang="fr-BE" sz="1800" kern="1200" dirty="0" smtClean="0"/>
            <a:t> are </a:t>
          </a:r>
          <a:r>
            <a:rPr lang="fr-BE" sz="1800" b="1" kern="1200" dirty="0" smtClean="0"/>
            <a:t>not open </a:t>
          </a:r>
          <a:r>
            <a:rPr lang="fr-BE" sz="1800" b="1" kern="1200" dirty="0" err="1" smtClean="0"/>
            <a:t>minded</a:t>
          </a:r>
          <a:r>
            <a:rPr lang="fr-BE" sz="1800" b="1" kern="1200" dirty="0" smtClean="0"/>
            <a:t> </a:t>
          </a:r>
          <a:r>
            <a:rPr lang="fr-BE" sz="1800" kern="1200" dirty="0" smtClean="0"/>
            <a:t>and </a:t>
          </a:r>
          <a:r>
            <a:rPr lang="fr-BE" sz="1800" kern="1200" dirty="0" err="1" smtClean="0"/>
            <a:t>they</a:t>
          </a:r>
          <a:r>
            <a:rPr lang="fr-BE" sz="1800" kern="1200" dirty="0" smtClean="0"/>
            <a:t> have a </a:t>
          </a:r>
          <a:r>
            <a:rPr lang="fr-BE" sz="1800" kern="1200" dirty="0" err="1" smtClean="0"/>
            <a:t>secrecy</a:t>
          </a:r>
          <a:r>
            <a:rPr lang="fr-BE" sz="1800" kern="1200" dirty="0" smtClean="0"/>
            <a:t> culture. This </a:t>
          </a:r>
          <a:r>
            <a:rPr lang="fr-BE" sz="1800" kern="1200" dirty="0" err="1" smtClean="0"/>
            <a:t>create</a:t>
          </a:r>
          <a:r>
            <a:rPr lang="fr-BE" sz="1800" kern="1200" dirty="0" smtClean="0"/>
            <a:t> tensions </a:t>
          </a:r>
          <a:r>
            <a:rPr lang="fr-BE" sz="1800" kern="1200" dirty="0" err="1" smtClean="0"/>
            <a:t>because</a:t>
          </a:r>
          <a:r>
            <a:rPr lang="fr-BE" sz="1800" kern="1200" dirty="0" smtClean="0"/>
            <a:t> I </a:t>
          </a:r>
          <a:r>
            <a:rPr lang="fr-BE" sz="1800" kern="1200" dirty="0" err="1" smtClean="0"/>
            <a:t>need</a:t>
          </a:r>
          <a:r>
            <a:rPr lang="fr-BE" sz="1800" kern="1200" dirty="0" smtClean="0"/>
            <a:t> </a:t>
          </a:r>
          <a:r>
            <a:rPr lang="fr-BE" sz="1800" kern="1200" dirty="0" err="1" smtClean="0"/>
            <a:t>some</a:t>
          </a:r>
          <a:r>
            <a:rPr lang="fr-BE" sz="1800" kern="1200" dirty="0" smtClean="0"/>
            <a:t> information »</a:t>
          </a:r>
          <a:endParaRPr lang="en-US" sz="1800" kern="1200" dirty="0"/>
        </a:p>
      </dsp:txBody>
      <dsp:txXfrm rot="-5400000">
        <a:off x="3086418" y="230675"/>
        <a:ext cx="5422881" cy="1184641"/>
      </dsp:txXfrm>
    </dsp:sp>
    <dsp:sp modelId="{248A07A8-FDB7-4E22-86A5-78D50E04DD3C}">
      <dsp:nvSpPr>
        <dsp:cNvPr id="0" name=""/>
        <dsp:cNvSpPr/>
      </dsp:nvSpPr>
      <dsp:spPr>
        <a:xfrm>
          <a:off x="0" y="2486"/>
          <a:ext cx="3086418" cy="1641017"/>
        </a:xfrm>
        <a:prstGeom prst="roundRect">
          <a:avLst/>
        </a:prstGeom>
        <a:solidFill>
          <a:srgbClr val="66FF6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2300" kern="1200" dirty="0" smtClean="0">
              <a:solidFill>
                <a:schemeClr val="tx1"/>
              </a:solidFill>
            </a:rPr>
            <a:t>Tensions </a:t>
          </a:r>
          <a:r>
            <a:rPr lang="fr-BE" sz="2300" kern="1200" dirty="0" err="1" smtClean="0">
              <a:solidFill>
                <a:schemeClr val="tx1"/>
              </a:solidFill>
            </a:rPr>
            <a:t>between</a:t>
          </a:r>
          <a:r>
            <a:rPr lang="fr-BE" sz="2300" kern="1200" dirty="0" smtClean="0">
              <a:solidFill>
                <a:schemeClr val="tx1"/>
              </a:solidFill>
            </a:rPr>
            <a:t> safety and security </a:t>
          </a:r>
          <a:r>
            <a:rPr lang="fr-BE" sz="2300" kern="1200" dirty="0" err="1" smtClean="0">
              <a:solidFill>
                <a:schemeClr val="tx1"/>
              </a:solidFill>
            </a:rPr>
            <a:t>actors</a:t>
          </a:r>
          <a:endParaRPr lang="en-US" sz="2300" kern="1200" dirty="0">
            <a:solidFill>
              <a:schemeClr val="tx1"/>
            </a:solidFill>
          </a:endParaRPr>
        </a:p>
      </dsp:txBody>
      <dsp:txXfrm>
        <a:off x="80108" y="82594"/>
        <a:ext cx="2926202" cy="1480801"/>
      </dsp:txXfrm>
    </dsp:sp>
    <dsp:sp modelId="{2112D011-1A95-48B1-A2CB-DC16D73D3EF9}">
      <dsp:nvSpPr>
        <dsp:cNvPr id="0" name=""/>
        <dsp:cNvSpPr/>
      </dsp:nvSpPr>
      <dsp:spPr>
        <a:xfrm rot="5400000">
          <a:off x="5173495" y="-197420"/>
          <a:ext cx="1312813" cy="548696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“Everyone can become project leader. This is why they </a:t>
          </a:r>
          <a:r>
            <a:rPr lang="en-US" sz="1800" kern="1200" smtClean="0"/>
            <a:t>are often </a:t>
          </a:r>
          <a:r>
            <a:rPr lang="en-US" sz="1800" kern="1200" dirty="0" err="1" smtClean="0"/>
            <a:t>incompentent</a:t>
          </a:r>
          <a:r>
            <a:rPr lang="en-US" sz="1800" kern="1200" dirty="0" smtClean="0"/>
            <a:t>”</a:t>
          </a:r>
          <a:endParaRPr lang="en-US" sz="1800" kern="1200" dirty="0"/>
        </a:p>
      </dsp:txBody>
      <dsp:txXfrm rot="-5400000">
        <a:off x="3086418" y="1953743"/>
        <a:ext cx="5422881" cy="1184641"/>
      </dsp:txXfrm>
    </dsp:sp>
    <dsp:sp modelId="{5E6289B4-BF80-46AF-9A2A-D88DA5BC9089}">
      <dsp:nvSpPr>
        <dsp:cNvPr id="0" name=""/>
        <dsp:cNvSpPr/>
      </dsp:nvSpPr>
      <dsp:spPr>
        <a:xfrm>
          <a:off x="0" y="1725554"/>
          <a:ext cx="3086418" cy="1641017"/>
        </a:xfrm>
        <a:prstGeom prst="roundRect">
          <a:avLst/>
        </a:prstGeom>
        <a:solidFill>
          <a:srgbClr val="00CC99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2300" kern="1200" dirty="0" smtClean="0">
              <a:solidFill>
                <a:schemeClr val="bg2"/>
              </a:solidFill>
            </a:rPr>
            <a:t>Tensions </a:t>
          </a:r>
          <a:r>
            <a:rPr lang="fr-BE" sz="2300" kern="1200" dirty="0" err="1" smtClean="0">
              <a:solidFill>
                <a:schemeClr val="bg2"/>
              </a:solidFill>
            </a:rPr>
            <a:t>between</a:t>
          </a:r>
          <a:r>
            <a:rPr lang="fr-BE" sz="2300" kern="1200" dirty="0" smtClean="0">
              <a:solidFill>
                <a:schemeClr val="bg2"/>
              </a:solidFill>
            </a:rPr>
            <a:t> safety/security </a:t>
          </a:r>
          <a:r>
            <a:rPr lang="fr-BE" sz="2300" kern="1200" dirty="0" err="1" smtClean="0">
              <a:solidFill>
                <a:schemeClr val="bg2"/>
              </a:solidFill>
            </a:rPr>
            <a:t>actors</a:t>
          </a:r>
          <a:r>
            <a:rPr lang="fr-BE" sz="2300" kern="1200" dirty="0" smtClean="0">
              <a:solidFill>
                <a:schemeClr val="bg2"/>
              </a:solidFill>
            </a:rPr>
            <a:t> and </a:t>
          </a:r>
          <a:r>
            <a:rPr lang="fr-BE" sz="2300" kern="1200" dirty="0" err="1" smtClean="0">
              <a:solidFill>
                <a:schemeClr val="bg2"/>
              </a:solidFill>
            </a:rPr>
            <a:t>project</a:t>
          </a:r>
          <a:r>
            <a:rPr lang="fr-BE" sz="2300" kern="1200" dirty="0" smtClean="0">
              <a:solidFill>
                <a:schemeClr val="bg2"/>
              </a:solidFill>
            </a:rPr>
            <a:t> leaders</a:t>
          </a:r>
          <a:endParaRPr lang="en-US" sz="2300" kern="1200" dirty="0">
            <a:solidFill>
              <a:schemeClr val="bg2"/>
            </a:solidFill>
          </a:endParaRPr>
        </a:p>
      </dsp:txBody>
      <dsp:txXfrm>
        <a:off x="80108" y="1805662"/>
        <a:ext cx="2926202" cy="1480801"/>
      </dsp:txXfrm>
    </dsp:sp>
    <dsp:sp modelId="{DB4F41B0-10F2-41D9-B0DE-FE0C1A179B81}">
      <dsp:nvSpPr>
        <dsp:cNvPr id="0" name=""/>
        <dsp:cNvSpPr/>
      </dsp:nvSpPr>
      <dsp:spPr>
        <a:xfrm rot="5400000">
          <a:off x="5173495" y="1525647"/>
          <a:ext cx="1312813" cy="548696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« It is always when the building or the project has been carried out that we notice </a:t>
          </a:r>
          <a:r>
            <a:rPr lang="en-US" sz="1800" b="1" kern="1200" dirty="0" smtClean="0"/>
            <a:t>safety and security conflicting elements</a:t>
          </a:r>
          <a:r>
            <a:rPr lang="en-US" sz="1800" kern="1200" dirty="0" smtClean="0"/>
            <a:t>. And clashes between different actors arise from it. »</a:t>
          </a:r>
          <a:endParaRPr lang="en-US" sz="1800" kern="1200" dirty="0"/>
        </a:p>
      </dsp:txBody>
      <dsp:txXfrm rot="-5400000">
        <a:off x="3086418" y="3676810"/>
        <a:ext cx="5422881" cy="1184641"/>
      </dsp:txXfrm>
    </dsp:sp>
    <dsp:sp modelId="{57389120-48BA-4372-A1A6-221564417A09}">
      <dsp:nvSpPr>
        <dsp:cNvPr id="0" name=""/>
        <dsp:cNvSpPr/>
      </dsp:nvSpPr>
      <dsp:spPr>
        <a:xfrm>
          <a:off x="0" y="3448622"/>
          <a:ext cx="3086418" cy="1641017"/>
        </a:xfrm>
        <a:prstGeom prst="roundRect">
          <a:avLst/>
        </a:prstGeom>
        <a:solidFill>
          <a:schemeClr val="accent5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>
              <a:solidFill>
                <a:schemeClr val="bg2"/>
              </a:solidFill>
            </a:rPr>
            <a:t>Tensions between safety/security technologies</a:t>
          </a:r>
          <a:endParaRPr lang="en-US" sz="2300" kern="1200" dirty="0">
            <a:solidFill>
              <a:schemeClr val="bg2"/>
            </a:solidFill>
          </a:endParaRPr>
        </a:p>
      </dsp:txBody>
      <dsp:txXfrm>
        <a:off x="80108" y="3528730"/>
        <a:ext cx="2926202" cy="1480801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5BDA29-E9DF-44E5-81E1-B2549E44836B}">
      <dsp:nvSpPr>
        <dsp:cNvPr id="0" name=""/>
        <dsp:cNvSpPr/>
      </dsp:nvSpPr>
      <dsp:spPr>
        <a:xfrm>
          <a:off x="0" y="0"/>
          <a:ext cx="78867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C7676C-CBD6-436C-A39C-B5AA6E6A301D}">
      <dsp:nvSpPr>
        <dsp:cNvPr id="0" name=""/>
        <dsp:cNvSpPr/>
      </dsp:nvSpPr>
      <dsp:spPr>
        <a:xfrm>
          <a:off x="0" y="0"/>
          <a:ext cx="7886700" cy="9941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t" anchorCtr="0">
          <a:noAutofit/>
        </a:bodyPr>
        <a:lstStyle/>
        <a:p>
          <a:pPr lvl="0" algn="l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4200" b="1" kern="1200" dirty="0" smtClean="0">
              <a:latin typeface="+mj-lt"/>
            </a:rPr>
            <a:t>… And </a:t>
          </a:r>
          <a:r>
            <a:rPr lang="fr-BE" sz="4200" b="1" kern="1200" dirty="0" err="1" smtClean="0">
              <a:latin typeface="+mj-lt"/>
            </a:rPr>
            <a:t>their</a:t>
          </a:r>
          <a:r>
            <a:rPr lang="fr-BE" sz="4200" b="1" kern="1200" dirty="0" smtClean="0">
              <a:latin typeface="+mj-lt"/>
            </a:rPr>
            <a:t> (non)articulation</a:t>
          </a:r>
          <a:endParaRPr lang="en-US" sz="4200" kern="1200" dirty="0">
            <a:latin typeface="+mj-lt"/>
          </a:endParaRPr>
        </a:p>
      </dsp:txBody>
      <dsp:txXfrm>
        <a:off x="0" y="0"/>
        <a:ext cx="7886700" cy="994172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93E065-6005-4F24-8CAF-890BA94C4644}">
      <dsp:nvSpPr>
        <dsp:cNvPr id="0" name=""/>
        <dsp:cNvSpPr/>
      </dsp:nvSpPr>
      <dsp:spPr>
        <a:xfrm>
          <a:off x="550009" y="623"/>
          <a:ext cx="1881583" cy="1006739"/>
        </a:xfrm>
        <a:prstGeom prst="roundRect">
          <a:avLst/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latin typeface="Segoe UI" panose="020B0502040204020203" pitchFamily="34" charset="0"/>
              <a:cs typeface="Segoe UI" panose="020B0502040204020203" pitchFamily="34" charset="0"/>
            </a:rPr>
            <a:t>Absence of tensions areas/venues</a:t>
          </a:r>
          <a:endParaRPr lang="en-US" sz="1600" kern="1200" dirty="0">
            <a:latin typeface="Segoe UI" panose="020B0502040204020203" pitchFamily="34" charset="0"/>
            <a:cs typeface="Segoe UI" panose="020B0502040204020203" pitchFamily="34" charset="0"/>
          </a:endParaRPr>
        </a:p>
      </dsp:txBody>
      <dsp:txXfrm>
        <a:off x="599154" y="49768"/>
        <a:ext cx="1783293" cy="908449"/>
      </dsp:txXfrm>
    </dsp:sp>
    <dsp:sp modelId="{90A9F655-C2C1-42F1-A280-69ED01A0E4CD}">
      <dsp:nvSpPr>
        <dsp:cNvPr id="0" name=""/>
        <dsp:cNvSpPr/>
      </dsp:nvSpPr>
      <dsp:spPr>
        <a:xfrm>
          <a:off x="550009" y="1009879"/>
          <a:ext cx="1881583" cy="1006739"/>
        </a:xfrm>
        <a:prstGeom prst="roundRect">
          <a:avLst/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600" kern="1200" dirty="0" smtClean="0">
              <a:latin typeface="Segoe UI" panose="020B0502040204020203" pitchFamily="34" charset="0"/>
              <a:cs typeface="Segoe UI" panose="020B0502040204020203" pitchFamily="34" charset="0"/>
            </a:rPr>
            <a:t>Non recognition of tensions</a:t>
          </a:r>
        </a:p>
      </dsp:txBody>
      <dsp:txXfrm>
        <a:off x="599154" y="1059024"/>
        <a:ext cx="1783293" cy="908449"/>
      </dsp:txXfrm>
    </dsp:sp>
    <dsp:sp modelId="{BAA1D990-F1CF-4D97-8660-3590E4B18273}">
      <dsp:nvSpPr>
        <dsp:cNvPr id="0" name=""/>
        <dsp:cNvSpPr/>
      </dsp:nvSpPr>
      <dsp:spPr>
        <a:xfrm>
          <a:off x="550009" y="2019135"/>
          <a:ext cx="1881583" cy="1006739"/>
        </a:xfrm>
        <a:prstGeom prst="roundRect">
          <a:avLst/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600" kern="1200" dirty="0" smtClean="0">
              <a:latin typeface="Segoe UI" panose="020B0502040204020203" pitchFamily="34" charset="0"/>
              <a:cs typeface="Segoe UI" panose="020B0502040204020203" pitchFamily="34" charset="0"/>
            </a:rPr>
            <a:t>Unstructured tensions</a:t>
          </a:r>
        </a:p>
      </dsp:txBody>
      <dsp:txXfrm>
        <a:off x="599154" y="2068280"/>
        <a:ext cx="1783293" cy="908449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915AB5-EA15-4A78-9AD8-0FA2E5013605}">
      <dsp:nvSpPr>
        <dsp:cNvPr id="0" name=""/>
        <dsp:cNvSpPr/>
      </dsp:nvSpPr>
      <dsp:spPr>
        <a:xfrm rot="5400000">
          <a:off x="5173495" y="-1920488"/>
          <a:ext cx="1312813" cy="548696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BE" sz="1800" kern="1200" dirty="0" smtClean="0"/>
            <a:t>« </a:t>
          </a:r>
          <a:r>
            <a:rPr lang="fr-BE" sz="1800" kern="1200" dirty="0" err="1" smtClean="0"/>
            <a:t>Internal</a:t>
          </a:r>
          <a:r>
            <a:rPr lang="fr-BE" sz="1800" kern="1200" dirty="0" smtClean="0"/>
            <a:t> service </a:t>
          </a:r>
          <a:r>
            <a:rPr lang="fr-BE" sz="1800" kern="1200" dirty="0" err="1" smtClean="0"/>
            <a:t>units</a:t>
          </a:r>
          <a:r>
            <a:rPr lang="fr-BE" sz="1800" kern="1200" dirty="0" smtClean="0"/>
            <a:t> </a:t>
          </a:r>
          <a:r>
            <a:rPr lang="fr-BE" sz="1800" kern="1200" dirty="0" err="1" smtClean="0"/>
            <a:t>meet</a:t>
          </a:r>
          <a:r>
            <a:rPr lang="fr-BE" sz="1800" kern="1200" dirty="0" smtClean="0"/>
            <a:t> once a </a:t>
          </a:r>
          <a:r>
            <a:rPr lang="fr-BE" sz="1800" kern="1200" dirty="0" err="1" smtClean="0"/>
            <a:t>year</a:t>
          </a:r>
          <a:r>
            <a:rPr lang="fr-BE" sz="1800" kern="1200" dirty="0" smtClean="0"/>
            <a:t>. </a:t>
          </a:r>
          <a:r>
            <a:rPr lang="fr-BE" sz="1800" kern="1200" dirty="0" err="1" smtClean="0"/>
            <a:t>Otherwise</a:t>
          </a:r>
          <a:r>
            <a:rPr lang="fr-BE" sz="1800" kern="1200" dirty="0" smtClean="0"/>
            <a:t> </a:t>
          </a:r>
          <a:r>
            <a:rPr lang="fr-BE" sz="1800" b="1" kern="1200" dirty="0" smtClean="0"/>
            <a:t>no </a:t>
          </a:r>
          <a:r>
            <a:rPr lang="fr-BE" sz="1800" b="1" kern="1200" dirty="0" err="1" smtClean="0"/>
            <a:t>systematic</a:t>
          </a:r>
          <a:r>
            <a:rPr lang="fr-BE" sz="1800" b="1" kern="1200" dirty="0" smtClean="0"/>
            <a:t> meetings</a:t>
          </a:r>
          <a:r>
            <a:rPr lang="fr-BE" sz="1800" kern="1200" dirty="0" smtClean="0"/>
            <a:t>. </a:t>
          </a:r>
          <a:r>
            <a:rPr lang="fr-BE" sz="1800" kern="1200" dirty="0" err="1" smtClean="0"/>
            <a:t>We</a:t>
          </a:r>
          <a:r>
            <a:rPr lang="fr-BE" sz="1800" kern="1200" dirty="0" smtClean="0"/>
            <a:t> do not know </a:t>
          </a:r>
          <a:r>
            <a:rPr lang="fr-BE" sz="1800" kern="1200" dirty="0" err="1" smtClean="0"/>
            <a:t>each</a:t>
          </a:r>
          <a:r>
            <a:rPr lang="fr-BE" sz="1800" kern="1200" dirty="0" smtClean="0"/>
            <a:t> </a:t>
          </a:r>
          <a:r>
            <a:rPr lang="fr-BE" sz="1800" kern="1200" dirty="0" err="1" smtClean="0"/>
            <a:t>other</a:t>
          </a:r>
          <a:r>
            <a:rPr lang="fr-BE" sz="1800" kern="1200" dirty="0" smtClean="0"/>
            <a:t>. »</a:t>
          </a:r>
          <a:endParaRPr lang="en-US" sz="1800" kern="1200" dirty="0"/>
        </a:p>
      </dsp:txBody>
      <dsp:txXfrm rot="-5400000">
        <a:off x="3086418" y="230675"/>
        <a:ext cx="5422881" cy="1184641"/>
      </dsp:txXfrm>
    </dsp:sp>
    <dsp:sp modelId="{45DB645A-2463-4011-9755-73FFAB05B4FC}">
      <dsp:nvSpPr>
        <dsp:cNvPr id="0" name=""/>
        <dsp:cNvSpPr/>
      </dsp:nvSpPr>
      <dsp:spPr>
        <a:xfrm>
          <a:off x="0" y="2486"/>
          <a:ext cx="3086418" cy="1641017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2900" kern="1200" dirty="0" smtClean="0">
              <a:solidFill>
                <a:schemeClr val="bg2"/>
              </a:solidFill>
            </a:rPr>
            <a:t>Absence of tensions venues</a:t>
          </a:r>
          <a:endParaRPr lang="en-US" sz="2900" kern="1200" dirty="0">
            <a:solidFill>
              <a:schemeClr val="bg2"/>
            </a:solidFill>
          </a:endParaRPr>
        </a:p>
      </dsp:txBody>
      <dsp:txXfrm>
        <a:off x="80108" y="82594"/>
        <a:ext cx="2926202" cy="1480801"/>
      </dsp:txXfrm>
    </dsp:sp>
    <dsp:sp modelId="{2D466322-689A-43B9-BC57-73B5642A5842}">
      <dsp:nvSpPr>
        <dsp:cNvPr id="0" name=""/>
        <dsp:cNvSpPr/>
      </dsp:nvSpPr>
      <dsp:spPr>
        <a:xfrm rot="5400000">
          <a:off x="5173495" y="-197420"/>
          <a:ext cx="1312813" cy="548696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“There is one culture in the internal service and </a:t>
          </a:r>
          <a:r>
            <a:rPr lang="en-US" sz="1800" b="1" kern="1200" dirty="0" smtClean="0"/>
            <a:t>collaboration between units is fluent</a:t>
          </a:r>
          <a:r>
            <a:rPr lang="en-US" sz="1800" kern="1200" dirty="0" smtClean="0"/>
            <a:t>”</a:t>
          </a:r>
          <a:endParaRPr lang="en-US" sz="1800" kern="1200" dirty="0"/>
        </a:p>
      </dsp:txBody>
      <dsp:txXfrm rot="-5400000">
        <a:off x="3086418" y="1953743"/>
        <a:ext cx="5422881" cy="1184641"/>
      </dsp:txXfrm>
    </dsp:sp>
    <dsp:sp modelId="{086E23FB-E185-4BC2-AE3B-8A87BDFA0DAA}">
      <dsp:nvSpPr>
        <dsp:cNvPr id="0" name=""/>
        <dsp:cNvSpPr/>
      </dsp:nvSpPr>
      <dsp:spPr>
        <a:xfrm>
          <a:off x="0" y="1725554"/>
          <a:ext cx="3086418" cy="1641017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>
              <a:solidFill>
                <a:schemeClr val="bg2"/>
              </a:solidFill>
            </a:rPr>
            <a:t>Non recognition of tensions</a:t>
          </a:r>
          <a:endParaRPr lang="en-US" sz="2900" kern="1200" dirty="0">
            <a:solidFill>
              <a:schemeClr val="bg2"/>
            </a:solidFill>
          </a:endParaRPr>
        </a:p>
      </dsp:txBody>
      <dsp:txXfrm>
        <a:off x="80108" y="1805662"/>
        <a:ext cx="2926202" cy="1480801"/>
      </dsp:txXfrm>
    </dsp:sp>
    <dsp:sp modelId="{5A1751FD-BC70-495B-ABAB-EB28209D30DA}">
      <dsp:nvSpPr>
        <dsp:cNvPr id="0" name=""/>
        <dsp:cNvSpPr/>
      </dsp:nvSpPr>
      <dsp:spPr>
        <a:xfrm rot="5400000">
          <a:off x="5173495" y="1525647"/>
          <a:ext cx="1312813" cy="548696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“We ask other units to send their pieces of advice to our unit, we send ours  to the others but </a:t>
          </a:r>
          <a:r>
            <a:rPr lang="en-US" sz="1800" b="1" kern="1200" dirty="0" smtClean="0"/>
            <a:t>they do not do the same</a:t>
          </a:r>
          <a:r>
            <a:rPr lang="en-US" sz="1800" kern="1200" dirty="0" smtClean="0"/>
            <a:t>. We are for the transparency, this is not the case for the others.” </a:t>
          </a:r>
          <a:endParaRPr lang="en-US" sz="1800" kern="1200" dirty="0"/>
        </a:p>
      </dsp:txBody>
      <dsp:txXfrm rot="-5400000">
        <a:off x="3086418" y="3676810"/>
        <a:ext cx="5422881" cy="1184641"/>
      </dsp:txXfrm>
    </dsp:sp>
    <dsp:sp modelId="{64E21B0F-FFFE-41DC-AA78-7734A1368ECC}">
      <dsp:nvSpPr>
        <dsp:cNvPr id="0" name=""/>
        <dsp:cNvSpPr/>
      </dsp:nvSpPr>
      <dsp:spPr>
        <a:xfrm>
          <a:off x="0" y="3448622"/>
          <a:ext cx="3086418" cy="1641017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>
              <a:solidFill>
                <a:schemeClr val="bg2"/>
              </a:solidFill>
            </a:rPr>
            <a:t>Unstructured tensions</a:t>
          </a:r>
          <a:endParaRPr lang="en-US" sz="2900" kern="1200" dirty="0">
            <a:solidFill>
              <a:schemeClr val="bg2"/>
            </a:solidFill>
          </a:endParaRPr>
        </a:p>
      </dsp:txBody>
      <dsp:txXfrm>
        <a:off x="80108" y="3528730"/>
        <a:ext cx="2926202" cy="1480801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EE610E-7ED3-49B5-AF92-5A83C35FF975}">
      <dsp:nvSpPr>
        <dsp:cNvPr id="0" name=""/>
        <dsp:cNvSpPr/>
      </dsp:nvSpPr>
      <dsp:spPr>
        <a:xfrm>
          <a:off x="0" y="36024"/>
          <a:ext cx="3775397" cy="1841877"/>
        </a:xfrm>
        <a:prstGeom prst="roundRect">
          <a:avLst/>
        </a:prstGeom>
        <a:solidFill>
          <a:srgbClr val="EEB5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3700" kern="1200" dirty="0" err="1" smtClean="0">
              <a:solidFill>
                <a:schemeClr val="tx1"/>
              </a:solidFill>
              <a:latin typeface="+mj-lt"/>
            </a:rPr>
            <a:t>Some</a:t>
          </a:r>
          <a:r>
            <a:rPr lang="fr-BE" sz="3700" kern="1200" dirty="0" smtClean="0">
              <a:solidFill>
                <a:schemeClr val="tx1"/>
              </a:solidFill>
              <a:latin typeface="+mj-lt"/>
            </a:rPr>
            <a:t> tensions are </a:t>
          </a:r>
          <a:r>
            <a:rPr lang="fr-BE" sz="3700" b="1" kern="1200" dirty="0" err="1" smtClean="0">
              <a:solidFill>
                <a:schemeClr val="tx1"/>
              </a:solidFill>
              <a:latin typeface="+mj-lt"/>
            </a:rPr>
            <a:t>inherent</a:t>
          </a:r>
          <a:endParaRPr lang="en-US" sz="3700" b="1" kern="1200" dirty="0">
            <a:solidFill>
              <a:schemeClr val="tx1"/>
            </a:solidFill>
            <a:latin typeface="+mj-lt"/>
          </a:endParaRPr>
        </a:p>
      </dsp:txBody>
      <dsp:txXfrm>
        <a:off x="89913" y="125937"/>
        <a:ext cx="3595571" cy="1662051"/>
      </dsp:txXfrm>
    </dsp:sp>
    <dsp:sp modelId="{31EABB24-0BF6-4EF6-9E51-DA3C8886605D}">
      <dsp:nvSpPr>
        <dsp:cNvPr id="0" name=""/>
        <dsp:cNvSpPr/>
      </dsp:nvSpPr>
      <dsp:spPr>
        <a:xfrm>
          <a:off x="0" y="1984461"/>
          <a:ext cx="3775397" cy="1841877"/>
        </a:xfrm>
        <a:prstGeom prst="roundRect">
          <a:avLst/>
        </a:prstGeom>
        <a:solidFill>
          <a:srgbClr val="00CC99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3700" kern="1200" dirty="0" err="1" smtClean="0">
              <a:solidFill>
                <a:schemeClr val="bg2"/>
              </a:solidFill>
              <a:latin typeface="+mj-lt"/>
            </a:rPr>
            <a:t>Some</a:t>
          </a:r>
          <a:r>
            <a:rPr lang="fr-BE" sz="3700" kern="1200" dirty="0" smtClean="0">
              <a:solidFill>
                <a:schemeClr val="bg2"/>
              </a:solidFill>
              <a:latin typeface="+mj-lt"/>
            </a:rPr>
            <a:t> tensions are </a:t>
          </a:r>
          <a:r>
            <a:rPr lang="fr-BE" sz="3700" b="1" kern="1200" dirty="0" smtClean="0">
              <a:solidFill>
                <a:schemeClr val="bg2"/>
              </a:solidFill>
              <a:latin typeface="+mj-lt"/>
            </a:rPr>
            <a:t>positive</a:t>
          </a:r>
          <a:endParaRPr lang="en-US" sz="3700" b="1" kern="1200" dirty="0">
            <a:solidFill>
              <a:schemeClr val="bg2"/>
            </a:solidFill>
            <a:latin typeface="+mj-lt"/>
          </a:endParaRPr>
        </a:p>
      </dsp:txBody>
      <dsp:txXfrm>
        <a:off x="89913" y="2074374"/>
        <a:ext cx="3595571" cy="1662051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BFD76E-B2C6-4A87-A6CC-03FA99537C30}">
      <dsp:nvSpPr>
        <dsp:cNvPr id="0" name=""/>
        <dsp:cNvSpPr/>
      </dsp:nvSpPr>
      <dsp:spPr>
        <a:xfrm>
          <a:off x="0" y="81043"/>
          <a:ext cx="3889116" cy="1196945"/>
        </a:xfrm>
        <a:prstGeom prst="roundRect">
          <a:avLst/>
        </a:prstGeom>
        <a:solidFill>
          <a:srgbClr val="FF252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900" kern="1200" dirty="0" err="1" smtClean="0">
              <a:solidFill>
                <a:schemeClr val="bg2"/>
              </a:solidFill>
            </a:rPr>
            <a:t>Should</a:t>
          </a:r>
          <a:r>
            <a:rPr lang="fr-BE" sz="1900" kern="1200" dirty="0" smtClean="0">
              <a:solidFill>
                <a:schemeClr val="bg2"/>
              </a:solidFill>
            </a:rPr>
            <a:t> </a:t>
          </a:r>
          <a:r>
            <a:rPr lang="fr-BE" sz="1900" b="1" kern="1200" dirty="0" err="1" smtClean="0">
              <a:solidFill>
                <a:schemeClr val="bg2"/>
              </a:solidFill>
            </a:rPr>
            <a:t>acknowledge</a:t>
          </a:r>
          <a:r>
            <a:rPr lang="fr-BE" sz="1900" kern="1200" dirty="0" smtClean="0">
              <a:solidFill>
                <a:schemeClr val="bg2"/>
              </a:solidFill>
            </a:rPr>
            <a:t> tensions</a:t>
          </a:r>
          <a:endParaRPr lang="en-US" sz="1900" kern="1200" dirty="0">
            <a:solidFill>
              <a:schemeClr val="bg2"/>
            </a:solidFill>
          </a:endParaRPr>
        </a:p>
      </dsp:txBody>
      <dsp:txXfrm>
        <a:off x="58430" y="139473"/>
        <a:ext cx="3772256" cy="1080085"/>
      </dsp:txXfrm>
    </dsp:sp>
    <dsp:sp modelId="{31EBFE88-8F4C-424D-87AB-8744F1AD7557}">
      <dsp:nvSpPr>
        <dsp:cNvPr id="0" name=""/>
        <dsp:cNvSpPr/>
      </dsp:nvSpPr>
      <dsp:spPr>
        <a:xfrm>
          <a:off x="0" y="1332708"/>
          <a:ext cx="3889116" cy="1196945"/>
        </a:xfrm>
        <a:prstGeom prst="roundRect">
          <a:avLst/>
        </a:prstGeom>
        <a:solidFill>
          <a:srgbClr val="FFD52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900" kern="1200" dirty="0" err="1" smtClean="0">
              <a:solidFill>
                <a:schemeClr val="tx1"/>
              </a:solidFill>
            </a:rPr>
            <a:t>Should</a:t>
          </a:r>
          <a:r>
            <a:rPr lang="fr-BE" sz="1900" kern="1200" dirty="0" smtClean="0">
              <a:solidFill>
                <a:schemeClr val="tx1"/>
              </a:solidFill>
            </a:rPr>
            <a:t> </a:t>
          </a:r>
          <a:r>
            <a:rPr lang="fr-BE" sz="1900" kern="1200" dirty="0" err="1" smtClean="0">
              <a:solidFill>
                <a:schemeClr val="tx1"/>
              </a:solidFill>
            </a:rPr>
            <a:t>create</a:t>
          </a:r>
          <a:r>
            <a:rPr lang="fr-BE" sz="1900" kern="1200" dirty="0" smtClean="0">
              <a:solidFill>
                <a:schemeClr val="tx1"/>
              </a:solidFill>
            </a:rPr>
            <a:t> and valorise </a:t>
          </a:r>
          <a:r>
            <a:rPr lang="fr-BE" sz="1900" b="1" kern="1200" dirty="0" smtClean="0">
              <a:solidFill>
                <a:schemeClr val="tx1"/>
              </a:solidFill>
            </a:rPr>
            <a:t>venues for tensions</a:t>
          </a:r>
          <a:endParaRPr lang="en-US" sz="1900" kern="1200" dirty="0">
            <a:solidFill>
              <a:schemeClr val="tx1"/>
            </a:solidFill>
          </a:endParaRPr>
        </a:p>
      </dsp:txBody>
      <dsp:txXfrm>
        <a:off x="58430" y="1391138"/>
        <a:ext cx="3772256" cy="1080085"/>
      </dsp:txXfrm>
    </dsp:sp>
    <dsp:sp modelId="{A0FF422E-3491-48F7-BB5E-229B51C753EF}">
      <dsp:nvSpPr>
        <dsp:cNvPr id="0" name=""/>
        <dsp:cNvSpPr/>
      </dsp:nvSpPr>
      <dsp:spPr>
        <a:xfrm>
          <a:off x="0" y="2584374"/>
          <a:ext cx="3889116" cy="1196945"/>
        </a:xfrm>
        <a:prstGeom prst="roundRect">
          <a:avLst/>
        </a:prstGeom>
        <a:solidFill>
          <a:srgbClr val="009999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900" kern="1200" dirty="0" err="1" smtClean="0">
              <a:solidFill>
                <a:schemeClr val="bg2"/>
              </a:solidFill>
            </a:rPr>
            <a:t>Should</a:t>
          </a:r>
          <a:r>
            <a:rPr lang="fr-BE" sz="1900" kern="1200" dirty="0" smtClean="0">
              <a:solidFill>
                <a:schemeClr val="bg2"/>
              </a:solidFill>
            </a:rPr>
            <a:t> have an </a:t>
          </a:r>
          <a:r>
            <a:rPr lang="fr-BE" sz="1900" b="1" kern="1200" dirty="0" smtClean="0">
              <a:solidFill>
                <a:schemeClr val="bg2"/>
              </a:solidFill>
            </a:rPr>
            <a:t>attitude</a:t>
          </a:r>
          <a:r>
            <a:rPr lang="fr-BE" sz="1900" kern="1200" dirty="0" smtClean="0">
              <a:solidFill>
                <a:schemeClr val="bg2"/>
              </a:solidFill>
            </a:rPr>
            <a:t> to look for tensions in a transparent </a:t>
          </a:r>
          <a:r>
            <a:rPr lang="fr-BE" sz="1900" kern="1200" dirty="0" err="1" smtClean="0">
              <a:solidFill>
                <a:schemeClr val="bg2"/>
              </a:solidFill>
            </a:rPr>
            <a:t>way</a:t>
          </a:r>
          <a:r>
            <a:rPr lang="fr-BE" sz="1900" kern="1200" dirty="0" smtClean="0">
              <a:solidFill>
                <a:schemeClr val="bg2"/>
              </a:solidFill>
            </a:rPr>
            <a:t> </a:t>
          </a:r>
          <a:endParaRPr lang="en-US" sz="1900" kern="1200" dirty="0">
            <a:solidFill>
              <a:schemeClr val="bg2"/>
            </a:solidFill>
          </a:endParaRPr>
        </a:p>
      </dsp:txBody>
      <dsp:txXfrm>
        <a:off x="58430" y="2642804"/>
        <a:ext cx="3772256" cy="1080085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5BDA29-E9DF-44E5-81E1-B2549E44836B}">
      <dsp:nvSpPr>
        <dsp:cNvPr id="0" name=""/>
        <dsp:cNvSpPr/>
      </dsp:nvSpPr>
      <dsp:spPr>
        <a:xfrm>
          <a:off x="0" y="0"/>
          <a:ext cx="78867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C7676C-CBD6-436C-A39C-B5AA6E6A301D}">
      <dsp:nvSpPr>
        <dsp:cNvPr id="0" name=""/>
        <dsp:cNvSpPr/>
      </dsp:nvSpPr>
      <dsp:spPr>
        <a:xfrm>
          <a:off x="0" y="0"/>
          <a:ext cx="7886700" cy="9941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830" tIns="163830" rIns="163830" bIns="163830" numCol="1" spcCol="1270" anchor="t" anchorCtr="0">
          <a:noAutofit/>
        </a:bodyPr>
        <a:lstStyle/>
        <a:p>
          <a:pPr lvl="0" algn="l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4300" b="1" kern="1200" dirty="0" err="1" smtClean="0">
              <a:latin typeface="+mj-lt"/>
            </a:rPr>
            <a:t>Embracing</a:t>
          </a:r>
          <a:r>
            <a:rPr lang="fr-BE" sz="4300" b="1" kern="1200" dirty="0" smtClean="0">
              <a:latin typeface="+mj-lt"/>
            </a:rPr>
            <a:t> tensions</a:t>
          </a:r>
          <a:endParaRPr lang="en-US" sz="4300" kern="1200" dirty="0">
            <a:latin typeface="+mj-lt"/>
          </a:endParaRPr>
        </a:p>
      </dsp:txBody>
      <dsp:txXfrm>
        <a:off x="0" y="0"/>
        <a:ext cx="7886700" cy="99417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7BC9A6-3234-4208-A471-DBCD78C8E0B8}">
      <dsp:nvSpPr>
        <dsp:cNvPr id="0" name=""/>
        <dsp:cNvSpPr/>
      </dsp:nvSpPr>
      <dsp:spPr>
        <a:xfrm>
          <a:off x="0" y="83360"/>
          <a:ext cx="8201694" cy="1216800"/>
        </a:xfrm>
        <a:prstGeom prst="roundRect">
          <a:avLst/>
        </a:prstGeom>
        <a:solidFill>
          <a:srgbClr val="EEB5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0" kern="1200" dirty="0" smtClean="0">
              <a:solidFill>
                <a:schemeClr val="bg2"/>
              </a:solidFill>
            </a:rPr>
            <a:t>Compare literature with case studies</a:t>
          </a:r>
          <a:endParaRPr lang="en-US" sz="3600" b="0" kern="1200" dirty="0">
            <a:solidFill>
              <a:schemeClr val="bg2"/>
            </a:solidFill>
          </a:endParaRPr>
        </a:p>
      </dsp:txBody>
      <dsp:txXfrm>
        <a:off x="59399" y="142759"/>
        <a:ext cx="8082896" cy="109800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6AB2D5-6257-4606-B271-4CB05CB83436}">
      <dsp:nvSpPr>
        <dsp:cNvPr id="0" name=""/>
        <dsp:cNvSpPr/>
      </dsp:nvSpPr>
      <dsp:spPr>
        <a:xfrm rot="5400000">
          <a:off x="3621405" y="-1293891"/>
          <a:ext cx="1047750" cy="3901440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BE" sz="1300" kern="1200" dirty="0" smtClean="0">
              <a:solidFill>
                <a:schemeClr val="tx1"/>
              </a:solidFill>
              <a:latin typeface="+mj-lt"/>
            </a:rPr>
            <a:t>Meetings </a:t>
          </a:r>
          <a:endParaRPr lang="en-US" sz="1300" kern="1200" dirty="0">
            <a:solidFill>
              <a:schemeClr val="tx1"/>
            </a:solidFill>
            <a:latin typeface="+mj-lt"/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BE" sz="1300" kern="1200" smtClean="0">
              <a:solidFill>
                <a:schemeClr val="tx1"/>
              </a:solidFill>
              <a:latin typeface="+mj-lt"/>
            </a:rPr>
            <a:t>Informal discussions</a:t>
          </a:r>
        </a:p>
        <a:p>
          <a:pPr marL="114300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300" kern="1200" dirty="0">
            <a:solidFill>
              <a:schemeClr val="tx1"/>
            </a:solidFill>
            <a:latin typeface="+mj-lt"/>
          </a:endParaRPr>
        </a:p>
      </dsp:txBody>
      <dsp:txXfrm rot="-5400000">
        <a:off x="2194561" y="184100"/>
        <a:ext cx="3850293" cy="945456"/>
      </dsp:txXfrm>
    </dsp:sp>
    <dsp:sp modelId="{50154E31-542C-45E2-A4C4-7F09226C4F81}">
      <dsp:nvSpPr>
        <dsp:cNvPr id="0" name=""/>
        <dsp:cNvSpPr/>
      </dsp:nvSpPr>
      <dsp:spPr>
        <a:xfrm>
          <a:off x="0" y="1984"/>
          <a:ext cx="2194560" cy="1309687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2400" kern="1200" dirty="0" err="1" smtClean="0">
              <a:solidFill>
                <a:schemeClr val="tx1"/>
              </a:solidFill>
              <a:latin typeface="+mj-lt"/>
            </a:rPr>
            <a:t>Ethnography</a:t>
          </a:r>
          <a:endParaRPr lang="en-US" sz="2400" kern="1200" dirty="0">
            <a:solidFill>
              <a:schemeClr val="tx1"/>
            </a:solidFill>
            <a:latin typeface="+mj-lt"/>
          </a:endParaRPr>
        </a:p>
      </dsp:txBody>
      <dsp:txXfrm>
        <a:off x="63934" y="65918"/>
        <a:ext cx="2066692" cy="1181819"/>
      </dsp:txXfrm>
    </dsp:sp>
    <dsp:sp modelId="{1E1CB58E-E1F0-4FB7-959B-250E19BB3BD9}">
      <dsp:nvSpPr>
        <dsp:cNvPr id="0" name=""/>
        <dsp:cNvSpPr/>
      </dsp:nvSpPr>
      <dsp:spPr>
        <a:xfrm rot="5400000">
          <a:off x="3621405" y="81279"/>
          <a:ext cx="1047750" cy="3901440"/>
        </a:xfrm>
        <a:prstGeom prst="round2SameRect">
          <a:avLst/>
        </a:prstGeom>
        <a:solidFill>
          <a:schemeClr val="accent5">
            <a:tint val="40000"/>
            <a:alpha val="90000"/>
            <a:hueOff val="-24605"/>
            <a:satOff val="0"/>
            <a:lumOff val="1416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-24605"/>
              <a:satOff val="0"/>
              <a:lumOff val="141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BE" sz="1300" kern="1200" dirty="0" err="1" smtClean="0">
              <a:solidFill>
                <a:schemeClr val="tx1"/>
              </a:solidFill>
              <a:latin typeface="+mj-lt"/>
            </a:rPr>
            <a:t>Nuclear</a:t>
          </a:r>
          <a:r>
            <a:rPr lang="fr-BE" sz="1300" kern="1200" dirty="0" smtClean="0">
              <a:solidFill>
                <a:schemeClr val="tx1"/>
              </a:solidFill>
              <a:latin typeface="+mj-lt"/>
            </a:rPr>
            <a:t> safety </a:t>
          </a:r>
          <a:r>
            <a:rPr lang="fr-BE" sz="1300" kern="1200" dirty="0" err="1" smtClean="0">
              <a:solidFill>
                <a:schemeClr val="tx1"/>
              </a:solidFill>
              <a:latin typeface="+mj-lt"/>
            </a:rPr>
            <a:t>regulator</a:t>
          </a:r>
          <a:endParaRPr lang="fr-BE" sz="1300" kern="1200" dirty="0" smtClean="0">
            <a:solidFill>
              <a:schemeClr val="tx1"/>
            </a:solidFill>
            <a:latin typeface="+mj-lt"/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BE" sz="1300" kern="1200" dirty="0" err="1" smtClean="0">
              <a:solidFill>
                <a:schemeClr val="tx1"/>
              </a:solidFill>
              <a:latin typeface="+mj-lt"/>
            </a:rPr>
            <a:t>Internal</a:t>
          </a:r>
          <a:r>
            <a:rPr lang="fr-BE" sz="1300" kern="1200" dirty="0" smtClean="0">
              <a:solidFill>
                <a:schemeClr val="tx1"/>
              </a:solidFill>
              <a:latin typeface="+mj-lt"/>
            </a:rPr>
            <a:t> service for safety and security at </a:t>
          </a:r>
          <a:r>
            <a:rPr lang="fr-BE" sz="1300" kern="1200" dirty="0" err="1" smtClean="0">
              <a:solidFill>
                <a:schemeClr val="tx1"/>
              </a:solidFill>
              <a:latin typeface="+mj-lt"/>
            </a:rPr>
            <a:t>work</a:t>
          </a:r>
          <a:endParaRPr lang="fr-BE" sz="1300" kern="1200" dirty="0" smtClean="0">
            <a:solidFill>
              <a:schemeClr val="tx1"/>
            </a:solidFill>
            <a:latin typeface="+mj-lt"/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BE" sz="1300" kern="1200" dirty="0" smtClean="0">
              <a:solidFill>
                <a:schemeClr val="tx1"/>
              </a:solidFill>
              <a:latin typeface="+mj-lt"/>
            </a:rPr>
            <a:t>Project leaders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BE" sz="1300" kern="1200" dirty="0" err="1" smtClean="0">
              <a:solidFill>
                <a:schemeClr val="tx1"/>
              </a:solidFill>
              <a:latin typeface="+mj-lt"/>
            </a:rPr>
            <a:t>Employees</a:t>
          </a:r>
          <a:endParaRPr lang="fr-BE" sz="1300" kern="1200" dirty="0" smtClean="0">
            <a:solidFill>
              <a:schemeClr val="tx1"/>
            </a:solidFill>
            <a:latin typeface="+mj-lt"/>
          </a:endParaRPr>
        </a:p>
      </dsp:txBody>
      <dsp:txXfrm rot="-5400000">
        <a:off x="2194561" y="1559271"/>
        <a:ext cx="3850293" cy="945456"/>
      </dsp:txXfrm>
    </dsp:sp>
    <dsp:sp modelId="{433ECB99-98B0-4AD6-A0F7-26C451113AC0}">
      <dsp:nvSpPr>
        <dsp:cNvPr id="0" name=""/>
        <dsp:cNvSpPr/>
      </dsp:nvSpPr>
      <dsp:spPr>
        <a:xfrm>
          <a:off x="0" y="1377156"/>
          <a:ext cx="2194560" cy="1309687"/>
        </a:xfrm>
        <a:prstGeom prst="roundRect">
          <a:avLst/>
        </a:prstGeom>
        <a:solidFill>
          <a:schemeClr val="accent5">
            <a:hueOff val="20304"/>
            <a:satOff val="0"/>
            <a:lumOff val="451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BE" sz="2400" kern="1200" dirty="0" smtClean="0">
              <a:solidFill>
                <a:schemeClr val="tx1"/>
              </a:solidFill>
              <a:latin typeface="+mj-lt"/>
            </a:rPr>
            <a:t>Interviews</a:t>
          </a:r>
        </a:p>
      </dsp:txBody>
      <dsp:txXfrm>
        <a:off x="63934" y="1441090"/>
        <a:ext cx="2066692" cy="1181819"/>
      </dsp:txXfrm>
    </dsp:sp>
    <dsp:sp modelId="{1157D128-EAFC-4FDE-8BE6-CCDA73A68604}">
      <dsp:nvSpPr>
        <dsp:cNvPr id="0" name=""/>
        <dsp:cNvSpPr/>
      </dsp:nvSpPr>
      <dsp:spPr>
        <a:xfrm rot="5400000">
          <a:off x="3621405" y="1456451"/>
          <a:ext cx="1047750" cy="3901440"/>
        </a:xfrm>
        <a:prstGeom prst="round2SameRect">
          <a:avLst/>
        </a:prstGeom>
        <a:solidFill>
          <a:schemeClr val="accent5">
            <a:tint val="40000"/>
            <a:alpha val="90000"/>
            <a:hueOff val="-49211"/>
            <a:satOff val="0"/>
            <a:lumOff val="2831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-49211"/>
              <a:satOff val="0"/>
              <a:lumOff val="283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BE" sz="1300" kern="1200" dirty="0" err="1" smtClean="0">
              <a:solidFill>
                <a:schemeClr val="tx1"/>
              </a:solidFill>
              <a:latin typeface="+mj-lt"/>
            </a:rPr>
            <a:t>Regulatory</a:t>
          </a:r>
          <a:r>
            <a:rPr lang="fr-BE" sz="1300" kern="1200" dirty="0" smtClean="0">
              <a:solidFill>
                <a:schemeClr val="tx1"/>
              </a:solidFill>
              <a:latin typeface="+mj-lt"/>
            </a:rPr>
            <a:t> </a:t>
          </a:r>
          <a:r>
            <a:rPr lang="fr-BE" sz="1300" kern="1200" dirty="0" err="1" smtClean="0">
              <a:solidFill>
                <a:schemeClr val="tx1"/>
              </a:solidFill>
              <a:latin typeface="+mj-lt"/>
            </a:rPr>
            <a:t>frameworks</a:t>
          </a:r>
          <a:endParaRPr lang="fr-BE" sz="1300" kern="1200" dirty="0" smtClean="0">
            <a:solidFill>
              <a:schemeClr val="tx1"/>
            </a:solidFill>
            <a:latin typeface="+mj-lt"/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BE" sz="1300" kern="1200" dirty="0" smtClean="0">
              <a:solidFill>
                <a:schemeClr val="tx1"/>
              </a:solidFill>
              <a:latin typeface="+mj-lt"/>
            </a:rPr>
            <a:t>Meeting reports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BE" sz="1300" kern="1200" dirty="0" smtClean="0">
              <a:solidFill>
                <a:schemeClr val="tx1"/>
              </a:solidFill>
              <a:latin typeface="+mj-lt"/>
            </a:rPr>
            <a:t>Safety and security </a:t>
          </a:r>
          <a:r>
            <a:rPr lang="fr-BE" sz="1300" kern="1200" dirty="0" err="1" smtClean="0">
              <a:solidFill>
                <a:schemeClr val="tx1"/>
              </a:solidFill>
              <a:latin typeface="+mj-lt"/>
            </a:rPr>
            <a:t>internal</a:t>
          </a:r>
          <a:r>
            <a:rPr lang="fr-BE" sz="1300" kern="1200" dirty="0" smtClean="0">
              <a:solidFill>
                <a:schemeClr val="tx1"/>
              </a:solidFill>
              <a:latin typeface="+mj-lt"/>
            </a:rPr>
            <a:t> documents</a:t>
          </a:r>
        </a:p>
      </dsp:txBody>
      <dsp:txXfrm rot="-5400000">
        <a:off x="2194561" y="2934443"/>
        <a:ext cx="3850293" cy="945456"/>
      </dsp:txXfrm>
    </dsp:sp>
    <dsp:sp modelId="{6764043B-20AE-41EC-AC6F-FCA4E2ABC0AA}">
      <dsp:nvSpPr>
        <dsp:cNvPr id="0" name=""/>
        <dsp:cNvSpPr/>
      </dsp:nvSpPr>
      <dsp:spPr>
        <a:xfrm>
          <a:off x="0" y="2752328"/>
          <a:ext cx="2194560" cy="1309687"/>
        </a:xfrm>
        <a:prstGeom prst="roundRect">
          <a:avLst/>
        </a:prstGeom>
        <a:solidFill>
          <a:schemeClr val="accent5">
            <a:hueOff val="40607"/>
            <a:satOff val="0"/>
            <a:lumOff val="902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BE" sz="2400" kern="1200" dirty="0" smtClean="0">
              <a:solidFill>
                <a:schemeClr val="tx1"/>
              </a:solidFill>
              <a:latin typeface="+mj-lt"/>
            </a:rPr>
            <a:t>Document </a:t>
          </a:r>
          <a:r>
            <a:rPr lang="fr-BE" sz="2400" kern="1200" dirty="0" err="1" smtClean="0">
              <a:solidFill>
                <a:schemeClr val="tx1"/>
              </a:solidFill>
              <a:latin typeface="+mj-lt"/>
            </a:rPr>
            <a:t>analysis</a:t>
          </a:r>
          <a:endParaRPr lang="fr-BE" sz="2400" kern="1200" dirty="0" smtClean="0">
            <a:solidFill>
              <a:schemeClr val="tx1"/>
            </a:solidFill>
            <a:latin typeface="+mj-lt"/>
          </a:endParaRPr>
        </a:p>
      </dsp:txBody>
      <dsp:txXfrm>
        <a:off x="63934" y="2816262"/>
        <a:ext cx="2066692" cy="118181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8D17E7-9EF5-460F-8E72-6096585B5FDA}">
      <dsp:nvSpPr>
        <dsp:cNvPr id="0" name=""/>
        <dsp:cNvSpPr/>
      </dsp:nvSpPr>
      <dsp:spPr>
        <a:xfrm>
          <a:off x="702066" y="89407"/>
          <a:ext cx="6892797" cy="947343"/>
        </a:xfrm>
        <a:prstGeom prst="roundRect">
          <a:avLst>
            <a:gd name="adj" fmla="val 10000"/>
          </a:avLst>
        </a:prstGeom>
        <a:solidFill>
          <a:srgbClr val="660066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b="1" kern="1200" dirty="0" smtClean="0">
              <a:solidFill>
                <a:schemeClr val="bg1"/>
              </a:solidFill>
            </a:rPr>
            <a:t>Tensions</a:t>
          </a:r>
          <a:endParaRPr lang="en-US" sz="2800" b="1" kern="1200" dirty="0">
            <a:solidFill>
              <a:schemeClr val="bg1"/>
            </a:solidFill>
          </a:endParaRPr>
        </a:p>
      </dsp:txBody>
      <dsp:txXfrm>
        <a:off x="729813" y="117154"/>
        <a:ext cx="6837303" cy="891849"/>
      </dsp:txXfrm>
    </dsp:sp>
    <dsp:sp modelId="{62238BDE-2685-45B8-893E-DBA66980F535}">
      <dsp:nvSpPr>
        <dsp:cNvPr id="0" name=""/>
        <dsp:cNvSpPr/>
      </dsp:nvSpPr>
      <dsp:spPr>
        <a:xfrm>
          <a:off x="6925" y="1035443"/>
          <a:ext cx="3965150" cy="947343"/>
        </a:xfrm>
        <a:prstGeom prst="roundRect">
          <a:avLst>
            <a:gd name="adj" fmla="val 10000"/>
          </a:avLst>
        </a:prstGeom>
        <a:solidFill>
          <a:srgbClr val="FFC00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/>
            <a:t>Safety</a:t>
          </a:r>
          <a:endParaRPr lang="en-US" sz="3900" kern="1200" dirty="0"/>
        </a:p>
      </dsp:txBody>
      <dsp:txXfrm>
        <a:off x="34672" y="1063190"/>
        <a:ext cx="3909656" cy="891849"/>
      </dsp:txXfrm>
    </dsp:sp>
    <dsp:sp modelId="{918B9AE4-EBD0-4349-997C-A40F37CE41C3}">
      <dsp:nvSpPr>
        <dsp:cNvPr id="0" name=""/>
        <dsp:cNvSpPr/>
      </dsp:nvSpPr>
      <dsp:spPr>
        <a:xfrm>
          <a:off x="345425" y="2069131"/>
          <a:ext cx="3288151" cy="94734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Transparency</a:t>
          </a:r>
          <a:endParaRPr lang="en-US" sz="1600" kern="1200" dirty="0"/>
        </a:p>
      </dsp:txBody>
      <dsp:txXfrm>
        <a:off x="373172" y="2096878"/>
        <a:ext cx="3232657" cy="891849"/>
      </dsp:txXfrm>
    </dsp:sp>
    <dsp:sp modelId="{9DC72A30-461E-444C-B02B-72E856946D4B}">
      <dsp:nvSpPr>
        <dsp:cNvPr id="0" name=""/>
        <dsp:cNvSpPr/>
      </dsp:nvSpPr>
      <dsp:spPr>
        <a:xfrm>
          <a:off x="358225" y="3102819"/>
          <a:ext cx="3262550" cy="94734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Access facilitation</a:t>
          </a:r>
          <a:endParaRPr lang="en-US" sz="2000" kern="1200" dirty="0"/>
        </a:p>
      </dsp:txBody>
      <dsp:txXfrm>
        <a:off x="385972" y="3130566"/>
        <a:ext cx="3207056" cy="891849"/>
      </dsp:txXfrm>
    </dsp:sp>
    <dsp:sp modelId="{267EFD51-B5FF-4415-BE03-BA81648DE597}">
      <dsp:nvSpPr>
        <dsp:cNvPr id="0" name=""/>
        <dsp:cNvSpPr/>
      </dsp:nvSpPr>
      <dsp:spPr>
        <a:xfrm>
          <a:off x="358225" y="4136507"/>
          <a:ext cx="3262550" cy="94734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Evacuation facilitation</a:t>
          </a:r>
          <a:endParaRPr lang="en-US" sz="2000" b="1" kern="1200" dirty="0"/>
        </a:p>
      </dsp:txBody>
      <dsp:txXfrm>
        <a:off x="385972" y="4164254"/>
        <a:ext cx="3207056" cy="891849"/>
      </dsp:txXfrm>
    </dsp:sp>
    <dsp:sp modelId="{D4E3BA8B-5DA4-42A3-BEF6-DF06CFF8430E}">
      <dsp:nvSpPr>
        <dsp:cNvPr id="0" name=""/>
        <dsp:cNvSpPr/>
      </dsp:nvSpPr>
      <dsp:spPr>
        <a:xfrm>
          <a:off x="4305148" y="1035443"/>
          <a:ext cx="3965150" cy="947343"/>
        </a:xfrm>
        <a:prstGeom prst="roundRect">
          <a:avLst>
            <a:gd name="adj" fmla="val 10000"/>
          </a:avLst>
        </a:prstGeom>
        <a:solidFill>
          <a:srgbClr val="92D05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/>
            <a:t>Security</a:t>
          </a:r>
          <a:endParaRPr lang="en-US" sz="3900" kern="1200" dirty="0"/>
        </a:p>
      </dsp:txBody>
      <dsp:txXfrm>
        <a:off x="4332895" y="1063190"/>
        <a:ext cx="3909656" cy="891849"/>
      </dsp:txXfrm>
    </dsp:sp>
    <dsp:sp modelId="{F2EB17E4-DBEC-43EC-B65B-A5F2505DE154}">
      <dsp:nvSpPr>
        <dsp:cNvPr id="0" name=""/>
        <dsp:cNvSpPr/>
      </dsp:nvSpPr>
      <dsp:spPr>
        <a:xfrm>
          <a:off x="4643648" y="2069131"/>
          <a:ext cx="3288151" cy="94734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Confidentiality</a:t>
          </a:r>
          <a:endParaRPr lang="en-US" sz="2400" kern="1200" dirty="0"/>
        </a:p>
      </dsp:txBody>
      <dsp:txXfrm>
        <a:off x="4671395" y="2096878"/>
        <a:ext cx="3232657" cy="891849"/>
      </dsp:txXfrm>
    </dsp:sp>
    <dsp:sp modelId="{F60A10B2-D19E-41F4-8314-C8F4B960945F}">
      <dsp:nvSpPr>
        <dsp:cNvPr id="0" name=""/>
        <dsp:cNvSpPr/>
      </dsp:nvSpPr>
      <dsp:spPr>
        <a:xfrm>
          <a:off x="4656448" y="3102819"/>
          <a:ext cx="3262550" cy="94734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Access control</a:t>
          </a:r>
          <a:endParaRPr lang="en-US" sz="2400" kern="1200" dirty="0"/>
        </a:p>
      </dsp:txBody>
      <dsp:txXfrm>
        <a:off x="4684195" y="3130566"/>
        <a:ext cx="3207056" cy="891849"/>
      </dsp:txXfrm>
    </dsp:sp>
    <dsp:sp modelId="{54FCA981-31AA-4548-A4F1-FE38F3A6BA64}">
      <dsp:nvSpPr>
        <dsp:cNvPr id="0" name=""/>
        <dsp:cNvSpPr/>
      </dsp:nvSpPr>
      <dsp:spPr>
        <a:xfrm>
          <a:off x="4656448" y="4136507"/>
          <a:ext cx="3262550" cy="94734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Lockdown</a:t>
          </a:r>
          <a:endParaRPr lang="en-US" sz="2400" kern="1200" dirty="0"/>
        </a:p>
      </dsp:txBody>
      <dsp:txXfrm>
        <a:off x="4684195" y="4164254"/>
        <a:ext cx="3207056" cy="89184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8D17E7-9EF5-460F-8E72-6096585B5FDA}">
      <dsp:nvSpPr>
        <dsp:cNvPr id="0" name=""/>
        <dsp:cNvSpPr/>
      </dsp:nvSpPr>
      <dsp:spPr>
        <a:xfrm>
          <a:off x="702066" y="55435"/>
          <a:ext cx="6892797" cy="588519"/>
        </a:xfrm>
        <a:prstGeom prst="roundRect">
          <a:avLst>
            <a:gd name="adj" fmla="val 10000"/>
          </a:avLst>
        </a:prstGeom>
        <a:solidFill>
          <a:srgbClr val="660066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chemeClr val="bg1"/>
              </a:solidFill>
            </a:rPr>
            <a:t>Discrepancies</a:t>
          </a:r>
          <a:endParaRPr lang="en-US" sz="2800" b="1" kern="1200" dirty="0">
            <a:solidFill>
              <a:schemeClr val="bg1"/>
            </a:solidFill>
          </a:endParaRPr>
        </a:p>
      </dsp:txBody>
      <dsp:txXfrm>
        <a:off x="719303" y="72672"/>
        <a:ext cx="6858323" cy="554045"/>
      </dsp:txXfrm>
    </dsp:sp>
    <dsp:sp modelId="{62238BDE-2685-45B8-893E-DBA66980F535}">
      <dsp:nvSpPr>
        <dsp:cNvPr id="0" name=""/>
        <dsp:cNvSpPr/>
      </dsp:nvSpPr>
      <dsp:spPr>
        <a:xfrm>
          <a:off x="6925" y="643142"/>
          <a:ext cx="3965150" cy="588519"/>
        </a:xfrm>
        <a:prstGeom prst="roundRect">
          <a:avLst>
            <a:gd name="adj" fmla="val 10000"/>
          </a:avLst>
        </a:prstGeom>
        <a:solidFill>
          <a:srgbClr val="FFC00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Safety culture</a:t>
          </a:r>
          <a:endParaRPr lang="en-US" sz="2400" kern="1200" dirty="0"/>
        </a:p>
      </dsp:txBody>
      <dsp:txXfrm>
        <a:off x="24162" y="660379"/>
        <a:ext cx="3930676" cy="554045"/>
      </dsp:txXfrm>
    </dsp:sp>
    <dsp:sp modelId="{918B9AE4-EBD0-4349-997C-A40F37CE41C3}">
      <dsp:nvSpPr>
        <dsp:cNvPr id="0" name=""/>
        <dsp:cNvSpPr/>
      </dsp:nvSpPr>
      <dsp:spPr>
        <a:xfrm>
          <a:off x="348634" y="1285302"/>
          <a:ext cx="3281732" cy="5885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Transparency</a:t>
          </a:r>
          <a:endParaRPr lang="en-US" sz="1500" kern="1200" dirty="0"/>
        </a:p>
      </dsp:txBody>
      <dsp:txXfrm>
        <a:off x="365871" y="1302539"/>
        <a:ext cx="3247258" cy="554045"/>
      </dsp:txXfrm>
    </dsp:sp>
    <dsp:sp modelId="{9DC72A30-461E-444C-B02B-72E856946D4B}">
      <dsp:nvSpPr>
        <dsp:cNvPr id="0" name=""/>
        <dsp:cNvSpPr/>
      </dsp:nvSpPr>
      <dsp:spPr>
        <a:xfrm>
          <a:off x="367760" y="1927463"/>
          <a:ext cx="3243480" cy="5885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Relief effort facilitation</a:t>
          </a:r>
          <a:endParaRPr lang="en-US" sz="1400" kern="1200" dirty="0"/>
        </a:p>
      </dsp:txBody>
      <dsp:txXfrm>
        <a:off x="384997" y="1944700"/>
        <a:ext cx="3209006" cy="554045"/>
      </dsp:txXfrm>
    </dsp:sp>
    <dsp:sp modelId="{267EFD51-B5FF-4415-BE03-BA81648DE597}">
      <dsp:nvSpPr>
        <dsp:cNvPr id="0" name=""/>
        <dsp:cNvSpPr/>
      </dsp:nvSpPr>
      <dsp:spPr>
        <a:xfrm>
          <a:off x="405346" y="2569623"/>
          <a:ext cx="3168309" cy="5885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Transport’s visibility and safety requirement</a:t>
          </a:r>
          <a:endParaRPr lang="en-US" sz="1400" kern="1200" dirty="0"/>
        </a:p>
      </dsp:txBody>
      <dsp:txXfrm>
        <a:off x="422583" y="2586860"/>
        <a:ext cx="3133835" cy="554045"/>
      </dsp:txXfrm>
    </dsp:sp>
    <dsp:sp modelId="{385441C3-FFE4-445E-92E1-B448B17A31BF}">
      <dsp:nvSpPr>
        <dsp:cNvPr id="0" name=""/>
        <dsp:cNvSpPr/>
      </dsp:nvSpPr>
      <dsp:spPr>
        <a:xfrm>
          <a:off x="477924" y="3211783"/>
          <a:ext cx="3023152" cy="5885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Evacuation</a:t>
          </a:r>
          <a:endParaRPr lang="en-US" sz="1400" kern="1200" dirty="0"/>
        </a:p>
      </dsp:txBody>
      <dsp:txXfrm>
        <a:off x="495161" y="3229020"/>
        <a:ext cx="2988678" cy="554045"/>
      </dsp:txXfrm>
    </dsp:sp>
    <dsp:sp modelId="{3CC19F28-42B2-47E0-8967-8130A401DF67}">
      <dsp:nvSpPr>
        <dsp:cNvPr id="0" name=""/>
        <dsp:cNvSpPr/>
      </dsp:nvSpPr>
      <dsp:spPr>
        <a:xfrm>
          <a:off x="613258" y="3853943"/>
          <a:ext cx="2752485" cy="5885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Heavy bunkering</a:t>
          </a:r>
          <a:endParaRPr lang="en-US" sz="1400" kern="1200" dirty="0"/>
        </a:p>
      </dsp:txBody>
      <dsp:txXfrm>
        <a:off x="630495" y="3871180"/>
        <a:ext cx="2718011" cy="554045"/>
      </dsp:txXfrm>
    </dsp:sp>
    <dsp:sp modelId="{808A228D-EFA7-4C51-88FA-869DA503151A}">
      <dsp:nvSpPr>
        <dsp:cNvPr id="0" name=""/>
        <dsp:cNvSpPr/>
      </dsp:nvSpPr>
      <dsp:spPr>
        <a:xfrm>
          <a:off x="613258" y="4496103"/>
          <a:ext cx="2752485" cy="5885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Only protect people &amp; environment</a:t>
          </a:r>
          <a:endParaRPr lang="en-US" sz="1400" kern="1200" dirty="0"/>
        </a:p>
      </dsp:txBody>
      <dsp:txXfrm>
        <a:off x="630495" y="4513340"/>
        <a:ext cx="2718011" cy="554045"/>
      </dsp:txXfrm>
    </dsp:sp>
    <dsp:sp modelId="{D4E3BA8B-5DA4-42A3-BEF6-DF06CFF8430E}">
      <dsp:nvSpPr>
        <dsp:cNvPr id="0" name=""/>
        <dsp:cNvSpPr/>
      </dsp:nvSpPr>
      <dsp:spPr>
        <a:xfrm>
          <a:off x="4305148" y="643142"/>
          <a:ext cx="3965150" cy="588519"/>
        </a:xfrm>
        <a:prstGeom prst="roundRect">
          <a:avLst>
            <a:gd name="adj" fmla="val 10000"/>
          </a:avLst>
        </a:prstGeom>
        <a:solidFill>
          <a:srgbClr val="92D05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Security culture</a:t>
          </a:r>
          <a:endParaRPr lang="en-US" sz="2400" kern="1200" dirty="0"/>
        </a:p>
      </dsp:txBody>
      <dsp:txXfrm>
        <a:off x="4322385" y="660379"/>
        <a:ext cx="3930676" cy="554045"/>
      </dsp:txXfrm>
    </dsp:sp>
    <dsp:sp modelId="{F2EB17E4-DBEC-43EC-B65B-A5F2505DE154}">
      <dsp:nvSpPr>
        <dsp:cNvPr id="0" name=""/>
        <dsp:cNvSpPr/>
      </dsp:nvSpPr>
      <dsp:spPr>
        <a:xfrm>
          <a:off x="4645253" y="1285302"/>
          <a:ext cx="3284940" cy="5885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Confidentiality</a:t>
          </a:r>
          <a:endParaRPr lang="en-US" sz="1500" kern="1200" dirty="0"/>
        </a:p>
      </dsp:txBody>
      <dsp:txXfrm>
        <a:off x="4662490" y="1302539"/>
        <a:ext cx="3250466" cy="554045"/>
      </dsp:txXfrm>
    </dsp:sp>
    <dsp:sp modelId="{F60A10B2-D19E-41F4-8314-C8F4B960945F}">
      <dsp:nvSpPr>
        <dsp:cNvPr id="0" name=""/>
        <dsp:cNvSpPr/>
      </dsp:nvSpPr>
      <dsp:spPr>
        <a:xfrm>
          <a:off x="4661223" y="1927463"/>
          <a:ext cx="3253001" cy="5885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Access control</a:t>
          </a:r>
          <a:endParaRPr lang="en-US" sz="1400" kern="1200" dirty="0"/>
        </a:p>
      </dsp:txBody>
      <dsp:txXfrm>
        <a:off x="4678460" y="1944700"/>
        <a:ext cx="3218527" cy="554045"/>
      </dsp:txXfrm>
    </dsp:sp>
    <dsp:sp modelId="{54FCA981-31AA-4548-A4F1-FE38F3A6BA64}">
      <dsp:nvSpPr>
        <dsp:cNvPr id="0" name=""/>
        <dsp:cNvSpPr/>
      </dsp:nvSpPr>
      <dsp:spPr>
        <a:xfrm>
          <a:off x="4692697" y="2569623"/>
          <a:ext cx="3190052" cy="5885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Minimization of time transport and visibility</a:t>
          </a:r>
          <a:endParaRPr lang="en-US" sz="1400" kern="1200" dirty="0"/>
        </a:p>
      </dsp:txBody>
      <dsp:txXfrm>
        <a:off x="4709934" y="2586860"/>
        <a:ext cx="3155578" cy="554045"/>
      </dsp:txXfrm>
    </dsp:sp>
    <dsp:sp modelId="{283D78DA-327B-47B0-BC02-D609C3BBD07A}">
      <dsp:nvSpPr>
        <dsp:cNvPr id="0" name=""/>
        <dsp:cNvSpPr/>
      </dsp:nvSpPr>
      <dsp:spPr>
        <a:xfrm>
          <a:off x="4753831" y="3211783"/>
          <a:ext cx="3067785" cy="5885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Confinement and screening</a:t>
          </a:r>
          <a:endParaRPr lang="en-US" sz="1400" kern="1200" dirty="0"/>
        </a:p>
      </dsp:txBody>
      <dsp:txXfrm>
        <a:off x="4771068" y="3229020"/>
        <a:ext cx="3033311" cy="554045"/>
      </dsp:txXfrm>
    </dsp:sp>
    <dsp:sp modelId="{7309BAE8-06D3-4C3D-A215-68409B7A4072}">
      <dsp:nvSpPr>
        <dsp:cNvPr id="0" name=""/>
        <dsp:cNvSpPr/>
      </dsp:nvSpPr>
      <dsp:spPr>
        <a:xfrm>
          <a:off x="4902489" y="3855833"/>
          <a:ext cx="2837129" cy="5885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Infrastructure easily </a:t>
          </a:r>
          <a:r>
            <a:rPr lang="en-US" sz="1400" kern="1200" dirty="0" err="1" smtClean="0"/>
            <a:t>screenable</a:t>
          </a:r>
          <a:endParaRPr lang="en-US" sz="1400" kern="1200" dirty="0"/>
        </a:p>
      </dsp:txBody>
      <dsp:txXfrm>
        <a:off x="4919726" y="3873070"/>
        <a:ext cx="2802655" cy="554045"/>
      </dsp:txXfrm>
    </dsp:sp>
    <dsp:sp modelId="{134A8101-AA0F-439E-BD70-8055145CDA95}">
      <dsp:nvSpPr>
        <dsp:cNvPr id="0" name=""/>
        <dsp:cNvSpPr/>
      </dsp:nvSpPr>
      <dsp:spPr>
        <a:xfrm>
          <a:off x="4869159" y="4496103"/>
          <a:ext cx="2837129" cy="5885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Catch unlawful act authors</a:t>
          </a:r>
          <a:endParaRPr lang="en-US" sz="1400" kern="1200" dirty="0"/>
        </a:p>
      </dsp:txBody>
      <dsp:txXfrm>
        <a:off x="4886396" y="4513340"/>
        <a:ext cx="2802655" cy="55404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339083-6EE4-4BB9-BB2D-F85A5033BCE1}">
      <dsp:nvSpPr>
        <dsp:cNvPr id="0" name=""/>
        <dsp:cNvSpPr/>
      </dsp:nvSpPr>
      <dsp:spPr>
        <a:xfrm>
          <a:off x="3047999" y="1844867"/>
          <a:ext cx="2156482" cy="3742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7132"/>
              </a:lnTo>
              <a:lnTo>
                <a:pt x="2156482" y="187132"/>
              </a:lnTo>
              <a:lnTo>
                <a:pt x="2156482" y="37426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BA7076-45E3-4091-89AB-419A121BD4B8}">
      <dsp:nvSpPr>
        <dsp:cNvPr id="0" name=""/>
        <dsp:cNvSpPr/>
      </dsp:nvSpPr>
      <dsp:spPr>
        <a:xfrm>
          <a:off x="3002279" y="1844867"/>
          <a:ext cx="91440" cy="37426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7426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B091A3-461D-4558-8508-C430783C9B74}">
      <dsp:nvSpPr>
        <dsp:cNvPr id="0" name=""/>
        <dsp:cNvSpPr/>
      </dsp:nvSpPr>
      <dsp:spPr>
        <a:xfrm>
          <a:off x="891517" y="1844867"/>
          <a:ext cx="2156482" cy="374265"/>
        </a:xfrm>
        <a:custGeom>
          <a:avLst/>
          <a:gdLst/>
          <a:ahLst/>
          <a:cxnLst/>
          <a:rect l="0" t="0" r="0" b="0"/>
          <a:pathLst>
            <a:path>
              <a:moveTo>
                <a:pt x="2156482" y="0"/>
              </a:moveTo>
              <a:lnTo>
                <a:pt x="2156482" y="187132"/>
              </a:lnTo>
              <a:lnTo>
                <a:pt x="0" y="187132"/>
              </a:lnTo>
              <a:lnTo>
                <a:pt x="0" y="37426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FD6620-4118-4B9A-BC57-02BC12B4D673}">
      <dsp:nvSpPr>
        <dsp:cNvPr id="0" name=""/>
        <dsp:cNvSpPr/>
      </dsp:nvSpPr>
      <dsp:spPr>
        <a:xfrm>
          <a:off x="2602445" y="953758"/>
          <a:ext cx="891108" cy="891108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E64461-8239-40BD-9C9E-836A78ADD2BD}">
      <dsp:nvSpPr>
        <dsp:cNvPr id="0" name=""/>
        <dsp:cNvSpPr/>
      </dsp:nvSpPr>
      <dsp:spPr>
        <a:xfrm>
          <a:off x="2602445" y="953758"/>
          <a:ext cx="891108" cy="891108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F82122-CFCF-4AF2-98F7-F3169558CB22}">
      <dsp:nvSpPr>
        <dsp:cNvPr id="0" name=""/>
        <dsp:cNvSpPr/>
      </dsp:nvSpPr>
      <dsp:spPr>
        <a:xfrm>
          <a:off x="2156891" y="1114158"/>
          <a:ext cx="1782216" cy="570309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BE" sz="1700" kern="1200" dirty="0" err="1" smtClean="0">
              <a:latin typeface="+mj-lt"/>
            </a:rPr>
            <a:t>Vulnerability</a:t>
          </a:r>
          <a:endParaRPr lang="fr-BE" sz="1700" kern="1200" dirty="0" smtClean="0">
            <a:latin typeface="+mj-lt"/>
          </a:endParaRPr>
        </a:p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 dirty="0">
            <a:latin typeface="+mj-lt"/>
          </a:endParaRPr>
        </a:p>
      </dsp:txBody>
      <dsp:txXfrm>
        <a:off x="2156891" y="1114158"/>
        <a:ext cx="1782216" cy="570309"/>
      </dsp:txXfrm>
    </dsp:sp>
    <dsp:sp modelId="{EBEC5DE1-CE21-469C-9CF1-E5EA4D2BE341}">
      <dsp:nvSpPr>
        <dsp:cNvPr id="0" name=""/>
        <dsp:cNvSpPr/>
      </dsp:nvSpPr>
      <dsp:spPr>
        <a:xfrm>
          <a:off x="445963" y="2219132"/>
          <a:ext cx="891108" cy="891108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D5D822-5A9A-4264-943C-4E4390A713C3}">
      <dsp:nvSpPr>
        <dsp:cNvPr id="0" name=""/>
        <dsp:cNvSpPr/>
      </dsp:nvSpPr>
      <dsp:spPr>
        <a:xfrm>
          <a:off x="445963" y="2219132"/>
          <a:ext cx="891108" cy="891108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C6EB0A-909B-44CC-89D5-E58C430A38E9}">
      <dsp:nvSpPr>
        <dsp:cNvPr id="0" name=""/>
        <dsp:cNvSpPr/>
      </dsp:nvSpPr>
      <dsp:spPr>
        <a:xfrm>
          <a:off x="409" y="2379532"/>
          <a:ext cx="1782216" cy="570309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latin typeface="+mj-lt"/>
            </a:rPr>
            <a:t>Focus on the system studied</a:t>
          </a:r>
          <a:endParaRPr lang="en-US" sz="1700" kern="1200" dirty="0">
            <a:latin typeface="+mj-lt"/>
          </a:endParaRPr>
        </a:p>
      </dsp:txBody>
      <dsp:txXfrm>
        <a:off x="409" y="2379532"/>
        <a:ext cx="1782216" cy="570309"/>
      </dsp:txXfrm>
    </dsp:sp>
    <dsp:sp modelId="{535C01CB-75AC-4047-A887-210FAE75D04F}">
      <dsp:nvSpPr>
        <dsp:cNvPr id="0" name=""/>
        <dsp:cNvSpPr/>
      </dsp:nvSpPr>
      <dsp:spPr>
        <a:xfrm>
          <a:off x="2602445" y="2219132"/>
          <a:ext cx="891108" cy="891108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E843EB-A610-466D-87FF-3403DA6FE7A9}">
      <dsp:nvSpPr>
        <dsp:cNvPr id="0" name=""/>
        <dsp:cNvSpPr/>
      </dsp:nvSpPr>
      <dsp:spPr>
        <a:xfrm>
          <a:off x="2602445" y="2219132"/>
          <a:ext cx="891108" cy="891108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C17D91-A1F1-4EDC-9237-FF1A404BAAB5}">
      <dsp:nvSpPr>
        <dsp:cNvPr id="0" name=""/>
        <dsp:cNvSpPr/>
      </dsp:nvSpPr>
      <dsp:spPr>
        <a:xfrm>
          <a:off x="2156891" y="2379532"/>
          <a:ext cx="1782216" cy="570309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latin typeface="+mj-lt"/>
            </a:rPr>
            <a:t>Context dependent</a:t>
          </a:r>
          <a:endParaRPr lang="en-US" sz="1700" kern="1200" dirty="0">
            <a:latin typeface="+mj-lt"/>
          </a:endParaRPr>
        </a:p>
      </dsp:txBody>
      <dsp:txXfrm>
        <a:off x="2156891" y="2379532"/>
        <a:ext cx="1782216" cy="570309"/>
      </dsp:txXfrm>
    </dsp:sp>
    <dsp:sp modelId="{2AD66799-7E6F-4CC6-A5A8-342DDCBEA0D2}">
      <dsp:nvSpPr>
        <dsp:cNvPr id="0" name=""/>
        <dsp:cNvSpPr/>
      </dsp:nvSpPr>
      <dsp:spPr>
        <a:xfrm>
          <a:off x="4758928" y="2219132"/>
          <a:ext cx="891108" cy="891108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B1393B-3D7C-43EE-A628-DA4D373CC48C}">
      <dsp:nvSpPr>
        <dsp:cNvPr id="0" name=""/>
        <dsp:cNvSpPr/>
      </dsp:nvSpPr>
      <dsp:spPr>
        <a:xfrm>
          <a:off x="4758928" y="2219132"/>
          <a:ext cx="891108" cy="891108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69C9F0-B588-4E20-B313-607B091D3FD5}">
      <dsp:nvSpPr>
        <dsp:cNvPr id="0" name=""/>
        <dsp:cNvSpPr/>
      </dsp:nvSpPr>
      <dsp:spPr>
        <a:xfrm>
          <a:off x="4313373" y="2379532"/>
          <a:ext cx="1782216" cy="570309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latin typeface="+mj-lt"/>
            </a:rPr>
            <a:t>May be good!!</a:t>
          </a:r>
          <a:endParaRPr lang="en-US" sz="1700" kern="1200" dirty="0">
            <a:latin typeface="+mj-lt"/>
          </a:endParaRPr>
        </a:p>
      </dsp:txBody>
      <dsp:txXfrm>
        <a:off x="4313373" y="2379532"/>
        <a:ext cx="1782216" cy="57030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B09BE0-C061-42FE-9D09-B96E7AD21A50}">
      <dsp:nvSpPr>
        <dsp:cNvPr id="0" name=""/>
        <dsp:cNvSpPr/>
      </dsp:nvSpPr>
      <dsp:spPr>
        <a:xfrm>
          <a:off x="3030783" y="2144774"/>
          <a:ext cx="2173698" cy="6092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2135"/>
              </a:lnTo>
              <a:lnTo>
                <a:pt x="2173698" y="422135"/>
              </a:lnTo>
              <a:lnTo>
                <a:pt x="2173698" y="609268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8ED71E-B1E0-4A7C-8A0E-07397F25C661}">
      <dsp:nvSpPr>
        <dsp:cNvPr id="0" name=""/>
        <dsp:cNvSpPr/>
      </dsp:nvSpPr>
      <dsp:spPr>
        <a:xfrm>
          <a:off x="2985063" y="2144774"/>
          <a:ext cx="91440" cy="60926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22135"/>
              </a:lnTo>
              <a:lnTo>
                <a:pt x="62936" y="422135"/>
              </a:lnTo>
              <a:lnTo>
                <a:pt x="62936" y="609268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C60482-38F9-40F1-8348-071D2A88697B}">
      <dsp:nvSpPr>
        <dsp:cNvPr id="0" name=""/>
        <dsp:cNvSpPr/>
      </dsp:nvSpPr>
      <dsp:spPr>
        <a:xfrm>
          <a:off x="891517" y="2144774"/>
          <a:ext cx="2139266" cy="609268"/>
        </a:xfrm>
        <a:custGeom>
          <a:avLst/>
          <a:gdLst/>
          <a:ahLst/>
          <a:cxnLst/>
          <a:rect l="0" t="0" r="0" b="0"/>
          <a:pathLst>
            <a:path>
              <a:moveTo>
                <a:pt x="2139266" y="0"/>
              </a:moveTo>
              <a:lnTo>
                <a:pt x="2139266" y="422135"/>
              </a:lnTo>
              <a:lnTo>
                <a:pt x="0" y="422135"/>
              </a:lnTo>
              <a:lnTo>
                <a:pt x="0" y="609268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415638-9382-4EBE-B7FF-63DB2F10E726}">
      <dsp:nvSpPr>
        <dsp:cNvPr id="0" name=""/>
        <dsp:cNvSpPr/>
      </dsp:nvSpPr>
      <dsp:spPr>
        <a:xfrm>
          <a:off x="816521" y="843390"/>
          <a:ext cx="4428523" cy="1301383"/>
        </a:xfrm>
        <a:prstGeom prst="rect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tx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bg2"/>
              </a:solidFill>
              <a:effectLst/>
            </a:rPr>
            <a:t>Internal Service for Prevention and Protection at Work </a:t>
          </a:r>
          <a:endParaRPr lang="en-US" sz="2000" kern="1200" dirty="0">
            <a:solidFill>
              <a:schemeClr val="bg2"/>
            </a:solidFill>
          </a:endParaRPr>
        </a:p>
      </dsp:txBody>
      <dsp:txXfrm>
        <a:off x="816521" y="843390"/>
        <a:ext cx="4428523" cy="1301383"/>
      </dsp:txXfrm>
    </dsp:sp>
    <dsp:sp modelId="{AE0838D4-59BA-475F-831D-6DBA56530F0E}">
      <dsp:nvSpPr>
        <dsp:cNvPr id="0" name=""/>
        <dsp:cNvSpPr/>
      </dsp:nvSpPr>
      <dsp:spPr>
        <a:xfrm>
          <a:off x="409" y="2754042"/>
          <a:ext cx="1782216" cy="891108"/>
        </a:xfrm>
        <a:prstGeom prst="rect">
          <a:avLst/>
        </a:prstGeom>
        <a:solidFill>
          <a:schemeClr val="accent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>
              <a:solidFill>
                <a:schemeClr val="tx1"/>
              </a:solidFill>
            </a:rPr>
            <a:t>&lt;10% of employees</a:t>
          </a:r>
          <a:endParaRPr lang="en-US" sz="1900" kern="1200" dirty="0">
            <a:solidFill>
              <a:schemeClr val="tx1"/>
            </a:solidFill>
          </a:endParaRPr>
        </a:p>
      </dsp:txBody>
      <dsp:txXfrm>
        <a:off x="409" y="2754042"/>
        <a:ext cx="1782216" cy="891108"/>
      </dsp:txXfrm>
    </dsp:sp>
    <dsp:sp modelId="{89878648-813D-482B-A532-41BA41F507F9}">
      <dsp:nvSpPr>
        <dsp:cNvPr id="0" name=""/>
        <dsp:cNvSpPr/>
      </dsp:nvSpPr>
      <dsp:spPr>
        <a:xfrm>
          <a:off x="2156891" y="2754042"/>
          <a:ext cx="1782216" cy="891108"/>
        </a:xfrm>
        <a:prstGeom prst="rect">
          <a:avLst/>
        </a:prstGeom>
        <a:solidFill>
          <a:schemeClr val="accent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900" kern="1200" dirty="0" smtClean="0">
              <a:solidFill>
                <a:schemeClr val="tx1"/>
              </a:solidFill>
            </a:rPr>
            <a:t>Coordination of safety and security</a:t>
          </a:r>
        </a:p>
      </dsp:txBody>
      <dsp:txXfrm>
        <a:off x="2156891" y="2754042"/>
        <a:ext cx="1782216" cy="891108"/>
      </dsp:txXfrm>
    </dsp:sp>
    <dsp:sp modelId="{E0584F3B-B7C6-4AAC-85B8-7E66E883EA02}">
      <dsp:nvSpPr>
        <dsp:cNvPr id="0" name=""/>
        <dsp:cNvSpPr/>
      </dsp:nvSpPr>
      <dsp:spPr>
        <a:xfrm>
          <a:off x="4313373" y="2754042"/>
          <a:ext cx="1782216" cy="891108"/>
        </a:xfrm>
        <a:prstGeom prst="rect">
          <a:avLst/>
        </a:prstGeom>
        <a:solidFill>
          <a:schemeClr val="accent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900" kern="1200" dirty="0" err="1" smtClean="0">
              <a:solidFill>
                <a:schemeClr val="tx1"/>
              </a:solidFill>
            </a:rPr>
            <a:t>Following</a:t>
          </a:r>
          <a:r>
            <a:rPr lang="fr-BE" sz="1900" kern="1200" dirty="0" smtClean="0">
              <a:solidFill>
                <a:schemeClr val="tx1"/>
              </a:solidFill>
            </a:rPr>
            <a:t> </a:t>
          </a:r>
          <a:r>
            <a:rPr lang="fr-BE" sz="1900" kern="1200" dirty="0" err="1" smtClean="0">
              <a:solidFill>
                <a:schemeClr val="tx1"/>
              </a:solidFill>
            </a:rPr>
            <a:t>specific</a:t>
          </a:r>
          <a:r>
            <a:rPr lang="fr-BE" sz="1900" kern="1200" dirty="0" smtClean="0">
              <a:solidFill>
                <a:schemeClr val="tx1"/>
              </a:solidFill>
            </a:rPr>
            <a:t> </a:t>
          </a:r>
          <a:r>
            <a:rPr lang="fr-BE" sz="1900" kern="1200" dirty="0" err="1" smtClean="0">
              <a:solidFill>
                <a:schemeClr val="tx1"/>
              </a:solidFill>
            </a:rPr>
            <a:t>regulations</a:t>
          </a:r>
          <a:endParaRPr lang="en-US" sz="1900" kern="1200" dirty="0">
            <a:solidFill>
              <a:schemeClr val="tx1"/>
            </a:solidFill>
          </a:endParaRPr>
        </a:p>
      </dsp:txBody>
      <dsp:txXfrm>
        <a:off x="4313373" y="2754042"/>
        <a:ext cx="1782216" cy="89110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8D5114-69C6-4532-A79D-17150DDB439A}">
      <dsp:nvSpPr>
        <dsp:cNvPr id="0" name=""/>
        <dsp:cNvSpPr/>
      </dsp:nvSpPr>
      <dsp:spPr>
        <a:xfrm>
          <a:off x="0" y="0"/>
          <a:ext cx="78867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95E323-4875-42A6-8AD2-208F961C29A7}">
      <dsp:nvSpPr>
        <dsp:cNvPr id="0" name=""/>
        <dsp:cNvSpPr/>
      </dsp:nvSpPr>
      <dsp:spPr>
        <a:xfrm>
          <a:off x="0" y="0"/>
          <a:ext cx="7886700" cy="9941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830" tIns="163830" rIns="163830" bIns="163830" numCol="1" spcCol="1270" anchor="t" anchorCtr="0">
          <a:noAutofit/>
        </a:bodyPr>
        <a:lstStyle/>
        <a:p>
          <a:pPr lvl="0" algn="l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4300" b="1" kern="1200" dirty="0" smtClean="0"/>
            <a:t>About tensions</a:t>
          </a:r>
          <a:endParaRPr lang="en-US" sz="4300" kern="1200" dirty="0"/>
        </a:p>
      </dsp:txBody>
      <dsp:txXfrm>
        <a:off x="0" y="0"/>
        <a:ext cx="7886700" cy="99417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9F8EB3-2FF6-4DAB-BED7-9ACB52559CDD}">
      <dsp:nvSpPr>
        <dsp:cNvPr id="0" name=""/>
        <dsp:cNvSpPr/>
      </dsp:nvSpPr>
      <dsp:spPr>
        <a:xfrm>
          <a:off x="693054" y="-135981"/>
          <a:ext cx="3181851" cy="3181851"/>
        </a:xfrm>
        <a:prstGeom prst="circularArrow">
          <a:avLst>
            <a:gd name="adj1" fmla="val 5689"/>
            <a:gd name="adj2" fmla="val 340510"/>
            <a:gd name="adj3" fmla="val 12596440"/>
            <a:gd name="adj4" fmla="val 18146406"/>
            <a:gd name="adj5" fmla="val 5908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BE1625-B3E8-4420-BE9B-C09270077A89}">
      <dsp:nvSpPr>
        <dsp:cNvPr id="0" name=""/>
        <dsp:cNvSpPr/>
      </dsp:nvSpPr>
      <dsp:spPr>
        <a:xfrm>
          <a:off x="1206673" y="12173"/>
          <a:ext cx="2154613" cy="1077306"/>
        </a:xfrm>
        <a:prstGeom prst="roundRect">
          <a:avLst/>
        </a:prstGeom>
        <a:solidFill>
          <a:srgbClr val="66FF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tx1"/>
              </a:solidFill>
            </a:rPr>
            <a:t>Safety-security actors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1259263" y="64763"/>
        <a:ext cx="2049433" cy="972126"/>
      </dsp:txXfrm>
    </dsp:sp>
    <dsp:sp modelId="{75CBA9A0-D010-4EA9-8BDF-02C06C3B30AB}">
      <dsp:nvSpPr>
        <dsp:cNvPr id="0" name=""/>
        <dsp:cNvSpPr/>
      </dsp:nvSpPr>
      <dsp:spPr>
        <a:xfrm>
          <a:off x="2291176" y="1237670"/>
          <a:ext cx="2154613" cy="1077306"/>
        </a:xfrm>
        <a:prstGeom prst="roundRect">
          <a:avLst/>
        </a:prstGeom>
        <a:solidFill>
          <a:srgbClr val="00CC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Safety &amp; security-project leader</a:t>
          </a:r>
          <a:endParaRPr lang="en-US" sz="2000" kern="1200" dirty="0"/>
        </a:p>
      </dsp:txBody>
      <dsp:txXfrm>
        <a:off x="2343766" y="1290260"/>
        <a:ext cx="2049433" cy="972126"/>
      </dsp:txXfrm>
    </dsp:sp>
    <dsp:sp modelId="{C358B69D-D584-4381-8739-D5812424CB3C}">
      <dsp:nvSpPr>
        <dsp:cNvPr id="0" name=""/>
        <dsp:cNvSpPr/>
      </dsp:nvSpPr>
      <dsp:spPr>
        <a:xfrm>
          <a:off x="0" y="1237686"/>
          <a:ext cx="2154613" cy="107730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Safety-security tensions</a:t>
          </a:r>
          <a:endParaRPr lang="en-US" sz="2400" kern="1200" dirty="0"/>
        </a:p>
      </dsp:txBody>
      <dsp:txXfrm>
        <a:off x="52590" y="1290276"/>
        <a:ext cx="2049433" cy="9721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273050" y="6465888"/>
            <a:ext cx="1841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95" tIns="45747" rIns="91495" bIns="45747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3731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8303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2875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744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2019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6591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endParaRPr lang="en-GB" sz="1400" smtClean="0">
              <a:latin typeface="Arial" charset="0"/>
            </a:endParaRP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0" y="6378575"/>
            <a:ext cx="9926638" cy="200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95" tIns="45747" rIns="91495" bIns="45747">
            <a:spAutoFit/>
          </a:bodyPr>
          <a:lstStyle>
            <a:lvl1pPr>
              <a:tabLst>
                <a:tab pos="9331325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tabLst>
                <a:tab pos="9331325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tabLst>
                <a:tab pos="9331325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373188">
              <a:tabLst>
                <a:tab pos="9331325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830388">
              <a:tabLst>
                <a:tab pos="9331325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287588" eaLnBrk="0" fontAlgn="base" hangingPunct="0">
              <a:spcBef>
                <a:spcPct val="0"/>
              </a:spcBef>
              <a:spcAft>
                <a:spcPct val="0"/>
              </a:spcAft>
              <a:tabLst>
                <a:tab pos="9331325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744788" eaLnBrk="0" fontAlgn="base" hangingPunct="0">
              <a:spcBef>
                <a:spcPct val="0"/>
              </a:spcBef>
              <a:spcAft>
                <a:spcPct val="0"/>
              </a:spcAft>
              <a:tabLst>
                <a:tab pos="9331325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201988" eaLnBrk="0" fontAlgn="base" hangingPunct="0">
              <a:spcBef>
                <a:spcPct val="0"/>
              </a:spcBef>
              <a:spcAft>
                <a:spcPct val="0"/>
              </a:spcAft>
              <a:tabLst>
                <a:tab pos="9331325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659188" eaLnBrk="0" fontAlgn="base" hangingPunct="0">
              <a:spcBef>
                <a:spcPct val="0"/>
              </a:spcBef>
              <a:spcAft>
                <a:spcPct val="0"/>
              </a:spcAft>
              <a:tabLst>
                <a:tab pos="9331325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n-GB" sz="700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Copyright © 2018 - SCK•CEN - </a:t>
            </a:r>
            <a:r>
              <a:rPr lang="en-US" sz="700" dirty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This presentation contains data, information and formats for dedicated use only and may not be communicated, copied, reproduced, distributed or cited without the explicit written permission of </a:t>
            </a:r>
            <a:r>
              <a:rPr lang="en-US" sz="700" dirty="0" err="1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SCK•CEN</a:t>
            </a:r>
            <a:r>
              <a:rPr lang="en-US" sz="700" dirty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.</a:t>
            </a:r>
            <a:endParaRPr lang="en-US" sz="700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9059663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27150" y="3249613"/>
            <a:ext cx="7270750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26" tIns="45157" rIns="91926" bIns="45157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en-GB" noProof="0" smtClean="0"/>
          </a:p>
        </p:txBody>
      </p:sp>
      <p:sp>
        <p:nvSpPr>
          <p:cNvPr id="16387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75013" y="517525"/>
            <a:ext cx="3378200" cy="25336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" name="Text Box 11"/>
          <p:cNvSpPr txBox="1">
            <a:spLocks noChangeArrowheads="1"/>
          </p:cNvSpPr>
          <p:nvPr/>
        </p:nvSpPr>
        <p:spPr bwMode="auto">
          <a:xfrm>
            <a:off x="0" y="6378575"/>
            <a:ext cx="9926638" cy="200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95" tIns="45747" rIns="91495" bIns="45747">
            <a:spAutoFit/>
          </a:bodyPr>
          <a:lstStyle>
            <a:lvl1pPr>
              <a:tabLst>
                <a:tab pos="9331325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tabLst>
                <a:tab pos="9331325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tabLst>
                <a:tab pos="9331325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373188">
              <a:tabLst>
                <a:tab pos="9331325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830388">
              <a:tabLst>
                <a:tab pos="9331325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287588" eaLnBrk="0" fontAlgn="base" hangingPunct="0">
              <a:spcBef>
                <a:spcPct val="0"/>
              </a:spcBef>
              <a:spcAft>
                <a:spcPct val="0"/>
              </a:spcAft>
              <a:tabLst>
                <a:tab pos="9331325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744788" eaLnBrk="0" fontAlgn="base" hangingPunct="0">
              <a:spcBef>
                <a:spcPct val="0"/>
              </a:spcBef>
              <a:spcAft>
                <a:spcPct val="0"/>
              </a:spcAft>
              <a:tabLst>
                <a:tab pos="9331325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201988" eaLnBrk="0" fontAlgn="base" hangingPunct="0">
              <a:spcBef>
                <a:spcPct val="0"/>
              </a:spcBef>
              <a:spcAft>
                <a:spcPct val="0"/>
              </a:spcAft>
              <a:tabLst>
                <a:tab pos="9331325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659188" eaLnBrk="0" fontAlgn="base" hangingPunct="0">
              <a:spcBef>
                <a:spcPct val="0"/>
              </a:spcBef>
              <a:spcAft>
                <a:spcPct val="0"/>
              </a:spcAft>
              <a:tabLst>
                <a:tab pos="9331325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n-GB" sz="700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Copyright © 2018 - SCK•CEN - </a:t>
            </a:r>
            <a:r>
              <a:rPr lang="en-US" sz="700" dirty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This presentation contains data, information and formats for dedicated use only and may not be communicated, copied, reproduced, distributed or cited without the explicit written permission of </a:t>
            </a:r>
            <a:r>
              <a:rPr lang="en-US" sz="700" dirty="0" err="1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SCK•CEN</a:t>
            </a:r>
            <a:r>
              <a:rPr lang="en-US" sz="700" dirty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.</a:t>
            </a:r>
            <a:endParaRPr lang="en-US" sz="700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289635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defTabSz="762000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1pPr>
    <a:lvl2pPr marL="742950" indent="-28575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143000" indent="-228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600200" indent="-228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057400" indent="-228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34564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 err="1" smtClean="0"/>
              <a:t>Still</a:t>
            </a:r>
            <a:r>
              <a:rPr lang="fr-BE" dirty="0" smtClean="0"/>
              <a:t> in </a:t>
            </a:r>
            <a:r>
              <a:rPr lang="fr-BE" dirty="0" err="1" smtClean="0"/>
              <a:t>this</a:t>
            </a:r>
            <a:r>
              <a:rPr lang="fr-BE" baseline="0" dirty="0" smtClean="0"/>
              <a:t> </a:t>
            </a:r>
            <a:r>
              <a:rPr lang="fr-BE" baseline="0" dirty="0" err="1" smtClean="0"/>
              <a:t>widespread</a:t>
            </a:r>
            <a:r>
              <a:rPr lang="fr-BE" baseline="0" dirty="0" smtClean="0"/>
              <a:t> vision (safety and security </a:t>
            </a:r>
            <a:r>
              <a:rPr lang="fr-BE" baseline="0" dirty="0" err="1" smtClean="0"/>
              <a:t>could</a:t>
            </a:r>
            <a:r>
              <a:rPr lang="fr-BE" baseline="0" dirty="0" smtClean="0"/>
              <a:t> </a:t>
            </a:r>
            <a:r>
              <a:rPr lang="fr-BE" baseline="0" dirty="0" err="1" smtClean="0"/>
              <a:t>be</a:t>
            </a:r>
            <a:r>
              <a:rPr lang="fr-BE" baseline="0" dirty="0" smtClean="0"/>
              <a:t> </a:t>
            </a:r>
            <a:r>
              <a:rPr lang="fr-BE" baseline="0" dirty="0" err="1" smtClean="0"/>
              <a:t>integrated</a:t>
            </a:r>
            <a:r>
              <a:rPr lang="fr-BE" baseline="0" dirty="0" smtClean="0"/>
              <a:t>) tensions have to </a:t>
            </a:r>
            <a:r>
              <a:rPr lang="fr-BE" baseline="0" dirty="0" err="1" smtClean="0"/>
              <a:t>be</a:t>
            </a:r>
            <a:r>
              <a:rPr lang="fr-BE" baseline="0" dirty="0" smtClean="0"/>
              <a:t> </a:t>
            </a:r>
            <a:r>
              <a:rPr lang="fr-BE" baseline="0" dirty="0" err="1" smtClean="0"/>
              <a:t>overcome</a:t>
            </a:r>
            <a:r>
              <a:rPr lang="fr-BE" baseline="0" dirty="0" smtClean="0"/>
              <a:t>, </a:t>
            </a:r>
            <a:r>
              <a:rPr lang="fr-BE" baseline="0" dirty="0" err="1" smtClean="0"/>
              <a:t>resolved</a:t>
            </a:r>
            <a:r>
              <a:rPr lang="fr-BE" baseline="0" dirty="0" smtClean="0"/>
              <a:t>, </a:t>
            </a:r>
            <a:r>
              <a:rPr lang="fr-BE" baseline="0" dirty="0" err="1" smtClean="0"/>
              <a:t>avoided</a:t>
            </a:r>
            <a:r>
              <a:rPr lang="fr-BE" baseline="0" dirty="0" smtClean="0"/>
              <a:t>. </a:t>
            </a:r>
            <a:r>
              <a:rPr lang="fr-BE" baseline="0" dirty="0" err="1" smtClean="0"/>
              <a:t>They</a:t>
            </a:r>
            <a:r>
              <a:rPr lang="fr-BE" baseline="0" dirty="0" smtClean="0"/>
              <a:t> are or </a:t>
            </a:r>
            <a:r>
              <a:rPr lang="fr-BE" baseline="0" dirty="0" err="1" smtClean="0"/>
              <a:t>seen</a:t>
            </a:r>
            <a:r>
              <a:rPr lang="fr-BE" baseline="0" dirty="0" smtClean="0"/>
              <a:t> as </a:t>
            </a:r>
            <a:r>
              <a:rPr lang="fr-BE" baseline="0" dirty="0" err="1" smtClean="0"/>
              <a:t>bad</a:t>
            </a:r>
            <a:r>
              <a:rPr lang="fr-BE" baseline="0" dirty="0" smtClean="0"/>
              <a:t>, or </a:t>
            </a:r>
            <a:r>
              <a:rPr lang="fr-BE" baseline="0" dirty="0" err="1" smtClean="0"/>
              <a:t>seen</a:t>
            </a:r>
            <a:r>
              <a:rPr lang="fr-BE" baseline="0" dirty="0" smtClean="0"/>
              <a:t> as the </a:t>
            </a:r>
            <a:r>
              <a:rPr lang="fr-BE" baseline="0" dirty="0" err="1" smtClean="0"/>
              <a:t>outcomes</a:t>
            </a:r>
            <a:r>
              <a:rPr lang="fr-BE" baseline="0" dirty="0" smtClean="0"/>
              <a:t> of not good </a:t>
            </a:r>
            <a:r>
              <a:rPr lang="fr-BE" baseline="0" dirty="0" err="1" smtClean="0"/>
              <a:t>integrations</a:t>
            </a:r>
            <a:r>
              <a:rPr lang="fr-BE" baseline="0" dirty="0" smtClean="0"/>
              <a:t> </a:t>
            </a:r>
            <a:r>
              <a:rPr lang="fr-BE" baseline="0" dirty="0" err="1" smtClean="0"/>
              <a:t>between</a:t>
            </a:r>
            <a:r>
              <a:rPr lang="fr-BE" baseline="0" dirty="0" smtClean="0"/>
              <a:t> safety and security. Tensions are </a:t>
            </a:r>
            <a:r>
              <a:rPr lang="fr-BE" baseline="0" dirty="0" err="1" smtClean="0"/>
              <a:t>always</a:t>
            </a:r>
            <a:r>
              <a:rPr lang="fr-BE" baseline="0" dirty="0" smtClean="0"/>
              <a:t> </a:t>
            </a:r>
            <a:r>
              <a:rPr lang="fr-BE" baseline="0" dirty="0" err="1" smtClean="0"/>
              <a:t>seen</a:t>
            </a:r>
            <a:r>
              <a:rPr lang="fr-BE" baseline="0" dirty="0" smtClean="0"/>
              <a:t> at least at, </a:t>
            </a:r>
            <a:r>
              <a:rPr lang="fr-BE" baseline="0" dirty="0" err="1" smtClean="0"/>
              <a:t>sometimes</a:t>
            </a:r>
            <a:r>
              <a:rPr lang="fr-BE" baseline="0" dirty="0" smtClean="0"/>
              <a:t>, </a:t>
            </a:r>
            <a:r>
              <a:rPr lang="fr-BE" baseline="0" dirty="0" err="1" smtClean="0"/>
              <a:t>necessary</a:t>
            </a:r>
            <a:r>
              <a:rPr lang="fr-BE" baseline="0" dirty="0" smtClean="0"/>
              <a:t> </a:t>
            </a:r>
            <a:r>
              <a:rPr lang="fr-BE" baseline="0" dirty="0" err="1" smtClean="0"/>
              <a:t>burdens</a:t>
            </a:r>
            <a:r>
              <a:rPr lang="fr-BE" baseline="0" dirty="0" smtClean="0"/>
              <a:t> and at </a:t>
            </a:r>
            <a:r>
              <a:rPr lang="fr-BE" baseline="0" dirty="0" err="1" smtClean="0"/>
              <a:t>most</a:t>
            </a:r>
            <a:r>
              <a:rPr lang="fr-BE" baseline="0" dirty="0" smtClean="0"/>
              <a:t> </a:t>
            </a:r>
            <a:r>
              <a:rPr lang="fr-BE" baseline="0" dirty="0" err="1" smtClean="0"/>
              <a:t>elements</a:t>
            </a:r>
            <a:r>
              <a:rPr lang="fr-BE" baseline="0" dirty="0" smtClean="0"/>
              <a:t> </a:t>
            </a:r>
            <a:r>
              <a:rPr lang="fr-BE" baseline="0" dirty="0" err="1" smtClean="0"/>
              <a:t>that</a:t>
            </a:r>
            <a:r>
              <a:rPr lang="fr-BE" baseline="0" dirty="0" smtClean="0"/>
              <a:t> </a:t>
            </a:r>
            <a:r>
              <a:rPr lang="fr-BE" baseline="0" dirty="0" err="1" smtClean="0"/>
              <a:t>can</a:t>
            </a:r>
            <a:r>
              <a:rPr lang="fr-BE" baseline="0" dirty="0" smtClean="0"/>
              <a:t> </a:t>
            </a:r>
            <a:r>
              <a:rPr lang="fr-BE" baseline="0" dirty="0" err="1" smtClean="0"/>
              <a:t>be</a:t>
            </a:r>
            <a:r>
              <a:rPr lang="fr-BE" baseline="0" dirty="0" smtClean="0"/>
              <a:t> and </a:t>
            </a:r>
            <a:r>
              <a:rPr lang="fr-BE" baseline="0" dirty="0" err="1" smtClean="0"/>
              <a:t>should</a:t>
            </a:r>
            <a:r>
              <a:rPr lang="fr-BE" baseline="0" dirty="0" smtClean="0"/>
              <a:t> by </a:t>
            </a:r>
            <a:r>
              <a:rPr lang="fr-BE" baseline="0" dirty="0" err="1" smtClean="0"/>
              <a:t>eliminated</a:t>
            </a:r>
            <a:r>
              <a:rPr lang="fr-BE" baseline="0" dirty="0" smtClean="0"/>
              <a:t> or </a:t>
            </a:r>
            <a:r>
              <a:rPr lang="fr-BE" baseline="0" dirty="0" err="1" smtClean="0"/>
              <a:t>avoided</a:t>
            </a:r>
            <a:r>
              <a:rPr lang="fr-BE" baseline="0" dirty="0" smtClean="0"/>
              <a:t> </a:t>
            </a:r>
            <a:r>
              <a:rPr lang="fr-BE" baseline="0" dirty="0" err="1" smtClean="0"/>
              <a:t>through</a:t>
            </a:r>
            <a:r>
              <a:rPr lang="fr-BE" baseline="0" dirty="0" smtClean="0"/>
              <a:t> a </a:t>
            </a:r>
            <a:r>
              <a:rPr lang="fr-BE" baseline="0" dirty="0" err="1" smtClean="0"/>
              <a:t>better</a:t>
            </a:r>
            <a:r>
              <a:rPr lang="fr-BE" baseline="0" dirty="0" smtClean="0"/>
              <a:t> </a:t>
            </a:r>
            <a:r>
              <a:rPr lang="fr-BE" baseline="0" dirty="0" err="1" smtClean="0"/>
              <a:t>integration</a:t>
            </a:r>
            <a:r>
              <a:rPr lang="fr-BE" baseline="0" dirty="0" smtClean="0"/>
              <a:t> </a:t>
            </a:r>
            <a:r>
              <a:rPr lang="fr-BE" baseline="0" dirty="0" err="1" smtClean="0"/>
              <a:t>between</a:t>
            </a:r>
            <a:r>
              <a:rPr lang="fr-BE" baseline="0" dirty="0" smtClean="0"/>
              <a:t> safety and security.</a:t>
            </a:r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BF309B-1E39-458A-B722-FCE999826359}" type="slidenum">
              <a:rPr lang="fr-BE" smtClean="0"/>
              <a:t>9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588523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 err="1" smtClean="0"/>
              <a:t>Having</a:t>
            </a:r>
            <a:r>
              <a:rPr lang="fr-BE" dirty="0" smtClean="0"/>
              <a:t> the </a:t>
            </a:r>
            <a:r>
              <a:rPr lang="fr-BE" dirty="0" err="1" smtClean="0"/>
              <a:t>literature</a:t>
            </a:r>
            <a:r>
              <a:rPr lang="fr-BE" dirty="0" smtClean="0"/>
              <a:t> in </a:t>
            </a:r>
            <a:r>
              <a:rPr lang="fr-BE" dirty="0" err="1" smtClean="0"/>
              <a:t>mind</a:t>
            </a:r>
            <a:r>
              <a:rPr lang="fr-BE" dirty="0" smtClean="0"/>
              <a:t>, I </a:t>
            </a:r>
            <a:r>
              <a:rPr lang="fr-BE" dirty="0" err="1" smtClean="0"/>
              <a:t>intend</a:t>
            </a:r>
            <a:r>
              <a:rPr lang="fr-BE" dirty="0" smtClean="0"/>
              <a:t> to </a:t>
            </a:r>
            <a:r>
              <a:rPr lang="fr-BE" dirty="0" err="1" smtClean="0"/>
              <a:t>analyze</a:t>
            </a:r>
            <a:r>
              <a:rPr lang="fr-BE" dirty="0" smtClean="0"/>
              <a:t> how </a:t>
            </a:r>
            <a:r>
              <a:rPr lang="fr-BE" dirty="0" err="1" smtClean="0"/>
              <a:t>emprically</a:t>
            </a:r>
            <a:r>
              <a:rPr lang="fr-BE" dirty="0" smtClean="0"/>
              <a:t> safety and security</a:t>
            </a:r>
            <a:r>
              <a:rPr lang="fr-BE" baseline="0" dirty="0" smtClean="0"/>
              <a:t> </a:t>
            </a:r>
            <a:r>
              <a:rPr lang="fr-BE" baseline="0" dirty="0" err="1" smtClean="0"/>
              <a:t>interplay</a:t>
            </a:r>
            <a:r>
              <a:rPr lang="fr-BE" baseline="0" dirty="0" smtClean="0"/>
              <a:t> and how </a:t>
            </a:r>
            <a:r>
              <a:rPr lang="fr-BE" baseline="0" dirty="0" err="1" smtClean="0"/>
              <a:t>they</a:t>
            </a:r>
            <a:r>
              <a:rPr lang="fr-BE" baseline="0" dirty="0" smtClean="0"/>
              <a:t> are </a:t>
            </a:r>
            <a:r>
              <a:rPr lang="fr-BE" baseline="0" dirty="0" err="1" smtClean="0"/>
              <a:t>dealt</a:t>
            </a:r>
            <a:r>
              <a:rPr lang="fr-BE" baseline="0" dirty="0" smtClean="0"/>
              <a:t> </a:t>
            </a:r>
            <a:r>
              <a:rPr lang="fr-BE" baseline="0" dirty="0" err="1" smtClean="0"/>
              <a:t>with</a:t>
            </a:r>
            <a:r>
              <a:rPr lang="fr-BE" baseline="0" dirty="0" smtClean="0"/>
              <a:t>. In roder to do </a:t>
            </a:r>
            <a:r>
              <a:rPr lang="fr-BE" baseline="0" dirty="0" err="1" smtClean="0"/>
              <a:t>so</a:t>
            </a:r>
            <a:r>
              <a:rPr lang="fr-BE" baseline="0" dirty="0" smtClean="0"/>
              <a:t>, I </a:t>
            </a:r>
            <a:r>
              <a:rPr lang="fr-BE" baseline="0" dirty="0" err="1" smtClean="0"/>
              <a:t>carried</a:t>
            </a:r>
            <a:r>
              <a:rPr lang="fr-BE" baseline="0" dirty="0" smtClean="0"/>
              <a:t> out a </a:t>
            </a:r>
            <a:r>
              <a:rPr lang="fr-BE" baseline="0" dirty="0" err="1" smtClean="0"/>
              <a:t>field</a:t>
            </a:r>
            <a:r>
              <a:rPr lang="fr-BE" baseline="0" dirty="0" smtClean="0"/>
              <a:t> in a </a:t>
            </a:r>
            <a:r>
              <a:rPr lang="fr-BE" baseline="0" dirty="0" err="1" smtClean="0"/>
              <a:t>Nuclear</a:t>
            </a:r>
            <a:r>
              <a:rPr lang="fr-BE" baseline="0" dirty="0" smtClean="0"/>
              <a:t> </a:t>
            </a:r>
            <a:r>
              <a:rPr lang="fr-BE" baseline="0" dirty="0" err="1" smtClean="0"/>
              <a:t>Research</a:t>
            </a:r>
            <a:r>
              <a:rPr lang="fr-BE" baseline="0" dirty="0" smtClean="0"/>
              <a:t> Center in Belgium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7990460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3BF309B-1E39-458A-B722-FCE999826359}" type="slidenum">
              <a:rPr kumimoji="0" lang="fr-B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fr-B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841509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 smtClean="0"/>
              <a:t>Absence of tensions</a:t>
            </a:r>
            <a:r>
              <a:rPr lang="fr-BE" baseline="0" dirty="0" smtClean="0"/>
              <a:t> venues and non recognition of tensions </a:t>
            </a:r>
            <a:r>
              <a:rPr lang="fr-BE" baseline="0" dirty="0" err="1" smtClean="0"/>
              <a:t>create</a:t>
            </a:r>
            <a:r>
              <a:rPr lang="fr-BE" baseline="0" dirty="0" smtClean="0"/>
              <a:t> </a:t>
            </a:r>
            <a:r>
              <a:rPr lang="fr-BE" baseline="0" dirty="0" err="1" smtClean="0"/>
              <a:t>unstructured</a:t>
            </a:r>
            <a:r>
              <a:rPr lang="fr-BE" baseline="0" dirty="0" smtClean="0"/>
              <a:t> tensions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7042146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7620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BE" sz="800" kern="1200" dirty="0" err="1" smtClean="0">
                <a:solidFill>
                  <a:schemeClr val="bg2"/>
                </a:solidFill>
                <a:latin typeface="Arial" charset="0"/>
                <a:ea typeface="+mn-ea"/>
                <a:cs typeface="+mn-cs"/>
              </a:rPr>
              <a:t>Unproductive</a:t>
            </a:r>
            <a:r>
              <a:rPr lang="fr-BE" sz="800" kern="1200" dirty="0" smtClean="0">
                <a:solidFill>
                  <a:schemeClr val="bg2"/>
                </a:solidFill>
                <a:latin typeface="Arial" charset="0"/>
                <a:ea typeface="+mn-ea"/>
                <a:cs typeface="+mn-cs"/>
              </a:rPr>
              <a:t> tensions are </a:t>
            </a:r>
            <a:r>
              <a:rPr lang="fr-BE" sz="800" kern="1200" dirty="0" err="1" smtClean="0">
                <a:solidFill>
                  <a:schemeClr val="bg2"/>
                </a:solidFill>
                <a:latin typeface="Arial" charset="0"/>
                <a:ea typeface="+mn-ea"/>
                <a:cs typeface="+mn-cs"/>
              </a:rPr>
              <a:t>created</a:t>
            </a:r>
            <a:r>
              <a:rPr lang="fr-BE" sz="800" kern="1200" dirty="0" smtClean="0">
                <a:solidFill>
                  <a:schemeClr val="bg2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fr-BE" sz="800" kern="1200" dirty="0" err="1" smtClean="0">
                <a:solidFill>
                  <a:schemeClr val="bg2"/>
                </a:solidFill>
                <a:latin typeface="Arial" charset="0"/>
                <a:ea typeface="+mn-ea"/>
                <a:cs typeface="+mn-cs"/>
              </a:rPr>
              <a:t>through</a:t>
            </a:r>
            <a:r>
              <a:rPr lang="fr-BE" sz="800" kern="1200" dirty="0" smtClean="0">
                <a:solidFill>
                  <a:schemeClr val="bg2"/>
                </a:solidFill>
                <a:latin typeface="Arial" charset="0"/>
                <a:ea typeface="+mn-ea"/>
                <a:cs typeface="+mn-cs"/>
              </a:rPr>
              <a:t> tensions </a:t>
            </a:r>
            <a:r>
              <a:rPr lang="fr-BE" sz="800" kern="1200" dirty="0" err="1" smtClean="0">
                <a:solidFill>
                  <a:schemeClr val="bg2"/>
                </a:solidFill>
                <a:latin typeface="Arial" charset="0"/>
                <a:ea typeface="+mn-ea"/>
                <a:cs typeface="+mn-cs"/>
              </a:rPr>
              <a:t>silencing</a:t>
            </a:r>
            <a:r>
              <a:rPr lang="fr-BE" sz="800" kern="1200" dirty="0" smtClean="0">
                <a:solidFill>
                  <a:schemeClr val="bg2"/>
                </a:solidFill>
                <a:latin typeface="Arial" charset="0"/>
                <a:ea typeface="+mn-ea"/>
                <a:cs typeface="+mn-cs"/>
              </a:rPr>
              <a:t> (</a:t>
            </a:r>
            <a:r>
              <a:rPr lang="fr-BE" sz="800" b="0" kern="1200" dirty="0" err="1" smtClean="0">
                <a:solidFill>
                  <a:schemeClr val="bg2"/>
                </a:solidFill>
                <a:latin typeface="Arial" charset="0"/>
                <a:ea typeface="+mn-ea"/>
                <a:cs typeface="+mn-cs"/>
              </a:rPr>
              <a:t>vicious</a:t>
            </a:r>
            <a:r>
              <a:rPr lang="fr-BE" sz="800" b="0" kern="1200" dirty="0" smtClean="0">
                <a:solidFill>
                  <a:schemeClr val="bg2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fr-BE" sz="800" b="0" kern="1200" dirty="0" err="1" smtClean="0">
                <a:solidFill>
                  <a:schemeClr val="bg2"/>
                </a:solidFill>
                <a:latin typeface="Arial" charset="0"/>
                <a:ea typeface="+mn-ea"/>
                <a:cs typeface="+mn-cs"/>
              </a:rPr>
              <a:t>circle</a:t>
            </a:r>
            <a:r>
              <a:rPr lang="fr-BE" sz="800" b="0" kern="1200" dirty="0" smtClean="0">
                <a:solidFill>
                  <a:schemeClr val="bg2"/>
                </a:solidFill>
                <a:latin typeface="Arial" charset="0"/>
                <a:ea typeface="+mn-ea"/>
                <a:cs typeface="+mn-cs"/>
              </a:rPr>
              <a:t>)</a:t>
            </a:r>
            <a:endParaRPr lang="en-US" sz="800" b="0" kern="1200" dirty="0" smtClean="0">
              <a:solidFill>
                <a:schemeClr val="bg2"/>
              </a:solidFill>
              <a:latin typeface="Arial" charset="0"/>
              <a:ea typeface="+mn-ea"/>
              <a:cs typeface="+mn-cs"/>
            </a:endParaRP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863865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4172328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3131" y="2130425"/>
            <a:ext cx="8562643" cy="1470025"/>
          </a:xfrm>
        </p:spPr>
        <p:txBody>
          <a:bodyPr/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nl-B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1257" y="3886200"/>
            <a:ext cx="8584792" cy="175260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nl-BE" dirty="0"/>
          </a:p>
        </p:txBody>
      </p:sp>
      <p:sp>
        <p:nvSpPr>
          <p:cNvPr id="5" name="Date Placeholder 1"/>
          <p:cNvSpPr>
            <a:spLocks noGrp="1"/>
          </p:cNvSpPr>
          <p:nvPr>
            <p:ph type="dt" sz="half" idx="2"/>
          </p:nvPr>
        </p:nvSpPr>
        <p:spPr>
          <a:xfrm>
            <a:off x="7834078" y="24992"/>
            <a:ext cx="1235055" cy="258854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pPr>
              <a:defRPr/>
            </a:pPr>
            <a:fld id="{1B492441-0EAF-483D-8500-C54EB8F6570A}" type="datetime1">
              <a:rPr lang="nl-BE" smtClean="0"/>
              <a:pPr>
                <a:defRPr/>
              </a:pPr>
              <a:t>2019-04-01</a:t>
            </a:fld>
            <a:endParaRPr lang="nl-BE" dirty="0"/>
          </a:p>
        </p:txBody>
      </p:sp>
      <p:sp>
        <p:nvSpPr>
          <p:cNvPr id="9" name="Rectangle 16"/>
          <p:cNvSpPr txBox="1">
            <a:spLocks noChangeArrowheads="1"/>
          </p:cNvSpPr>
          <p:nvPr userDrawn="1"/>
        </p:nvSpPr>
        <p:spPr>
          <a:xfrm>
            <a:off x="3803648" y="6456308"/>
            <a:ext cx="1543792" cy="32514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2">
                    <a:lumMod val="50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C795D34B-0000-4401-9708-96760D6E4A55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386894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83289-454A-4908-97EF-38C3EA09E64E}" type="datetimeFigureOut">
              <a:rPr lang="fr-BE" smtClean="0"/>
              <a:t>01-04-19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FDA80-5C9C-4FCC-A216-470316D8ECB7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96094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83289-454A-4908-97EF-38C3EA09E64E}" type="datetimeFigureOut">
              <a:rPr lang="fr-BE" smtClean="0"/>
              <a:t>01-04-19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FDA80-5C9C-4FCC-A216-470316D8ECB7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439121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fr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83289-454A-4908-97EF-38C3EA09E64E}" type="datetimeFigureOut">
              <a:rPr lang="fr-BE" smtClean="0"/>
              <a:t>01-04-19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FDA80-5C9C-4FCC-A216-470316D8ECB7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4979913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83289-454A-4908-97EF-38C3EA09E64E}" type="datetimeFigureOut">
              <a:rPr lang="fr-BE" smtClean="0"/>
              <a:t>01-04-19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FDA80-5C9C-4FCC-A216-470316D8ECB7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4525307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83289-454A-4908-97EF-38C3EA09E64E}" type="datetimeFigureOut">
              <a:rPr lang="fr-BE" smtClean="0"/>
              <a:t>01-04-19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FDA80-5C9C-4FCC-A216-470316D8ECB7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27605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42" y="467833"/>
            <a:ext cx="8579821" cy="50080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815" y="1148317"/>
            <a:ext cx="8573386" cy="5092126"/>
          </a:xfrm>
        </p:spPr>
        <p:txBody>
          <a:bodyPr/>
          <a:lstStyle>
            <a:lvl1pPr>
              <a:defRPr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>
              <a:defRPr>
                <a:latin typeface="Segoe UI" pitchFamily="34" charset="0"/>
                <a:ea typeface="Segoe UI" pitchFamily="34" charset="0"/>
                <a:cs typeface="Segoe UI" pitchFamily="34" charset="0"/>
              </a:defRPr>
            </a:lvl2pPr>
            <a:lvl3pPr>
              <a:defRPr>
                <a:latin typeface="Segoe UI" pitchFamily="34" charset="0"/>
                <a:ea typeface="Segoe UI" pitchFamily="34" charset="0"/>
                <a:cs typeface="Segoe UI" pitchFamily="34" charset="0"/>
              </a:defRPr>
            </a:lvl3pPr>
            <a:lvl4pPr>
              <a:defRPr sz="1600">
                <a:latin typeface="Segoe UI" pitchFamily="34" charset="0"/>
                <a:ea typeface="Segoe UI" pitchFamily="34" charset="0"/>
                <a:cs typeface="Segoe UI" pitchFamily="34" charset="0"/>
              </a:defRPr>
            </a:lvl4pPr>
            <a:lvl5pPr>
              <a:defRPr sz="1400">
                <a:latin typeface="Segoe UI" pitchFamily="34" charset="0"/>
                <a:ea typeface="Segoe UI" pitchFamily="34" charset="0"/>
                <a:cs typeface="Segoe UI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 dirty="0"/>
          </a:p>
        </p:txBody>
      </p:sp>
      <p:sp>
        <p:nvSpPr>
          <p:cNvPr id="5" name="Date Placeholder 1"/>
          <p:cNvSpPr>
            <a:spLocks noGrp="1"/>
          </p:cNvSpPr>
          <p:nvPr>
            <p:ph type="dt" sz="half" idx="2"/>
          </p:nvPr>
        </p:nvSpPr>
        <p:spPr>
          <a:xfrm>
            <a:off x="7834078" y="24992"/>
            <a:ext cx="1235055" cy="258854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pPr>
              <a:defRPr/>
            </a:pPr>
            <a:fld id="{1B492441-0EAF-483D-8500-C54EB8F6570A}" type="datetime1">
              <a:rPr lang="nl-BE" smtClean="0"/>
              <a:pPr>
                <a:defRPr/>
              </a:pPr>
              <a:t>2019-04-01</a:t>
            </a:fld>
            <a:endParaRPr lang="nl-BE" dirty="0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3800104" y="6455849"/>
            <a:ext cx="1543792" cy="325148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2">
                    <a:lumMod val="50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pPr>
              <a:defRPr/>
            </a:pPr>
            <a:fld id="{C795D34B-0000-4401-9708-96760D6E4A55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 bwMode="auto">
          <a:xfrm flipH="1">
            <a:off x="391886" y="1054833"/>
            <a:ext cx="8395854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007DC3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40918036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2"/>
          </p:nvPr>
        </p:nvSpPr>
        <p:spPr>
          <a:xfrm>
            <a:off x="7834078" y="24992"/>
            <a:ext cx="1235055" cy="258854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pPr>
              <a:defRPr/>
            </a:pPr>
            <a:fld id="{1B492441-0EAF-483D-8500-C54EB8F6570A}" type="datetime1">
              <a:rPr lang="nl-BE" smtClean="0"/>
              <a:pPr>
                <a:defRPr/>
              </a:pPr>
              <a:t>2019-04-01</a:t>
            </a:fld>
            <a:endParaRPr lang="nl-BE" dirty="0"/>
          </a:p>
        </p:txBody>
      </p:sp>
      <p:sp>
        <p:nvSpPr>
          <p:cNvPr id="3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3800104" y="6455849"/>
            <a:ext cx="1543792" cy="325148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2">
                    <a:lumMod val="50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pPr>
              <a:defRPr/>
            </a:pPr>
            <a:fld id="{C795D34B-0000-4401-9708-96760D6E4A55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5293924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fr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83289-454A-4908-97EF-38C3EA09E64E}" type="datetimeFigureOut">
              <a:rPr lang="fr-BE" smtClean="0"/>
              <a:t>01-04-19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FDA80-5C9C-4FCC-A216-470316D8ECB7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122837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83289-454A-4908-97EF-38C3EA09E64E}" type="datetimeFigureOut">
              <a:rPr lang="fr-BE" smtClean="0"/>
              <a:t>01-04-19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FDA80-5C9C-4FCC-A216-470316D8ECB7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45264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83289-454A-4908-97EF-38C3EA09E64E}" type="datetimeFigureOut">
              <a:rPr lang="fr-BE" smtClean="0"/>
              <a:t>01-04-19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FDA80-5C9C-4FCC-A216-470316D8ECB7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13444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83289-454A-4908-97EF-38C3EA09E64E}" type="datetimeFigureOut">
              <a:rPr lang="fr-BE" smtClean="0"/>
              <a:t>01-04-19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FDA80-5C9C-4FCC-A216-470316D8ECB7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20028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83289-454A-4908-97EF-38C3EA09E64E}" type="datetimeFigureOut">
              <a:rPr lang="fr-BE" smtClean="0"/>
              <a:t>01-04-19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FDA80-5C9C-4FCC-A216-470316D8ECB7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04250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83289-454A-4908-97EF-38C3EA09E64E}" type="datetimeFigureOut">
              <a:rPr lang="fr-BE" smtClean="0"/>
              <a:t>01-04-19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FDA80-5C9C-4FCC-A216-470316D8ECB7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13958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O:\DOKUMENT\Diensten\COM\MPR\mpr\Corporate_design\SCKCEN\60jaar SCK•CEN\huisstijl\elements\balk60yonder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36425"/>
            <a:ext cx="91440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88406" y="541338"/>
            <a:ext cx="8580957" cy="71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7152" tIns="37152" rIns="37152" bIns="37152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76446" y="1443841"/>
            <a:ext cx="8562753" cy="4784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3219" tIns="41610" rIns="83219" bIns="4161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0"/>
            <a:endParaRPr lang="en-US" dirty="0" smtClean="0"/>
          </a:p>
        </p:txBody>
      </p:sp>
      <p:pic>
        <p:nvPicPr>
          <p:cNvPr id="6" name="Picture 2" descr="O:\DOKUMENT\Diensten\COM\MPR\mpr\Corporate_design\SCKCEN\60jaar SCK•CEN\huisstijl\elements\balk_60y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258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Date Placeholder 1"/>
          <p:cNvSpPr>
            <a:spLocks noGrp="1"/>
          </p:cNvSpPr>
          <p:nvPr>
            <p:ph type="dt" sz="half" idx="2"/>
          </p:nvPr>
        </p:nvSpPr>
        <p:spPr>
          <a:xfrm>
            <a:off x="7834078" y="24992"/>
            <a:ext cx="1235055" cy="258854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pPr>
              <a:defRPr/>
            </a:pPr>
            <a:fld id="{1B492441-0EAF-483D-8500-C54EB8F6570A}" type="datetime1">
              <a:rPr lang="nl-BE" smtClean="0"/>
              <a:pPr>
                <a:defRPr/>
              </a:pPr>
              <a:t>2019-04-01</a:t>
            </a:fld>
            <a:endParaRPr lang="nl-BE" dirty="0"/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3800104" y="6455849"/>
            <a:ext cx="1543792" cy="325148"/>
          </a:xfrm>
          <a:prstGeom prst="rect">
            <a:avLst/>
          </a:prstGeom>
        </p:spPr>
        <p:txBody>
          <a:bodyPr anchor="ctr"/>
          <a:lstStyle>
            <a:lvl1pPr algn="ctr">
              <a:defRPr sz="1000">
                <a:solidFill>
                  <a:schemeClr val="bg2">
                    <a:lumMod val="50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pPr>
              <a:defRPr/>
            </a:pPr>
            <a:fld id="{C795D34B-0000-4401-9708-96760D6E4A55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pic>
        <p:nvPicPr>
          <p:cNvPr id="12" name="Picture 3" descr="O:\DOKUMENT\Diensten\COM\MPR\mpr\Corporate_design\SCKCEN\60jaar SCK•CEN\huisstijl\elements\balk60yonder.pn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690" b="50167"/>
          <a:stretch/>
        </p:blipFill>
        <p:spPr bwMode="auto">
          <a:xfrm>
            <a:off x="7067550" y="6437189"/>
            <a:ext cx="1703672" cy="2278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Slide Number Placeholder 5"/>
          <p:cNvSpPr txBox="1">
            <a:spLocks/>
          </p:cNvSpPr>
          <p:nvPr userDrawn="1"/>
        </p:nvSpPr>
        <p:spPr>
          <a:xfrm>
            <a:off x="7668344" y="6551107"/>
            <a:ext cx="1475656" cy="1582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BE"/>
            </a:defPPr>
            <a:lvl1pPr marL="0" algn="r" defTabSz="914400" rtl="0" eaLnBrk="1" latinLnBrk="0" hangingPunct="1">
              <a:defRPr sz="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ct val="0"/>
              </a:spcBef>
              <a:buNone/>
            </a:pPr>
            <a:r>
              <a:rPr lang="en-GB" sz="600" b="0" dirty="0" smtClean="0"/>
              <a:t>© SCK</a:t>
            </a:r>
            <a:r>
              <a:rPr lang="en-GB" sz="600" b="0" dirty="0" smtClean="0">
                <a:sym typeface="Wingdings" pitchFamily="2" charset="2"/>
              </a:rPr>
              <a:t></a:t>
            </a:r>
            <a:r>
              <a:rPr lang="en-GB" sz="600" b="0" dirty="0" smtClean="0"/>
              <a:t>CEN</a:t>
            </a:r>
            <a:r>
              <a:rPr lang="en-GB" sz="600" b="0" baseline="0" dirty="0" smtClean="0"/>
              <a:t>, </a:t>
            </a:r>
            <a:r>
              <a:rPr lang="en-GB" sz="600" b="0" dirty="0" smtClean="0"/>
              <a:t>2018</a:t>
            </a:r>
            <a:endParaRPr lang="en-GB" sz="600" b="0" dirty="0"/>
          </a:p>
        </p:txBody>
      </p:sp>
    </p:spTree>
    <p:extLst>
      <p:ext uri="{BB962C8B-B14F-4D97-AF65-F5344CB8AC3E}">
        <p14:creationId xmlns:p14="http://schemas.microsoft.com/office/powerpoint/2010/main" val="2125744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</p:sldLayoutIdLst>
  <p:transition/>
  <p:timing>
    <p:tnLst>
      <p:par>
        <p:cTn id="1" dur="indefinite" restart="never" nodeType="tmRoot"/>
      </p:par>
    </p:tnLst>
  </p:timing>
  <p:hf sldNum="0" hdr="0" dt="0"/>
  <p:txStyles>
    <p:titleStyle>
      <a:lvl1pPr algn="r" defTabSz="685800" rtl="0" eaLnBrk="1" fontAlgn="base" hangingPunct="1">
        <a:lnSpc>
          <a:spcPct val="80000"/>
        </a:lnSpc>
        <a:spcBef>
          <a:spcPct val="0"/>
        </a:spcBef>
        <a:spcAft>
          <a:spcPct val="0"/>
        </a:spcAft>
        <a:tabLst>
          <a:tab pos="6173788" algn="l"/>
        </a:tabLst>
        <a:defRPr sz="2600" b="0">
          <a:solidFill>
            <a:srgbClr val="007DC3"/>
          </a:solidFill>
          <a:latin typeface="Segoe UI" pitchFamily="34" charset="0"/>
          <a:ea typeface="Segoe UI" pitchFamily="34" charset="0"/>
          <a:cs typeface="Segoe UI" pitchFamily="34" charset="0"/>
        </a:defRPr>
      </a:lvl1pPr>
      <a:lvl2pPr algn="r" defTabSz="685800" rtl="0" eaLnBrk="1" fontAlgn="base" hangingPunct="1">
        <a:lnSpc>
          <a:spcPct val="80000"/>
        </a:lnSpc>
        <a:spcBef>
          <a:spcPct val="0"/>
        </a:spcBef>
        <a:spcAft>
          <a:spcPct val="0"/>
        </a:spcAft>
        <a:tabLst>
          <a:tab pos="6173788" algn="l"/>
        </a:tabLst>
        <a:defRPr sz="2600">
          <a:solidFill>
            <a:schemeClr val="accent1"/>
          </a:solidFill>
          <a:latin typeface="Arial" charset="0"/>
        </a:defRPr>
      </a:lvl2pPr>
      <a:lvl3pPr algn="r" defTabSz="685800" rtl="0" eaLnBrk="1" fontAlgn="base" hangingPunct="1">
        <a:lnSpc>
          <a:spcPct val="80000"/>
        </a:lnSpc>
        <a:spcBef>
          <a:spcPct val="0"/>
        </a:spcBef>
        <a:spcAft>
          <a:spcPct val="0"/>
        </a:spcAft>
        <a:tabLst>
          <a:tab pos="6173788" algn="l"/>
        </a:tabLst>
        <a:defRPr sz="2600">
          <a:solidFill>
            <a:schemeClr val="accent1"/>
          </a:solidFill>
          <a:latin typeface="Arial" charset="0"/>
        </a:defRPr>
      </a:lvl3pPr>
      <a:lvl4pPr algn="r" defTabSz="685800" rtl="0" eaLnBrk="1" fontAlgn="base" hangingPunct="1">
        <a:lnSpc>
          <a:spcPct val="80000"/>
        </a:lnSpc>
        <a:spcBef>
          <a:spcPct val="0"/>
        </a:spcBef>
        <a:spcAft>
          <a:spcPct val="0"/>
        </a:spcAft>
        <a:tabLst>
          <a:tab pos="6173788" algn="l"/>
        </a:tabLst>
        <a:defRPr sz="2600">
          <a:solidFill>
            <a:schemeClr val="accent1"/>
          </a:solidFill>
          <a:latin typeface="Arial" charset="0"/>
        </a:defRPr>
      </a:lvl4pPr>
      <a:lvl5pPr algn="r" defTabSz="685800" rtl="0" eaLnBrk="1" fontAlgn="base" hangingPunct="1">
        <a:lnSpc>
          <a:spcPct val="80000"/>
        </a:lnSpc>
        <a:spcBef>
          <a:spcPct val="0"/>
        </a:spcBef>
        <a:spcAft>
          <a:spcPct val="0"/>
        </a:spcAft>
        <a:tabLst>
          <a:tab pos="6173788" algn="l"/>
        </a:tabLst>
        <a:defRPr sz="2600">
          <a:solidFill>
            <a:schemeClr val="accent1"/>
          </a:solidFill>
          <a:latin typeface="Arial" charset="0"/>
        </a:defRPr>
      </a:lvl5pPr>
      <a:lvl6pPr marL="457200" algn="r" defTabSz="685800" rtl="0" eaLnBrk="1" fontAlgn="base" hangingPunct="1">
        <a:lnSpc>
          <a:spcPct val="80000"/>
        </a:lnSpc>
        <a:spcBef>
          <a:spcPct val="0"/>
        </a:spcBef>
        <a:spcAft>
          <a:spcPct val="0"/>
        </a:spcAft>
        <a:tabLst>
          <a:tab pos="6173788" algn="l"/>
        </a:tabLst>
        <a:defRPr sz="2600">
          <a:solidFill>
            <a:schemeClr val="accent1"/>
          </a:solidFill>
          <a:latin typeface="Arial" charset="0"/>
        </a:defRPr>
      </a:lvl6pPr>
      <a:lvl7pPr marL="914400" algn="r" defTabSz="685800" rtl="0" eaLnBrk="1" fontAlgn="base" hangingPunct="1">
        <a:lnSpc>
          <a:spcPct val="80000"/>
        </a:lnSpc>
        <a:spcBef>
          <a:spcPct val="0"/>
        </a:spcBef>
        <a:spcAft>
          <a:spcPct val="0"/>
        </a:spcAft>
        <a:tabLst>
          <a:tab pos="6173788" algn="l"/>
        </a:tabLst>
        <a:defRPr sz="2600">
          <a:solidFill>
            <a:schemeClr val="accent1"/>
          </a:solidFill>
          <a:latin typeface="Arial" charset="0"/>
        </a:defRPr>
      </a:lvl7pPr>
      <a:lvl8pPr marL="1371600" algn="r" defTabSz="685800" rtl="0" eaLnBrk="1" fontAlgn="base" hangingPunct="1">
        <a:lnSpc>
          <a:spcPct val="80000"/>
        </a:lnSpc>
        <a:spcBef>
          <a:spcPct val="0"/>
        </a:spcBef>
        <a:spcAft>
          <a:spcPct val="0"/>
        </a:spcAft>
        <a:tabLst>
          <a:tab pos="6173788" algn="l"/>
        </a:tabLst>
        <a:defRPr sz="2600">
          <a:solidFill>
            <a:schemeClr val="accent1"/>
          </a:solidFill>
          <a:latin typeface="Arial" charset="0"/>
        </a:defRPr>
      </a:lvl8pPr>
      <a:lvl9pPr marL="1828800" algn="r" defTabSz="685800" rtl="0" eaLnBrk="1" fontAlgn="base" hangingPunct="1">
        <a:lnSpc>
          <a:spcPct val="80000"/>
        </a:lnSpc>
        <a:spcBef>
          <a:spcPct val="0"/>
        </a:spcBef>
        <a:spcAft>
          <a:spcPct val="0"/>
        </a:spcAft>
        <a:tabLst>
          <a:tab pos="6173788" algn="l"/>
        </a:tabLst>
        <a:defRPr sz="2600">
          <a:solidFill>
            <a:schemeClr val="accent1"/>
          </a:solidFill>
          <a:latin typeface="Arial" charset="0"/>
        </a:defRPr>
      </a:lvl9pPr>
    </p:titleStyle>
    <p:bodyStyle>
      <a:lvl1pPr marL="309563" indent="-309563" algn="l" defTabSz="685800" rtl="0" eaLnBrk="1" fontAlgn="base" hangingPunct="1">
        <a:spcBef>
          <a:spcPct val="20000"/>
        </a:spcBef>
        <a:spcAft>
          <a:spcPct val="0"/>
        </a:spcAft>
        <a:buClr>
          <a:srgbClr val="007DC3"/>
        </a:buClr>
        <a:buSzPct val="100000"/>
        <a:buFont typeface="Wingdings" pitchFamily="2" charset="2"/>
        <a:buChar char="l"/>
        <a:defRPr sz="2200">
          <a:solidFill>
            <a:schemeClr val="tx1"/>
          </a:solidFill>
          <a:latin typeface="Segoe UI" pitchFamily="34" charset="0"/>
          <a:ea typeface="Segoe UI" pitchFamily="34" charset="0"/>
          <a:cs typeface="Segoe UI" pitchFamily="34" charset="0"/>
        </a:defRPr>
      </a:lvl1pPr>
      <a:lvl2pPr marL="666750" indent="-244475" algn="l" defTabSz="685800" rtl="0" eaLnBrk="1" fontAlgn="base" hangingPunct="1">
        <a:spcBef>
          <a:spcPct val="20000"/>
        </a:spcBef>
        <a:spcAft>
          <a:spcPct val="0"/>
        </a:spcAft>
        <a:buClr>
          <a:srgbClr val="11AAFF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Segoe UI" pitchFamily="34" charset="0"/>
          <a:ea typeface="Segoe UI" pitchFamily="34" charset="0"/>
          <a:cs typeface="Segoe UI" pitchFamily="34" charset="0"/>
        </a:defRPr>
      </a:lvl2pPr>
      <a:lvl3pPr marL="1028700" indent="-206375" algn="l" defTabSz="685800" rtl="0" eaLnBrk="1" fontAlgn="base" hangingPunct="1">
        <a:spcBef>
          <a:spcPct val="20000"/>
        </a:spcBef>
        <a:spcAft>
          <a:spcPct val="0"/>
        </a:spcAft>
        <a:buClr>
          <a:srgbClr val="8FD7FF"/>
        </a:buClr>
        <a:buSzPct val="100000"/>
        <a:buFont typeface="Wingdings" pitchFamily="2" charset="2"/>
        <a:buChar char="l"/>
        <a:defRPr>
          <a:solidFill>
            <a:schemeClr val="tx1"/>
          </a:solidFill>
          <a:latin typeface="Segoe UI" pitchFamily="34" charset="0"/>
          <a:ea typeface="Segoe UI" pitchFamily="34" charset="0"/>
          <a:cs typeface="Segoe UI" pitchFamily="34" charset="0"/>
        </a:defRPr>
      </a:lvl3pPr>
      <a:lvl4pPr marL="1439863" indent="-204788" algn="l" defTabSz="685800" rtl="0" eaLnBrk="1" fontAlgn="base" hangingPunct="1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Times New Roman" pitchFamily="18" charset="0"/>
        </a:defRPr>
      </a:lvl4pPr>
      <a:lvl5pPr marL="1852613" indent="-206375" algn="l" defTabSz="685800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Times New Roman" pitchFamily="18" charset="0"/>
        </a:defRPr>
      </a:lvl5pPr>
      <a:lvl6pPr marL="2309813" indent="-206375" algn="l" defTabSz="685800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Times New Roman" pitchFamily="18" charset="0"/>
        </a:defRPr>
      </a:lvl6pPr>
      <a:lvl7pPr marL="2767013" indent="-206375" algn="l" defTabSz="685800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Times New Roman" pitchFamily="18" charset="0"/>
        </a:defRPr>
      </a:lvl7pPr>
      <a:lvl8pPr marL="3224213" indent="-206375" algn="l" defTabSz="685800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Times New Roman" pitchFamily="18" charset="0"/>
        </a:defRPr>
      </a:lvl8pPr>
      <a:lvl9pPr marL="3681413" indent="-206375" algn="l" defTabSz="685800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883289-454A-4908-97EF-38C3EA09E64E}" type="datetimeFigureOut">
              <a:rPr lang="fr-BE" smtClean="0"/>
              <a:t>01-04-19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1FDA80-5C9C-4FCC-A216-470316D8ECB7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23040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comments" Target="../comments/comment1.xml"/><Relationship Id="rId5" Type="http://schemas.openxmlformats.org/officeDocument/2006/relationships/image" Target="../media/image4.jpg"/><Relationship Id="rId4" Type="http://schemas.openxmlformats.org/officeDocument/2006/relationships/hyperlink" Target="mailto:colin.glesner@sckcen.be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8.jpeg"/><Relationship Id="rId7" Type="http://schemas.openxmlformats.org/officeDocument/2006/relationships/diagramColors" Target="../diagrams/colors6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Relationship Id="rId9" Type="http://schemas.openxmlformats.org/officeDocument/2006/relationships/image" Target="../media/image9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comments" Target="../comments/comment5.xml"/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5.xml"/><Relationship Id="rId13" Type="http://schemas.openxmlformats.org/officeDocument/2006/relationships/diagramData" Target="../diagrams/data16.xml"/><Relationship Id="rId18" Type="http://schemas.openxmlformats.org/officeDocument/2006/relationships/comments" Target="../comments/comment6.xml"/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12" Type="http://schemas.microsoft.com/office/2007/relationships/diagramDrawing" Target="../diagrams/drawing15.xml"/><Relationship Id="rId17" Type="http://schemas.microsoft.com/office/2007/relationships/diagramDrawing" Target="../diagrams/drawing16.xml"/><Relationship Id="rId2" Type="http://schemas.openxmlformats.org/officeDocument/2006/relationships/notesSlide" Target="../notesSlides/notesSlide6.xml"/><Relationship Id="rId16" Type="http://schemas.openxmlformats.org/officeDocument/2006/relationships/diagramColors" Target="../diagrams/colors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4.xml"/><Relationship Id="rId11" Type="http://schemas.openxmlformats.org/officeDocument/2006/relationships/diagramColors" Target="../diagrams/colors15.xml"/><Relationship Id="rId5" Type="http://schemas.openxmlformats.org/officeDocument/2006/relationships/diagramQuickStyle" Target="../diagrams/quickStyle14.xml"/><Relationship Id="rId15" Type="http://schemas.openxmlformats.org/officeDocument/2006/relationships/diagramQuickStyle" Target="../diagrams/quickStyle16.xml"/><Relationship Id="rId10" Type="http://schemas.openxmlformats.org/officeDocument/2006/relationships/diagramQuickStyle" Target="../diagrams/quickStyle15.xml"/><Relationship Id="rId4" Type="http://schemas.openxmlformats.org/officeDocument/2006/relationships/diagramLayout" Target="../diagrams/layout14.xml"/><Relationship Id="rId9" Type="http://schemas.openxmlformats.org/officeDocument/2006/relationships/diagramLayout" Target="../diagrams/layout15.xml"/><Relationship Id="rId14" Type="http://schemas.openxmlformats.org/officeDocument/2006/relationships/diagramLayout" Target="../diagrams/layout1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mailto:colin.glesner@sckcen.be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5636" y="2525529"/>
            <a:ext cx="831272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cap="small" dirty="0">
                <a:latin typeface="+mj-lt"/>
              </a:rPr>
              <a:t>Safe and/or Secure? </a:t>
            </a:r>
            <a:r>
              <a:rPr lang="en-US" sz="4400" cap="small" dirty="0">
                <a:latin typeface="+mj-lt"/>
              </a:rPr>
              <a:t/>
            </a:r>
            <a:br>
              <a:rPr lang="en-US" sz="4400" cap="small" dirty="0">
                <a:latin typeface="+mj-lt"/>
              </a:rPr>
            </a:br>
            <a:r>
              <a:rPr lang="en-US" sz="2800" cap="small" dirty="0">
                <a:latin typeface="+mj-lt"/>
              </a:rPr>
              <a:t>Dealing with uncertainties in high-risk industries</a:t>
            </a:r>
          </a:p>
          <a:p>
            <a:pPr algn="ctr"/>
            <a:endParaRPr lang="en-US" sz="3600" dirty="0">
              <a:solidFill>
                <a:srgbClr val="007DC3"/>
              </a:solidFill>
              <a:latin typeface="+mj-lt"/>
            </a:endParaRPr>
          </a:p>
        </p:txBody>
      </p:sp>
      <p:pic>
        <p:nvPicPr>
          <p:cNvPr id="6" name="Picture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3167" y="528363"/>
            <a:ext cx="2678727" cy="167157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Subtitle 2"/>
          <p:cNvSpPr txBox="1">
            <a:spLocks/>
          </p:cNvSpPr>
          <p:nvPr/>
        </p:nvSpPr>
        <p:spPr>
          <a:xfrm>
            <a:off x="279603" y="4667001"/>
            <a:ext cx="8584792" cy="1752600"/>
          </a:xfrm>
          <a:prstGeom prst="rect">
            <a:avLst/>
          </a:prstGeom>
        </p:spPr>
        <p:txBody>
          <a:bodyPr/>
          <a:lstStyle>
            <a:lvl1pPr marL="309563" indent="-309563" algn="l" defTabSz="6858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7DC3"/>
              </a:buClr>
              <a:buSzPct val="100000"/>
              <a:buFont typeface="Wingdings" pitchFamily="2" charset="2"/>
              <a:buChar char="l"/>
              <a:defRPr sz="2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666750" indent="-244475" algn="l" defTabSz="6858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1AAFF"/>
              </a:buClr>
              <a:buSzPct val="10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2pPr>
            <a:lvl3pPr marL="1028700" indent="-206375" algn="l" defTabSz="6858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FD7FF"/>
              </a:buClr>
              <a:buSzPct val="100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3pPr>
            <a:lvl4pPr marL="1439863" indent="-204788" algn="l" defTabSz="685800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900">
                <a:solidFill>
                  <a:schemeClr val="tx1"/>
                </a:solidFill>
                <a:latin typeface="Times New Roman" pitchFamily="18" charset="0"/>
              </a:defRPr>
            </a:lvl4pPr>
            <a:lvl5pPr marL="1852613" indent="-206375" algn="l" defTabSz="685800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Times New Roman" pitchFamily="18" charset="0"/>
              </a:defRPr>
            </a:lvl5pPr>
            <a:lvl6pPr marL="2309813" indent="-206375" algn="l" defTabSz="685800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Times New Roman" pitchFamily="18" charset="0"/>
              </a:defRPr>
            </a:lvl6pPr>
            <a:lvl7pPr marL="2767013" indent="-206375" algn="l" defTabSz="685800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Times New Roman" pitchFamily="18" charset="0"/>
              </a:defRPr>
            </a:lvl7pPr>
            <a:lvl8pPr marL="3224213" indent="-206375" algn="l" defTabSz="685800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Times New Roman" pitchFamily="18" charset="0"/>
              </a:defRPr>
            </a:lvl8pPr>
            <a:lvl9pPr marL="3681413" indent="-206375" algn="l" defTabSz="685800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ctr">
              <a:buNone/>
            </a:pPr>
            <a:r>
              <a:rPr lang="fr-BE" kern="0" dirty="0" smtClean="0">
                <a:latin typeface="+mj-lt"/>
              </a:rPr>
              <a:t>Colin Glesner</a:t>
            </a:r>
          </a:p>
          <a:p>
            <a:pPr marL="0" indent="0" algn="ctr">
              <a:buNone/>
            </a:pPr>
            <a:r>
              <a:rPr lang="fr-BE" sz="2000" kern="0" dirty="0" err="1" smtClean="0">
                <a:latin typeface="+mj-lt"/>
              </a:rPr>
              <a:t>Belgian</a:t>
            </a:r>
            <a:r>
              <a:rPr lang="fr-BE" sz="2000" kern="0" dirty="0" smtClean="0">
                <a:latin typeface="+mj-lt"/>
              </a:rPr>
              <a:t> </a:t>
            </a:r>
            <a:r>
              <a:rPr lang="fr-BE" sz="2000" kern="0" dirty="0" err="1" smtClean="0">
                <a:latin typeface="+mj-lt"/>
              </a:rPr>
              <a:t>Nuclear</a:t>
            </a:r>
            <a:r>
              <a:rPr lang="fr-BE" sz="2000" kern="0" dirty="0" smtClean="0">
                <a:latin typeface="+mj-lt"/>
              </a:rPr>
              <a:t> </a:t>
            </a:r>
            <a:r>
              <a:rPr lang="fr-BE" sz="2000" kern="0" dirty="0" err="1" smtClean="0">
                <a:latin typeface="+mj-lt"/>
              </a:rPr>
              <a:t>Research</a:t>
            </a:r>
            <a:r>
              <a:rPr lang="fr-BE" sz="2000" kern="0" dirty="0" smtClean="0">
                <a:latin typeface="+mj-lt"/>
              </a:rPr>
              <a:t> Center (SCK-CEN), </a:t>
            </a:r>
          </a:p>
          <a:p>
            <a:pPr marL="0" indent="0" algn="ctr">
              <a:buNone/>
            </a:pPr>
            <a:r>
              <a:rPr lang="fr-BE" sz="2000" kern="0" dirty="0" err="1" smtClean="0">
                <a:latin typeface="+mj-lt"/>
              </a:rPr>
              <a:t>University</a:t>
            </a:r>
            <a:r>
              <a:rPr lang="fr-BE" sz="2000" kern="0" dirty="0" smtClean="0">
                <a:latin typeface="+mj-lt"/>
              </a:rPr>
              <a:t> of Liège</a:t>
            </a:r>
          </a:p>
          <a:p>
            <a:pPr marL="0" indent="0" algn="ctr">
              <a:buNone/>
            </a:pPr>
            <a:r>
              <a:rPr lang="fr-BE" kern="0" dirty="0" smtClean="0">
                <a:latin typeface="+mj-lt"/>
                <a:hlinkClick r:id="rId4"/>
              </a:rPr>
              <a:t>colin.glesner@sckcen.be</a:t>
            </a:r>
            <a:r>
              <a:rPr lang="fr-BE" kern="0" dirty="0" smtClean="0">
                <a:latin typeface="+mj-lt"/>
              </a:rPr>
              <a:t> </a:t>
            </a:r>
            <a:endParaRPr lang="fr-BE" kern="0" dirty="0">
              <a:latin typeface="+mj-lt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6644" y="392926"/>
            <a:ext cx="3512781" cy="1974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23512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/>
              <a:t>O</a:t>
            </a:r>
            <a:r>
              <a:rPr lang="fr-BE" dirty="0" err="1" smtClean="0"/>
              <a:t>verview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BE" dirty="0" smtClean="0"/>
          </a:p>
          <a:p>
            <a:endParaRPr lang="fr-BE" dirty="0"/>
          </a:p>
          <a:p>
            <a:pPr marL="457200" indent="-457200">
              <a:buFont typeface="+mj-lt"/>
              <a:buAutoNum type="arabicPeriod"/>
            </a:pPr>
            <a:r>
              <a:rPr lang="fr-BE" sz="3200" dirty="0" err="1" smtClean="0"/>
              <a:t>Literature</a:t>
            </a:r>
            <a:r>
              <a:rPr lang="fr-BE" sz="3200" dirty="0" smtClean="0"/>
              <a:t> </a:t>
            </a:r>
            <a:r>
              <a:rPr lang="fr-BE" sz="3200" dirty="0" err="1" smtClean="0"/>
              <a:t>analysis</a:t>
            </a:r>
            <a:endParaRPr lang="fr-BE" sz="3200" dirty="0" smtClean="0"/>
          </a:p>
          <a:p>
            <a:pPr marL="457200" indent="-457200">
              <a:buFont typeface="+mj-lt"/>
              <a:buAutoNum type="arabicPeriod"/>
            </a:pPr>
            <a:endParaRPr lang="fr-BE" dirty="0"/>
          </a:p>
          <a:p>
            <a:pPr marL="457200" indent="-457200">
              <a:buFont typeface="+mj-lt"/>
              <a:buAutoNum type="arabicPeriod"/>
            </a:pPr>
            <a:r>
              <a:rPr lang="fr-BE" sz="4000" b="1" u="sng" dirty="0" err="1" smtClean="0"/>
              <a:t>Fieldwork</a:t>
            </a:r>
            <a:r>
              <a:rPr lang="fr-BE" sz="4000" b="1" u="sng" dirty="0" smtClean="0"/>
              <a:t> </a:t>
            </a:r>
            <a:r>
              <a:rPr lang="fr-BE" sz="4000" b="1" u="sng" dirty="0" err="1" smtClean="0"/>
              <a:t>analysis</a:t>
            </a:r>
            <a:endParaRPr lang="fr-BE" sz="4000" b="1" u="sng" dirty="0"/>
          </a:p>
        </p:txBody>
      </p:sp>
    </p:spTree>
    <p:extLst>
      <p:ext uri="{BB962C8B-B14F-4D97-AF65-F5344CB8AC3E}">
        <p14:creationId xmlns:p14="http://schemas.microsoft.com/office/powerpoint/2010/main" val="9681504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maintenancedesigngroup.com/wp-content/uploads/2013/11/Exterior_rendering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908" y="1430299"/>
            <a:ext cx="2975791" cy="1546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err="1" smtClean="0">
                <a:latin typeface="+mj-lt"/>
              </a:rPr>
              <a:t>Fieldwork</a:t>
            </a:r>
            <a:r>
              <a:rPr lang="fr-BE" dirty="0" smtClean="0">
                <a:latin typeface="+mj-lt"/>
              </a:rPr>
              <a:t>: Safety </a:t>
            </a:r>
            <a:r>
              <a:rPr lang="fr-BE" dirty="0">
                <a:latin typeface="+mj-lt"/>
              </a:rPr>
              <a:t>and security aspects </a:t>
            </a:r>
            <a:r>
              <a:rPr lang="fr-BE" dirty="0" smtClean="0">
                <a:latin typeface="+mj-lt"/>
              </a:rPr>
              <a:t>in a </a:t>
            </a:r>
            <a:r>
              <a:rPr lang="fr-BE" dirty="0" err="1">
                <a:latin typeface="+mj-lt"/>
              </a:rPr>
              <a:t>N</a:t>
            </a:r>
            <a:r>
              <a:rPr lang="fr-BE" dirty="0" err="1" smtClean="0">
                <a:latin typeface="+mj-lt"/>
              </a:rPr>
              <a:t>uclear</a:t>
            </a:r>
            <a:r>
              <a:rPr lang="fr-BE" dirty="0" smtClean="0">
                <a:latin typeface="+mj-lt"/>
              </a:rPr>
              <a:t> </a:t>
            </a:r>
            <a:r>
              <a:rPr lang="fr-BE" dirty="0" err="1">
                <a:latin typeface="+mj-lt"/>
              </a:rPr>
              <a:t>R</a:t>
            </a:r>
            <a:r>
              <a:rPr lang="fr-BE" dirty="0" err="1" smtClean="0">
                <a:latin typeface="+mj-lt"/>
              </a:rPr>
              <a:t>esearch</a:t>
            </a:r>
            <a:r>
              <a:rPr lang="fr-BE" dirty="0" smtClean="0">
                <a:latin typeface="+mj-lt"/>
              </a:rPr>
              <a:t> Center</a:t>
            </a:r>
            <a:endParaRPr lang="fr-BE" dirty="0">
              <a:latin typeface="+mj-lt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319127848"/>
              </p:ext>
            </p:extLst>
          </p:nvPr>
        </p:nvGraphicFramePr>
        <p:xfrm>
          <a:off x="1334906" y="1697643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5" name="Rectangle 4"/>
          <p:cNvSpPr/>
          <p:nvPr/>
        </p:nvSpPr>
        <p:spPr>
          <a:xfrm>
            <a:off x="2044654" y="5547341"/>
            <a:ext cx="4572000" cy="884216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135255" algn="ctr">
              <a:lnSpc>
                <a:spcPct val="150000"/>
              </a:lnSpc>
              <a:spcAft>
                <a:spcPts val="0"/>
              </a:spcAft>
            </a:pPr>
            <a:r>
              <a:rPr lang="en-US" sz="18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“opportunity to act, learn and innovate” (</a:t>
            </a:r>
            <a:r>
              <a:rPr lang="en-US" sz="18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Bijker</a:t>
            </a:r>
            <a:r>
              <a:rPr lang="en-US" sz="18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et al., 2014, p. 22). </a:t>
            </a:r>
          </a:p>
        </p:txBody>
      </p:sp>
      <p:sp>
        <p:nvSpPr>
          <p:cNvPr id="6" name="Rectangle 5"/>
          <p:cNvSpPr/>
          <p:nvPr/>
        </p:nvSpPr>
        <p:spPr>
          <a:xfrm>
            <a:off x="2044654" y="4986663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1600" dirty="0">
                <a:latin typeface="+mj-lt"/>
                <a:ea typeface="Calibri" panose="020F0502020204030204" pitchFamily="34" charset="0"/>
              </a:rPr>
              <a:t>“necessary condition for [a sociotechnical system] survival</a:t>
            </a:r>
            <a:r>
              <a:rPr lang="en-US" sz="1600" dirty="0" smtClean="0">
                <a:latin typeface="+mj-lt"/>
                <a:ea typeface="Calibri" panose="020F0502020204030204" pitchFamily="34" charset="0"/>
              </a:rPr>
              <a:t>”</a:t>
            </a:r>
            <a:endParaRPr lang="fr-BE" sz="1600" dirty="0">
              <a:latin typeface="+mj-lt"/>
            </a:endParaRPr>
          </a:p>
        </p:txBody>
      </p:sp>
      <p:pic>
        <p:nvPicPr>
          <p:cNvPr id="1028" name="Picture 4" descr="Boon Edam Full Height 5ba54f988af7d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4112" y="1430299"/>
            <a:ext cx="2962094" cy="1546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81148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5815" y="310675"/>
            <a:ext cx="8579821" cy="500801"/>
          </a:xfrm>
        </p:spPr>
        <p:txBody>
          <a:bodyPr/>
          <a:lstStyle/>
          <a:p>
            <a:r>
              <a:rPr lang="fr-BE" dirty="0" smtClean="0"/>
              <a:t>Safety and security aspects of </a:t>
            </a:r>
            <a:r>
              <a:rPr lang="fr-BE" dirty="0" err="1" smtClean="0"/>
              <a:t>projects</a:t>
            </a:r>
            <a:r>
              <a:rPr lang="fr-BE" dirty="0" smtClean="0"/>
              <a:t>’ </a:t>
            </a:r>
            <a:r>
              <a:rPr lang="fr-BE" dirty="0" err="1" smtClean="0"/>
              <a:t>set-up</a:t>
            </a:r>
            <a:endParaRPr lang="fr-BE" dirty="0"/>
          </a:p>
        </p:txBody>
      </p:sp>
      <p:sp>
        <p:nvSpPr>
          <p:cNvPr id="4" name="Rectangle 3"/>
          <p:cNvSpPr/>
          <p:nvPr/>
        </p:nvSpPr>
        <p:spPr>
          <a:xfrm>
            <a:off x="4102503" y="5427087"/>
            <a:ext cx="1359901" cy="583475"/>
          </a:xfrm>
          <a:prstGeom prst="rect">
            <a:avLst/>
          </a:prstGeom>
          <a:solidFill>
            <a:srgbClr val="FFFF0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leader</a:t>
            </a:r>
          </a:p>
        </p:txBody>
      </p:sp>
      <p:sp>
        <p:nvSpPr>
          <p:cNvPr id="5" name="Rectangle 4"/>
          <p:cNvSpPr/>
          <p:nvPr/>
        </p:nvSpPr>
        <p:spPr>
          <a:xfrm>
            <a:off x="3927818" y="6146112"/>
            <a:ext cx="1709270" cy="692405"/>
          </a:xfrm>
          <a:prstGeom prst="rect">
            <a:avLst/>
          </a:prstGeom>
          <a:solidFill>
            <a:srgbClr val="70AD47">
              <a:lumMod val="60000"/>
              <a:lumOff val="40000"/>
            </a:srgb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2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Set up </a:t>
            </a:r>
            <a:r>
              <a:rPr kumimoji="0" lang="fr-BE" sz="2400" b="1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</a:t>
            </a:r>
            <a:endParaRPr kumimoji="0" lang="fr-BE" sz="24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102502" y="3312568"/>
            <a:ext cx="1359901" cy="5834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Head of service</a:t>
            </a:r>
          </a:p>
        </p:txBody>
      </p:sp>
      <p:sp>
        <p:nvSpPr>
          <p:cNvPr id="7" name="Rectangle 6"/>
          <p:cNvSpPr/>
          <p:nvPr/>
        </p:nvSpPr>
        <p:spPr>
          <a:xfrm>
            <a:off x="877084" y="920523"/>
            <a:ext cx="2377439" cy="675794"/>
          </a:xfrm>
          <a:prstGeom prst="rect">
            <a:avLst/>
          </a:prstGeom>
          <a:solidFill>
            <a:srgbClr val="ED7D31">
              <a:lumMod val="60000"/>
              <a:lumOff val="40000"/>
            </a:srgb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1800" b="1" kern="0" dirty="0" err="1" smtClean="0">
                <a:solidFill>
                  <a:prstClr val="black"/>
                </a:solidFill>
                <a:latin typeface="Calibri" panose="020F0502020204030204"/>
              </a:rPr>
              <a:t>Regulator</a:t>
            </a:r>
            <a:r>
              <a:rPr lang="fr-BE" sz="1800" b="1" kern="0" dirty="0" smtClean="0">
                <a:solidFill>
                  <a:prstClr val="black"/>
                </a:solidFill>
                <a:latin typeface="Calibri" panose="020F0502020204030204"/>
              </a:rPr>
              <a:t>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1800" b="1" kern="0" noProof="0" dirty="0">
                <a:solidFill>
                  <a:prstClr val="black"/>
                </a:solidFill>
                <a:latin typeface="Calibri" panose="020F0502020204030204"/>
              </a:rPr>
              <a:t>S</a:t>
            </a:r>
            <a:r>
              <a:rPr kumimoji="0" lang="fr-BE" sz="1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ecurity </a:t>
            </a:r>
            <a:r>
              <a:rPr kumimoji="0" lang="fr-BE" sz="1800" b="1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department</a:t>
            </a:r>
            <a:endParaRPr kumimoji="0" lang="fr-BE" sz="18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</p:txBody>
      </p:sp>
      <p:cxnSp>
        <p:nvCxnSpPr>
          <p:cNvPr id="9" name="Straight Arrow Connector 8"/>
          <p:cNvCxnSpPr>
            <a:stCxn id="7" idx="2"/>
            <a:endCxn id="15" idx="0"/>
          </p:cNvCxnSpPr>
          <p:nvPr/>
        </p:nvCxnSpPr>
        <p:spPr>
          <a:xfrm>
            <a:off x="2065804" y="1596317"/>
            <a:ext cx="857643" cy="2591464"/>
          </a:xfrm>
          <a:prstGeom prst="straightConnector1">
            <a:avLst/>
          </a:prstGeom>
          <a:noFill/>
          <a:ln w="28575" cap="flat" cmpd="sng" algn="ctr">
            <a:solidFill>
              <a:srgbClr val="ED7D31">
                <a:lumMod val="60000"/>
                <a:lumOff val="40000"/>
              </a:srgbClr>
            </a:solidFill>
            <a:prstDash val="lgDashDot"/>
            <a:miter lim="800000"/>
            <a:tailEnd type="triangle"/>
          </a:ln>
          <a:effectLst/>
        </p:spPr>
      </p:cxnSp>
      <p:cxnSp>
        <p:nvCxnSpPr>
          <p:cNvPr id="10" name="Straight Arrow Connector 9"/>
          <p:cNvCxnSpPr>
            <a:stCxn id="22" idx="2"/>
            <a:endCxn id="16" idx="0"/>
          </p:cNvCxnSpPr>
          <p:nvPr/>
        </p:nvCxnSpPr>
        <p:spPr>
          <a:xfrm flipH="1">
            <a:off x="6641460" y="1606912"/>
            <a:ext cx="889182" cy="2570405"/>
          </a:xfrm>
          <a:prstGeom prst="straightConnector1">
            <a:avLst/>
          </a:prstGeom>
          <a:noFill/>
          <a:ln w="28575" cap="flat" cmpd="sng" algn="ctr">
            <a:solidFill>
              <a:srgbClr val="ED7D31">
                <a:lumMod val="60000"/>
                <a:lumOff val="40000"/>
              </a:srgbClr>
            </a:solidFill>
            <a:prstDash val="lgDashDot"/>
            <a:miter lim="800000"/>
            <a:tailEnd type="triangle"/>
          </a:ln>
          <a:effectLst/>
        </p:spPr>
      </p:cxnSp>
      <p:cxnSp>
        <p:nvCxnSpPr>
          <p:cNvPr id="11" name="Straight Arrow Connector 10"/>
          <p:cNvCxnSpPr>
            <a:stCxn id="4" idx="2"/>
            <a:endCxn id="5" idx="0"/>
          </p:cNvCxnSpPr>
          <p:nvPr/>
        </p:nvCxnSpPr>
        <p:spPr>
          <a:xfrm flipH="1">
            <a:off x="4782453" y="6010562"/>
            <a:ext cx="1" cy="13555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15" idx="2"/>
            <a:endCxn id="4" idx="0"/>
          </p:cNvCxnSpPr>
          <p:nvPr/>
        </p:nvCxnSpPr>
        <p:spPr>
          <a:xfrm>
            <a:off x="2923447" y="4771256"/>
            <a:ext cx="1859007" cy="655831"/>
          </a:xfrm>
          <a:prstGeom prst="straightConnector1">
            <a:avLst/>
          </a:prstGeom>
          <a:noFill/>
          <a:ln w="28575" cap="flat" cmpd="sng" algn="ctr">
            <a:solidFill>
              <a:schemeClr val="accent3">
                <a:lumMod val="60000"/>
                <a:lumOff val="40000"/>
              </a:schemeClr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13" name="Straight Arrow Connector 12"/>
          <p:cNvCxnSpPr>
            <a:stCxn id="17" idx="2"/>
            <a:endCxn id="4" idx="0"/>
          </p:cNvCxnSpPr>
          <p:nvPr/>
        </p:nvCxnSpPr>
        <p:spPr>
          <a:xfrm>
            <a:off x="4782453" y="4771256"/>
            <a:ext cx="1" cy="655831"/>
          </a:xfrm>
          <a:prstGeom prst="straightConnector1">
            <a:avLst/>
          </a:prstGeom>
          <a:noFill/>
          <a:ln w="28575" cap="flat" cmpd="sng" algn="ctr">
            <a:solidFill>
              <a:schemeClr val="accent3">
                <a:lumMod val="60000"/>
                <a:lumOff val="40000"/>
              </a:schemeClr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14" name="Straight Arrow Connector 13"/>
          <p:cNvCxnSpPr>
            <a:stCxn id="16" idx="2"/>
            <a:endCxn id="4" idx="0"/>
          </p:cNvCxnSpPr>
          <p:nvPr/>
        </p:nvCxnSpPr>
        <p:spPr>
          <a:xfrm flipH="1">
            <a:off x="4782454" y="4760792"/>
            <a:ext cx="1859006" cy="666295"/>
          </a:xfrm>
          <a:prstGeom prst="straightConnector1">
            <a:avLst/>
          </a:prstGeom>
          <a:noFill/>
          <a:ln w="28575" cap="flat" cmpd="sng" algn="ctr">
            <a:solidFill>
              <a:schemeClr val="accent3">
                <a:lumMod val="60000"/>
                <a:lumOff val="40000"/>
              </a:schemeClr>
            </a:solidFill>
            <a:prstDash val="solid"/>
            <a:miter lim="800000"/>
            <a:tailEnd type="triangle"/>
          </a:ln>
          <a:effectLst/>
        </p:spPr>
      </p:cxnSp>
      <p:sp>
        <p:nvSpPr>
          <p:cNvPr id="15" name="Rectangle 14"/>
          <p:cNvSpPr/>
          <p:nvPr/>
        </p:nvSpPr>
        <p:spPr>
          <a:xfrm>
            <a:off x="2243496" y="4187781"/>
            <a:ext cx="1359901" cy="5834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Security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961509" y="4177317"/>
            <a:ext cx="1359901" cy="5834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2000" b="1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Nuclear</a:t>
            </a:r>
            <a:r>
              <a:rPr kumimoji="0" lang="fr-BE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safety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102502" y="4187781"/>
            <a:ext cx="1359901" cy="5834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2000" b="1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Industrial</a:t>
            </a:r>
            <a:r>
              <a:rPr kumimoji="0" lang="fr-BE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safety</a:t>
            </a:r>
          </a:p>
        </p:txBody>
      </p:sp>
      <p:sp>
        <p:nvSpPr>
          <p:cNvPr id="18" name="Oval 17"/>
          <p:cNvSpPr/>
          <p:nvPr/>
        </p:nvSpPr>
        <p:spPr>
          <a:xfrm>
            <a:off x="1227489" y="2033923"/>
            <a:ext cx="7109927" cy="3096782"/>
          </a:xfrm>
          <a:prstGeom prst="ellipse">
            <a:avLst/>
          </a:prstGeom>
          <a:noFill/>
          <a:ln w="19050" cap="flat" cmpd="sng" algn="ctr">
            <a:solidFill>
              <a:srgbClr val="5B9BD5">
                <a:lumMod val="50000"/>
              </a:srgbClr>
            </a:solidFill>
            <a:prstDash val="sysDot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215648" y="910185"/>
            <a:ext cx="2629988" cy="696727"/>
          </a:xfrm>
          <a:prstGeom prst="rect">
            <a:avLst/>
          </a:prstGeom>
          <a:solidFill>
            <a:srgbClr val="ED7D31">
              <a:lumMod val="60000"/>
              <a:lumOff val="40000"/>
            </a:srgb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1800" b="1" kern="0" dirty="0" err="1" smtClean="0">
                <a:solidFill>
                  <a:prstClr val="black"/>
                </a:solidFill>
                <a:latin typeface="Calibri" panose="020F0502020204030204"/>
              </a:rPr>
              <a:t>Regulator</a:t>
            </a:r>
            <a:r>
              <a:rPr lang="fr-BE" sz="1800" b="1" kern="0" dirty="0" smtClean="0">
                <a:solidFill>
                  <a:prstClr val="black"/>
                </a:solidFill>
                <a:latin typeface="Calibri" panose="020F0502020204030204"/>
              </a:rPr>
              <a:t>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1800" b="1" kern="0" dirty="0">
                <a:solidFill>
                  <a:prstClr val="black"/>
                </a:solidFill>
                <a:latin typeface="Calibri" panose="020F0502020204030204"/>
              </a:rPr>
              <a:t>S</a:t>
            </a:r>
            <a:r>
              <a:rPr lang="fr-BE" sz="1800" b="1" kern="0" dirty="0" smtClean="0">
                <a:solidFill>
                  <a:prstClr val="black"/>
                </a:solidFill>
                <a:latin typeface="Calibri" panose="020F0502020204030204"/>
              </a:rPr>
              <a:t>afety</a:t>
            </a:r>
            <a:r>
              <a:rPr kumimoji="0" lang="fr-BE" sz="1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 </a:t>
            </a:r>
            <a:r>
              <a:rPr kumimoji="0" lang="fr-BE" sz="1800" b="1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department</a:t>
            </a:r>
            <a:endParaRPr kumimoji="0" lang="fr-BE" sz="18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</p:txBody>
      </p:sp>
      <p:grpSp>
        <p:nvGrpSpPr>
          <p:cNvPr id="52" name="Group 51"/>
          <p:cNvGrpSpPr/>
          <p:nvPr/>
        </p:nvGrpSpPr>
        <p:grpSpPr>
          <a:xfrm>
            <a:off x="2920994" y="2338840"/>
            <a:ext cx="3722915" cy="778385"/>
            <a:chOff x="816521" y="843390"/>
            <a:chExt cx="4428523" cy="1301383"/>
          </a:xfrm>
        </p:grpSpPr>
        <p:sp>
          <p:nvSpPr>
            <p:cNvPr id="53" name="Rectangle 52"/>
            <p:cNvSpPr/>
            <p:nvPr/>
          </p:nvSpPr>
          <p:spPr>
            <a:xfrm>
              <a:off x="816521" y="843390"/>
              <a:ext cx="4428523" cy="1301383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4" name="TextBox 53"/>
            <p:cNvSpPr txBox="1"/>
            <p:nvPr/>
          </p:nvSpPr>
          <p:spPr>
            <a:xfrm>
              <a:off x="816521" y="843390"/>
              <a:ext cx="4428523" cy="130138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700" tIns="12700" rIns="12700" bIns="127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b="1" kern="1200" dirty="0" smtClean="0">
                  <a:solidFill>
                    <a:schemeClr val="bg2"/>
                  </a:solidFill>
                  <a:effectLst/>
                </a:rPr>
                <a:t>Internal Service for Prevention and Protection at Work </a:t>
              </a:r>
              <a:endParaRPr lang="en-US" sz="2000" kern="1200" dirty="0">
                <a:solidFill>
                  <a:schemeClr val="bg2"/>
                </a:solidFill>
              </a:endParaRPr>
            </a:p>
          </p:txBody>
        </p:sp>
      </p:grpSp>
      <p:cxnSp>
        <p:nvCxnSpPr>
          <p:cNvPr id="8" name="Curved Connector 7"/>
          <p:cNvCxnSpPr>
            <a:stCxn id="7" idx="1"/>
            <a:endCxn id="5" idx="1"/>
          </p:cNvCxnSpPr>
          <p:nvPr/>
        </p:nvCxnSpPr>
        <p:spPr bwMode="auto">
          <a:xfrm rot="10800000" flipH="1" flipV="1">
            <a:off x="877084" y="1258419"/>
            <a:ext cx="3050734" cy="5233895"/>
          </a:xfrm>
          <a:prstGeom prst="curvedConnector3">
            <a:avLst>
              <a:gd name="adj1" fmla="val -7493"/>
            </a:avLst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" name="Curved Connector 23"/>
          <p:cNvCxnSpPr>
            <a:stCxn id="22" idx="3"/>
            <a:endCxn id="5" idx="3"/>
          </p:cNvCxnSpPr>
          <p:nvPr/>
        </p:nvCxnSpPr>
        <p:spPr bwMode="auto">
          <a:xfrm flipH="1">
            <a:off x="5637088" y="1258549"/>
            <a:ext cx="3208548" cy="5233766"/>
          </a:xfrm>
          <a:prstGeom prst="curvedConnector3">
            <a:avLst>
              <a:gd name="adj1" fmla="val -7125"/>
            </a:avLst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7108662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5815" y="310675"/>
            <a:ext cx="8579821" cy="500801"/>
          </a:xfrm>
        </p:spPr>
        <p:txBody>
          <a:bodyPr/>
          <a:lstStyle/>
          <a:p>
            <a:r>
              <a:rPr lang="fr-BE" dirty="0" smtClean="0"/>
              <a:t>Safety and security aspects of </a:t>
            </a:r>
            <a:r>
              <a:rPr lang="fr-BE" dirty="0" err="1" smtClean="0"/>
              <a:t>projects</a:t>
            </a:r>
            <a:r>
              <a:rPr lang="fr-BE" dirty="0" smtClean="0"/>
              <a:t>’ </a:t>
            </a:r>
            <a:r>
              <a:rPr lang="fr-BE" dirty="0" err="1" smtClean="0"/>
              <a:t>set-up</a:t>
            </a:r>
            <a:endParaRPr lang="fr-BE" dirty="0"/>
          </a:p>
        </p:txBody>
      </p:sp>
      <p:sp>
        <p:nvSpPr>
          <p:cNvPr id="4" name="Rectangle 3"/>
          <p:cNvSpPr/>
          <p:nvPr/>
        </p:nvSpPr>
        <p:spPr>
          <a:xfrm>
            <a:off x="4102503" y="5427087"/>
            <a:ext cx="1359901" cy="583475"/>
          </a:xfrm>
          <a:prstGeom prst="rect">
            <a:avLst/>
          </a:prstGeom>
          <a:solidFill>
            <a:srgbClr val="FFFF0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leader</a:t>
            </a:r>
          </a:p>
        </p:txBody>
      </p:sp>
      <p:sp>
        <p:nvSpPr>
          <p:cNvPr id="5" name="Rectangle 4"/>
          <p:cNvSpPr/>
          <p:nvPr/>
        </p:nvSpPr>
        <p:spPr>
          <a:xfrm>
            <a:off x="3927818" y="6146112"/>
            <a:ext cx="1709270" cy="692405"/>
          </a:xfrm>
          <a:prstGeom prst="rect">
            <a:avLst/>
          </a:prstGeom>
          <a:solidFill>
            <a:srgbClr val="70AD47">
              <a:lumMod val="60000"/>
              <a:lumOff val="40000"/>
            </a:srgb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2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Set up </a:t>
            </a:r>
            <a:r>
              <a:rPr kumimoji="0" lang="fr-BE" sz="2400" b="1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</a:t>
            </a:r>
            <a:endParaRPr kumimoji="0" lang="fr-BE" sz="24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102502" y="3312568"/>
            <a:ext cx="1359901" cy="5834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Head of service</a:t>
            </a:r>
          </a:p>
        </p:txBody>
      </p:sp>
      <p:sp>
        <p:nvSpPr>
          <p:cNvPr id="7" name="Rectangle 6"/>
          <p:cNvSpPr/>
          <p:nvPr/>
        </p:nvSpPr>
        <p:spPr>
          <a:xfrm>
            <a:off x="877084" y="920523"/>
            <a:ext cx="2377439" cy="675794"/>
          </a:xfrm>
          <a:prstGeom prst="rect">
            <a:avLst/>
          </a:prstGeom>
          <a:solidFill>
            <a:srgbClr val="ED7D31">
              <a:lumMod val="60000"/>
              <a:lumOff val="40000"/>
            </a:srgb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1800" b="1" kern="0" dirty="0" err="1" smtClean="0">
                <a:solidFill>
                  <a:prstClr val="black"/>
                </a:solidFill>
                <a:latin typeface="Calibri" panose="020F0502020204030204"/>
              </a:rPr>
              <a:t>Regulator</a:t>
            </a:r>
            <a:r>
              <a:rPr lang="fr-BE" sz="1800" b="1" kern="0" dirty="0" smtClean="0">
                <a:solidFill>
                  <a:prstClr val="black"/>
                </a:solidFill>
                <a:latin typeface="Calibri" panose="020F0502020204030204"/>
              </a:rPr>
              <a:t>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1800" b="1" kern="0" noProof="0" dirty="0">
                <a:solidFill>
                  <a:prstClr val="black"/>
                </a:solidFill>
                <a:latin typeface="Calibri" panose="020F0502020204030204"/>
              </a:rPr>
              <a:t>S</a:t>
            </a:r>
            <a:r>
              <a:rPr kumimoji="0" lang="fr-BE" sz="1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ecurity </a:t>
            </a:r>
            <a:r>
              <a:rPr kumimoji="0" lang="fr-BE" sz="1800" b="1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department</a:t>
            </a:r>
            <a:endParaRPr kumimoji="0" lang="fr-BE" sz="18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</p:txBody>
      </p:sp>
      <p:cxnSp>
        <p:nvCxnSpPr>
          <p:cNvPr id="9" name="Straight Arrow Connector 8"/>
          <p:cNvCxnSpPr>
            <a:stCxn id="7" idx="2"/>
            <a:endCxn id="15" idx="0"/>
          </p:cNvCxnSpPr>
          <p:nvPr/>
        </p:nvCxnSpPr>
        <p:spPr>
          <a:xfrm>
            <a:off x="2065804" y="1596317"/>
            <a:ext cx="857643" cy="2591464"/>
          </a:xfrm>
          <a:prstGeom prst="straightConnector1">
            <a:avLst/>
          </a:prstGeom>
          <a:noFill/>
          <a:ln w="28575" cap="flat" cmpd="sng" algn="ctr">
            <a:solidFill>
              <a:srgbClr val="ED7D31">
                <a:lumMod val="60000"/>
                <a:lumOff val="40000"/>
              </a:srgbClr>
            </a:solidFill>
            <a:prstDash val="lgDashDot"/>
            <a:miter lim="800000"/>
            <a:tailEnd type="triangle"/>
          </a:ln>
          <a:effectLst/>
        </p:spPr>
      </p:cxnSp>
      <p:cxnSp>
        <p:nvCxnSpPr>
          <p:cNvPr id="10" name="Straight Arrow Connector 9"/>
          <p:cNvCxnSpPr>
            <a:stCxn id="22" idx="2"/>
            <a:endCxn id="16" idx="0"/>
          </p:cNvCxnSpPr>
          <p:nvPr/>
        </p:nvCxnSpPr>
        <p:spPr>
          <a:xfrm flipH="1">
            <a:off x="6641460" y="1606912"/>
            <a:ext cx="889182" cy="2570405"/>
          </a:xfrm>
          <a:prstGeom prst="straightConnector1">
            <a:avLst/>
          </a:prstGeom>
          <a:noFill/>
          <a:ln w="28575" cap="flat" cmpd="sng" algn="ctr">
            <a:solidFill>
              <a:srgbClr val="ED7D31">
                <a:lumMod val="60000"/>
                <a:lumOff val="40000"/>
              </a:srgbClr>
            </a:solidFill>
            <a:prstDash val="lgDashDot"/>
            <a:miter lim="800000"/>
            <a:tailEnd type="triangle"/>
          </a:ln>
          <a:effectLst/>
        </p:spPr>
      </p:cxnSp>
      <p:cxnSp>
        <p:nvCxnSpPr>
          <p:cNvPr id="11" name="Straight Arrow Connector 10"/>
          <p:cNvCxnSpPr>
            <a:stCxn id="4" idx="2"/>
            <a:endCxn id="5" idx="0"/>
          </p:cNvCxnSpPr>
          <p:nvPr/>
        </p:nvCxnSpPr>
        <p:spPr>
          <a:xfrm flipH="1">
            <a:off x="4782453" y="6010562"/>
            <a:ext cx="1" cy="13555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15" idx="2"/>
            <a:endCxn id="4" idx="0"/>
          </p:cNvCxnSpPr>
          <p:nvPr/>
        </p:nvCxnSpPr>
        <p:spPr>
          <a:xfrm>
            <a:off x="2923447" y="4771256"/>
            <a:ext cx="1859007" cy="655831"/>
          </a:xfrm>
          <a:prstGeom prst="straightConnector1">
            <a:avLst/>
          </a:prstGeom>
          <a:noFill/>
          <a:ln w="28575" cap="flat" cmpd="sng" algn="ctr">
            <a:solidFill>
              <a:schemeClr val="accent3">
                <a:lumMod val="60000"/>
                <a:lumOff val="40000"/>
              </a:schemeClr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13" name="Straight Arrow Connector 12"/>
          <p:cNvCxnSpPr>
            <a:stCxn id="17" idx="2"/>
            <a:endCxn id="4" idx="0"/>
          </p:cNvCxnSpPr>
          <p:nvPr/>
        </p:nvCxnSpPr>
        <p:spPr>
          <a:xfrm>
            <a:off x="4782453" y="4771256"/>
            <a:ext cx="1" cy="655831"/>
          </a:xfrm>
          <a:prstGeom prst="straightConnector1">
            <a:avLst/>
          </a:prstGeom>
          <a:noFill/>
          <a:ln w="28575" cap="flat" cmpd="sng" algn="ctr">
            <a:solidFill>
              <a:schemeClr val="accent3">
                <a:lumMod val="60000"/>
                <a:lumOff val="40000"/>
              </a:schemeClr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14" name="Straight Arrow Connector 13"/>
          <p:cNvCxnSpPr>
            <a:stCxn id="16" idx="2"/>
            <a:endCxn id="4" idx="0"/>
          </p:cNvCxnSpPr>
          <p:nvPr/>
        </p:nvCxnSpPr>
        <p:spPr>
          <a:xfrm flipH="1">
            <a:off x="4782454" y="4760792"/>
            <a:ext cx="1859006" cy="666295"/>
          </a:xfrm>
          <a:prstGeom prst="straightConnector1">
            <a:avLst/>
          </a:prstGeom>
          <a:noFill/>
          <a:ln w="28575" cap="flat" cmpd="sng" algn="ctr">
            <a:solidFill>
              <a:schemeClr val="accent3">
                <a:lumMod val="60000"/>
                <a:lumOff val="40000"/>
              </a:schemeClr>
            </a:solidFill>
            <a:prstDash val="solid"/>
            <a:miter lim="800000"/>
            <a:tailEnd type="triangle"/>
          </a:ln>
          <a:effectLst/>
        </p:spPr>
      </p:cxnSp>
      <p:sp>
        <p:nvSpPr>
          <p:cNvPr id="15" name="Rectangle 14"/>
          <p:cNvSpPr/>
          <p:nvPr/>
        </p:nvSpPr>
        <p:spPr>
          <a:xfrm>
            <a:off x="2243496" y="4187781"/>
            <a:ext cx="1359901" cy="5834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Security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961509" y="4177317"/>
            <a:ext cx="1359901" cy="5834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2000" b="1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Nuclear</a:t>
            </a:r>
            <a:r>
              <a:rPr kumimoji="0" lang="fr-BE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safety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102502" y="4187781"/>
            <a:ext cx="1359901" cy="5834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2000" b="1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Industrial</a:t>
            </a:r>
            <a:r>
              <a:rPr kumimoji="0" lang="fr-BE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safety</a:t>
            </a:r>
          </a:p>
        </p:txBody>
      </p:sp>
      <p:sp>
        <p:nvSpPr>
          <p:cNvPr id="18" name="Oval 17"/>
          <p:cNvSpPr/>
          <p:nvPr/>
        </p:nvSpPr>
        <p:spPr>
          <a:xfrm>
            <a:off x="1227489" y="2033923"/>
            <a:ext cx="7109927" cy="3096782"/>
          </a:xfrm>
          <a:prstGeom prst="ellipse">
            <a:avLst/>
          </a:prstGeom>
          <a:noFill/>
          <a:ln w="19050" cap="flat" cmpd="sng" algn="ctr">
            <a:solidFill>
              <a:srgbClr val="5B9BD5">
                <a:lumMod val="50000"/>
              </a:srgbClr>
            </a:solidFill>
            <a:prstDash val="sysDot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BE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215648" y="910185"/>
            <a:ext cx="2629988" cy="696727"/>
          </a:xfrm>
          <a:prstGeom prst="rect">
            <a:avLst/>
          </a:prstGeom>
          <a:solidFill>
            <a:srgbClr val="ED7D31">
              <a:lumMod val="60000"/>
              <a:lumOff val="40000"/>
            </a:srgb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1800" b="1" kern="0" dirty="0" err="1" smtClean="0">
                <a:solidFill>
                  <a:prstClr val="black"/>
                </a:solidFill>
                <a:latin typeface="Calibri" panose="020F0502020204030204"/>
              </a:rPr>
              <a:t>Regulator</a:t>
            </a:r>
            <a:r>
              <a:rPr lang="fr-BE" sz="1800" b="1" kern="0" dirty="0" smtClean="0">
                <a:solidFill>
                  <a:prstClr val="black"/>
                </a:solidFill>
                <a:latin typeface="Calibri" panose="020F0502020204030204"/>
              </a:rPr>
              <a:t>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BE" sz="1800" b="1" kern="0" dirty="0">
                <a:solidFill>
                  <a:prstClr val="black"/>
                </a:solidFill>
                <a:latin typeface="Calibri" panose="020F0502020204030204"/>
              </a:rPr>
              <a:t>S</a:t>
            </a:r>
            <a:r>
              <a:rPr lang="fr-BE" sz="1800" b="1" kern="0" dirty="0" smtClean="0">
                <a:solidFill>
                  <a:prstClr val="black"/>
                </a:solidFill>
                <a:latin typeface="Calibri" panose="020F0502020204030204"/>
              </a:rPr>
              <a:t>afety</a:t>
            </a:r>
            <a:r>
              <a:rPr kumimoji="0" lang="fr-BE" sz="1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 </a:t>
            </a:r>
            <a:r>
              <a:rPr kumimoji="0" lang="fr-BE" sz="1800" b="1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department</a:t>
            </a:r>
            <a:endParaRPr kumimoji="0" lang="fr-BE" sz="18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</p:txBody>
      </p:sp>
      <p:grpSp>
        <p:nvGrpSpPr>
          <p:cNvPr id="52" name="Group 51"/>
          <p:cNvGrpSpPr/>
          <p:nvPr/>
        </p:nvGrpSpPr>
        <p:grpSpPr>
          <a:xfrm>
            <a:off x="2920994" y="2338840"/>
            <a:ext cx="3722915" cy="778385"/>
            <a:chOff x="816521" y="843390"/>
            <a:chExt cx="4428523" cy="1301383"/>
          </a:xfrm>
        </p:grpSpPr>
        <p:sp>
          <p:nvSpPr>
            <p:cNvPr id="53" name="Rectangle 52"/>
            <p:cNvSpPr/>
            <p:nvPr/>
          </p:nvSpPr>
          <p:spPr>
            <a:xfrm>
              <a:off x="816521" y="843390"/>
              <a:ext cx="4428523" cy="1301383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4" name="TextBox 53"/>
            <p:cNvSpPr txBox="1"/>
            <p:nvPr/>
          </p:nvSpPr>
          <p:spPr>
            <a:xfrm>
              <a:off x="816521" y="843390"/>
              <a:ext cx="4428523" cy="130138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700" tIns="12700" rIns="12700" bIns="127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b="1" kern="1200" dirty="0" smtClean="0">
                  <a:solidFill>
                    <a:schemeClr val="bg2"/>
                  </a:solidFill>
                  <a:effectLst/>
                </a:rPr>
                <a:t>Internal Service for Prevention and Protection at Work </a:t>
              </a:r>
              <a:endParaRPr lang="en-US" sz="2000" kern="1200" dirty="0">
                <a:solidFill>
                  <a:schemeClr val="bg2"/>
                </a:solidFill>
              </a:endParaRPr>
            </a:p>
          </p:txBody>
        </p:sp>
      </p:grpSp>
      <p:cxnSp>
        <p:nvCxnSpPr>
          <p:cNvPr id="8" name="Curved Connector 7"/>
          <p:cNvCxnSpPr>
            <a:stCxn id="7" idx="1"/>
            <a:endCxn id="5" idx="1"/>
          </p:cNvCxnSpPr>
          <p:nvPr/>
        </p:nvCxnSpPr>
        <p:spPr bwMode="auto">
          <a:xfrm rot="10800000" flipH="1" flipV="1">
            <a:off x="877084" y="1258419"/>
            <a:ext cx="3050734" cy="5233895"/>
          </a:xfrm>
          <a:prstGeom prst="curvedConnector3">
            <a:avLst>
              <a:gd name="adj1" fmla="val -7493"/>
            </a:avLst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" name="Curved Connector 23"/>
          <p:cNvCxnSpPr>
            <a:stCxn id="22" idx="3"/>
            <a:endCxn id="5" idx="3"/>
          </p:cNvCxnSpPr>
          <p:nvPr/>
        </p:nvCxnSpPr>
        <p:spPr bwMode="auto">
          <a:xfrm flipH="1">
            <a:off x="5637088" y="1258549"/>
            <a:ext cx="3208548" cy="5233766"/>
          </a:xfrm>
          <a:prstGeom prst="curvedConnector3">
            <a:avLst>
              <a:gd name="adj1" fmla="val -7125"/>
            </a:avLst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" name="Rectangle 2"/>
          <p:cNvSpPr/>
          <p:nvPr/>
        </p:nvSpPr>
        <p:spPr bwMode="auto">
          <a:xfrm>
            <a:off x="877082" y="2043260"/>
            <a:ext cx="1120040" cy="317242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fr-BE" b="1" kern="0" dirty="0" err="1" smtClean="0">
                <a:solidFill>
                  <a:schemeClr val="bg2"/>
                </a:solidFill>
                <a:latin typeface="Calibri" panose="020F0502020204030204"/>
              </a:rPr>
              <a:t>Regulations</a:t>
            </a:r>
            <a:endParaRPr kumimoji="0" lang="fr-BE" sz="1400" b="0" i="0" u="none" strike="noStrike" cap="none" normalizeH="0" baseline="0" dirty="0" smtClean="0">
              <a:ln>
                <a:noFill/>
              </a:ln>
              <a:solidFill>
                <a:schemeClr val="bg2"/>
              </a:solidFill>
              <a:effectLst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1529572" y="5082550"/>
            <a:ext cx="1724951" cy="327678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fr-BE" b="1" kern="0" dirty="0" err="1" smtClean="0">
                <a:solidFill>
                  <a:schemeClr val="bg2"/>
                </a:solidFill>
                <a:latin typeface="Calibri" panose="020F0502020204030204"/>
              </a:rPr>
              <a:t>Advisory</a:t>
            </a:r>
            <a:r>
              <a:rPr lang="fr-BE" b="1" kern="0" dirty="0" smtClean="0">
                <a:solidFill>
                  <a:schemeClr val="bg2"/>
                </a:solidFill>
                <a:latin typeface="Calibri" panose="020F0502020204030204"/>
              </a:rPr>
              <a:t> documents</a:t>
            </a:r>
            <a:endParaRPr kumimoji="0" lang="fr-BE" sz="1400" b="0" i="0" u="none" strike="noStrike" cap="none" normalizeH="0" baseline="0" dirty="0" smtClean="0">
              <a:ln>
                <a:noFill/>
              </a:ln>
              <a:solidFill>
                <a:schemeClr val="bg2"/>
              </a:solidFill>
              <a:effectLst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5953669" y="5404472"/>
            <a:ext cx="1218006" cy="327678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fr-BE" b="1" kern="0" dirty="0" smtClean="0">
                <a:solidFill>
                  <a:schemeClr val="bg2"/>
                </a:solidFill>
                <a:latin typeface="Calibri" panose="020F0502020204030204"/>
              </a:rPr>
              <a:t>technologies</a:t>
            </a:r>
            <a:endParaRPr kumimoji="0" lang="fr-BE" sz="1400" b="0" i="0" u="none" strike="noStrike" cap="none" normalizeH="0" baseline="0" dirty="0" smtClean="0">
              <a:ln>
                <a:noFill/>
              </a:ln>
              <a:solidFill>
                <a:schemeClr val="bg2"/>
              </a:solidFill>
              <a:effectLst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5722096" y="5874160"/>
            <a:ext cx="1061260" cy="327678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fr-BE" b="1" kern="0" dirty="0" err="1" smtClean="0">
                <a:solidFill>
                  <a:schemeClr val="bg2"/>
                </a:solidFill>
                <a:latin typeface="Calibri" panose="020F0502020204030204"/>
              </a:rPr>
              <a:t>procedures</a:t>
            </a:r>
            <a:endParaRPr kumimoji="0" lang="fr-BE" sz="1400" b="0" i="0" u="none" strike="noStrike" cap="none" normalizeH="0" baseline="0" dirty="0" smtClean="0">
              <a:ln>
                <a:noFill/>
              </a:ln>
              <a:solidFill>
                <a:schemeClr val="bg2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2651075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Content Placeholder 27"/>
          <p:cNvSpPr>
            <a:spLocks noGrp="1"/>
          </p:cNvSpPr>
          <p:nvPr>
            <p:ph idx="1"/>
          </p:nvPr>
        </p:nvSpPr>
        <p:spPr>
          <a:xfrm>
            <a:off x="628650" y="2002460"/>
            <a:ext cx="7886700" cy="3263504"/>
          </a:xfrm>
        </p:spPr>
        <p:txBody>
          <a:bodyPr/>
          <a:lstStyle/>
          <a:p>
            <a:endParaRPr lang="fr-BE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A central </a:t>
            </a:r>
            <a:r>
              <a:rPr lang="fr-BE" dirty="0" err="1" smtClean="0"/>
              <a:t>actor</a:t>
            </a:r>
            <a:endParaRPr lang="fr-BE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423145010"/>
              </p:ext>
            </p:extLst>
          </p:nvPr>
        </p:nvGraphicFramePr>
        <p:xfrm>
          <a:off x="1062446" y="1004070"/>
          <a:ext cx="6096000" cy="47235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ectangle 6"/>
          <p:cNvSpPr/>
          <p:nvPr/>
        </p:nvSpPr>
        <p:spPr>
          <a:xfrm>
            <a:off x="3452522" y="5280727"/>
            <a:ext cx="1262742" cy="67268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600" dirty="0" err="1" smtClean="0">
                <a:solidFill>
                  <a:schemeClr val="tx1"/>
                </a:solidFill>
              </a:rPr>
              <a:t>Advising</a:t>
            </a:r>
            <a:endParaRPr lang="fr-BE" sz="1600" dirty="0">
              <a:solidFill>
                <a:schemeClr val="tx1"/>
              </a:solidFill>
            </a:endParaRPr>
          </a:p>
        </p:txBody>
      </p:sp>
      <p:cxnSp>
        <p:nvCxnSpPr>
          <p:cNvPr id="12" name="Straight Connector 11"/>
          <p:cNvCxnSpPr>
            <a:stCxn id="7" idx="0"/>
          </p:cNvCxnSpPr>
          <p:nvPr/>
        </p:nvCxnSpPr>
        <p:spPr>
          <a:xfrm flipV="1">
            <a:off x="4083893" y="4618653"/>
            <a:ext cx="12246" cy="6620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1311459" y="5263020"/>
            <a:ext cx="1262742" cy="67268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1600" dirty="0" smtClean="0">
                <a:solidFill>
                  <a:schemeClr val="tx1"/>
                </a:solidFill>
              </a:rPr>
              <a:t>3 </a:t>
            </a:r>
            <a:r>
              <a:rPr lang="fr-BE" sz="1600" dirty="0" err="1" smtClean="0">
                <a:solidFill>
                  <a:schemeClr val="tx1"/>
                </a:solidFill>
              </a:rPr>
              <a:t>units</a:t>
            </a:r>
            <a:endParaRPr lang="fr-BE" sz="1600" dirty="0">
              <a:solidFill>
                <a:schemeClr val="tx1"/>
              </a:solidFill>
            </a:endParaRPr>
          </a:p>
        </p:txBody>
      </p:sp>
      <p:cxnSp>
        <p:nvCxnSpPr>
          <p:cNvPr id="19" name="Straight Connector 18"/>
          <p:cNvCxnSpPr>
            <a:stCxn id="18" idx="0"/>
          </p:cNvCxnSpPr>
          <p:nvPr/>
        </p:nvCxnSpPr>
        <p:spPr>
          <a:xfrm flipH="1" flipV="1">
            <a:off x="1940767" y="4618653"/>
            <a:ext cx="2063" cy="6443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625076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7" grpId="0" animBg="1"/>
      <p:bldP spid="1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/>
        </p:nvGraphicFramePr>
        <p:xfrm>
          <a:off x="507206" y="2145507"/>
          <a:ext cx="7886700" cy="9941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594759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852493" y="3514787"/>
            <a:ext cx="1019926" cy="43760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fr-BE" sz="1500" b="1" dirty="0">
                <a:solidFill>
                  <a:prstClr val="black"/>
                </a:solidFill>
                <a:latin typeface="Calibri" panose="020F0502020204030204"/>
              </a:rPr>
              <a:t>Project leader</a:t>
            </a:r>
          </a:p>
        </p:txBody>
      </p:sp>
      <p:sp>
        <p:nvSpPr>
          <p:cNvPr id="44" name="Rectangle 43"/>
          <p:cNvSpPr/>
          <p:nvPr/>
        </p:nvSpPr>
        <p:spPr>
          <a:xfrm>
            <a:off x="5721475" y="4276976"/>
            <a:ext cx="1281953" cy="62696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fr-BE" sz="1800" b="1" dirty="0">
                <a:solidFill>
                  <a:prstClr val="black"/>
                </a:solidFill>
                <a:latin typeface="Calibri" panose="020F0502020204030204"/>
              </a:rPr>
              <a:t>Set up </a:t>
            </a:r>
            <a:r>
              <a:rPr lang="fr-BE" sz="1800" b="1" dirty="0" err="1">
                <a:solidFill>
                  <a:prstClr val="black"/>
                </a:solidFill>
                <a:latin typeface="Calibri" panose="020F0502020204030204"/>
              </a:rPr>
              <a:t>project</a:t>
            </a:r>
            <a:endParaRPr lang="fr-BE" sz="1800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5695425" y="882704"/>
            <a:ext cx="1435665" cy="437606"/>
          </a:xfrm>
          <a:prstGeom prst="rect">
            <a:avLst/>
          </a:prstGeom>
          <a:solidFill>
            <a:srgbClr val="00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fr-BE" sz="1500" b="1" dirty="0">
                <a:solidFill>
                  <a:prstClr val="black"/>
                </a:solidFill>
                <a:latin typeface="Calibri" panose="020F0502020204030204"/>
              </a:rPr>
              <a:t>Head of </a:t>
            </a:r>
            <a:r>
              <a:rPr lang="fr-BE" sz="1500" b="1" dirty="0" err="1" smtClean="0">
                <a:solidFill>
                  <a:prstClr val="black"/>
                </a:solidFill>
                <a:latin typeface="Calibri" panose="020F0502020204030204"/>
              </a:rPr>
              <a:t>internal</a:t>
            </a:r>
            <a:r>
              <a:rPr lang="fr-BE" sz="1500" b="1" dirty="0" smtClean="0">
                <a:solidFill>
                  <a:prstClr val="black"/>
                </a:solidFill>
                <a:latin typeface="Calibri" panose="020F0502020204030204"/>
              </a:rPr>
              <a:t> service</a:t>
            </a:r>
            <a:endParaRPr lang="fr-BE" sz="1500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3781258" y="171757"/>
            <a:ext cx="1666123" cy="59700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fr-BE" sz="1500" b="1" dirty="0" err="1" smtClean="0">
                <a:solidFill>
                  <a:prstClr val="black"/>
                </a:solidFill>
                <a:latin typeface="Calibri" panose="020F0502020204030204"/>
              </a:rPr>
              <a:t>Regulator</a:t>
            </a:r>
            <a:r>
              <a:rPr lang="fr-BE" sz="1500" b="1" dirty="0" smtClean="0">
                <a:solidFill>
                  <a:prstClr val="black"/>
                </a:solidFill>
                <a:latin typeface="Calibri" panose="020F0502020204030204"/>
              </a:rPr>
              <a:t> Security </a:t>
            </a:r>
            <a:r>
              <a:rPr lang="fr-BE" sz="1500" b="1" dirty="0" err="1" smtClean="0">
                <a:solidFill>
                  <a:prstClr val="black"/>
                </a:solidFill>
                <a:latin typeface="Calibri" panose="020F0502020204030204"/>
              </a:rPr>
              <a:t>department</a:t>
            </a:r>
            <a:endParaRPr lang="fr-BE" sz="1500" b="1" dirty="0">
              <a:solidFill>
                <a:prstClr val="black"/>
              </a:solidFill>
              <a:latin typeface="Calibri" panose="020F0502020204030204"/>
            </a:endParaRPr>
          </a:p>
        </p:txBody>
      </p:sp>
      <p:cxnSp>
        <p:nvCxnSpPr>
          <p:cNvPr id="90" name="Straight Arrow Connector 89"/>
          <p:cNvCxnSpPr>
            <a:stCxn id="62" idx="2"/>
            <a:endCxn id="109" idx="0"/>
          </p:cNvCxnSpPr>
          <p:nvPr/>
        </p:nvCxnSpPr>
        <p:spPr>
          <a:xfrm>
            <a:off x="4614320" y="768761"/>
            <a:ext cx="2028" cy="1238304"/>
          </a:xfrm>
          <a:prstGeom prst="straightConnector1">
            <a:avLst/>
          </a:prstGeom>
          <a:ln w="28575">
            <a:solidFill>
              <a:schemeClr val="accent2">
                <a:lumMod val="60000"/>
                <a:lumOff val="40000"/>
              </a:schemeClr>
            </a:solidFill>
            <a:prstDash val="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>
            <a:stCxn id="35" idx="2"/>
            <a:endCxn id="110" idx="0"/>
          </p:cNvCxnSpPr>
          <p:nvPr/>
        </p:nvCxnSpPr>
        <p:spPr>
          <a:xfrm>
            <a:off x="8201256" y="768761"/>
            <a:ext cx="0" cy="1256031"/>
          </a:xfrm>
          <a:prstGeom prst="straightConnector1">
            <a:avLst/>
          </a:prstGeom>
          <a:ln w="28575">
            <a:solidFill>
              <a:schemeClr val="accent2">
                <a:lumMod val="60000"/>
                <a:lumOff val="40000"/>
              </a:schemeClr>
            </a:solidFill>
            <a:prstDash val="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>
            <a:stCxn id="109" idx="2"/>
            <a:endCxn id="8" idx="0"/>
          </p:cNvCxnSpPr>
          <p:nvPr/>
        </p:nvCxnSpPr>
        <p:spPr>
          <a:xfrm>
            <a:off x="4616348" y="2444670"/>
            <a:ext cx="1746108" cy="1070117"/>
          </a:xfrm>
          <a:prstGeom prst="straightConnector1">
            <a:avLst/>
          </a:prstGeom>
          <a:ln w="28575">
            <a:solidFill>
              <a:srgbClr val="00CC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/>
          <p:cNvCxnSpPr>
            <a:stCxn id="111" idx="2"/>
            <a:endCxn id="8" idx="0"/>
          </p:cNvCxnSpPr>
          <p:nvPr/>
        </p:nvCxnSpPr>
        <p:spPr>
          <a:xfrm flipH="1">
            <a:off x="6362456" y="2463703"/>
            <a:ext cx="21710" cy="1051084"/>
          </a:xfrm>
          <a:prstGeom prst="straightConnector1">
            <a:avLst/>
          </a:prstGeom>
          <a:ln w="28575">
            <a:solidFill>
              <a:srgbClr val="00CC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/>
          <p:cNvCxnSpPr>
            <a:stCxn id="110" idx="2"/>
            <a:endCxn id="8" idx="0"/>
          </p:cNvCxnSpPr>
          <p:nvPr/>
        </p:nvCxnSpPr>
        <p:spPr>
          <a:xfrm flipH="1">
            <a:off x="6362455" y="2462397"/>
            <a:ext cx="1838801" cy="1052390"/>
          </a:xfrm>
          <a:prstGeom prst="straightConnector1">
            <a:avLst/>
          </a:prstGeom>
          <a:ln w="28575">
            <a:solidFill>
              <a:srgbClr val="00CC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Rectangle 108"/>
          <p:cNvSpPr/>
          <p:nvPr/>
        </p:nvSpPr>
        <p:spPr>
          <a:xfrm>
            <a:off x="4106385" y="2007065"/>
            <a:ext cx="1019926" cy="437606"/>
          </a:xfrm>
          <a:prstGeom prst="rect">
            <a:avLst/>
          </a:prstGeom>
          <a:solidFill>
            <a:srgbClr val="00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fr-BE" sz="1500" b="1" dirty="0">
                <a:solidFill>
                  <a:prstClr val="black"/>
                </a:solidFill>
                <a:latin typeface="Calibri" panose="020F0502020204030204"/>
              </a:rPr>
              <a:t>Security</a:t>
            </a:r>
          </a:p>
        </p:txBody>
      </p:sp>
      <p:sp>
        <p:nvSpPr>
          <p:cNvPr id="110" name="Rectangle 109"/>
          <p:cNvSpPr/>
          <p:nvPr/>
        </p:nvSpPr>
        <p:spPr>
          <a:xfrm>
            <a:off x="7691293" y="2024792"/>
            <a:ext cx="1019926" cy="437606"/>
          </a:xfrm>
          <a:prstGeom prst="rect">
            <a:avLst/>
          </a:prstGeom>
          <a:solidFill>
            <a:srgbClr val="00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fr-BE" sz="1500" b="1" dirty="0" err="1">
                <a:solidFill>
                  <a:prstClr val="black"/>
                </a:solidFill>
                <a:latin typeface="Calibri" panose="020F0502020204030204"/>
              </a:rPr>
              <a:t>Nuclear</a:t>
            </a:r>
            <a:r>
              <a:rPr lang="fr-BE" sz="1500" b="1" dirty="0">
                <a:solidFill>
                  <a:prstClr val="black"/>
                </a:solidFill>
                <a:latin typeface="Calibri" panose="020F0502020204030204"/>
              </a:rPr>
              <a:t> safety</a:t>
            </a:r>
          </a:p>
        </p:txBody>
      </p:sp>
      <p:sp>
        <p:nvSpPr>
          <p:cNvPr id="111" name="Rectangle 110"/>
          <p:cNvSpPr/>
          <p:nvPr/>
        </p:nvSpPr>
        <p:spPr>
          <a:xfrm>
            <a:off x="5874203" y="2026097"/>
            <a:ext cx="1019926" cy="437606"/>
          </a:xfrm>
          <a:prstGeom prst="rect">
            <a:avLst/>
          </a:prstGeom>
          <a:solidFill>
            <a:srgbClr val="00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fr-BE" sz="1500" b="1" dirty="0" err="1">
                <a:solidFill>
                  <a:prstClr val="black"/>
                </a:solidFill>
                <a:latin typeface="Calibri" panose="020F0502020204030204"/>
              </a:rPr>
              <a:t>Industrial</a:t>
            </a:r>
            <a:r>
              <a:rPr lang="fr-BE" sz="1500" b="1" dirty="0">
                <a:solidFill>
                  <a:prstClr val="black"/>
                </a:solidFill>
                <a:latin typeface="Calibri" panose="020F0502020204030204"/>
              </a:rPr>
              <a:t> safety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2071245" y="3543303"/>
            <a:ext cx="650081" cy="0"/>
          </a:xfrm>
          <a:prstGeom prst="straightConnector1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1914816" y="3060275"/>
            <a:ext cx="957188" cy="3442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fr-BE" sz="1500" dirty="0">
                <a:solidFill>
                  <a:prstClr val="black"/>
                </a:solidFill>
                <a:latin typeface="Calibri" panose="020F0502020204030204"/>
              </a:rPr>
              <a:t>Tensions</a:t>
            </a:r>
          </a:p>
        </p:txBody>
      </p:sp>
      <p:cxnSp>
        <p:nvCxnSpPr>
          <p:cNvPr id="19" name="Curved Connector 18"/>
          <p:cNvCxnSpPr>
            <a:stCxn id="109" idx="2"/>
            <a:endCxn id="44" idx="1"/>
          </p:cNvCxnSpPr>
          <p:nvPr/>
        </p:nvCxnSpPr>
        <p:spPr>
          <a:xfrm rot="16200000" flipH="1">
            <a:off x="4096019" y="2964999"/>
            <a:ext cx="2145786" cy="1105128"/>
          </a:xfrm>
          <a:prstGeom prst="curvedConnector2">
            <a:avLst/>
          </a:prstGeom>
          <a:ln w="28575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urved Connector 44"/>
          <p:cNvCxnSpPr>
            <a:stCxn id="110" idx="2"/>
            <a:endCxn id="44" idx="3"/>
          </p:cNvCxnSpPr>
          <p:nvPr/>
        </p:nvCxnSpPr>
        <p:spPr>
          <a:xfrm rot="5400000">
            <a:off x="6538313" y="2927513"/>
            <a:ext cx="2128059" cy="1197828"/>
          </a:xfrm>
          <a:prstGeom prst="curvedConnector2">
            <a:avLst/>
          </a:prstGeom>
          <a:ln w="28575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urved Connector 45"/>
          <p:cNvCxnSpPr>
            <a:stCxn id="111" idx="2"/>
            <a:endCxn id="44" idx="3"/>
          </p:cNvCxnSpPr>
          <p:nvPr/>
        </p:nvCxnSpPr>
        <p:spPr>
          <a:xfrm rot="16200000" flipH="1">
            <a:off x="5630421" y="3217448"/>
            <a:ext cx="2126753" cy="619262"/>
          </a:xfrm>
          <a:prstGeom prst="curvedConnector4">
            <a:avLst>
              <a:gd name="adj1" fmla="val 42630"/>
              <a:gd name="adj2" fmla="val 127686"/>
            </a:avLst>
          </a:prstGeom>
          <a:ln w="28575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3705187" y="742210"/>
            <a:ext cx="5336177" cy="2459096"/>
          </a:xfrm>
          <a:prstGeom prst="ellipse">
            <a:avLst/>
          </a:prstGeom>
          <a:noFill/>
          <a:ln w="28575">
            <a:solidFill>
              <a:schemeClr val="accent1">
                <a:lumMod val="50000"/>
              </a:schemeClr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endParaRPr lang="fr-BE" sz="1350">
              <a:solidFill>
                <a:prstClr val="white"/>
              </a:solidFill>
              <a:latin typeface="Calibri" panose="020F0502020204030204"/>
            </a:endParaRPr>
          </a:p>
        </p:txBody>
      </p:sp>
      <p:cxnSp>
        <p:nvCxnSpPr>
          <p:cNvPr id="40" name="Straight Arrow Connector 39"/>
          <p:cNvCxnSpPr>
            <a:stCxn id="109" idx="3"/>
            <a:endCxn id="111" idx="1"/>
          </p:cNvCxnSpPr>
          <p:nvPr/>
        </p:nvCxnSpPr>
        <p:spPr>
          <a:xfrm>
            <a:off x="5126311" y="2225868"/>
            <a:ext cx="747892" cy="19032"/>
          </a:xfrm>
          <a:prstGeom prst="straightConnector1">
            <a:avLst/>
          </a:prstGeom>
          <a:ln w="28575">
            <a:solidFill>
              <a:srgbClr val="00FF00"/>
            </a:solidFill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1863976707"/>
              </p:ext>
            </p:extLst>
          </p:nvPr>
        </p:nvGraphicFramePr>
        <p:xfrm>
          <a:off x="109430" y="3721274"/>
          <a:ext cx="4567960" cy="31903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26" name="Straight Arrow Connector 25"/>
          <p:cNvCxnSpPr>
            <a:stCxn id="62" idx="3"/>
            <a:endCxn id="35" idx="1"/>
          </p:cNvCxnSpPr>
          <p:nvPr/>
        </p:nvCxnSpPr>
        <p:spPr>
          <a:xfrm>
            <a:off x="5447381" y="470259"/>
            <a:ext cx="1997191" cy="0"/>
          </a:xfrm>
          <a:prstGeom prst="straightConnector1">
            <a:avLst/>
          </a:prstGeom>
          <a:ln w="28575">
            <a:solidFill>
              <a:srgbClr val="00FF00"/>
            </a:solidFill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7444572" y="171757"/>
            <a:ext cx="1513368" cy="59700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fr-BE" sz="1500" b="1" dirty="0" err="1" smtClean="0">
                <a:solidFill>
                  <a:prstClr val="black"/>
                </a:solidFill>
                <a:latin typeface="Calibri" panose="020F0502020204030204"/>
              </a:rPr>
              <a:t>Regulator</a:t>
            </a:r>
            <a:r>
              <a:rPr lang="fr-BE" sz="1500" b="1" dirty="0" smtClean="0">
                <a:solidFill>
                  <a:prstClr val="black"/>
                </a:solidFill>
                <a:latin typeface="Calibri" panose="020F0502020204030204"/>
              </a:rPr>
              <a:t> safety </a:t>
            </a:r>
            <a:r>
              <a:rPr lang="fr-BE" sz="1500" b="1" dirty="0" err="1" smtClean="0">
                <a:solidFill>
                  <a:prstClr val="black"/>
                </a:solidFill>
                <a:latin typeface="Calibri" panose="020F0502020204030204"/>
              </a:rPr>
              <a:t>department</a:t>
            </a:r>
            <a:endParaRPr lang="fr-BE" sz="1500" b="1" dirty="0">
              <a:solidFill>
                <a:prstClr val="black"/>
              </a:solidFill>
              <a:latin typeface="Calibri" panose="020F0502020204030204"/>
            </a:endParaRPr>
          </a:p>
        </p:txBody>
      </p:sp>
      <p:cxnSp>
        <p:nvCxnSpPr>
          <p:cNvPr id="54" name="Straight Arrow Connector 53"/>
          <p:cNvCxnSpPr>
            <a:stCxn id="111" idx="3"/>
            <a:endCxn id="110" idx="1"/>
          </p:cNvCxnSpPr>
          <p:nvPr/>
        </p:nvCxnSpPr>
        <p:spPr>
          <a:xfrm flipV="1">
            <a:off x="6894129" y="2243595"/>
            <a:ext cx="797164" cy="1305"/>
          </a:xfrm>
          <a:prstGeom prst="straightConnector1">
            <a:avLst/>
          </a:prstGeom>
          <a:ln w="28575">
            <a:solidFill>
              <a:srgbClr val="00FF00"/>
            </a:solidFill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7532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Graphic spid="12" grpId="0">
        <p:bldAsOne/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About tensions</a:t>
            </a:r>
            <a:endParaRPr lang="fr-BE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8197539"/>
              </p:ext>
            </p:extLst>
          </p:nvPr>
        </p:nvGraphicFramePr>
        <p:xfrm>
          <a:off x="265815" y="1148317"/>
          <a:ext cx="8573386" cy="50921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972560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16361715"/>
              </p:ext>
            </p:extLst>
          </p:nvPr>
        </p:nvGraphicFramePr>
        <p:xfrm>
          <a:off x="421481" y="2402682"/>
          <a:ext cx="7886700" cy="9941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431689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" name="Diagram 50"/>
          <p:cNvGraphicFramePr/>
          <p:nvPr>
            <p:extLst>
              <p:ext uri="{D42A27DB-BD31-4B8C-83A1-F6EECF244321}">
                <p14:modId xmlns:p14="http://schemas.microsoft.com/office/powerpoint/2010/main" val="3524279953"/>
              </p:ext>
            </p:extLst>
          </p:nvPr>
        </p:nvGraphicFramePr>
        <p:xfrm>
          <a:off x="194867" y="902595"/>
          <a:ext cx="2981603" cy="30264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27" name="Straight Arrow Connector 26"/>
          <p:cNvCxnSpPr/>
          <p:nvPr/>
        </p:nvCxnSpPr>
        <p:spPr>
          <a:xfrm flipV="1">
            <a:off x="4490383" y="2039652"/>
            <a:ext cx="1746107" cy="695200"/>
          </a:xfrm>
          <a:prstGeom prst="straightConnector1">
            <a:avLst/>
          </a:prstGeom>
          <a:ln w="38100">
            <a:solidFill>
              <a:srgbClr val="C00000"/>
            </a:solidFill>
            <a:prstDash val="sysDot"/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 flipV="1">
            <a:off x="6236490" y="2039651"/>
            <a:ext cx="21712" cy="714233"/>
          </a:xfrm>
          <a:prstGeom prst="straightConnector1">
            <a:avLst/>
          </a:prstGeom>
          <a:ln w="38100">
            <a:solidFill>
              <a:srgbClr val="C00000"/>
            </a:solidFill>
            <a:prstDash val="sysDot"/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6236490" y="2039652"/>
            <a:ext cx="1838802" cy="712927"/>
          </a:xfrm>
          <a:prstGeom prst="straightConnector1">
            <a:avLst/>
          </a:prstGeom>
          <a:ln w="38100">
            <a:solidFill>
              <a:srgbClr val="C00000"/>
            </a:solidFill>
            <a:prstDash val="sysDot"/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>
          <a:xfrm>
            <a:off x="3461658" y="1505400"/>
            <a:ext cx="5682342" cy="2233273"/>
          </a:xfrm>
          <a:prstGeom prst="ellipse">
            <a:avLst/>
          </a:prstGeom>
          <a:noFill/>
          <a:ln w="28575"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endParaRPr lang="fr-BE" sz="1350">
              <a:solidFill>
                <a:prstClr val="white"/>
              </a:solidFill>
              <a:latin typeface="Garamond" panose="02020404030301010803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99171" y="4681491"/>
            <a:ext cx="3068826" cy="523220"/>
          </a:xfrm>
          <a:prstGeom prst="rect">
            <a:avLst/>
          </a:prstGeom>
          <a:noFill/>
          <a:ln w="38100">
            <a:solidFill>
              <a:srgbClr val="FF2525"/>
            </a:solidFill>
            <a:prstDash val="sysDot"/>
          </a:ln>
        </p:spPr>
        <p:txBody>
          <a:bodyPr wrap="square" rtlCol="0">
            <a:spAutoFit/>
          </a:bodyPr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fr-BE" sz="2800" dirty="0" err="1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Hamper</a:t>
            </a:r>
            <a:r>
              <a:rPr lang="fr-BE" sz="2800" dirty="0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fr-BE" sz="2800" dirty="0" err="1" smtClean="0">
                <a:solidFill>
                  <a:prstClr val="black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resilience</a:t>
            </a:r>
            <a:endParaRPr lang="fr-BE" sz="2800" dirty="0">
              <a:solidFill>
                <a:prstClr val="black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726529" y="4242574"/>
            <a:ext cx="1019926" cy="43760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fr-BE" sz="1500" b="1" dirty="0">
                <a:solidFill>
                  <a:prstClr val="black"/>
                </a:solidFill>
                <a:latin typeface="Calibri" panose="020F0502020204030204"/>
              </a:rPr>
              <a:t>Project leader</a:t>
            </a:r>
          </a:p>
        </p:txBody>
      </p:sp>
      <p:sp>
        <p:nvSpPr>
          <p:cNvPr id="34" name="Rectangle 33"/>
          <p:cNvSpPr/>
          <p:nvPr/>
        </p:nvSpPr>
        <p:spPr>
          <a:xfrm>
            <a:off x="5617225" y="5204711"/>
            <a:ext cx="1281953" cy="62696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fr-BE" sz="1800" b="1" dirty="0">
                <a:solidFill>
                  <a:prstClr val="black"/>
                </a:solidFill>
                <a:latin typeface="Calibri" panose="020F0502020204030204"/>
              </a:rPr>
              <a:t>Set up </a:t>
            </a:r>
            <a:r>
              <a:rPr lang="fr-BE" sz="1800" b="1" dirty="0" err="1">
                <a:solidFill>
                  <a:prstClr val="black"/>
                </a:solidFill>
                <a:latin typeface="Calibri" panose="020F0502020204030204"/>
              </a:rPr>
              <a:t>project</a:t>
            </a:r>
            <a:endParaRPr lang="fr-BE" sz="1800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5536748" y="1593576"/>
            <a:ext cx="1421123" cy="436300"/>
          </a:xfrm>
          <a:prstGeom prst="rect">
            <a:avLst/>
          </a:prstGeom>
          <a:solidFill>
            <a:srgbClr val="00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fr-BE" sz="1500" b="1" dirty="0">
                <a:solidFill>
                  <a:prstClr val="black"/>
                </a:solidFill>
                <a:latin typeface="Calibri" panose="020F0502020204030204"/>
              </a:rPr>
              <a:t>Head of </a:t>
            </a:r>
            <a:r>
              <a:rPr lang="fr-BE" sz="1500" b="1" dirty="0" err="1" smtClean="0">
                <a:solidFill>
                  <a:prstClr val="black"/>
                </a:solidFill>
                <a:latin typeface="Calibri" panose="020F0502020204030204"/>
              </a:rPr>
              <a:t>internal</a:t>
            </a:r>
            <a:r>
              <a:rPr lang="fr-BE" sz="1500" b="1" dirty="0" smtClean="0">
                <a:solidFill>
                  <a:prstClr val="black"/>
                </a:solidFill>
                <a:latin typeface="Calibri" panose="020F0502020204030204"/>
              </a:rPr>
              <a:t> service</a:t>
            </a:r>
            <a:endParaRPr lang="fr-BE" sz="1500" b="1" dirty="0">
              <a:solidFill>
                <a:prstClr val="black"/>
              </a:solidFill>
              <a:latin typeface="Calibri" panose="020F0502020204030204"/>
            </a:endParaRPr>
          </a:p>
        </p:txBody>
      </p:sp>
      <p:cxnSp>
        <p:nvCxnSpPr>
          <p:cNvPr id="38" name="Straight Arrow Connector 37"/>
          <p:cNvCxnSpPr>
            <a:stCxn id="48" idx="2"/>
            <a:endCxn id="43" idx="0"/>
          </p:cNvCxnSpPr>
          <p:nvPr/>
        </p:nvCxnSpPr>
        <p:spPr>
          <a:xfrm>
            <a:off x="4490383" y="1067409"/>
            <a:ext cx="1" cy="1667443"/>
          </a:xfrm>
          <a:prstGeom prst="straightConnector1">
            <a:avLst/>
          </a:prstGeom>
          <a:ln w="28575">
            <a:solidFill>
              <a:schemeClr val="accent2">
                <a:lumMod val="60000"/>
                <a:lumOff val="40000"/>
              </a:schemeClr>
            </a:solidFill>
            <a:prstDash val="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55" idx="2"/>
          </p:cNvCxnSpPr>
          <p:nvPr/>
        </p:nvCxnSpPr>
        <p:spPr>
          <a:xfrm>
            <a:off x="8058079" y="1045088"/>
            <a:ext cx="11501" cy="1679982"/>
          </a:xfrm>
          <a:prstGeom prst="straightConnector1">
            <a:avLst/>
          </a:prstGeom>
          <a:ln w="28575">
            <a:solidFill>
              <a:schemeClr val="accent2">
                <a:lumMod val="60000"/>
                <a:lumOff val="40000"/>
              </a:schemeClr>
            </a:solidFill>
            <a:prstDash val="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43" idx="2"/>
            <a:endCxn id="31" idx="0"/>
          </p:cNvCxnSpPr>
          <p:nvPr/>
        </p:nvCxnSpPr>
        <p:spPr>
          <a:xfrm>
            <a:off x="4490384" y="3172457"/>
            <a:ext cx="1746108" cy="1070117"/>
          </a:xfrm>
          <a:prstGeom prst="straightConnector1">
            <a:avLst/>
          </a:prstGeom>
          <a:ln w="28575">
            <a:solidFill>
              <a:srgbClr val="00CC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45" idx="2"/>
            <a:endCxn id="31" idx="0"/>
          </p:cNvCxnSpPr>
          <p:nvPr/>
        </p:nvCxnSpPr>
        <p:spPr>
          <a:xfrm flipH="1">
            <a:off x="6236492" y="3191490"/>
            <a:ext cx="21710" cy="1051084"/>
          </a:xfrm>
          <a:prstGeom prst="straightConnector1">
            <a:avLst/>
          </a:prstGeom>
          <a:ln w="28575">
            <a:solidFill>
              <a:srgbClr val="00CC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44" idx="2"/>
            <a:endCxn id="31" idx="0"/>
          </p:cNvCxnSpPr>
          <p:nvPr/>
        </p:nvCxnSpPr>
        <p:spPr>
          <a:xfrm flipH="1">
            <a:off x="6236491" y="3190184"/>
            <a:ext cx="1838801" cy="1052390"/>
          </a:xfrm>
          <a:prstGeom prst="straightConnector1">
            <a:avLst/>
          </a:prstGeom>
          <a:ln w="28575">
            <a:solidFill>
              <a:srgbClr val="00CC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3980421" y="2734852"/>
            <a:ext cx="1019926" cy="437606"/>
          </a:xfrm>
          <a:prstGeom prst="rect">
            <a:avLst/>
          </a:prstGeom>
          <a:solidFill>
            <a:srgbClr val="00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fr-BE" sz="1500" b="1" dirty="0">
                <a:solidFill>
                  <a:prstClr val="black"/>
                </a:solidFill>
                <a:latin typeface="Calibri" panose="020F0502020204030204"/>
              </a:rPr>
              <a:t>Security</a:t>
            </a:r>
          </a:p>
        </p:txBody>
      </p:sp>
      <p:sp>
        <p:nvSpPr>
          <p:cNvPr id="44" name="Rectangle 43"/>
          <p:cNvSpPr/>
          <p:nvPr/>
        </p:nvSpPr>
        <p:spPr>
          <a:xfrm>
            <a:off x="7565329" y="2752579"/>
            <a:ext cx="1019926" cy="437606"/>
          </a:xfrm>
          <a:prstGeom prst="rect">
            <a:avLst/>
          </a:prstGeom>
          <a:solidFill>
            <a:srgbClr val="00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fr-BE" sz="1500" b="1" dirty="0" err="1">
                <a:solidFill>
                  <a:prstClr val="black"/>
                </a:solidFill>
                <a:latin typeface="Calibri" panose="020F0502020204030204"/>
              </a:rPr>
              <a:t>Nuclear</a:t>
            </a:r>
            <a:r>
              <a:rPr lang="fr-BE" sz="1500" b="1" dirty="0">
                <a:solidFill>
                  <a:prstClr val="black"/>
                </a:solidFill>
                <a:latin typeface="Calibri" panose="020F0502020204030204"/>
              </a:rPr>
              <a:t> safety</a:t>
            </a:r>
          </a:p>
        </p:txBody>
      </p:sp>
      <p:sp>
        <p:nvSpPr>
          <p:cNvPr id="45" name="Rectangle 44"/>
          <p:cNvSpPr/>
          <p:nvPr/>
        </p:nvSpPr>
        <p:spPr>
          <a:xfrm>
            <a:off x="5748239" y="2753884"/>
            <a:ext cx="1019926" cy="437606"/>
          </a:xfrm>
          <a:prstGeom prst="rect">
            <a:avLst/>
          </a:prstGeom>
          <a:solidFill>
            <a:srgbClr val="00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fr-BE" sz="1500" b="1" dirty="0" err="1">
                <a:solidFill>
                  <a:prstClr val="black"/>
                </a:solidFill>
                <a:latin typeface="Calibri" panose="020F0502020204030204"/>
              </a:rPr>
              <a:t>Industrial</a:t>
            </a:r>
            <a:r>
              <a:rPr lang="fr-BE" sz="1500" b="1" dirty="0">
                <a:solidFill>
                  <a:prstClr val="black"/>
                </a:solidFill>
                <a:latin typeface="Calibri" panose="020F0502020204030204"/>
              </a:rPr>
              <a:t> safety</a:t>
            </a:r>
          </a:p>
        </p:txBody>
      </p:sp>
      <p:cxnSp>
        <p:nvCxnSpPr>
          <p:cNvPr id="46" name="Curved Connector 45"/>
          <p:cNvCxnSpPr>
            <a:stCxn id="43" idx="2"/>
            <a:endCxn id="34" idx="1"/>
          </p:cNvCxnSpPr>
          <p:nvPr/>
        </p:nvCxnSpPr>
        <p:spPr>
          <a:xfrm rot="16200000" flipH="1">
            <a:off x="3880937" y="3781904"/>
            <a:ext cx="2345734" cy="1126841"/>
          </a:xfrm>
          <a:prstGeom prst="curvedConnector2">
            <a:avLst/>
          </a:prstGeom>
          <a:ln w="28575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urved Connector 46"/>
          <p:cNvCxnSpPr>
            <a:stCxn id="44" idx="2"/>
            <a:endCxn id="34" idx="3"/>
          </p:cNvCxnSpPr>
          <p:nvPr/>
        </p:nvCxnSpPr>
        <p:spPr>
          <a:xfrm rot="5400000">
            <a:off x="6323232" y="3766131"/>
            <a:ext cx="2328007" cy="1176114"/>
          </a:xfrm>
          <a:prstGeom prst="curvedConnector2">
            <a:avLst/>
          </a:prstGeom>
          <a:ln w="28575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urved Connector 48"/>
          <p:cNvCxnSpPr>
            <a:stCxn id="45" idx="2"/>
            <a:endCxn id="34" idx="3"/>
          </p:cNvCxnSpPr>
          <p:nvPr/>
        </p:nvCxnSpPr>
        <p:spPr>
          <a:xfrm rot="16200000" flipH="1">
            <a:off x="5415339" y="4034353"/>
            <a:ext cx="2326702" cy="640976"/>
          </a:xfrm>
          <a:prstGeom prst="curvedConnector4">
            <a:avLst>
              <a:gd name="adj1" fmla="val 43263"/>
              <a:gd name="adj2" fmla="val 135664"/>
            </a:avLst>
          </a:prstGeom>
          <a:ln w="28575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Oval 51"/>
          <p:cNvSpPr/>
          <p:nvPr/>
        </p:nvSpPr>
        <p:spPr>
          <a:xfrm>
            <a:off x="3579223" y="1469997"/>
            <a:ext cx="5336177" cy="2459096"/>
          </a:xfrm>
          <a:prstGeom prst="ellipse">
            <a:avLst/>
          </a:prstGeom>
          <a:noFill/>
          <a:ln w="28575">
            <a:solidFill>
              <a:schemeClr val="accent1">
                <a:lumMod val="50000"/>
              </a:schemeClr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endParaRPr lang="fr-BE" sz="1350">
              <a:solidFill>
                <a:prstClr val="white"/>
              </a:solidFill>
              <a:latin typeface="Calibri" panose="020F0502020204030204"/>
            </a:endParaRPr>
          </a:p>
        </p:txBody>
      </p:sp>
      <p:cxnSp>
        <p:nvCxnSpPr>
          <p:cNvPr id="53" name="Straight Arrow Connector 52"/>
          <p:cNvCxnSpPr>
            <a:stCxn id="43" idx="3"/>
            <a:endCxn id="45" idx="1"/>
          </p:cNvCxnSpPr>
          <p:nvPr/>
        </p:nvCxnSpPr>
        <p:spPr>
          <a:xfrm>
            <a:off x="5000347" y="2953655"/>
            <a:ext cx="747892" cy="19032"/>
          </a:xfrm>
          <a:prstGeom prst="straightConnector1">
            <a:avLst/>
          </a:prstGeom>
          <a:ln w="28575">
            <a:solidFill>
              <a:srgbClr val="00FF00"/>
            </a:solidFill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45" idx="3"/>
            <a:endCxn id="44" idx="1"/>
          </p:cNvCxnSpPr>
          <p:nvPr/>
        </p:nvCxnSpPr>
        <p:spPr>
          <a:xfrm flipV="1">
            <a:off x="6768165" y="2971382"/>
            <a:ext cx="797164" cy="1305"/>
          </a:xfrm>
          <a:prstGeom prst="straightConnector1">
            <a:avLst/>
          </a:prstGeom>
          <a:ln w="28575">
            <a:solidFill>
              <a:srgbClr val="00FF00"/>
            </a:solidFill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2" name="Oval 1"/>
          <p:cNvSpPr/>
          <p:nvPr/>
        </p:nvSpPr>
        <p:spPr>
          <a:xfrm>
            <a:off x="3579222" y="2300200"/>
            <a:ext cx="5336177" cy="2379979"/>
          </a:xfrm>
          <a:prstGeom prst="ellipse">
            <a:avLst/>
          </a:prstGeom>
          <a:noFill/>
          <a:ln w="28575"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66" name="Oval 65"/>
          <p:cNvSpPr/>
          <p:nvPr/>
        </p:nvSpPr>
        <p:spPr>
          <a:xfrm>
            <a:off x="5112834" y="4995629"/>
            <a:ext cx="2280744" cy="1066109"/>
          </a:xfrm>
          <a:prstGeom prst="ellipse">
            <a:avLst/>
          </a:prstGeom>
          <a:noFill/>
          <a:ln w="28575"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cxnSp>
        <p:nvCxnSpPr>
          <p:cNvPr id="32" name="Straight Arrow Connector 31"/>
          <p:cNvCxnSpPr>
            <a:stCxn id="48" idx="3"/>
            <a:endCxn id="55" idx="1"/>
          </p:cNvCxnSpPr>
          <p:nvPr/>
        </p:nvCxnSpPr>
        <p:spPr>
          <a:xfrm flipV="1">
            <a:off x="5323444" y="746586"/>
            <a:ext cx="1901573" cy="22321"/>
          </a:xfrm>
          <a:prstGeom prst="straightConnector1">
            <a:avLst/>
          </a:prstGeom>
          <a:ln w="28575">
            <a:solidFill>
              <a:srgbClr val="00FF00"/>
            </a:solidFill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>
            <a:off x="3657321" y="470405"/>
            <a:ext cx="1666123" cy="59700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fr-BE" sz="1500" b="1" dirty="0" err="1" smtClean="0">
                <a:solidFill>
                  <a:prstClr val="black"/>
                </a:solidFill>
                <a:latin typeface="Calibri" panose="020F0502020204030204"/>
              </a:rPr>
              <a:t>Regulator</a:t>
            </a:r>
            <a:r>
              <a:rPr lang="fr-BE" sz="1500" b="1" dirty="0" smtClean="0">
                <a:solidFill>
                  <a:prstClr val="black"/>
                </a:solidFill>
                <a:latin typeface="Calibri" panose="020F0502020204030204"/>
              </a:rPr>
              <a:t> security </a:t>
            </a:r>
            <a:r>
              <a:rPr lang="fr-BE" sz="1500" b="1" dirty="0" err="1" smtClean="0">
                <a:solidFill>
                  <a:prstClr val="black"/>
                </a:solidFill>
                <a:latin typeface="Calibri" panose="020F0502020204030204"/>
              </a:rPr>
              <a:t>department</a:t>
            </a:r>
            <a:endParaRPr lang="fr-BE" sz="1500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7225017" y="448084"/>
            <a:ext cx="1666123" cy="59700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fr-BE" sz="1500" b="1" dirty="0" err="1" smtClean="0">
                <a:solidFill>
                  <a:prstClr val="black"/>
                </a:solidFill>
                <a:latin typeface="Calibri" panose="020F0502020204030204"/>
              </a:rPr>
              <a:t>Regulator</a:t>
            </a:r>
            <a:r>
              <a:rPr lang="fr-BE" sz="1500" b="1" dirty="0" smtClean="0">
                <a:solidFill>
                  <a:prstClr val="black"/>
                </a:solidFill>
                <a:latin typeface="Calibri" panose="020F0502020204030204"/>
              </a:rPr>
              <a:t> safety </a:t>
            </a:r>
            <a:r>
              <a:rPr lang="fr-BE" sz="1500" b="1" dirty="0" err="1" smtClean="0">
                <a:solidFill>
                  <a:prstClr val="black"/>
                </a:solidFill>
                <a:latin typeface="Calibri" panose="020F0502020204030204"/>
              </a:rPr>
              <a:t>department</a:t>
            </a:r>
            <a:endParaRPr lang="fr-BE" sz="1500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6" name="Oval 55"/>
          <p:cNvSpPr/>
          <p:nvPr/>
        </p:nvSpPr>
        <p:spPr>
          <a:xfrm>
            <a:off x="3461658" y="278230"/>
            <a:ext cx="5682342" cy="982886"/>
          </a:xfrm>
          <a:prstGeom prst="ellipse">
            <a:avLst/>
          </a:prstGeom>
          <a:noFill/>
          <a:ln w="28575"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endParaRPr lang="fr-BE" sz="1350">
              <a:solidFill>
                <a:prstClr val="white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2774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1" grpId="0">
        <p:bldAsOne/>
      </p:bldGraphic>
      <p:bldP spid="30" grpId="0" animBg="1"/>
      <p:bldP spid="50" grpId="0" animBg="1"/>
      <p:bldP spid="52" grpId="0" animBg="1"/>
      <p:bldP spid="2" grpId="0" animBg="1"/>
      <p:bldP spid="66" grpId="0" animBg="1"/>
      <p:bldP spid="5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219363273"/>
              </p:ext>
            </p:extLst>
          </p:nvPr>
        </p:nvGraphicFramePr>
        <p:xfrm>
          <a:off x="602672" y="1168399"/>
          <a:ext cx="8201694" cy="39541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920262304"/>
              </p:ext>
            </p:extLst>
          </p:nvPr>
        </p:nvGraphicFramePr>
        <p:xfrm>
          <a:off x="602672" y="5019869"/>
          <a:ext cx="8201694" cy="13835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68995068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… And </a:t>
            </a:r>
            <a:r>
              <a:rPr lang="fr-BE" dirty="0" err="1" smtClean="0"/>
              <a:t>their</a:t>
            </a:r>
            <a:r>
              <a:rPr lang="fr-BE" dirty="0" smtClean="0"/>
              <a:t> </a:t>
            </a:r>
            <a:r>
              <a:rPr lang="fr-BE" dirty="0" err="1" smtClean="0"/>
              <a:t>silencing</a:t>
            </a:r>
            <a:endParaRPr lang="fr-BE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8506443"/>
              </p:ext>
            </p:extLst>
          </p:nvPr>
        </p:nvGraphicFramePr>
        <p:xfrm>
          <a:off x="265815" y="1148317"/>
          <a:ext cx="8573386" cy="50921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92063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9453158"/>
              </p:ext>
            </p:extLst>
          </p:nvPr>
        </p:nvGraphicFramePr>
        <p:xfrm>
          <a:off x="283418" y="2109228"/>
          <a:ext cx="3775397" cy="3862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7501728"/>
              </p:ext>
            </p:extLst>
          </p:nvPr>
        </p:nvGraphicFramePr>
        <p:xfrm>
          <a:off x="4452451" y="2109228"/>
          <a:ext cx="3889116" cy="3862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4232331135"/>
              </p:ext>
            </p:extLst>
          </p:nvPr>
        </p:nvGraphicFramePr>
        <p:xfrm>
          <a:off x="283418" y="1115057"/>
          <a:ext cx="7886700" cy="9941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</p:spTree>
    <p:extLst>
      <p:ext uri="{BB962C8B-B14F-4D97-AF65-F5344CB8AC3E}">
        <p14:creationId xmlns:p14="http://schemas.microsoft.com/office/powerpoint/2010/main" val="247497598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Graphic spid="6" grpId="0">
        <p:bldAsOne/>
      </p:bldGraphic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279603" y="4667001"/>
            <a:ext cx="8584792" cy="1752600"/>
          </a:xfrm>
          <a:prstGeom prst="rect">
            <a:avLst/>
          </a:prstGeom>
        </p:spPr>
        <p:txBody>
          <a:bodyPr/>
          <a:lstStyle>
            <a:lvl1pPr marL="309563" indent="-309563" algn="l" defTabSz="6858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7DC3"/>
              </a:buClr>
              <a:buSzPct val="100000"/>
              <a:buFont typeface="Wingdings" pitchFamily="2" charset="2"/>
              <a:buChar char="l"/>
              <a:defRPr sz="22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666750" indent="-244475" algn="l" defTabSz="6858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11AAFF"/>
              </a:buClr>
              <a:buSzPct val="10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2pPr>
            <a:lvl3pPr marL="1028700" indent="-206375" algn="l" defTabSz="6858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FD7FF"/>
              </a:buClr>
              <a:buSzPct val="100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3pPr>
            <a:lvl4pPr marL="1439863" indent="-204788" algn="l" defTabSz="685800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900">
                <a:solidFill>
                  <a:schemeClr val="tx1"/>
                </a:solidFill>
                <a:latin typeface="Times New Roman" pitchFamily="18" charset="0"/>
              </a:defRPr>
            </a:lvl4pPr>
            <a:lvl5pPr marL="1852613" indent="-206375" algn="l" defTabSz="685800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Times New Roman" pitchFamily="18" charset="0"/>
              </a:defRPr>
            </a:lvl5pPr>
            <a:lvl6pPr marL="2309813" indent="-206375" algn="l" defTabSz="685800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Times New Roman" pitchFamily="18" charset="0"/>
              </a:defRPr>
            </a:lvl6pPr>
            <a:lvl7pPr marL="2767013" indent="-206375" algn="l" defTabSz="685800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Times New Roman" pitchFamily="18" charset="0"/>
              </a:defRPr>
            </a:lvl7pPr>
            <a:lvl8pPr marL="3224213" indent="-206375" algn="l" defTabSz="685800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Times New Roman" pitchFamily="18" charset="0"/>
              </a:defRPr>
            </a:lvl8pPr>
            <a:lvl9pPr marL="3681413" indent="-206375" algn="l" defTabSz="685800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9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algn="ctr">
              <a:buNone/>
            </a:pPr>
            <a:r>
              <a:rPr lang="fr-BE" kern="0" dirty="0" smtClean="0">
                <a:latin typeface="+mj-lt"/>
              </a:rPr>
              <a:t>Colin Glesner</a:t>
            </a:r>
          </a:p>
          <a:p>
            <a:pPr marL="0" indent="0" algn="ctr">
              <a:buNone/>
            </a:pPr>
            <a:r>
              <a:rPr lang="fr-BE" sz="2000" kern="0" dirty="0" err="1" smtClean="0">
                <a:latin typeface="+mj-lt"/>
              </a:rPr>
              <a:t>Belgian</a:t>
            </a:r>
            <a:r>
              <a:rPr lang="fr-BE" sz="2000" kern="0" dirty="0" smtClean="0">
                <a:latin typeface="+mj-lt"/>
              </a:rPr>
              <a:t> </a:t>
            </a:r>
            <a:r>
              <a:rPr lang="fr-BE" sz="2000" kern="0" dirty="0" err="1" smtClean="0">
                <a:latin typeface="+mj-lt"/>
              </a:rPr>
              <a:t>Nuclear</a:t>
            </a:r>
            <a:r>
              <a:rPr lang="fr-BE" sz="2000" kern="0" dirty="0" smtClean="0">
                <a:latin typeface="+mj-lt"/>
              </a:rPr>
              <a:t> </a:t>
            </a:r>
            <a:r>
              <a:rPr lang="fr-BE" sz="2000" kern="0" dirty="0" err="1" smtClean="0">
                <a:latin typeface="+mj-lt"/>
              </a:rPr>
              <a:t>Research</a:t>
            </a:r>
            <a:r>
              <a:rPr lang="fr-BE" sz="2000" kern="0" dirty="0" smtClean="0">
                <a:latin typeface="+mj-lt"/>
              </a:rPr>
              <a:t> Center (SCK-CEN), </a:t>
            </a:r>
          </a:p>
          <a:p>
            <a:pPr marL="0" indent="0" algn="ctr">
              <a:buNone/>
            </a:pPr>
            <a:r>
              <a:rPr lang="fr-BE" sz="2000" kern="0" dirty="0" err="1" smtClean="0">
                <a:latin typeface="+mj-lt"/>
              </a:rPr>
              <a:t>University</a:t>
            </a:r>
            <a:r>
              <a:rPr lang="fr-BE" sz="2000" kern="0" dirty="0" smtClean="0">
                <a:latin typeface="+mj-lt"/>
              </a:rPr>
              <a:t> of Liège</a:t>
            </a:r>
          </a:p>
          <a:p>
            <a:pPr marL="0" indent="0" algn="ctr">
              <a:buNone/>
            </a:pPr>
            <a:r>
              <a:rPr lang="fr-BE" kern="0" dirty="0" smtClean="0">
                <a:latin typeface="+mj-lt"/>
                <a:hlinkClick r:id="rId2"/>
              </a:rPr>
              <a:t>colin.glesner@sckcen.be</a:t>
            </a:r>
            <a:r>
              <a:rPr lang="fr-BE" kern="0" dirty="0" smtClean="0">
                <a:latin typeface="+mj-lt"/>
              </a:rPr>
              <a:t> </a:t>
            </a:r>
            <a:endParaRPr lang="fr-BE" kern="0" dirty="0">
              <a:latin typeface="+mj-lt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1637521" y="2369975"/>
            <a:ext cx="5868955" cy="1772817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BE" sz="48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Thank</a:t>
            </a:r>
            <a:r>
              <a:rPr kumimoji="0" lang="fr-BE" sz="4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fr-BE" sz="48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</a:rPr>
              <a:t>you</a:t>
            </a:r>
            <a:r>
              <a:rPr kumimoji="0" lang="fr-BE" sz="4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 for</a:t>
            </a:r>
            <a:r>
              <a:rPr kumimoji="0" lang="fr-BE" sz="4800" b="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</a:t>
            </a:r>
            <a:r>
              <a:rPr kumimoji="0" lang="fr-BE" sz="4800" b="0" i="0" u="none" strike="noStrike" cap="none" normalizeH="0" dirty="0" err="1" smtClean="0">
                <a:ln>
                  <a:noFill/>
                </a:ln>
                <a:effectLst/>
                <a:latin typeface="Arial" charset="0"/>
              </a:rPr>
              <a:t>your</a:t>
            </a:r>
            <a:r>
              <a:rPr kumimoji="0" lang="fr-BE" sz="4800" b="0" i="0" u="none" strike="noStrike" cap="none" normalizeH="0" dirty="0" smtClean="0">
                <a:ln>
                  <a:noFill/>
                </a:ln>
                <a:effectLst/>
                <a:latin typeface="Arial" charset="0"/>
              </a:rPr>
              <a:t> attention</a:t>
            </a:r>
            <a:endParaRPr kumimoji="0" lang="fr-BE" sz="4800" b="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35215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696827" y="901221"/>
            <a:ext cx="7743825" cy="3929062"/>
          </a:xfrm>
        </p:spPr>
        <p:txBody>
          <a:bodyPr/>
          <a:lstStyle/>
          <a:p>
            <a:pPr marL="0" indent="0" algn="ctr">
              <a:spcBef>
                <a:spcPct val="0"/>
              </a:spcBef>
              <a:buNone/>
            </a:pPr>
            <a:r>
              <a:rPr lang="en-GB" sz="1100" b="1" dirty="0" smtClean="0">
                <a:solidFill>
                  <a:schemeClr val="tx1"/>
                </a:solidFill>
              </a:rPr>
              <a:t>Copyright © 2018 - SCK</a:t>
            </a:r>
            <a:r>
              <a:rPr lang="en-GB" sz="1100" b="1" dirty="0" smtClean="0">
                <a:solidFill>
                  <a:schemeClr val="tx1"/>
                </a:solidFill>
                <a:sym typeface="Wingdings" pitchFamily="2" charset="2"/>
              </a:rPr>
              <a:t></a:t>
            </a:r>
            <a:r>
              <a:rPr lang="en-GB" sz="1100" b="1" dirty="0" smtClean="0">
                <a:solidFill>
                  <a:schemeClr val="tx1"/>
                </a:solidFill>
              </a:rPr>
              <a:t>CEN</a:t>
            </a:r>
          </a:p>
          <a:p>
            <a:pPr marL="0" indent="0" algn="ctr">
              <a:spcBef>
                <a:spcPct val="0"/>
              </a:spcBef>
              <a:buNone/>
            </a:pPr>
            <a:endParaRPr lang="en-GB" sz="1100" b="1" dirty="0" smtClean="0">
              <a:solidFill>
                <a:schemeClr val="tx1"/>
              </a:solidFill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en-GB" sz="1100" dirty="0" smtClean="0">
                <a:solidFill>
                  <a:schemeClr val="tx1"/>
                </a:solidFill>
              </a:rPr>
              <a:t>PLEASE NOTE!</a:t>
            </a:r>
          </a:p>
          <a:p>
            <a:pPr marL="0" indent="0" algn="ctr">
              <a:spcBef>
                <a:spcPct val="0"/>
              </a:spcBef>
              <a:buNone/>
            </a:pPr>
            <a:r>
              <a:rPr lang="en-US" sz="1100" dirty="0"/>
              <a:t>This presentation contains data, information and formats for dedicated use only and may not be communicated, copied, reproduced, distributed or cited without the explicit written permission of </a:t>
            </a:r>
            <a:r>
              <a:rPr lang="en-US" sz="1100" dirty="0" err="1" smtClean="0"/>
              <a:t>SCK•CEN</a:t>
            </a:r>
            <a:r>
              <a:rPr lang="en-US" sz="1100" dirty="0" smtClean="0"/>
              <a:t>.</a:t>
            </a:r>
            <a:r>
              <a:rPr lang="en-US" sz="1100" dirty="0"/>
              <a:t/>
            </a:r>
            <a:br>
              <a:rPr lang="en-US" sz="1100" dirty="0"/>
            </a:br>
            <a:r>
              <a:rPr lang="en-US" sz="1100" dirty="0"/>
              <a:t>If this explicit written permission has been obtained, please reference the </a:t>
            </a:r>
            <a:r>
              <a:rPr lang="en-US" sz="1100" dirty="0" smtClean="0"/>
              <a:t>author, followed </a:t>
            </a:r>
            <a:r>
              <a:rPr lang="en-US" sz="1100" dirty="0"/>
              <a:t>by ‘by courtesy of </a:t>
            </a:r>
            <a:r>
              <a:rPr lang="en-US" sz="1100" dirty="0" err="1" smtClean="0"/>
              <a:t>SCK•CEN</a:t>
            </a:r>
            <a:r>
              <a:rPr lang="en-US" sz="1100" dirty="0" smtClean="0"/>
              <a:t>’.</a:t>
            </a:r>
          </a:p>
          <a:p>
            <a:pPr marL="0" indent="0" algn="ctr">
              <a:spcBef>
                <a:spcPct val="0"/>
              </a:spcBef>
              <a:buNone/>
            </a:pPr>
            <a:endParaRPr lang="en-US" sz="1100" dirty="0" smtClean="0"/>
          </a:p>
          <a:p>
            <a:pPr marL="0" indent="0" algn="ctr">
              <a:spcBef>
                <a:spcPct val="0"/>
              </a:spcBef>
              <a:buNone/>
            </a:pPr>
            <a:r>
              <a:rPr lang="en-US" sz="1100" dirty="0" smtClean="0"/>
              <a:t>Any infringement to this rule is illegal and entitles to claim damages from the infringer, without prejudice to any other right in case of granting a patent or registration in the field of intellectual property.</a:t>
            </a:r>
          </a:p>
          <a:p>
            <a:pPr marL="0" indent="0" algn="ctr">
              <a:spcBef>
                <a:spcPct val="0"/>
              </a:spcBef>
              <a:buNone/>
            </a:pPr>
            <a:endParaRPr lang="en-GB" sz="1100" dirty="0" smtClean="0">
              <a:solidFill>
                <a:schemeClr val="tx1"/>
              </a:solidFill>
            </a:endParaRPr>
          </a:p>
          <a:p>
            <a:pPr marL="0" indent="0" algn="ctr">
              <a:spcBef>
                <a:spcPct val="0"/>
              </a:spcBef>
              <a:buNone/>
            </a:pPr>
            <a:endParaRPr lang="en-GB" sz="1100" dirty="0" smtClean="0">
              <a:solidFill>
                <a:schemeClr val="tx1"/>
              </a:solidFill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en-GB" sz="1100" b="1" dirty="0" err="1" smtClean="0">
                <a:solidFill>
                  <a:schemeClr val="tx1"/>
                </a:solidFill>
              </a:rPr>
              <a:t>SCK•CEN</a:t>
            </a:r>
            <a:endParaRPr lang="en-GB" sz="1100" b="1" dirty="0" smtClean="0">
              <a:solidFill>
                <a:schemeClr val="tx1"/>
              </a:solidFill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en-GB" sz="1100" dirty="0" err="1" smtClean="0">
                <a:solidFill>
                  <a:schemeClr val="tx1"/>
                </a:solidFill>
              </a:rPr>
              <a:t>Studiecentrum</a:t>
            </a:r>
            <a:r>
              <a:rPr lang="en-GB" sz="1100" dirty="0" smtClean="0">
                <a:solidFill>
                  <a:schemeClr val="tx1"/>
                </a:solidFill>
              </a:rPr>
              <a:t> </a:t>
            </a:r>
            <a:r>
              <a:rPr lang="en-GB" sz="1100" dirty="0" err="1" smtClean="0">
                <a:solidFill>
                  <a:schemeClr val="tx1"/>
                </a:solidFill>
              </a:rPr>
              <a:t>voor</a:t>
            </a:r>
            <a:r>
              <a:rPr lang="en-GB" sz="1100" dirty="0" smtClean="0">
                <a:solidFill>
                  <a:schemeClr val="tx1"/>
                </a:solidFill>
              </a:rPr>
              <a:t> </a:t>
            </a:r>
            <a:r>
              <a:rPr lang="en-GB" sz="1100" dirty="0" err="1" smtClean="0">
                <a:solidFill>
                  <a:schemeClr val="tx1"/>
                </a:solidFill>
              </a:rPr>
              <a:t>Kernenergie</a:t>
            </a:r>
            <a:endParaRPr lang="en-GB" sz="1100" dirty="0" smtClean="0">
              <a:solidFill>
                <a:schemeClr val="tx1"/>
              </a:solidFill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en-GB" sz="1100" dirty="0" smtClean="0">
                <a:solidFill>
                  <a:schemeClr val="tx1"/>
                </a:solidFill>
              </a:rPr>
              <a:t>Centre </a:t>
            </a:r>
            <a:r>
              <a:rPr lang="en-GB" sz="1100" dirty="0" err="1" smtClean="0">
                <a:solidFill>
                  <a:schemeClr val="tx1"/>
                </a:solidFill>
              </a:rPr>
              <a:t>d'Etude</a:t>
            </a:r>
            <a:r>
              <a:rPr lang="en-GB" sz="1100" dirty="0" smtClean="0">
                <a:solidFill>
                  <a:schemeClr val="tx1"/>
                </a:solidFill>
              </a:rPr>
              <a:t> de </a:t>
            </a:r>
            <a:r>
              <a:rPr lang="en-GB" sz="1100" dirty="0" err="1" smtClean="0">
                <a:solidFill>
                  <a:schemeClr val="tx1"/>
                </a:solidFill>
              </a:rPr>
              <a:t>l'Energie</a:t>
            </a:r>
            <a:r>
              <a:rPr lang="en-GB" sz="1100" dirty="0" smtClean="0">
                <a:solidFill>
                  <a:schemeClr val="tx1"/>
                </a:solidFill>
              </a:rPr>
              <a:t> </a:t>
            </a:r>
            <a:r>
              <a:rPr lang="en-GB" sz="1100" dirty="0" err="1" smtClean="0">
                <a:solidFill>
                  <a:schemeClr val="tx1"/>
                </a:solidFill>
              </a:rPr>
              <a:t>Nucléaire</a:t>
            </a:r>
            <a:endParaRPr lang="en-GB" sz="1100" dirty="0" smtClean="0">
              <a:solidFill>
                <a:schemeClr val="tx1"/>
              </a:solidFill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en-GB" sz="1100" dirty="0" smtClean="0">
                <a:solidFill>
                  <a:schemeClr val="tx1"/>
                </a:solidFill>
              </a:rPr>
              <a:t>Belgian Nuclear </a:t>
            </a:r>
            <a:r>
              <a:rPr lang="en-US" sz="1100" dirty="0" smtClean="0">
                <a:solidFill>
                  <a:schemeClr val="tx1"/>
                </a:solidFill>
              </a:rPr>
              <a:t>Research</a:t>
            </a:r>
            <a:r>
              <a:rPr lang="en-GB" sz="1100" dirty="0" smtClean="0">
                <a:solidFill>
                  <a:schemeClr val="tx1"/>
                </a:solidFill>
              </a:rPr>
              <a:t> Centre</a:t>
            </a:r>
          </a:p>
          <a:p>
            <a:pPr marL="0" indent="0" algn="ctr">
              <a:spcBef>
                <a:spcPct val="0"/>
              </a:spcBef>
              <a:buNone/>
            </a:pPr>
            <a:endParaRPr lang="en-GB" sz="1100" dirty="0" smtClean="0">
              <a:solidFill>
                <a:schemeClr val="tx1"/>
              </a:solidFill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en-GB" sz="1100" dirty="0" err="1" smtClean="0">
                <a:solidFill>
                  <a:schemeClr val="tx1"/>
                </a:solidFill>
              </a:rPr>
              <a:t>Stichting</a:t>
            </a:r>
            <a:r>
              <a:rPr lang="en-GB" sz="1100" dirty="0" smtClean="0">
                <a:solidFill>
                  <a:schemeClr val="tx1"/>
                </a:solidFill>
              </a:rPr>
              <a:t> van </a:t>
            </a:r>
            <a:r>
              <a:rPr lang="en-GB" sz="1100" dirty="0" err="1" smtClean="0">
                <a:solidFill>
                  <a:schemeClr val="tx1"/>
                </a:solidFill>
              </a:rPr>
              <a:t>Openbaar</a:t>
            </a:r>
            <a:r>
              <a:rPr lang="en-GB" sz="1100" dirty="0" smtClean="0">
                <a:solidFill>
                  <a:schemeClr val="tx1"/>
                </a:solidFill>
              </a:rPr>
              <a:t> Nut </a:t>
            </a:r>
          </a:p>
          <a:p>
            <a:pPr marL="0" indent="0" algn="ctr">
              <a:spcBef>
                <a:spcPct val="0"/>
              </a:spcBef>
              <a:buNone/>
            </a:pPr>
            <a:r>
              <a:rPr lang="en-GB" sz="1100" dirty="0" err="1" smtClean="0">
                <a:solidFill>
                  <a:schemeClr val="tx1"/>
                </a:solidFill>
              </a:rPr>
              <a:t>Fondation</a:t>
            </a:r>
            <a:r>
              <a:rPr lang="en-GB" sz="1100" dirty="0" smtClean="0">
                <a:solidFill>
                  <a:schemeClr val="tx1"/>
                </a:solidFill>
              </a:rPr>
              <a:t> </a:t>
            </a:r>
            <a:r>
              <a:rPr lang="en-GB" sz="1100" dirty="0" err="1" smtClean="0">
                <a:solidFill>
                  <a:schemeClr val="tx1"/>
                </a:solidFill>
              </a:rPr>
              <a:t>d'Utilité</a:t>
            </a:r>
            <a:r>
              <a:rPr lang="en-GB" sz="1100" dirty="0" smtClean="0">
                <a:solidFill>
                  <a:schemeClr val="tx1"/>
                </a:solidFill>
              </a:rPr>
              <a:t> </a:t>
            </a:r>
            <a:r>
              <a:rPr lang="en-GB" sz="1100" dirty="0" err="1" smtClean="0">
                <a:solidFill>
                  <a:schemeClr val="tx1"/>
                </a:solidFill>
              </a:rPr>
              <a:t>Publique</a:t>
            </a:r>
            <a:r>
              <a:rPr lang="en-GB" sz="1100" dirty="0" smtClean="0">
                <a:solidFill>
                  <a:schemeClr val="tx1"/>
                </a:solidFill>
              </a:rPr>
              <a:t> </a:t>
            </a:r>
          </a:p>
          <a:p>
            <a:pPr marL="0" indent="0" algn="ctr">
              <a:spcBef>
                <a:spcPct val="0"/>
              </a:spcBef>
              <a:buNone/>
            </a:pPr>
            <a:r>
              <a:rPr lang="en-GB" sz="1100" dirty="0" smtClean="0">
                <a:solidFill>
                  <a:schemeClr val="tx1"/>
                </a:solidFill>
              </a:rPr>
              <a:t>Foundation of Public Utility</a:t>
            </a:r>
          </a:p>
          <a:p>
            <a:pPr marL="0" indent="0" algn="ctr">
              <a:spcBef>
                <a:spcPct val="0"/>
              </a:spcBef>
              <a:buNone/>
            </a:pPr>
            <a:endParaRPr lang="en-GB" sz="1100" dirty="0" smtClean="0">
              <a:solidFill>
                <a:schemeClr val="tx1"/>
              </a:solidFill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en-GB" sz="1100" dirty="0" smtClean="0">
                <a:solidFill>
                  <a:schemeClr val="tx1"/>
                </a:solidFill>
              </a:rPr>
              <a:t>Registered Office: Avenue Herrmann-</a:t>
            </a:r>
            <a:r>
              <a:rPr lang="en-GB" sz="1100" dirty="0" err="1" smtClean="0">
                <a:solidFill>
                  <a:schemeClr val="tx1"/>
                </a:solidFill>
              </a:rPr>
              <a:t>Debrouxlaan</a:t>
            </a:r>
            <a:r>
              <a:rPr lang="en-GB" sz="1100" dirty="0" smtClean="0">
                <a:solidFill>
                  <a:schemeClr val="tx1"/>
                </a:solidFill>
              </a:rPr>
              <a:t> 40 – BE-1160 BRUSSELS</a:t>
            </a:r>
          </a:p>
          <a:p>
            <a:pPr marL="0" indent="0" algn="ctr">
              <a:spcBef>
                <a:spcPct val="0"/>
              </a:spcBef>
              <a:buNone/>
            </a:pPr>
            <a:r>
              <a:rPr lang="en-GB" sz="1100" dirty="0" smtClean="0">
                <a:solidFill>
                  <a:schemeClr val="tx1"/>
                </a:solidFill>
              </a:rPr>
              <a:t>Operational Office: </a:t>
            </a:r>
            <a:r>
              <a:rPr lang="en-GB" sz="1100" dirty="0" err="1" smtClean="0">
                <a:solidFill>
                  <a:schemeClr val="tx1"/>
                </a:solidFill>
              </a:rPr>
              <a:t>Boeretang</a:t>
            </a:r>
            <a:r>
              <a:rPr lang="en-GB" sz="1100" dirty="0" smtClean="0">
                <a:solidFill>
                  <a:schemeClr val="tx1"/>
                </a:solidFill>
              </a:rPr>
              <a:t> 200 – BE-2400 </a:t>
            </a:r>
            <a:r>
              <a:rPr lang="en-GB" sz="1100" dirty="0" err="1" smtClean="0">
                <a:solidFill>
                  <a:schemeClr val="tx1"/>
                </a:solidFill>
              </a:rPr>
              <a:t>MOL</a:t>
            </a:r>
            <a:r>
              <a:rPr lang="en-GB" sz="1100" dirty="0" smtClean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4" name="Picture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6759" y="5018568"/>
            <a:ext cx="1802697" cy="112491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803401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 smtClean="0">
                <a:latin typeface="+mj-lt"/>
              </a:rPr>
              <a:t>Methodology</a:t>
            </a:r>
            <a:endParaRPr lang="fr-BE" dirty="0">
              <a:latin typeface="+mj-lt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878261983"/>
              </p:ext>
            </p:extLst>
          </p:nvPr>
        </p:nvGraphicFramePr>
        <p:xfrm>
          <a:off x="360219" y="187498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05760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/>
              <a:t>O</a:t>
            </a:r>
            <a:r>
              <a:rPr lang="fr-BE" dirty="0" err="1" smtClean="0"/>
              <a:t>verview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BE" dirty="0" smtClean="0"/>
          </a:p>
          <a:p>
            <a:endParaRPr lang="fr-BE" dirty="0"/>
          </a:p>
          <a:p>
            <a:pPr marL="457200" indent="-457200">
              <a:buFont typeface="+mj-lt"/>
              <a:buAutoNum type="arabicPeriod"/>
            </a:pPr>
            <a:r>
              <a:rPr lang="fr-BE" sz="4000" b="1" u="sng" dirty="0" err="1" smtClean="0"/>
              <a:t>Literature</a:t>
            </a:r>
            <a:r>
              <a:rPr lang="fr-BE" sz="4000" b="1" u="sng" dirty="0" smtClean="0"/>
              <a:t> </a:t>
            </a:r>
            <a:r>
              <a:rPr lang="fr-BE" sz="4000" b="1" u="sng" dirty="0" err="1" smtClean="0"/>
              <a:t>analysis</a:t>
            </a:r>
            <a:endParaRPr lang="fr-BE" sz="4000" b="1" u="sng" dirty="0" smtClean="0"/>
          </a:p>
          <a:p>
            <a:pPr marL="457200" indent="-457200">
              <a:buFont typeface="+mj-lt"/>
              <a:buAutoNum type="arabicPeriod"/>
            </a:pPr>
            <a:endParaRPr lang="fr-BE" dirty="0"/>
          </a:p>
          <a:p>
            <a:pPr marL="457200" indent="-457200">
              <a:buFont typeface="+mj-lt"/>
              <a:buAutoNum type="arabicPeriod"/>
            </a:pPr>
            <a:r>
              <a:rPr lang="fr-BE" sz="3200" dirty="0" err="1" smtClean="0"/>
              <a:t>Fieldwork</a:t>
            </a:r>
            <a:r>
              <a:rPr lang="fr-BE" sz="3200" dirty="0" smtClean="0"/>
              <a:t> </a:t>
            </a:r>
            <a:r>
              <a:rPr lang="fr-BE" sz="3200" dirty="0" err="1" smtClean="0"/>
              <a:t>analysis</a:t>
            </a:r>
            <a:endParaRPr lang="fr-BE" sz="3200" dirty="0"/>
          </a:p>
        </p:txBody>
      </p:sp>
    </p:spTree>
    <p:extLst>
      <p:ext uri="{BB962C8B-B14F-4D97-AF65-F5344CB8AC3E}">
        <p14:creationId xmlns:p14="http://schemas.microsoft.com/office/powerpoint/2010/main" val="14639589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 11"/>
          <p:cNvSpPr/>
          <p:nvPr/>
        </p:nvSpPr>
        <p:spPr>
          <a:xfrm>
            <a:off x="2673003" y="1512874"/>
            <a:ext cx="3605156" cy="2133812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2400" dirty="0" smtClean="0">
                <a:solidFill>
                  <a:schemeClr val="tx1"/>
                </a:solidFill>
                <a:latin typeface="+mj-lt"/>
              </a:rPr>
              <a:t>« </a:t>
            </a:r>
            <a:r>
              <a:rPr lang="fr-BE" sz="2400" dirty="0" err="1" smtClean="0">
                <a:solidFill>
                  <a:schemeClr val="tx1"/>
                </a:solidFill>
                <a:latin typeface="+mj-lt"/>
              </a:rPr>
              <a:t>Two</a:t>
            </a:r>
            <a:r>
              <a:rPr lang="fr-BE" sz="24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fr-BE" sz="2400" dirty="0" err="1">
                <a:solidFill>
                  <a:schemeClr val="tx1"/>
                </a:solidFill>
                <a:latin typeface="+mj-lt"/>
              </a:rPr>
              <a:t>sides</a:t>
            </a:r>
            <a:r>
              <a:rPr lang="fr-BE" sz="2400" dirty="0">
                <a:solidFill>
                  <a:schemeClr val="tx1"/>
                </a:solidFill>
                <a:latin typeface="+mj-lt"/>
              </a:rPr>
              <a:t> of the </a:t>
            </a:r>
            <a:r>
              <a:rPr lang="fr-BE" sz="2400" dirty="0" err="1">
                <a:solidFill>
                  <a:schemeClr val="tx1"/>
                </a:solidFill>
                <a:latin typeface="+mj-lt"/>
              </a:rPr>
              <a:t>same</a:t>
            </a:r>
            <a:r>
              <a:rPr lang="fr-BE" sz="2400" dirty="0">
                <a:solidFill>
                  <a:schemeClr val="tx1"/>
                </a:solidFill>
                <a:latin typeface="+mj-lt"/>
              </a:rPr>
              <a:t> </a:t>
            </a:r>
            <a:r>
              <a:rPr lang="fr-BE" sz="2400" dirty="0" smtClean="0">
                <a:solidFill>
                  <a:schemeClr val="tx1"/>
                </a:solidFill>
                <a:latin typeface="+mj-lt"/>
              </a:rPr>
              <a:t>coin »</a:t>
            </a:r>
            <a:endParaRPr lang="fr-BE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33196" y="1004165"/>
            <a:ext cx="2888827" cy="496389"/>
          </a:xfrm>
          <a:prstGeom prst="rect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2700" dirty="0" err="1">
                <a:solidFill>
                  <a:schemeClr val="tx1"/>
                </a:solidFill>
                <a:latin typeface="+mj-lt"/>
              </a:rPr>
              <a:t>Safety</a:t>
            </a:r>
            <a:endParaRPr lang="fr-BE" sz="27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955689" y="1004165"/>
            <a:ext cx="2871420" cy="496389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2700" dirty="0">
                <a:solidFill>
                  <a:schemeClr val="tx1"/>
                </a:solidFill>
                <a:latin typeface="+mj-lt"/>
              </a:rPr>
              <a:t>Security</a:t>
            </a:r>
          </a:p>
        </p:txBody>
      </p:sp>
      <p:sp>
        <p:nvSpPr>
          <p:cNvPr id="2" name="Rectangle 1"/>
          <p:cNvSpPr/>
          <p:nvPr/>
        </p:nvSpPr>
        <p:spPr>
          <a:xfrm>
            <a:off x="832640" y="305787"/>
            <a:ext cx="79944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r-BE" sz="2800" dirty="0" smtClean="0"/>
              <a:t>Dominant </a:t>
            </a:r>
            <a:r>
              <a:rPr lang="fr-BE" sz="2800" dirty="0" err="1" smtClean="0"/>
              <a:t>views</a:t>
            </a:r>
            <a:r>
              <a:rPr lang="fr-BE" sz="2800" dirty="0" smtClean="0"/>
              <a:t> on safety &amp; security </a:t>
            </a:r>
            <a:endParaRPr lang="fr-BE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1887894" y="5988387"/>
            <a:ext cx="5175379" cy="40011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BE" sz="2000" dirty="0" err="1" smtClean="0"/>
              <a:t>Results</a:t>
            </a:r>
            <a:r>
              <a:rPr lang="fr-BE" sz="2000" dirty="0" smtClean="0"/>
              <a:t> </a:t>
            </a:r>
            <a:r>
              <a:rPr lang="fr-BE" sz="2000" dirty="0" err="1" smtClean="0"/>
              <a:t>from</a:t>
            </a:r>
            <a:r>
              <a:rPr lang="fr-BE" sz="2000" dirty="0" smtClean="0"/>
              <a:t> </a:t>
            </a:r>
            <a:r>
              <a:rPr lang="fr-BE" sz="2000" dirty="0" err="1" smtClean="0"/>
              <a:t>literatures</a:t>
            </a:r>
            <a:r>
              <a:rPr lang="fr-BE" sz="2000" dirty="0" smtClean="0"/>
              <a:t> on safety &amp; security</a:t>
            </a:r>
            <a:endParaRPr lang="fr-BE" sz="2000" dirty="0"/>
          </a:p>
        </p:txBody>
      </p:sp>
      <p:sp>
        <p:nvSpPr>
          <p:cNvPr id="4" name="Down Arrow 3"/>
          <p:cNvSpPr/>
          <p:nvPr/>
        </p:nvSpPr>
        <p:spPr bwMode="auto">
          <a:xfrm>
            <a:off x="4285927" y="3712667"/>
            <a:ext cx="379309" cy="441941"/>
          </a:xfrm>
          <a:prstGeom prst="downArrow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2481943" y="4485242"/>
            <a:ext cx="3993502" cy="828947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BE" sz="32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Arial" charset="0"/>
              </a:rPr>
              <a:t>Focus on synergies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3437" y="2339110"/>
            <a:ext cx="2656587" cy="1992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144417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4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201"/>
          <a:stretch/>
        </p:blipFill>
        <p:spPr>
          <a:xfrm>
            <a:off x="4647298" y="1687603"/>
            <a:ext cx="4496702" cy="3119528"/>
          </a:xfrm>
          <a:prstGeom prst="rect">
            <a:avLst/>
          </a:prstGeom>
        </p:spPr>
      </p:pic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553"/>
          <a:stretch/>
        </p:blipFill>
        <p:spPr>
          <a:xfrm>
            <a:off x="0" y="2290354"/>
            <a:ext cx="4940546" cy="2420983"/>
          </a:xfrm>
        </p:spPr>
      </p:pic>
      <p:sp>
        <p:nvSpPr>
          <p:cNvPr id="6" name="Rectangle 5"/>
          <p:cNvSpPr/>
          <p:nvPr/>
        </p:nvSpPr>
        <p:spPr>
          <a:xfrm>
            <a:off x="832640" y="305787"/>
            <a:ext cx="79944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r-BE" sz="2800" dirty="0" smtClean="0"/>
              <a:t>Safety &amp; security </a:t>
            </a:r>
            <a:r>
              <a:rPr lang="fr-BE" sz="2800" dirty="0" err="1" smtClean="0"/>
              <a:t>models</a:t>
            </a:r>
            <a:r>
              <a:rPr lang="fr-BE" sz="2800" dirty="0" smtClean="0"/>
              <a:t> </a:t>
            </a:r>
            <a:endParaRPr lang="fr-BE" sz="2800" dirty="0"/>
          </a:p>
        </p:txBody>
      </p:sp>
      <p:sp>
        <p:nvSpPr>
          <p:cNvPr id="2" name="TextBox 1"/>
          <p:cNvSpPr txBox="1"/>
          <p:nvPr/>
        </p:nvSpPr>
        <p:spPr>
          <a:xfrm>
            <a:off x="5312229" y="1123406"/>
            <a:ext cx="28041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 smtClean="0"/>
              <a:t>P2T Model (Reniers, 2010)</a:t>
            </a:r>
            <a:endParaRPr lang="fr-BE" dirty="0"/>
          </a:p>
        </p:txBody>
      </p:sp>
      <p:sp>
        <p:nvSpPr>
          <p:cNvPr id="7" name="TextBox 6"/>
          <p:cNvSpPr txBox="1"/>
          <p:nvPr/>
        </p:nvSpPr>
        <p:spPr>
          <a:xfrm>
            <a:off x="1068193" y="1123406"/>
            <a:ext cx="2804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IAEA (International Atomic </a:t>
            </a:r>
            <a:r>
              <a:rPr lang="fr-BE" dirty="0" err="1" smtClean="0"/>
              <a:t>Energy</a:t>
            </a:r>
            <a:r>
              <a:rPr lang="fr-BE" dirty="0" smtClean="0"/>
              <a:t> Agency) model</a:t>
            </a:r>
            <a:endParaRPr lang="fr-BE" dirty="0"/>
          </a:p>
        </p:txBody>
      </p:sp>
      <p:sp>
        <p:nvSpPr>
          <p:cNvPr id="3" name="TextBox 2"/>
          <p:cNvSpPr txBox="1"/>
          <p:nvPr/>
        </p:nvSpPr>
        <p:spPr>
          <a:xfrm>
            <a:off x="966651" y="5033554"/>
            <a:ext cx="30218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/>
              <a:t>S</a:t>
            </a:r>
            <a:r>
              <a:rPr lang="fr-BE" dirty="0" smtClean="0"/>
              <a:t>ynergies</a:t>
            </a:r>
            <a:endParaRPr lang="fr-BE" dirty="0"/>
          </a:p>
        </p:txBody>
      </p:sp>
      <p:sp>
        <p:nvSpPr>
          <p:cNvPr id="8" name="TextBox 7"/>
          <p:cNvSpPr txBox="1"/>
          <p:nvPr/>
        </p:nvSpPr>
        <p:spPr>
          <a:xfrm>
            <a:off x="5384711" y="4909662"/>
            <a:ext cx="30218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400" dirty="0" err="1"/>
              <a:t>I</a:t>
            </a:r>
            <a:r>
              <a:rPr lang="fr-BE" sz="2400" dirty="0" err="1" smtClean="0"/>
              <a:t>ntegration</a:t>
            </a:r>
            <a:endParaRPr lang="fr-BE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3988526" y="1441156"/>
            <a:ext cx="2281645" cy="73866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BE" dirty="0" smtClean="0"/>
              <a:t>Safety &amp; security management, training, </a:t>
            </a:r>
            <a:r>
              <a:rPr lang="fr-BE" dirty="0" err="1" smtClean="0"/>
              <a:t>awareness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2464143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BE" dirty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152057965"/>
              </p:ext>
            </p:extLst>
          </p:nvPr>
        </p:nvGraphicFramePr>
        <p:xfrm>
          <a:off x="440839" y="702798"/>
          <a:ext cx="8277225" cy="50856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334877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BE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09682753"/>
              </p:ext>
            </p:extLst>
          </p:nvPr>
        </p:nvGraphicFramePr>
        <p:xfrm>
          <a:off x="295275" y="1458070"/>
          <a:ext cx="8277225" cy="50856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10124738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>
                <a:latin typeface="+mj-lt"/>
              </a:rPr>
              <a:t>About tensions and </a:t>
            </a:r>
            <a:r>
              <a:rPr lang="fr-BE" dirty="0" err="1" smtClean="0">
                <a:latin typeface="+mj-lt"/>
              </a:rPr>
              <a:t>their</a:t>
            </a:r>
            <a:r>
              <a:rPr lang="fr-BE" dirty="0" smtClean="0">
                <a:latin typeface="+mj-lt"/>
              </a:rPr>
              <a:t> </a:t>
            </a:r>
            <a:r>
              <a:rPr lang="fr-BE" dirty="0" err="1" smtClean="0">
                <a:latin typeface="+mj-lt"/>
              </a:rPr>
              <a:t>governance</a:t>
            </a:r>
            <a:endParaRPr lang="fr-BE" dirty="0">
              <a:latin typeface="+mj-lt"/>
            </a:endParaRPr>
          </a:p>
        </p:txBody>
      </p:sp>
      <p:sp>
        <p:nvSpPr>
          <p:cNvPr id="5" name="Oval 4"/>
          <p:cNvSpPr/>
          <p:nvPr/>
        </p:nvSpPr>
        <p:spPr>
          <a:xfrm>
            <a:off x="3291840" y="2737555"/>
            <a:ext cx="2413363" cy="196813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2400" dirty="0">
                <a:solidFill>
                  <a:schemeClr val="tx1"/>
                </a:solidFill>
                <a:latin typeface="+mj-lt"/>
              </a:rPr>
              <a:t>Tensions </a:t>
            </a:r>
            <a:r>
              <a:rPr lang="fr-BE" sz="2400" dirty="0" err="1">
                <a:solidFill>
                  <a:schemeClr val="tx1"/>
                </a:solidFill>
                <a:latin typeface="+mj-lt"/>
              </a:rPr>
              <a:t>between</a:t>
            </a:r>
            <a:r>
              <a:rPr lang="fr-BE" sz="2400" dirty="0">
                <a:solidFill>
                  <a:schemeClr val="tx1"/>
                </a:solidFill>
                <a:latin typeface="+mj-lt"/>
              </a:rPr>
              <a:t> safety &amp; security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16133" y="3959905"/>
            <a:ext cx="18549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800" dirty="0">
                <a:latin typeface="+mj-lt"/>
              </a:rPr>
              <a:t>« </a:t>
            </a:r>
            <a:r>
              <a:rPr lang="en-US" sz="1800" dirty="0">
                <a:latin typeface="+mj-lt"/>
              </a:rPr>
              <a:t>To </a:t>
            </a:r>
            <a:r>
              <a:rPr lang="en-US" sz="1800" b="1" dirty="0">
                <a:latin typeface="+mj-lt"/>
              </a:rPr>
              <a:t>avoid</a:t>
            </a:r>
            <a:r>
              <a:rPr lang="en-US" sz="1800" dirty="0">
                <a:latin typeface="+mj-lt"/>
              </a:rPr>
              <a:t> conflicting </a:t>
            </a:r>
            <a:r>
              <a:rPr lang="en-US" sz="1800" dirty="0" smtClean="0">
                <a:latin typeface="+mj-lt"/>
              </a:rPr>
              <a:t>situations</a:t>
            </a:r>
            <a:r>
              <a:rPr lang="fr-BE" sz="1800" dirty="0" smtClean="0">
                <a:latin typeface="+mj-lt"/>
              </a:rPr>
              <a:t>» </a:t>
            </a:r>
            <a:r>
              <a:rPr lang="fr-BE" sz="1800" dirty="0">
                <a:latin typeface="+mj-lt"/>
              </a:rPr>
              <a:t>(Reniers, 2011)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844540" y="2244294"/>
            <a:ext cx="18549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800" dirty="0">
                <a:latin typeface="+mj-lt"/>
              </a:rPr>
              <a:t>«</a:t>
            </a:r>
            <a:r>
              <a:rPr lang="fr-BE" sz="1800" b="1" dirty="0" err="1">
                <a:latin typeface="+mj-lt"/>
              </a:rPr>
              <a:t>resolution</a:t>
            </a:r>
            <a:r>
              <a:rPr lang="fr-BE" sz="1800" dirty="0">
                <a:latin typeface="+mj-lt"/>
              </a:rPr>
              <a:t> of </a:t>
            </a:r>
            <a:r>
              <a:rPr lang="fr-BE" sz="1800" dirty="0" err="1">
                <a:latin typeface="+mj-lt"/>
              </a:rPr>
              <a:t>potential</a:t>
            </a:r>
            <a:r>
              <a:rPr lang="fr-BE" sz="1800" dirty="0">
                <a:latin typeface="+mj-lt"/>
              </a:rPr>
              <a:t> </a:t>
            </a:r>
            <a:r>
              <a:rPr lang="fr-BE" sz="1800" dirty="0" err="1" smtClean="0">
                <a:latin typeface="+mj-lt"/>
              </a:rPr>
              <a:t>conflicts</a:t>
            </a:r>
            <a:r>
              <a:rPr lang="fr-BE" sz="1800" dirty="0" smtClean="0">
                <a:latin typeface="+mj-lt"/>
              </a:rPr>
              <a:t>» </a:t>
            </a:r>
            <a:r>
              <a:rPr lang="fr-BE" sz="1800" dirty="0">
                <a:latin typeface="+mj-lt"/>
              </a:rPr>
              <a:t>(</a:t>
            </a:r>
            <a:r>
              <a:rPr lang="fr-BE" sz="1800" dirty="0" err="1">
                <a:latin typeface="+mj-lt"/>
              </a:rPr>
              <a:t>Kriaa</a:t>
            </a:r>
            <a:r>
              <a:rPr lang="fr-BE" sz="1800" dirty="0">
                <a:latin typeface="+mj-lt"/>
              </a:rPr>
              <a:t> et al., 2015)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915835" y="1998891"/>
            <a:ext cx="161113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 smtClean="0">
                <a:latin typeface="+mj-lt"/>
              </a:rPr>
              <a:t>“These </a:t>
            </a:r>
            <a:r>
              <a:rPr lang="en-US" sz="1800" dirty="0">
                <a:latin typeface="+mj-lt"/>
              </a:rPr>
              <a:t>conflicts can be </a:t>
            </a:r>
            <a:r>
              <a:rPr lang="en-US" sz="1800" b="1" dirty="0" smtClean="0">
                <a:latin typeface="+mj-lt"/>
              </a:rPr>
              <a:t>solved</a:t>
            </a:r>
            <a:r>
              <a:rPr lang="en-US" sz="1800" dirty="0" smtClean="0">
                <a:latin typeface="+mj-lt"/>
              </a:rPr>
              <a:t>” </a:t>
            </a:r>
            <a:r>
              <a:rPr lang="en-US" sz="1800" dirty="0">
                <a:latin typeface="+mj-lt"/>
              </a:rPr>
              <a:t>(IAEA, 2010)</a:t>
            </a:r>
            <a:endParaRPr lang="fr-BE" sz="1800" dirty="0">
              <a:latin typeface="+mj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705203" y="4236903"/>
            <a:ext cx="238179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>
                <a:latin typeface="+mj-lt"/>
              </a:rPr>
              <a:t>“</a:t>
            </a:r>
            <a:r>
              <a:rPr lang="en-US" sz="1800" b="1" dirty="0">
                <a:latin typeface="+mj-lt"/>
              </a:rPr>
              <a:t>resolve</a:t>
            </a:r>
            <a:r>
              <a:rPr lang="en-US" sz="1800" dirty="0">
                <a:latin typeface="+mj-lt"/>
              </a:rPr>
              <a:t> possible </a:t>
            </a:r>
            <a:r>
              <a:rPr lang="en-US" sz="1800" dirty="0" smtClean="0">
                <a:latin typeface="+mj-lt"/>
              </a:rPr>
              <a:t>conflicts” </a:t>
            </a:r>
            <a:r>
              <a:rPr lang="en-US" sz="1800" dirty="0">
                <a:latin typeface="+mj-lt"/>
              </a:rPr>
              <a:t>(</a:t>
            </a:r>
            <a:r>
              <a:rPr lang="en-US" sz="1800" dirty="0" err="1">
                <a:latin typeface="+mj-lt"/>
              </a:rPr>
              <a:t>Karanikas</a:t>
            </a:r>
            <a:r>
              <a:rPr lang="en-US" sz="1800" dirty="0">
                <a:latin typeface="+mj-lt"/>
              </a:rPr>
              <a:t>, 2017)</a:t>
            </a:r>
            <a:endParaRPr lang="fr-BE" sz="1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612534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  <p:bldP spid="12" grpId="0"/>
      <p:bldP spid="14" grpId="0"/>
    </p:bldLst>
  </p:timing>
</p:sld>
</file>

<file path=ppt/theme/theme1.xml><?xml version="1.0" encoding="utf-8"?>
<a:theme xmlns:a="http://schemas.openxmlformats.org/drawingml/2006/main" name="_SCK">
  <a:themeElements>
    <a:clrScheme name="SCKCEN">
      <a:dk1>
        <a:srgbClr val="000000"/>
      </a:dk1>
      <a:lt1>
        <a:srgbClr val="ABE1FF"/>
      </a:lt1>
      <a:dk2>
        <a:srgbClr val="0DA9FF"/>
      </a:dk2>
      <a:lt2>
        <a:srgbClr val="FFFFFF"/>
      </a:lt2>
      <a:accent1>
        <a:srgbClr val="00517E"/>
      </a:accent1>
      <a:accent2>
        <a:srgbClr val="007DC3"/>
      </a:accent2>
      <a:accent3>
        <a:srgbClr val="0DA9FF"/>
      </a:accent3>
      <a:accent4>
        <a:srgbClr val="69C9FF"/>
      </a:accent4>
      <a:accent5>
        <a:srgbClr val="ABE1FF"/>
      </a:accent5>
      <a:accent6>
        <a:srgbClr val="D9F1FF"/>
      </a:accent6>
      <a:hlink>
        <a:srgbClr val="007DC3"/>
      </a:hlink>
      <a:folHlink>
        <a:srgbClr val="000000"/>
      </a:folHlink>
    </a:clrScheme>
    <a:fontScheme name="SCK•CEN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2__SC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_SCK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_SCK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_SCK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_SCK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_SCK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_SCK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SCKCEN ppt template 20180129.potx" id="{2C9AB229-2C21-4BE7-8473-F041D61EF2E4}" vid="{F60CE9FA-A255-400D-89DC-1590CEF942C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_SCK</Template>
  <TotalTime>4553</TotalTime>
  <Pages>22</Pages>
  <Words>802</Words>
  <Application>Microsoft Office PowerPoint</Application>
  <PresentationFormat>On-screen Show (4:3)</PresentationFormat>
  <Paragraphs>198</Paragraphs>
  <Slides>23</Slides>
  <Notes>7</Notes>
  <HiddenSlides>6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32" baseType="lpstr">
      <vt:lpstr>Arial</vt:lpstr>
      <vt:lpstr>Calibri</vt:lpstr>
      <vt:lpstr>Calibri Light</vt:lpstr>
      <vt:lpstr>Garamond</vt:lpstr>
      <vt:lpstr>Segoe UI</vt:lpstr>
      <vt:lpstr>Times New Roman</vt:lpstr>
      <vt:lpstr>Wingdings</vt:lpstr>
      <vt:lpstr>_SCK</vt:lpstr>
      <vt:lpstr>Office Theme</vt:lpstr>
      <vt:lpstr>PowerPoint Presentation</vt:lpstr>
      <vt:lpstr>PowerPoint Presentation</vt:lpstr>
      <vt:lpstr>Methodology</vt:lpstr>
      <vt:lpstr>Overview</vt:lpstr>
      <vt:lpstr>PowerPoint Presentation</vt:lpstr>
      <vt:lpstr>PowerPoint Presentation</vt:lpstr>
      <vt:lpstr>PowerPoint Presentation</vt:lpstr>
      <vt:lpstr>PowerPoint Presentation</vt:lpstr>
      <vt:lpstr>About tensions and their governance</vt:lpstr>
      <vt:lpstr>Overview</vt:lpstr>
      <vt:lpstr>Fieldwork: Safety and security aspects in a Nuclear Research Center</vt:lpstr>
      <vt:lpstr>Safety and security aspects of projects’ set-up</vt:lpstr>
      <vt:lpstr>Safety and security aspects of projects’ set-up</vt:lpstr>
      <vt:lpstr>A central actor</vt:lpstr>
      <vt:lpstr>PowerPoint Presentation</vt:lpstr>
      <vt:lpstr>PowerPoint Presentation</vt:lpstr>
      <vt:lpstr>About tensions</vt:lpstr>
      <vt:lpstr>PowerPoint Presentation</vt:lpstr>
      <vt:lpstr>PowerPoint Presentation</vt:lpstr>
      <vt:lpstr>… And their silencing</vt:lpstr>
      <vt:lpstr>PowerPoint Presentation</vt:lpstr>
      <vt:lpstr>PowerPoint Presentation</vt:lpstr>
      <vt:lpstr>PowerPoint Presentation</vt:lpstr>
    </vt:vector>
  </TitlesOfParts>
  <Company>SCK-CEN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Glesner Colin</dc:creator>
  <cp:lastModifiedBy>Glesner Colin</cp:lastModifiedBy>
  <cp:revision>80</cp:revision>
  <cp:lastPrinted>2011-12-22T07:31:06Z</cp:lastPrinted>
  <dcterms:created xsi:type="dcterms:W3CDTF">2019-03-12T09:29:01Z</dcterms:created>
  <dcterms:modified xsi:type="dcterms:W3CDTF">2019-04-01T12:40:28Z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exandriaPath">
    <vt:lpwstr/>
  </property>
</Properties>
</file>