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4.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5.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6.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theme/theme7.xml" ContentType="application/vnd.openxmlformats-officedocument.theme+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3" r:id="rId2"/>
    <p:sldMasterId id="2147484027" r:id="rId3"/>
    <p:sldMasterId id="2147484050" r:id="rId4"/>
    <p:sldMasterId id="2147484073" r:id="rId5"/>
    <p:sldMasterId id="2147484096" r:id="rId6"/>
    <p:sldMasterId id="2147484674" r:id="rId7"/>
    <p:sldMasterId id="2147485183" r:id="rId8"/>
  </p:sldMasterIdLst>
  <p:notesMasterIdLst>
    <p:notesMasterId r:id="rId40"/>
  </p:notesMasterIdLst>
  <p:sldIdLst>
    <p:sldId id="1508" r:id="rId9"/>
    <p:sldId id="1180" r:id="rId10"/>
    <p:sldId id="1538" r:id="rId11"/>
    <p:sldId id="1509" r:id="rId12"/>
    <p:sldId id="1534" r:id="rId13"/>
    <p:sldId id="1503" r:id="rId14"/>
    <p:sldId id="1502" r:id="rId15"/>
    <p:sldId id="1512" r:id="rId16"/>
    <p:sldId id="1539" r:id="rId17"/>
    <p:sldId id="1510" r:id="rId18"/>
    <p:sldId id="1524" r:id="rId19"/>
    <p:sldId id="1525" r:id="rId20"/>
    <p:sldId id="1527" r:id="rId21"/>
    <p:sldId id="1520" r:id="rId22"/>
    <p:sldId id="1513" r:id="rId23"/>
    <p:sldId id="1529" r:id="rId24"/>
    <p:sldId id="1521" r:id="rId25"/>
    <p:sldId id="1535" r:id="rId26"/>
    <p:sldId id="1523" r:id="rId27"/>
    <p:sldId id="1471" r:id="rId28"/>
    <p:sldId id="1522" r:id="rId29"/>
    <p:sldId id="1533" r:id="rId30"/>
    <p:sldId id="1536" r:id="rId31"/>
    <p:sldId id="1526" r:id="rId32"/>
    <p:sldId id="1541" r:id="rId33"/>
    <p:sldId id="1530" r:id="rId34"/>
    <p:sldId id="1531" r:id="rId35"/>
    <p:sldId id="1532" r:id="rId36"/>
    <p:sldId id="1461" r:id="rId37"/>
    <p:sldId id="1540" r:id="rId38"/>
    <p:sldId id="153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0D14311E-BC9B-48AD-BE28-9BE6748AD3C7}">
          <p14:sldIdLst>
            <p14:sldId id="1508"/>
            <p14:sldId id="1180"/>
            <p14:sldId id="1538"/>
            <p14:sldId id="1509"/>
            <p14:sldId id="1534"/>
            <p14:sldId id="1503"/>
            <p14:sldId id="1502"/>
            <p14:sldId id="1512"/>
            <p14:sldId id="1539"/>
            <p14:sldId id="1510"/>
            <p14:sldId id="1524"/>
            <p14:sldId id="1525"/>
            <p14:sldId id="1527"/>
            <p14:sldId id="1520"/>
            <p14:sldId id="1513"/>
            <p14:sldId id="1529"/>
            <p14:sldId id="1521"/>
            <p14:sldId id="1535"/>
            <p14:sldId id="1523"/>
            <p14:sldId id="1471"/>
            <p14:sldId id="1522"/>
            <p14:sldId id="1533"/>
            <p14:sldId id="1536"/>
            <p14:sldId id="1526"/>
            <p14:sldId id="1541"/>
            <p14:sldId id="1530"/>
            <p14:sldId id="1531"/>
            <p14:sldId id="1532"/>
            <p14:sldId id="1461"/>
            <p14:sldId id="1540"/>
            <p14:sldId id="1537"/>
          </p14:sldIdLst>
        </p14:section>
        <p14:section name="Section sans titre" id="{5015735E-1438-4C71-87D7-FC6D0100B595}">
          <p14:sldIdLst/>
        </p14:section>
      </p14:sectionLst>
    </p:ex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95FB25"/>
    <a:srgbClr val="000000"/>
    <a:srgbClr val="FF5050"/>
    <a:srgbClr val="FFFFFF"/>
    <a:srgbClr val="420000"/>
    <a:srgbClr val="800000"/>
    <a:srgbClr val="990000"/>
    <a:srgbClr val="F79B4F"/>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025" autoAdjust="0"/>
    <p:restoredTop sz="93689" autoAdjust="0"/>
  </p:normalViewPr>
  <p:slideViewPr>
    <p:cSldViewPr>
      <p:cViewPr varScale="1">
        <p:scale>
          <a:sx n="69" d="100"/>
          <a:sy n="69" d="100"/>
        </p:scale>
        <p:origin x="-564" y="-96"/>
      </p:cViewPr>
      <p:guideLst>
        <p:guide orient="horz" pos="2160"/>
        <p:guide pos="3840"/>
      </p:guideLst>
    </p:cSldViewPr>
  </p:slideViewPr>
  <p:notesTextViewPr>
    <p:cViewPr>
      <p:scale>
        <a:sx n="100" d="100"/>
        <a:sy n="100" d="100"/>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3B0C25-7864-41A3-9DA1-71104EE12643}" type="datetimeFigureOut">
              <a:rPr lang="en-IN" smtClean="0"/>
              <a:t>24-01-2019</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4C2DC2-09A9-4C1C-83C3-5677BE6142BD}" type="slidenum">
              <a:rPr lang="en-IN" smtClean="0"/>
              <a:t>‹N°›</a:t>
            </a:fld>
            <a:endParaRPr lang="en-IN"/>
          </a:p>
        </p:txBody>
      </p:sp>
    </p:spTree>
    <p:extLst>
      <p:ext uri="{BB962C8B-B14F-4D97-AF65-F5344CB8AC3E}">
        <p14:creationId xmlns:p14="http://schemas.microsoft.com/office/powerpoint/2010/main" val="4025346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Espace réservé de l'image des diapositives 1"/>
          <p:cNvSpPr>
            <a:spLocks noGrp="1" noRot="1" noChangeAspect="1" noTextEdit="1"/>
          </p:cNvSpPr>
          <p:nvPr>
            <p:ph type="sldImg"/>
          </p:nvPr>
        </p:nvSpPr>
        <p:spPr>
          <a:xfrm>
            <a:off x="381000" y="685800"/>
            <a:ext cx="6096000" cy="3429000"/>
          </a:xfrm>
          <a:ln/>
        </p:spPr>
      </p:sp>
      <p:sp>
        <p:nvSpPr>
          <p:cNvPr id="13107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
        <p:nvSpPr>
          <p:cNvPr id="13107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ADAD984-580E-49B4-8213-5E687442F54C}" type="slidenum">
              <a:rPr lang="en-GB" altLang="fr-FR" smtClean="0"/>
              <a:pPr>
                <a:spcBef>
                  <a:spcPct val="0"/>
                </a:spcBef>
              </a:pPr>
              <a:t>2</a:t>
            </a:fld>
            <a:endParaRPr lang="en-GB" altLang="fr-FR" smtClean="0"/>
          </a:p>
        </p:txBody>
      </p:sp>
    </p:spTree>
    <p:extLst>
      <p:ext uri="{BB962C8B-B14F-4D97-AF65-F5344CB8AC3E}">
        <p14:creationId xmlns:p14="http://schemas.microsoft.com/office/powerpoint/2010/main" val="4037557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Espace réservé de l'image des diapositives 1"/>
          <p:cNvSpPr>
            <a:spLocks noGrp="1" noRot="1" noChangeAspect="1" noTextEdit="1"/>
          </p:cNvSpPr>
          <p:nvPr>
            <p:ph type="sldImg"/>
          </p:nvPr>
        </p:nvSpPr>
        <p:spPr>
          <a:xfrm>
            <a:off x="381000" y="685800"/>
            <a:ext cx="6096000" cy="3429000"/>
          </a:xfrm>
          <a:ln/>
        </p:spPr>
      </p:sp>
      <p:sp>
        <p:nvSpPr>
          <p:cNvPr id="13107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
        <p:nvSpPr>
          <p:cNvPr id="13107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ADAD984-580E-49B4-8213-5E687442F54C}" type="slidenum">
              <a:rPr lang="en-GB" altLang="fr-FR" smtClean="0"/>
              <a:pPr>
                <a:spcBef>
                  <a:spcPct val="0"/>
                </a:spcBef>
              </a:pPr>
              <a:t>30</a:t>
            </a:fld>
            <a:endParaRPr lang="en-GB" altLang="fr-FR" smtClean="0"/>
          </a:p>
        </p:txBody>
      </p:sp>
    </p:spTree>
    <p:extLst>
      <p:ext uri="{BB962C8B-B14F-4D97-AF65-F5344CB8AC3E}">
        <p14:creationId xmlns:p14="http://schemas.microsoft.com/office/powerpoint/2010/main" val="1219932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Espace réservé de l'image des diapositives 1"/>
          <p:cNvSpPr>
            <a:spLocks noGrp="1" noRot="1" noChangeAspect="1" noTextEdit="1"/>
          </p:cNvSpPr>
          <p:nvPr>
            <p:ph type="sldImg"/>
          </p:nvPr>
        </p:nvSpPr>
        <p:spPr>
          <a:xfrm>
            <a:off x="381000" y="685800"/>
            <a:ext cx="6096000" cy="3429000"/>
          </a:xfrm>
          <a:ln/>
        </p:spPr>
      </p:sp>
      <p:sp>
        <p:nvSpPr>
          <p:cNvPr id="13107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
        <p:nvSpPr>
          <p:cNvPr id="13107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ADAD984-580E-49B4-8213-5E687442F54C}" type="slidenum">
              <a:rPr lang="en-GB" altLang="fr-FR" smtClean="0"/>
              <a:pPr>
                <a:spcBef>
                  <a:spcPct val="0"/>
                </a:spcBef>
              </a:pPr>
              <a:t>31</a:t>
            </a:fld>
            <a:endParaRPr lang="en-GB" altLang="fr-FR" smtClean="0"/>
          </a:p>
        </p:txBody>
      </p:sp>
    </p:spTree>
    <p:extLst>
      <p:ext uri="{BB962C8B-B14F-4D97-AF65-F5344CB8AC3E}">
        <p14:creationId xmlns:p14="http://schemas.microsoft.com/office/powerpoint/2010/main" val="2397506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Arial" pitchFamily="34" charset="0"/>
                <a:ea typeface="ヒラギノ角ゴ Pro W3"/>
                <a:cs typeface="Arial" pitchFamily="34" charset="0"/>
              </a:defRPr>
            </a:lvl1pPr>
            <a:lvl2pPr marL="742950" indent="-285750" defTabSz="922338" eaLnBrk="0" hangingPunct="0">
              <a:spcBef>
                <a:spcPct val="30000"/>
              </a:spcBef>
              <a:defRPr sz="1200">
                <a:solidFill>
                  <a:schemeClr val="tx1"/>
                </a:solidFill>
                <a:latin typeface="Arial" pitchFamily="34" charset="0"/>
                <a:ea typeface="ヒラギノ角ゴ Pro W3"/>
                <a:cs typeface="Arial" pitchFamily="34" charset="0"/>
              </a:defRPr>
            </a:lvl2pPr>
            <a:lvl3pPr marL="1143000" indent="-228600" defTabSz="922338" eaLnBrk="0" hangingPunct="0">
              <a:spcBef>
                <a:spcPct val="30000"/>
              </a:spcBef>
              <a:defRPr sz="1200">
                <a:solidFill>
                  <a:schemeClr val="tx1"/>
                </a:solidFill>
                <a:latin typeface="Arial" pitchFamily="34" charset="0"/>
                <a:ea typeface="ヒラギノ角ゴ Pro W3"/>
                <a:cs typeface="Arial" pitchFamily="34" charset="0"/>
              </a:defRPr>
            </a:lvl3pPr>
            <a:lvl4pPr marL="1600200" indent="-228600" defTabSz="922338" eaLnBrk="0" hangingPunct="0">
              <a:spcBef>
                <a:spcPct val="30000"/>
              </a:spcBef>
              <a:defRPr sz="1200">
                <a:solidFill>
                  <a:schemeClr val="tx1"/>
                </a:solidFill>
                <a:latin typeface="Arial" pitchFamily="34" charset="0"/>
                <a:ea typeface="ヒラギノ角ゴ Pro W3"/>
                <a:cs typeface="Arial" pitchFamily="34" charset="0"/>
              </a:defRPr>
            </a:lvl4pPr>
            <a:lvl5pPr marL="2057400" indent="-228600" defTabSz="922338" eaLnBrk="0" hangingPunct="0">
              <a:spcBef>
                <a:spcPct val="30000"/>
              </a:spcBef>
              <a:defRPr sz="1200">
                <a:solidFill>
                  <a:schemeClr val="tx1"/>
                </a:solidFill>
                <a:latin typeface="Arial" pitchFamily="34" charset="0"/>
                <a:ea typeface="ヒラギノ角ゴ Pro W3"/>
                <a:cs typeface="Arial" pitchFamily="34" charset="0"/>
              </a:defRPr>
            </a:lvl5pPr>
            <a:lvl6pPr marL="2514600" indent="-228600" defTabSz="922338" eaLnBrk="0" fontAlgn="base" hangingPunct="0">
              <a:spcBef>
                <a:spcPct val="30000"/>
              </a:spcBef>
              <a:spcAft>
                <a:spcPct val="0"/>
              </a:spcAft>
              <a:defRPr sz="1200">
                <a:solidFill>
                  <a:schemeClr val="tx1"/>
                </a:solidFill>
                <a:latin typeface="Arial" pitchFamily="34" charset="0"/>
                <a:ea typeface="ヒラギノ角ゴ Pro W3"/>
                <a:cs typeface="Arial" pitchFamily="34" charset="0"/>
              </a:defRPr>
            </a:lvl6pPr>
            <a:lvl7pPr marL="2971800" indent="-228600" defTabSz="922338" eaLnBrk="0" fontAlgn="base" hangingPunct="0">
              <a:spcBef>
                <a:spcPct val="30000"/>
              </a:spcBef>
              <a:spcAft>
                <a:spcPct val="0"/>
              </a:spcAft>
              <a:defRPr sz="1200">
                <a:solidFill>
                  <a:schemeClr val="tx1"/>
                </a:solidFill>
                <a:latin typeface="Arial" pitchFamily="34" charset="0"/>
                <a:ea typeface="ヒラギノ角ゴ Pro W3"/>
                <a:cs typeface="Arial" pitchFamily="34" charset="0"/>
              </a:defRPr>
            </a:lvl7pPr>
            <a:lvl8pPr marL="3429000" indent="-228600" defTabSz="922338" eaLnBrk="0" fontAlgn="base" hangingPunct="0">
              <a:spcBef>
                <a:spcPct val="30000"/>
              </a:spcBef>
              <a:spcAft>
                <a:spcPct val="0"/>
              </a:spcAft>
              <a:defRPr sz="1200">
                <a:solidFill>
                  <a:schemeClr val="tx1"/>
                </a:solidFill>
                <a:latin typeface="Arial" pitchFamily="34" charset="0"/>
                <a:ea typeface="ヒラギノ角ゴ Pro W3"/>
                <a:cs typeface="Arial" pitchFamily="34" charset="0"/>
              </a:defRPr>
            </a:lvl8pPr>
            <a:lvl9pPr marL="3886200" indent="-228600" defTabSz="922338" eaLnBrk="0" fontAlgn="base" hangingPunct="0">
              <a:spcBef>
                <a:spcPct val="30000"/>
              </a:spcBef>
              <a:spcAft>
                <a:spcPct val="0"/>
              </a:spcAft>
              <a:defRPr sz="1200">
                <a:solidFill>
                  <a:schemeClr val="tx1"/>
                </a:solidFill>
                <a:latin typeface="Arial" pitchFamily="34" charset="0"/>
                <a:ea typeface="ヒラギノ角ゴ Pro W3"/>
                <a:cs typeface="Arial" pitchFamily="34" charset="0"/>
              </a:defRPr>
            </a:lvl9pPr>
          </a:lstStyle>
          <a:p>
            <a:pPr>
              <a:spcBef>
                <a:spcPct val="0"/>
              </a:spcBef>
            </a:pPr>
            <a:fld id="{5A737742-6752-490A-85EF-468F827F59D3}" type="slidenum">
              <a:rPr lang="en-GB" altLang="fr-FR" sz="1100" smtClean="0">
                <a:ea typeface="MS PGothic" pitchFamily="34" charset="-128"/>
              </a:rPr>
              <a:pPr>
                <a:spcBef>
                  <a:spcPct val="0"/>
                </a:spcBef>
              </a:pPr>
              <a:t>14</a:t>
            </a:fld>
            <a:endParaRPr lang="en-GB" altLang="fr-FR" sz="1100" smtClean="0">
              <a:ea typeface="MS PGothic" pitchFamily="34" charset="-128"/>
            </a:endParaRPr>
          </a:p>
        </p:txBody>
      </p:sp>
      <p:sp>
        <p:nvSpPr>
          <p:cNvPr id="83971" name="Rectangle 7"/>
          <p:cNvSpPr txBox="1">
            <a:spLocks noGrp="1" noChangeArrowheads="1"/>
          </p:cNvSpPr>
          <p:nvPr/>
        </p:nvSpPr>
        <p:spPr bwMode="auto">
          <a:xfrm>
            <a:off x="3886201" y="8685858"/>
            <a:ext cx="2970213" cy="456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69" tIns="43684" rIns="87369" bIns="43684" anchor="b"/>
          <a:lstStyle>
            <a:lvl1pPr defTabSz="949325" eaLnBrk="0" hangingPunct="0">
              <a:spcBef>
                <a:spcPct val="30000"/>
              </a:spcBef>
              <a:defRPr sz="1200">
                <a:solidFill>
                  <a:schemeClr val="tx1"/>
                </a:solidFill>
                <a:latin typeface="Arial" pitchFamily="34" charset="0"/>
                <a:ea typeface="ヒラギノ角ゴ Pro W3"/>
                <a:cs typeface="Arial" pitchFamily="34" charset="0"/>
              </a:defRPr>
            </a:lvl1pPr>
            <a:lvl2pPr marL="742950" indent="-285750" defTabSz="949325" eaLnBrk="0" hangingPunct="0">
              <a:spcBef>
                <a:spcPct val="30000"/>
              </a:spcBef>
              <a:defRPr sz="1200">
                <a:solidFill>
                  <a:schemeClr val="tx1"/>
                </a:solidFill>
                <a:latin typeface="Arial" pitchFamily="34" charset="0"/>
                <a:ea typeface="ヒラギノ角ゴ Pro W3"/>
                <a:cs typeface="Arial" pitchFamily="34" charset="0"/>
              </a:defRPr>
            </a:lvl2pPr>
            <a:lvl3pPr marL="1143000" indent="-228600" defTabSz="949325" eaLnBrk="0" hangingPunct="0">
              <a:spcBef>
                <a:spcPct val="30000"/>
              </a:spcBef>
              <a:defRPr sz="1200">
                <a:solidFill>
                  <a:schemeClr val="tx1"/>
                </a:solidFill>
                <a:latin typeface="Arial" pitchFamily="34" charset="0"/>
                <a:ea typeface="ヒラギノ角ゴ Pro W3"/>
                <a:cs typeface="Arial" pitchFamily="34" charset="0"/>
              </a:defRPr>
            </a:lvl3pPr>
            <a:lvl4pPr marL="1600200" indent="-228600" defTabSz="949325" eaLnBrk="0" hangingPunct="0">
              <a:spcBef>
                <a:spcPct val="30000"/>
              </a:spcBef>
              <a:defRPr sz="1200">
                <a:solidFill>
                  <a:schemeClr val="tx1"/>
                </a:solidFill>
                <a:latin typeface="Arial" pitchFamily="34" charset="0"/>
                <a:ea typeface="ヒラギノ角ゴ Pro W3"/>
                <a:cs typeface="Arial" pitchFamily="34" charset="0"/>
              </a:defRPr>
            </a:lvl4pPr>
            <a:lvl5pPr marL="2057400" indent="-228600" defTabSz="949325" eaLnBrk="0" hangingPunct="0">
              <a:spcBef>
                <a:spcPct val="30000"/>
              </a:spcBef>
              <a:defRPr sz="1200">
                <a:solidFill>
                  <a:schemeClr val="tx1"/>
                </a:solidFill>
                <a:latin typeface="Arial" pitchFamily="34" charset="0"/>
                <a:ea typeface="ヒラギノ角ゴ Pro W3"/>
                <a:cs typeface="Arial" pitchFamily="34" charset="0"/>
              </a:defRPr>
            </a:lvl5pPr>
            <a:lvl6pPr marL="2514600" indent="-228600" defTabSz="949325" eaLnBrk="0" fontAlgn="base" hangingPunct="0">
              <a:spcBef>
                <a:spcPct val="30000"/>
              </a:spcBef>
              <a:spcAft>
                <a:spcPct val="0"/>
              </a:spcAft>
              <a:defRPr sz="1200">
                <a:solidFill>
                  <a:schemeClr val="tx1"/>
                </a:solidFill>
                <a:latin typeface="Arial" pitchFamily="34" charset="0"/>
                <a:ea typeface="ヒラギノ角ゴ Pro W3"/>
                <a:cs typeface="Arial" pitchFamily="34" charset="0"/>
              </a:defRPr>
            </a:lvl6pPr>
            <a:lvl7pPr marL="2971800" indent="-228600" defTabSz="949325" eaLnBrk="0" fontAlgn="base" hangingPunct="0">
              <a:spcBef>
                <a:spcPct val="30000"/>
              </a:spcBef>
              <a:spcAft>
                <a:spcPct val="0"/>
              </a:spcAft>
              <a:defRPr sz="1200">
                <a:solidFill>
                  <a:schemeClr val="tx1"/>
                </a:solidFill>
                <a:latin typeface="Arial" pitchFamily="34" charset="0"/>
                <a:ea typeface="ヒラギノ角ゴ Pro W3"/>
                <a:cs typeface="Arial" pitchFamily="34" charset="0"/>
              </a:defRPr>
            </a:lvl7pPr>
            <a:lvl8pPr marL="3429000" indent="-228600" defTabSz="949325" eaLnBrk="0" fontAlgn="base" hangingPunct="0">
              <a:spcBef>
                <a:spcPct val="30000"/>
              </a:spcBef>
              <a:spcAft>
                <a:spcPct val="0"/>
              </a:spcAft>
              <a:defRPr sz="1200">
                <a:solidFill>
                  <a:schemeClr val="tx1"/>
                </a:solidFill>
                <a:latin typeface="Arial" pitchFamily="34" charset="0"/>
                <a:ea typeface="ヒラギノ角ゴ Pro W3"/>
                <a:cs typeface="Arial" pitchFamily="34" charset="0"/>
              </a:defRPr>
            </a:lvl8pPr>
            <a:lvl9pPr marL="3886200" indent="-228600" defTabSz="949325" eaLnBrk="0" fontAlgn="base" hangingPunct="0">
              <a:spcBef>
                <a:spcPct val="30000"/>
              </a:spcBef>
              <a:spcAft>
                <a:spcPct val="0"/>
              </a:spcAft>
              <a:defRPr sz="1200">
                <a:solidFill>
                  <a:schemeClr val="tx1"/>
                </a:solidFill>
                <a:latin typeface="Arial" pitchFamily="34" charset="0"/>
                <a:ea typeface="ヒラギノ角ゴ Pro W3"/>
                <a:cs typeface="Arial" pitchFamily="34" charset="0"/>
              </a:defRPr>
            </a:lvl9pPr>
          </a:lstStyle>
          <a:p>
            <a:pPr algn="r" eaLnBrk="1" hangingPunct="1">
              <a:spcBef>
                <a:spcPct val="0"/>
              </a:spcBef>
            </a:pPr>
            <a:fld id="{2FC69EE4-3C19-4A6C-A79C-A7E907EA75B9}" type="slidenum">
              <a:rPr lang="en-US" altLang="fr-FR" sz="1000">
                <a:latin typeface="Century Gothic" pitchFamily="34" charset="0"/>
                <a:ea typeface="MS PGothic" pitchFamily="34" charset="-128"/>
              </a:rPr>
              <a:pPr algn="r" eaLnBrk="1" hangingPunct="1">
                <a:spcBef>
                  <a:spcPct val="0"/>
                </a:spcBef>
              </a:pPr>
              <a:t>14</a:t>
            </a:fld>
            <a:endParaRPr lang="en-US" altLang="fr-FR" sz="1000">
              <a:latin typeface="Century Gothic" pitchFamily="34" charset="0"/>
              <a:ea typeface="MS PGothic" pitchFamily="34" charset="-128"/>
            </a:endParaRPr>
          </a:p>
        </p:txBody>
      </p:sp>
      <p:sp>
        <p:nvSpPr>
          <p:cNvPr id="83972" name="Rectangle 2"/>
          <p:cNvSpPr>
            <a:spLocks noGrp="1" noRot="1" noChangeAspect="1" noChangeArrowheads="1" noTextEdit="1"/>
          </p:cNvSpPr>
          <p:nvPr>
            <p:ph type="sldImg"/>
          </p:nvPr>
        </p:nvSpPr>
        <p:spPr>
          <a:xfrm>
            <a:off x="382588" y="687388"/>
            <a:ext cx="6092825" cy="3427412"/>
          </a:xfrm>
          <a:ln/>
        </p:spPr>
      </p:sp>
      <p:sp>
        <p:nvSpPr>
          <p:cNvPr id="83973" name="Rectangle 3"/>
          <p:cNvSpPr>
            <a:spLocks noGrp="1" noChangeArrowheads="1"/>
          </p:cNvSpPr>
          <p:nvPr>
            <p:ph type="body" idx="1"/>
          </p:nvPr>
        </p:nvSpPr>
        <p:spPr>
          <a:xfrm>
            <a:off x="685800" y="4343654"/>
            <a:ext cx="5486400" cy="41131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652" tIns="43326" rIns="86652" bIns="43326"/>
          <a:lstStyle/>
          <a:p>
            <a:pPr eaLnBrk="1" hangingPunct="1"/>
            <a:endParaRPr lang="fr-FR" altLang="fr-FR" smtClean="0">
              <a:ea typeface="ヒラギノ角ゴ Pro W3"/>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553A137-2023-4C93-A716-8FE0E5236AAE}" type="slidenum">
              <a:rPr lang="en-GB" altLang="fr-FR" smtClean="0"/>
              <a:pPr>
                <a:spcBef>
                  <a:spcPct val="0"/>
                </a:spcBef>
              </a:pPr>
              <a:t>16</a:t>
            </a:fld>
            <a:endParaRPr lang="en-GB" altLang="fr-FR"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dirty="0" smtClean="0">
              <a:latin typeface="Arial" panose="020B0604020202020204" pitchFamily="34" charset="0"/>
            </a:endParaRPr>
          </a:p>
        </p:txBody>
      </p:sp>
    </p:spTree>
    <p:extLst>
      <p:ext uri="{BB962C8B-B14F-4D97-AF65-F5344CB8AC3E}">
        <p14:creationId xmlns:p14="http://schemas.microsoft.com/office/powerpoint/2010/main" val="1812066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Espace réservé de l'image des diapositives 1"/>
          <p:cNvSpPr>
            <a:spLocks noGrp="1" noRot="1" noChangeAspect="1" noTextEdit="1"/>
          </p:cNvSpPr>
          <p:nvPr>
            <p:ph type="sldImg"/>
          </p:nvPr>
        </p:nvSpPr>
        <p:spPr>
          <a:xfrm>
            <a:off x="381000" y="685800"/>
            <a:ext cx="6096000" cy="3429000"/>
          </a:xfrm>
          <a:ln/>
        </p:spPr>
      </p:sp>
      <p:sp>
        <p:nvSpPr>
          <p:cNvPr id="13107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
        <p:nvSpPr>
          <p:cNvPr id="13107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ADAD984-580E-49B4-8213-5E687442F54C}" type="slidenum">
              <a:rPr lang="en-GB" altLang="fr-FR" smtClean="0"/>
              <a:pPr>
                <a:spcBef>
                  <a:spcPct val="0"/>
                </a:spcBef>
              </a:pPr>
              <a:t>17</a:t>
            </a:fld>
            <a:endParaRPr lang="en-GB" altLang="fr-FR" smtClean="0"/>
          </a:p>
        </p:txBody>
      </p:sp>
    </p:spTree>
    <p:extLst>
      <p:ext uri="{BB962C8B-B14F-4D97-AF65-F5344CB8AC3E}">
        <p14:creationId xmlns:p14="http://schemas.microsoft.com/office/powerpoint/2010/main" val="954645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Espace réservé de l'image des diapositives 1"/>
          <p:cNvSpPr>
            <a:spLocks noGrp="1" noRot="1" noChangeAspect="1" noTextEdit="1"/>
          </p:cNvSpPr>
          <p:nvPr>
            <p:ph type="sldImg"/>
          </p:nvPr>
        </p:nvSpPr>
        <p:spPr>
          <a:xfrm>
            <a:off x="381000" y="685800"/>
            <a:ext cx="6096000" cy="3429000"/>
          </a:xfrm>
          <a:ln/>
        </p:spPr>
      </p:sp>
      <p:sp>
        <p:nvSpPr>
          <p:cNvPr id="13107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
        <p:nvSpPr>
          <p:cNvPr id="13107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ADAD984-580E-49B4-8213-5E687442F54C}" type="slidenum">
              <a:rPr lang="en-GB" altLang="fr-FR" smtClean="0"/>
              <a:pPr>
                <a:spcBef>
                  <a:spcPct val="0"/>
                </a:spcBef>
              </a:pPr>
              <a:t>18</a:t>
            </a:fld>
            <a:endParaRPr lang="en-GB" altLang="fr-FR" smtClean="0"/>
          </a:p>
        </p:txBody>
      </p:sp>
    </p:spTree>
    <p:extLst>
      <p:ext uri="{BB962C8B-B14F-4D97-AF65-F5344CB8AC3E}">
        <p14:creationId xmlns:p14="http://schemas.microsoft.com/office/powerpoint/2010/main" val="954645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99723C9C-8F89-40FB-8457-17D156CD5A73}" type="slidenum">
              <a:rPr lang="en-US" smtClean="0">
                <a:latin typeface="Arial" charset="0"/>
              </a:rPr>
              <a:pPr/>
              <a:t>20</a:t>
            </a:fld>
            <a:endParaRPr lang="en-US" smtClean="0">
              <a:latin typeface="Arial" charset="0"/>
            </a:endParaRPr>
          </a:p>
        </p:txBody>
      </p:sp>
      <p:sp>
        <p:nvSpPr>
          <p:cNvPr id="4099" name="Rectangle 4"/>
          <p:cNvSpPr>
            <a:spLocks noGrp="1" noRot="1" noChangeAspect="1" noChangeArrowheads="1" noTextEdit="1"/>
          </p:cNvSpPr>
          <p:nvPr>
            <p:ph type="sldImg"/>
          </p:nvPr>
        </p:nvSpPr>
        <p:spPr>
          <a:ln/>
        </p:spPr>
      </p:sp>
      <p:sp>
        <p:nvSpPr>
          <p:cNvPr id="4100" name="Rectangle 5"/>
          <p:cNvSpPr>
            <a:spLocks noGrp="1" noChangeArrowheads="1"/>
          </p:cNvSpPr>
          <p:nvPr>
            <p:ph type="body" idx="1"/>
          </p:nvPr>
        </p:nvSpPr>
        <p:spPr>
          <a:noFill/>
          <a:ln/>
        </p:spPr>
        <p:txBody>
          <a:bodyPr/>
          <a:lstStyle/>
          <a:p>
            <a:endParaRPr lang="en-US" smtClean="0">
              <a:latin typeface="Arial" charset="0"/>
              <a:cs typeface="Arial" charset="0"/>
            </a:endParaRPr>
          </a:p>
        </p:txBody>
      </p:sp>
    </p:spTree>
    <p:extLst>
      <p:ext uri="{BB962C8B-B14F-4D97-AF65-F5344CB8AC3E}">
        <p14:creationId xmlns:p14="http://schemas.microsoft.com/office/powerpoint/2010/main" val="3727424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53CD505A-990D-4268-8383-6E66363C5943}" type="slidenum">
              <a:rPr lang="en-US" altLang="fr-FR" smtClean="0">
                <a:latin typeface="Arial" panose="020B0604020202020204" pitchFamily="34" charset="0"/>
              </a:rPr>
              <a:pPr>
                <a:spcBef>
                  <a:spcPct val="0"/>
                </a:spcBef>
              </a:pPr>
              <a:t>21</a:t>
            </a:fld>
            <a:endParaRPr lang="en-US" altLang="fr-FR" smtClean="0">
              <a:latin typeface="Arial" panose="020B0604020202020204" pitchFamily="34" charset="0"/>
            </a:endParaRPr>
          </a:p>
        </p:txBody>
      </p:sp>
      <p:sp>
        <p:nvSpPr>
          <p:cNvPr id="143363" name="Rectangle 4"/>
          <p:cNvSpPr>
            <a:spLocks noGrp="1" noRot="1" noChangeAspect="1" noChangeArrowheads="1" noTextEdit="1"/>
          </p:cNvSpPr>
          <p:nvPr>
            <p:ph type="sldImg"/>
          </p:nvPr>
        </p:nvSpPr>
        <p:spPr>
          <a:xfrm>
            <a:off x="381000" y="685800"/>
            <a:ext cx="6096000" cy="3429000"/>
          </a:xfrm>
          <a:ln/>
        </p:spPr>
      </p:sp>
      <p:sp>
        <p:nvSpPr>
          <p:cNvPr id="143364" name="Rectangle 5"/>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8725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Espace réservé de l'image des diapositives 1"/>
          <p:cNvSpPr>
            <a:spLocks noGrp="1" noRot="1" noChangeAspect="1" noTextEdit="1"/>
          </p:cNvSpPr>
          <p:nvPr>
            <p:ph type="sldImg"/>
          </p:nvPr>
        </p:nvSpPr>
        <p:spPr>
          <a:xfrm>
            <a:off x="381000" y="685800"/>
            <a:ext cx="6096000" cy="3429000"/>
          </a:xfrm>
          <a:ln/>
        </p:spPr>
      </p:sp>
      <p:sp>
        <p:nvSpPr>
          <p:cNvPr id="13107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
        <p:nvSpPr>
          <p:cNvPr id="13107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ADAD984-580E-49B4-8213-5E687442F54C}" type="slidenum">
              <a:rPr lang="en-GB" altLang="fr-FR" smtClean="0"/>
              <a:pPr>
                <a:spcBef>
                  <a:spcPct val="0"/>
                </a:spcBef>
              </a:pPr>
              <a:t>22</a:t>
            </a:fld>
            <a:endParaRPr lang="en-GB" altLang="fr-FR" smtClean="0"/>
          </a:p>
        </p:txBody>
      </p:sp>
    </p:spTree>
    <p:extLst>
      <p:ext uri="{BB962C8B-B14F-4D97-AF65-F5344CB8AC3E}">
        <p14:creationId xmlns:p14="http://schemas.microsoft.com/office/powerpoint/2010/main" val="3439073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Espace réservé de l'image des diapositives 1"/>
          <p:cNvSpPr>
            <a:spLocks noGrp="1" noRot="1" noChangeAspect="1" noTextEdit="1"/>
          </p:cNvSpPr>
          <p:nvPr>
            <p:ph type="sldImg"/>
          </p:nvPr>
        </p:nvSpPr>
        <p:spPr>
          <a:xfrm>
            <a:off x="381000" y="685800"/>
            <a:ext cx="6096000" cy="3429000"/>
          </a:xfrm>
          <a:ln/>
        </p:spPr>
      </p:sp>
      <p:sp>
        <p:nvSpPr>
          <p:cNvPr id="13107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
        <p:nvSpPr>
          <p:cNvPr id="13107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ADAD984-580E-49B4-8213-5E687442F54C}" type="slidenum">
              <a:rPr lang="en-GB" altLang="fr-FR" smtClean="0"/>
              <a:pPr>
                <a:spcBef>
                  <a:spcPct val="0"/>
                </a:spcBef>
              </a:pPr>
              <a:t>29</a:t>
            </a:fld>
            <a:endParaRPr lang="en-GB" altLang="fr-FR" smtClean="0"/>
          </a:p>
        </p:txBody>
      </p:sp>
    </p:spTree>
    <p:extLst>
      <p:ext uri="{BB962C8B-B14F-4D97-AF65-F5344CB8AC3E}">
        <p14:creationId xmlns:p14="http://schemas.microsoft.com/office/powerpoint/2010/main" val="1219932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7.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8.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3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4"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Content 1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Headline goes here in Arial Regular </a:t>
            </a:r>
            <a:br>
              <a:rPr lang="en-US" dirty="0" smtClean="0"/>
            </a:br>
            <a:r>
              <a:rPr lang="en-US" dirty="0" smtClean="0"/>
              <a:t>22pts sentence case</a:t>
            </a:r>
            <a:endParaRPr lang="en-US" dirty="0"/>
          </a:p>
        </p:txBody>
      </p:sp>
      <p:sp>
        <p:nvSpPr>
          <p:cNvPr id="4" name="Slide Number Placeholder 3"/>
          <p:cNvSpPr>
            <a:spLocks noGrp="1"/>
          </p:cNvSpPr>
          <p:nvPr>
            <p:ph type="sldNum" sz="quarter" idx="11"/>
          </p:nvPr>
        </p:nvSpPr>
        <p:spPr/>
        <p:txBody>
          <a:bodyPr/>
          <a:lstStyle/>
          <a:p>
            <a:fld id="{2066355A-084C-D24E-9AD2-7E4FC41EA627}" type="slidenum">
              <a:rPr lang="en-US" smtClean="0"/>
              <a:pPr/>
              <a:t>‹N°›</a:t>
            </a:fld>
            <a:endParaRPr lang="en-US" dirty="0"/>
          </a:p>
        </p:txBody>
      </p:sp>
      <p:sp>
        <p:nvSpPr>
          <p:cNvPr id="6" name="Content Placeholder 5"/>
          <p:cNvSpPr>
            <a:spLocks noGrp="1"/>
          </p:cNvSpPr>
          <p:nvPr>
            <p:ph sz="quarter" idx="12" hasCustomPrompt="1"/>
          </p:nvPr>
        </p:nvSpPr>
        <p:spPr>
          <a:xfrm>
            <a:off x="731530" y="1044003"/>
            <a:ext cx="10728959" cy="1980029"/>
          </a:xfrm>
        </p:spPr>
        <p:txBody>
          <a:bodyPr/>
          <a:lstStyle/>
          <a:p>
            <a:pPr lvl="0"/>
            <a:r>
              <a:rPr lang="en-US" dirty="0" smtClean="0"/>
              <a:t>Bulleted list first level in Arial Regular 18pts and in black</a:t>
            </a:r>
            <a:br>
              <a:rPr lang="en-US" dirty="0" smtClean="0"/>
            </a:br>
            <a:r>
              <a:rPr lang="en-US" dirty="0" smtClean="0"/>
              <a:t>this applies to the second line as well</a:t>
            </a:r>
          </a:p>
          <a:p>
            <a:pPr lvl="1"/>
            <a:r>
              <a:rPr lang="en-US" dirty="0" smtClean="0"/>
              <a:t>Second bullet line is in Arial Regular 16pts and in black</a:t>
            </a:r>
          </a:p>
          <a:p>
            <a:pPr lvl="2"/>
            <a:r>
              <a:rPr lang="en-US" dirty="0" smtClean="0"/>
              <a:t>Third bulleted list Arial Regular 16pts and in black </a:t>
            </a:r>
            <a:br>
              <a:rPr lang="en-US" dirty="0" smtClean="0"/>
            </a:br>
            <a:r>
              <a:rPr lang="en-US" dirty="0" smtClean="0"/>
              <a:t>this applies to the second line as well</a:t>
            </a:r>
          </a:p>
          <a:p>
            <a:pPr lvl="3"/>
            <a:r>
              <a:rPr lang="en-US" dirty="0" smtClean="0"/>
              <a:t>Fourth bullet line is in Arial Regular 14pts and in black</a:t>
            </a:r>
          </a:p>
          <a:p>
            <a:pPr lvl="4"/>
            <a:r>
              <a:rPr lang="en-US" dirty="0" smtClean="0"/>
              <a:t>Fifth bullet line goes here in Arial Regular 14pts</a:t>
            </a:r>
          </a:p>
        </p:txBody>
      </p:sp>
    </p:spTree>
    <p:extLst>
      <p:ext uri="{BB962C8B-B14F-4D97-AF65-F5344CB8AC3E}">
        <p14:creationId xmlns:p14="http://schemas.microsoft.com/office/powerpoint/2010/main" val="1542444625"/>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Title, Sub, bullets - Jardian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9605" y="183607"/>
            <a:ext cx="10733617" cy="755999"/>
          </a:xfrm>
        </p:spPr>
        <p:txBody>
          <a:bodyPr/>
          <a:lstStyle>
            <a:lvl1pPr algn="ctr">
              <a:defRPr/>
            </a:lvl1pPr>
          </a:lstStyle>
          <a:p>
            <a:r>
              <a:rPr lang="en-US" dirty="0" smtClean="0"/>
              <a:t>Headline goes here in Arial Regular </a:t>
            </a:r>
            <a:br>
              <a:rPr lang="en-US" dirty="0" smtClean="0"/>
            </a:br>
            <a:r>
              <a:rPr lang="en-US" dirty="0" smtClean="0"/>
              <a:t>22pts sentence case</a:t>
            </a:r>
            <a:endParaRPr lang="en-US" dirty="0"/>
          </a:p>
        </p:txBody>
      </p:sp>
      <p:sp>
        <p:nvSpPr>
          <p:cNvPr id="4" name="Slide Number Placeholder 3"/>
          <p:cNvSpPr>
            <a:spLocks noGrp="1"/>
          </p:cNvSpPr>
          <p:nvPr>
            <p:ph type="sldNum" sz="quarter" idx="11"/>
          </p:nvPr>
        </p:nvSpPr>
        <p:spPr/>
        <p:txBody>
          <a:bodyPr/>
          <a:lstStyle/>
          <a:p>
            <a:fld id="{2066355A-084C-D24E-9AD2-7E4FC41EA627}" type="slidenum">
              <a:rPr lang="en-US" smtClean="0"/>
              <a:pPr/>
              <a:t>‹N°›</a:t>
            </a:fld>
            <a:endParaRPr lang="en-US" dirty="0"/>
          </a:p>
        </p:txBody>
      </p:sp>
      <p:sp>
        <p:nvSpPr>
          <p:cNvPr id="6" name="Content Placeholder 5"/>
          <p:cNvSpPr>
            <a:spLocks noGrp="1"/>
          </p:cNvSpPr>
          <p:nvPr>
            <p:ph sz="quarter" idx="12" hasCustomPrompt="1"/>
          </p:nvPr>
        </p:nvSpPr>
        <p:spPr>
          <a:xfrm>
            <a:off x="731530" y="1433383"/>
            <a:ext cx="10728959" cy="3126740"/>
          </a:xfrm>
        </p:spPr>
        <p:txBody>
          <a:bodyPr/>
          <a:lstStyle>
            <a:lvl1pPr marL="203597" indent="-203597">
              <a:buFont typeface="Arial"/>
              <a:buChar char="•"/>
              <a:defRPr baseline="0"/>
            </a:lvl1pPr>
            <a:lvl2pPr marL="171450" indent="0">
              <a:buNone/>
              <a:defRPr/>
            </a:lvl2pPr>
          </a:lstStyle>
          <a:p>
            <a:pPr lvl="0"/>
            <a:r>
              <a:rPr lang="en-US" dirty="0" smtClean="0"/>
              <a:t>Bulleted list first level in Arial Regular 18pts and this applies </a:t>
            </a:r>
            <a:br>
              <a:rPr lang="en-US" dirty="0" smtClean="0"/>
            </a:br>
            <a:r>
              <a:rPr lang="en-US" dirty="0" smtClean="0"/>
              <a:t>to the second line as well</a:t>
            </a:r>
          </a:p>
          <a:p>
            <a:pPr lvl="0"/>
            <a:r>
              <a:rPr lang="en-US" dirty="0" smtClean="0"/>
              <a:t>Bulleted list first level in Arial Regular 18pts and in black</a:t>
            </a:r>
          </a:p>
          <a:p>
            <a:pPr lvl="0"/>
            <a:r>
              <a:rPr lang="en-US" dirty="0" smtClean="0"/>
              <a:t>Bulleted list first level in Arial Regular 18pts and this applies </a:t>
            </a:r>
            <a:br>
              <a:rPr lang="en-US" dirty="0" smtClean="0"/>
            </a:br>
            <a:r>
              <a:rPr lang="en-US" dirty="0" smtClean="0"/>
              <a:t>to the second line as well</a:t>
            </a:r>
          </a:p>
          <a:p>
            <a:pPr lvl="0"/>
            <a:r>
              <a:rPr lang="en-US" dirty="0" smtClean="0"/>
              <a:t>Bulleted list first level in Arial Regular 18pts and in black</a:t>
            </a:r>
          </a:p>
          <a:p>
            <a:pPr lvl="0"/>
            <a:r>
              <a:rPr lang="en-US" dirty="0" smtClean="0"/>
              <a:t>Bulleted list first level in Arial Regular 18pts and and this applies </a:t>
            </a:r>
            <a:br>
              <a:rPr lang="en-US" dirty="0" smtClean="0"/>
            </a:br>
            <a:r>
              <a:rPr lang="en-US" dirty="0" smtClean="0"/>
              <a:t>to the second line as well</a:t>
            </a:r>
          </a:p>
          <a:p>
            <a:pPr lvl="0"/>
            <a:r>
              <a:rPr lang="en-US" dirty="0" smtClean="0"/>
              <a:t>Bulleted list first level in Arial Regular 18pts and in black</a:t>
            </a:r>
          </a:p>
        </p:txBody>
      </p:sp>
      <p:sp>
        <p:nvSpPr>
          <p:cNvPr id="8" name="Text Placeholder 6"/>
          <p:cNvSpPr>
            <a:spLocks noGrp="1"/>
          </p:cNvSpPr>
          <p:nvPr>
            <p:ph type="body" sz="quarter" idx="13" hasCustomPrompt="1"/>
          </p:nvPr>
        </p:nvSpPr>
        <p:spPr>
          <a:xfrm>
            <a:off x="731530" y="962565"/>
            <a:ext cx="10728959" cy="276999"/>
          </a:xfrm>
        </p:spPr>
        <p:txBody>
          <a:bodyPr/>
          <a:lstStyle>
            <a:lvl1pPr marL="0" indent="0" algn="ctr">
              <a:buNone/>
              <a:defRPr cap="none" baseline="0">
                <a:solidFill>
                  <a:schemeClr val="accent1"/>
                </a:solidFill>
              </a:defRPr>
            </a:lvl1pPr>
          </a:lstStyle>
          <a:p>
            <a:pPr lvl="0"/>
            <a:r>
              <a:rPr lang="en-US" dirty="0" smtClean="0"/>
              <a:t>Subhead goes here in arial regular 18pts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19385" y="5404022"/>
            <a:ext cx="1730848" cy="533831"/>
          </a:xfrm>
          <a:prstGeom prst="rect">
            <a:avLst/>
          </a:prstGeom>
        </p:spPr>
      </p:pic>
    </p:spTree>
    <p:extLst>
      <p:ext uri="{BB962C8B-B14F-4D97-AF65-F5344CB8AC3E}">
        <p14:creationId xmlns:p14="http://schemas.microsoft.com/office/powerpoint/2010/main" val="352448011"/>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Title, Sub, bullets,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9605" y="183607"/>
            <a:ext cx="10733617" cy="755999"/>
          </a:xfrm>
        </p:spPr>
        <p:txBody>
          <a:bodyPr/>
          <a:lstStyle/>
          <a:p>
            <a:r>
              <a:rPr lang="en-US" dirty="0" smtClean="0"/>
              <a:t>Headline goes here in Arial Regular </a:t>
            </a:r>
            <a:br>
              <a:rPr lang="en-US" dirty="0" smtClean="0"/>
            </a:br>
            <a:r>
              <a:rPr lang="en-US" dirty="0" smtClean="0"/>
              <a:t>22pts sentence case</a:t>
            </a:r>
            <a:endParaRPr lang="en-US" dirty="0"/>
          </a:p>
        </p:txBody>
      </p:sp>
      <p:sp>
        <p:nvSpPr>
          <p:cNvPr id="4" name="Slide Number Placeholder 3"/>
          <p:cNvSpPr>
            <a:spLocks noGrp="1"/>
          </p:cNvSpPr>
          <p:nvPr>
            <p:ph type="sldNum" sz="quarter" idx="11"/>
          </p:nvPr>
        </p:nvSpPr>
        <p:spPr/>
        <p:txBody>
          <a:bodyPr/>
          <a:lstStyle/>
          <a:p>
            <a:fld id="{2066355A-084C-D24E-9AD2-7E4FC41EA627}" type="slidenum">
              <a:rPr lang="en-US" smtClean="0"/>
              <a:pPr/>
              <a:t>‹N°›</a:t>
            </a:fld>
            <a:endParaRPr lang="en-US" dirty="0"/>
          </a:p>
        </p:txBody>
      </p:sp>
      <p:sp>
        <p:nvSpPr>
          <p:cNvPr id="6" name="Content Placeholder 5"/>
          <p:cNvSpPr>
            <a:spLocks noGrp="1"/>
          </p:cNvSpPr>
          <p:nvPr>
            <p:ph sz="quarter" idx="12" hasCustomPrompt="1"/>
          </p:nvPr>
        </p:nvSpPr>
        <p:spPr>
          <a:xfrm>
            <a:off x="731530" y="1432800"/>
            <a:ext cx="10728959" cy="3126740"/>
          </a:xfrm>
        </p:spPr>
        <p:txBody>
          <a:bodyPr/>
          <a:lstStyle>
            <a:lvl1pPr>
              <a:defRPr baseline="0"/>
            </a:lvl1pPr>
            <a:lvl2pPr marL="171450" indent="0">
              <a:buNone/>
              <a:defRPr/>
            </a:lvl2pPr>
          </a:lstStyle>
          <a:p>
            <a:pPr lvl="0"/>
            <a:r>
              <a:rPr lang="en-US" dirty="0" smtClean="0"/>
              <a:t>Bulleted list first level in Arial Regular 18pts and this applies </a:t>
            </a:r>
            <a:br>
              <a:rPr lang="en-US" dirty="0" smtClean="0"/>
            </a:br>
            <a:r>
              <a:rPr lang="en-US" dirty="0" smtClean="0"/>
              <a:t>to the second line as well</a:t>
            </a:r>
          </a:p>
          <a:p>
            <a:pPr lvl="0"/>
            <a:r>
              <a:rPr lang="en-US" dirty="0" smtClean="0"/>
              <a:t>Bulleted list first level in Arial Regular 18pts and in black</a:t>
            </a:r>
          </a:p>
          <a:p>
            <a:pPr lvl="0"/>
            <a:r>
              <a:rPr lang="en-US" dirty="0" smtClean="0"/>
              <a:t>Bulleted list first level in Arial Regular 18pts and this applies </a:t>
            </a:r>
            <a:br>
              <a:rPr lang="en-US" dirty="0" smtClean="0"/>
            </a:br>
            <a:r>
              <a:rPr lang="en-US" dirty="0" smtClean="0"/>
              <a:t>to the second line as well</a:t>
            </a:r>
          </a:p>
          <a:p>
            <a:pPr lvl="0"/>
            <a:r>
              <a:rPr lang="en-US" dirty="0" smtClean="0"/>
              <a:t>Bulleted list first level in Arial Regular 18pts and in black</a:t>
            </a:r>
          </a:p>
          <a:p>
            <a:pPr lvl="0"/>
            <a:r>
              <a:rPr lang="en-US" dirty="0" smtClean="0"/>
              <a:t>Bulleted list first level in Arial Regular 18pts and and this applies </a:t>
            </a:r>
            <a:br>
              <a:rPr lang="en-US" dirty="0" smtClean="0"/>
            </a:br>
            <a:r>
              <a:rPr lang="en-US" dirty="0" smtClean="0"/>
              <a:t>to the second line as well</a:t>
            </a:r>
          </a:p>
          <a:p>
            <a:pPr lvl="0"/>
            <a:r>
              <a:rPr lang="en-US" dirty="0" smtClean="0"/>
              <a:t>Bulleted list first level in Arial Regular 18pts and in black</a:t>
            </a:r>
          </a:p>
          <a:p>
            <a:pPr lvl="0"/>
            <a:endParaRPr lang="en-US" dirty="0" smtClean="0"/>
          </a:p>
          <a:p>
            <a:pPr lvl="0"/>
            <a:endParaRPr lang="en-US" dirty="0" smtClean="0"/>
          </a:p>
        </p:txBody>
      </p:sp>
      <p:sp>
        <p:nvSpPr>
          <p:cNvPr id="8" name="Text Placeholder 6"/>
          <p:cNvSpPr>
            <a:spLocks noGrp="1"/>
          </p:cNvSpPr>
          <p:nvPr>
            <p:ph type="body" sz="quarter" idx="13" hasCustomPrompt="1"/>
          </p:nvPr>
        </p:nvSpPr>
        <p:spPr>
          <a:xfrm>
            <a:off x="731530" y="961205"/>
            <a:ext cx="10728959" cy="276999"/>
          </a:xfrm>
        </p:spPr>
        <p:txBody>
          <a:bodyPr/>
          <a:lstStyle>
            <a:lvl1pPr marL="0" indent="0" algn="ctr">
              <a:buNone/>
              <a:defRPr cap="none" baseline="0">
                <a:solidFill>
                  <a:schemeClr val="accent1"/>
                </a:solidFill>
              </a:defRPr>
            </a:lvl1pPr>
          </a:lstStyle>
          <a:p>
            <a:pPr lvl="0"/>
            <a:r>
              <a:rPr lang="en-US" dirty="0" smtClean="0"/>
              <a:t>Subhead goes here in arial regular 18pts</a:t>
            </a:r>
          </a:p>
        </p:txBody>
      </p:sp>
    </p:spTree>
    <p:extLst>
      <p:ext uri="{BB962C8B-B14F-4D97-AF65-F5344CB8AC3E}">
        <p14:creationId xmlns:p14="http://schemas.microsoft.com/office/powerpoint/2010/main" val="2726644502"/>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4178" userDrawn="1">
          <p15:clr>
            <a:srgbClr val="FBAE40"/>
          </p15:clr>
        </p15:guide>
        <p15:guide id="2" orient="horz" pos="3680" userDrawn="1">
          <p15:clr>
            <a:srgbClr val="FBAE40"/>
          </p15:clr>
        </p15:guide>
        <p15:guide id="3" pos="3840" userDrawn="1">
          <p15:clr>
            <a:srgbClr val="FBAE40"/>
          </p15:clr>
        </p15:guide>
        <p15:guide id="4" orient="horz" pos="4133" userDrawn="1">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2-Column text - Jardianc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Headline goes here in Arial Regular </a:t>
            </a:r>
            <a:br>
              <a:rPr lang="en-US" dirty="0" smtClean="0"/>
            </a:br>
            <a:r>
              <a:rPr lang="en-US" dirty="0" smtClean="0"/>
              <a:t>22pts sentence case</a:t>
            </a:r>
            <a:endParaRPr lang="en-US" dirty="0"/>
          </a:p>
        </p:txBody>
      </p:sp>
      <p:sp>
        <p:nvSpPr>
          <p:cNvPr id="4" name="Slide Number Placeholder 3"/>
          <p:cNvSpPr>
            <a:spLocks noGrp="1"/>
          </p:cNvSpPr>
          <p:nvPr>
            <p:ph type="sldNum" sz="quarter" idx="11"/>
          </p:nvPr>
        </p:nvSpPr>
        <p:spPr/>
        <p:txBody>
          <a:bodyPr/>
          <a:lstStyle/>
          <a:p>
            <a:fld id="{2066355A-084C-D24E-9AD2-7E4FC41EA627}" type="slidenum">
              <a:rPr lang="en-US" smtClean="0"/>
              <a:pPr/>
              <a:t>‹N°›</a:t>
            </a:fld>
            <a:endParaRPr lang="en-US" dirty="0"/>
          </a:p>
        </p:txBody>
      </p:sp>
      <p:sp>
        <p:nvSpPr>
          <p:cNvPr id="6" name="Content Placeholder 5"/>
          <p:cNvSpPr>
            <a:spLocks noGrp="1"/>
          </p:cNvSpPr>
          <p:nvPr>
            <p:ph sz="quarter" idx="12" hasCustomPrompt="1"/>
          </p:nvPr>
        </p:nvSpPr>
        <p:spPr>
          <a:xfrm>
            <a:off x="731526" y="1044000"/>
            <a:ext cx="5292513" cy="3465576"/>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smtClean="0"/>
              <a:t>Bulleted list first level in Arial </a:t>
            </a:r>
            <a:br>
              <a:rPr lang="en-US" dirty="0" smtClean="0"/>
            </a:br>
            <a:r>
              <a:rPr lang="en-US" dirty="0" smtClean="0"/>
              <a:t>Regular 18pts and in black</a:t>
            </a:r>
          </a:p>
          <a:p>
            <a:pPr lvl="1"/>
            <a:r>
              <a:rPr lang="en-US" dirty="0" smtClean="0"/>
              <a:t>Second bullet line is also in Arial Regular 16pts and in black</a:t>
            </a:r>
          </a:p>
          <a:p>
            <a:pPr lvl="2"/>
            <a:r>
              <a:rPr lang="en-US" dirty="0" smtClean="0"/>
              <a:t>Third bulleted list Arial </a:t>
            </a:r>
            <a:br>
              <a:rPr lang="en-US" dirty="0" smtClean="0"/>
            </a:br>
            <a:r>
              <a:rPr lang="en-US" dirty="0" smtClean="0"/>
              <a:t>Regular 16pts and in black</a:t>
            </a:r>
          </a:p>
          <a:p>
            <a:pPr lvl="3"/>
            <a:r>
              <a:rPr lang="en-US" dirty="0" smtClean="0"/>
              <a:t>Fourth bullet line is also </a:t>
            </a:r>
            <a:br>
              <a:rPr lang="en-US" dirty="0" smtClean="0"/>
            </a:br>
            <a:r>
              <a:rPr lang="en-US" dirty="0" smtClean="0"/>
              <a:t>in Arial Regular 14pts</a:t>
            </a:r>
          </a:p>
          <a:p>
            <a:pPr lvl="4"/>
            <a:r>
              <a:rPr lang="en-US" dirty="0" smtClean="0"/>
              <a:t>Fifth bullet line goes </a:t>
            </a:r>
            <a:br>
              <a:rPr lang="en-US" dirty="0" smtClean="0"/>
            </a:br>
            <a:r>
              <a:rPr lang="en-US" dirty="0" smtClean="0"/>
              <a:t>in Arial Regular 14pts</a:t>
            </a:r>
          </a:p>
        </p:txBody>
      </p:sp>
      <p:sp>
        <p:nvSpPr>
          <p:cNvPr id="7" name="Content Placeholder 5"/>
          <p:cNvSpPr>
            <a:spLocks noGrp="1"/>
          </p:cNvSpPr>
          <p:nvPr>
            <p:ph sz="quarter" idx="13" hasCustomPrompt="1"/>
          </p:nvPr>
        </p:nvSpPr>
        <p:spPr>
          <a:xfrm>
            <a:off x="6173476" y="1044000"/>
            <a:ext cx="5292513" cy="3465576"/>
          </a:xfrm>
        </p:spPr>
        <p:txBody>
          <a:bodyPr/>
          <a:lstStyle/>
          <a:p>
            <a:pPr lvl="0"/>
            <a:r>
              <a:rPr lang="en-US" dirty="0" smtClean="0"/>
              <a:t>Bulleted list first level in Arial </a:t>
            </a:r>
            <a:br>
              <a:rPr lang="en-US" dirty="0" smtClean="0"/>
            </a:br>
            <a:r>
              <a:rPr lang="en-US" dirty="0" smtClean="0"/>
              <a:t>Regular 18pts and in black</a:t>
            </a:r>
          </a:p>
          <a:p>
            <a:pPr lvl="1"/>
            <a:r>
              <a:rPr lang="en-US" dirty="0" smtClean="0"/>
              <a:t>Second bullet line is also in Arial Regular 16pts and in black</a:t>
            </a:r>
          </a:p>
          <a:p>
            <a:pPr lvl="2"/>
            <a:r>
              <a:rPr lang="en-US" dirty="0" smtClean="0"/>
              <a:t>Third bulleted list Arial </a:t>
            </a:r>
            <a:br>
              <a:rPr lang="en-US" dirty="0" smtClean="0"/>
            </a:br>
            <a:r>
              <a:rPr lang="en-US" dirty="0" smtClean="0"/>
              <a:t>Regular 16pts and in black</a:t>
            </a:r>
          </a:p>
          <a:p>
            <a:pPr lvl="3"/>
            <a:r>
              <a:rPr lang="en-US" dirty="0" smtClean="0"/>
              <a:t>Fourth bullet line is also </a:t>
            </a:r>
            <a:br>
              <a:rPr lang="en-US" dirty="0" smtClean="0"/>
            </a:br>
            <a:r>
              <a:rPr lang="en-US" dirty="0" smtClean="0"/>
              <a:t>in Arial Regular 14pts</a:t>
            </a:r>
          </a:p>
          <a:p>
            <a:pPr lvl="4"/>
            <a:r>
              <a:rPr lang="en-US" dirty="0" smtClean="0"/>
              <a:t>Fifth bullet line goes </a:t>
            </a:r>
            <a:br>
              <a:rPr lang="en-US" dirty="0" smtClean="0"/>
            </a:br>
            <a:r>
              <a:rPr lang="en-US" dirty="0" smtClean="0"/>
              <a:t>in Arial Regular 14pts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19385" y="5404022"/>
            <a:ext cx="1730848" cy="533831"/>
          </a:xfrm>
          <a:prstGeom prst="rect">
            <a:avLst/>
          </a:prstGeom>
        </p:spPr>
      </p:pic>
    </p:spTree>
    <p:extLst>
      <p:ext uri="{BB962C8B-B14F-4D97-AF65-F5344CB8AC3E}">
        <p14:creationId xmlns:p14="http://schemas.microsoft.com/office/powerpoint/2010/main" val="4072451179"/>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2-Column text+headers,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9605" y="183603"/>
            <a:ext cx="10733617" cy="987425"/>
          </a:xfrm>
        </p:spPr>
        <p:txBody>
          <a:bodyPr/>
          <a:lstStyle/>
          <a:p>
            <a:r>
              <a:rPr lang="en-US" dirty="0" smtClean="0"/>
              <a:t>Headline goes here in Arial Regular </a:t>
            </a:r>
            <a:br>
              <a:rPr lang="en-US" dirty="0" smtClean="0"/>
            </a:br>
            <a:r>
              <a:rPr lang="en-US" dirty="0" smtClean="0"/>
              <a:t>22pts sentence case</a:t>
            </a:r>
            <a:endParaRPr lang="en-US" dirty="0"/>
          </a:p>
        </p:txBody>
      </p:sp>
      <p:sp>
        <p:nvSpPr>
          <p:cNvPr id="4" name="Slide Number Placeholder 3"/>
          <p:cNvSpPr>
            <a:spLocks noGrp="1"/>
          </p:cNvSpPr>
          <p:nvPr>
            <p:ph type="sldNum" sz="quarter" idx="11"/>
          </p:nvPr>
        </p:nvSpPr>
        <p:spPr/>
        <p:txBody>
          <a:bodyPr/>
          <a:lstStyle/>
          <a:p>
            <a:fld id="{2066355A-084C-D24E-9AD2-7E4FC41EA627}" type="slidenum">
              <a:rPr lang="en-US" smtClean="0"/>
              <a:pPr/>
              <a:t>‹N°›</a:t>
            </a:fld>
            <a:endParaRPr lang="en-US" dirty="0"/>
          </a:p>
        </p:txBody>
      </p:sp>
      <p:sp>
        <p:nvSpPr>
          <p:cNvPr id="6" name="Content Placeholder 5"/>
          <p:cNvSpPr>
            <a:spLocks noGrp="1"/>
          </p:cNvSpPr>
          <p:nvPr>
            <p:ph sz="quarter" idx="12" hasCustomPrompt="1"/>
          </p:nvPr>
        </p:nvSpPr>
        <p:spPr>
          <a:xfrm>
            <a:off x="731526" y="1533600"/>
            <a:ext cx="5292513" cy="3126740"/>
          </a:xfrm>
        </p:spPr>
        <p:txBody>
          <a:bodyPr/>
          <a:lstStyle>
            <a:lvl1pPr>
              <a:defRPr baseline="0"/>
            </a:lvl1pPr>
            <a:lvl2pPr marL="171450" indent="0">
              <a:buNone/>
              <a:defRPr/>
            </a:lvl2pPr>
          </a:lstStyle>
          <a:p>
            <a:pPr lvl="0"/>
            <a:r>
              <a:rPr lang="en-US" dirty="0" smtClean="0"/>
              <a:t>Bulleted list first level in Arial </a:t>
            </a:r>
            <a:br>
              <a:rPr lang="en-US" dirty="0" smtClean="0"/>
            </a:br>
            <a:r>
              <a:rPr lang="en-US" dirty="0" smtClean="0"/>
              <a:t>Regular 18pts and in black</a:t>
            </a:r>
          </a:p>
          <a:p>
            <a:pPr lvl="1"/>
            <a:r>
              <a:rPr lang="en-US" dirty="0" smtClean="0"/>
              <a:t>Second bullet line is also in Arial Regular 16pts and in black</a:t>
            </a:r>
          </a:p>
          <a:p>
            <a:pPr lvl="2"/>
            <a:r>
              <a:rPr lang="en-US" dirty="0" smtClean="0"/>
              <a:t>Third bulleted list Arial </a:t>
            </a:r>
            <a:br>
              <a:rPr lang="en-US" dirty="0" smtClean="0"/>
            </a:br>
            <a:r>
              <a:rPr lang="en-US" dirty="0" smtClean="0"/>
              <a:t>Regular 16pts and in black</a:t>
            </a:r>
          </a:p>
          <a:p>
            <a:pPr lvl="3"/>
            <a:r>
              <a:rPr lang="en-US" dirty="0" smtClean="0"/>
              <a:t>Fourth bullet line is also </a:t>
            </a:r>
            <a:br>
              <a:rPr lang="en-US" dirty="0" smtClean="0"/>
            </a:br>
            <a:r>
              <a:rPr lang="en-US" dirty="0" smtClean="0"/>
              <a:t>in Arial Regular 14pts</a:t>
            </a:r>
          </a:p>
          <a:p>
            <a:pPr lvl="4"/>
            <a:r>
              <a:rPr lang="en-US" dirty="0" smtClean="0"/>
              <a:t>Fifth bullet line goes </a:t>
            </a:r>
            <a:br>
              <a:rPr lang="en-US" dirty="0" smtClean="0"/>
            </a:br>
            <a:r>
              <a:rPr lang="en-US" dirty="0" smtClean="0"/>
              <a:t>in Arial Regular 14pts</a:t>
            </a:r>
          </a:p>
        </p:txBody>
      </p:sp>
      <p:sp>
        <p:nvSpPr>
          <p:cNvPr id="7" name="Text Placeholder 6"/>
          <p:cNvSpPr>
            <a:spLocks noGrp="1"/>
          </p:cNvSpPr>
          <p:nvPr>
            <p:ph type="body" sz="quarter" idx="13" hasCustomPrompt="1"/>
          </p:nvPr>
        </p:nvSpPr>
        <p:spPr>
          <a:xfrm>
            <a:off x="731526" y="1064456"/>
            <a:ext cx="5292513" cy="276999"/>
          </a:xfrm>
        </p:spPr>
        <p:txBody>
          <a:bodyPr/>
          <a:lstStyle>
            <a:lvl1pPr marL="0" indent="0" algn="ctr">
              <a:buNone/>
              <a:defRPr cap="none">
                <a:solidFill>
                  <a:schemeClr val="accent1"/>
                </a:solidFill>
              </a:defRPr>
            </a:lvl1pPr>
          </a:lstStyle>
          <a:p>
            <a:pPr lvl="0"/>
            <a:r>
              <a:rPr lang="en-US" dirty="0" smtClean="0"/>
              <a:t>Subhead goes here</a:t>
            </a:r>
          </a:p>
        </p:txBody>
      </p:sp>
      <p:sp>
        <p:nvSpPr>
          <p:cNvPr id="8" name="Content Placeholder 5"/>
          <p:cNvSpPr>
            <a:spLocks noGrp="1"/>
          </p:cNvSpPr>
          <p:nvPr>
            <p:ph sz="quarter" idx="14" hasCustomPrompt="1"/>
          </p:nvPr>
        </p:nvSpPr>
        <p:spPr>
          <a:xfrm>
            <a:off x="6173476" y="1533600"/>
            <a:ext cx="5292513" cy="3126740"/>
          </a:xfrm>
        </p:spPr>
        <p:txBody>
          <a:bodyPr/>
          <a:lstStyle>
            <a:lvl1pPr>
              <a:defRPr baseline="0"/>
            </a:lvl1pPr>
            <a:lvl2pPr marL="171450" indent="0">
              <a:buNone/>
              <a:defRPr/>
            </a:lvl2pPr>
            <a:lvl5pPr>
              <a:defRPr b="0">
                <a:latin typeface="+mn-lt"/>
              </a:defRPr>
            </a:lvl5pPr>
          </a:lstStyle>
          <a:p>
            <a:pPr lvl="0"/>
            <a:r>
              <a:rPr lang="en-US" dirty="0" smtClean="0"/>
              <a:t>Bulleted list first level in Arial </a:t>
            </a:r>
            <a:br>
              <a:rPr lang="en-US" dirty="0" smtClean="0"/>
            </a:br>
            <a:r>
              <a:rPr lang="en-US" dirty="0" smtClean="0"/>
              <a:t>Regular 18pts and in black</a:t>
            </a:r>
          </a:p>
          <a:p>
            <a:pPr lvl="1"/>
            <a:r>
              <a:rPr lang="en-US" dirty="0" smtClean="0"/>
              <a:t>Second bullet line is also in Arial Regular 16pts and in black</a:t>
            </a:r>
          </a:p>
          <a:p>
            <a:pPr lvl="2"/>
            <a:r>
              <a:rPr lang="en-US" dirty="0" smtClean="0"/>
              <a:t>Third bulleted list Arial </a:t>
            </a:r>
            <a:br>
              <a:rPr lang="en-US" dirty="0" smtClean="0"/>
            </a:br>
            <a:r>
              <a:rPr lang="en-US" dirty="0" smtClean="0"/>
              <a:t>Regular 16pts and in black</a:t>
            </a:r>
          </a:p>
          <a:p>
            <a:pPr lvl="3"/>
            <a:r>
              <a:rPr lang="en-US" dirty="0" smtClean="0"/>
              <a:t>Fourth bullet line is also </a:t>
            </a:r>
            <a:br>
              <a:rPr lang="en-US" dirty="0" smtClean="0"/>
            </a:br>
            <a:r>
              <a:rPr lang="en-US" dirty="0" smtClean="0"/>
              <a:t>in Arial Regular 14pts</a:t>
            </a:r>
          </a:p>
          <a:p>
            <a:pPr lvl="4"/>
            <a:r>
              <a:rPr lang="en-US" dirty="0" smtClean="0"/>
              <a:t>Fifth bullet line goes </a:t>
            </a:r>
            <a:br>
              <a:rPr lang="en-US" dirty="0" smtClean="0"/>
            </a:br>
            <a:r>
              <a:rPr lang="en-US" dirty="0" smtClean="0"/>
              <a:t>in Arial Regular 14pts</a:t>
            </a:r>
          </a:p>
        </p:txBody>
      </p:sp>
      <p:sp>
        <p:nvSpPr>
          <p:cNvPr id="10" name="Text Placeholder 6"/>
          <p:cNvSpPr>
            <a:spLocks noGrp="1"/>
          </p:cNvSpPr>
          <p:nvPr>
            <p:ph type="body" sz="quarter" idx="15" hasCustomPrompt="1"/>
          </p:nvPr>
        </p:nvSpPr>
        <p:spPr>
          <a:xfrm>
            <a:off x="6182752" y="1064456"/>
            <a:ext cx="5292513" cy="276999"/>
          </a:xfrm>
        </p:spPr>
        <p:txBody>
          <a:bodyPr/>
          <a:lstStyle>
            <a:lvl1pPr marL="0" indent="0" algn="ctr">
              <a:buNone/>
              <a:defRPr cap="none">
                <a:solidFill>
                  <a:schemeClr val="accent1"/>
                </a:solidFill>
              </a:defRPr>
            </a:lvl1pPr>
          </a:lstStyle>
          <a:p>
            <a:pPr lvl="0"/>
            <a:r>
              <a:rPr lang="en-US" dirty="0" smtClean="0"/>
              <a:t>Subhead goes here</a:t>
            </a:r>
          </a:p>
        </p:txBody>
      </p:sp>
    </p:spTree>
    <p:extLst>
      <p:ext uri="{BB962C8B-B14F-4D97-AF65-F5344CB8AC3E}">
        <p14:creationId xmlns:p14="http://schemas.microsoft.com/office/powerpoint/2010/main" val="2414750517"/>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userDrawn="1">
  <p:cSld name="Title, Sub, no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9605" y="183607"/>
            <a:ext cx="10733617" cy="755999"/>
          </a:xfrm>
        </p:spPr>
        <p:txBody>
          <a:bodyPr/>
          <a:lstStyle/>
          <a:p>
            <a:r>
              <a:rPr lang="en-US" dirty="0" smtClean="0"/>
              <a:t>Headline goes here in Arial Regular </a:t>
            </a:r>
            <a:br>
              <a:rPr lang="en-US" dirty="0" smtClean="0"/>
            </a:br>
            <a:r>
              <a:rPr lang="en-US" dirty="0" smtClean="0"/>
              <a:t>22pts sentence case</a:t>
            </a:r>
            <a:endParaRPr lang="en-US" dirty="0"/>
          </a:p>
        </p:txBody>
      </p:sp>
      <p:sp>
        <p:nvSpPr>
          <p:cNvPr id="4" name="Slide Number Placeholder 3"/>
          <p:cNvSpPr>
            <a:spLocks noGrp="1"/>
          </p:cNvSpPr>
          <p:nvPr>
            <p:ph type="sldNum" sz="quarter" idx="11"/>
          </p:nvPr>
        </p:nvSpPr>
        <p:spPr/>
        <p:txBody>
          <a:bodyPr/>
          <a:lstStyle/>
          <a:p>
            <a:fld id="{2066355A-084C-D24E-9AD2-7E4FC41EA627}" type="slidenum">
              <a:rPr lang="en-US" smtClean="0"/>
              <a:pPr/>
              <a:t>‹N°›</a:t>
            </a:fld>
            <a:endParaRPr lang="en-US" dirty="0"/>
          </a:p>
        </p:txBody>
      </p:sp>
      <p:sp>
        <p:nvSpPr>
          <p:cNvPr id="6" name="Content Placeholder 5"/>
          <p:cNvSpPr>
            <a:spLocks noGrp="1"/>
          </p:cNvSpPr>
          <p:nvPr>
            <p:ph sz="quarter" idx="12" hasCustomPrompt="1"/>
          </p:nvPr>
        </p:nvSpPr>
        <p:spPr>
          <a:xfrm>
            <a:off x="731530" y="1432804"/>
            <a:ext cx="10728959" cy="1862903"/>
          </a:xfrm>
        </p:spPr>
        <p:txBody>
          <a:bodyPr/>
          <a:lstStyle>
            <a:lvl1pPr marL="0" marR="0" indent="0" algn="l" defTabSz="342900" rtl="0" eaLnBrk="1" fontAlgn="auto" latinLnBrk="0" hangingPunct="1">
              <a:lnSpc>
                <a:spcPct val="100000"/>
              </a:lnSpc>
              <a:spcBef>
                <a:spcPts val="0"/>
              </a:spcBef>
              <a:spcAft>
                <a:spcPts val="375"/>
              </a:spcAft>
              <a:buClrTx/>
              <a:buSzTx/>
              <a:buFont typeface="Arial"/>
              <a:buNone/>
              <a:tabLst/>
              <a:defRPr baseline="0">
                <a:solidFill>
                  <a:srgbClr val="000000"/>
                </a:solidFill>
              </a:defRPr>
            </a:lvl1pPr>
          </a:lstStyle>
          <a:p>
            <a:pPr marL="0" marR="0" lvl="0" indent="0" algn="l" defTabSz="342900" rtl="0" eaLnBrk="1" fontAlgn="auto" latinLnBrk="0" hangingPunct="1">
              <a:lnSpc>
                <a:spcPts val="1500"/>
              </a:lnSpc>
              <a:spcBef>
                <a:spcPts val="0"/>
              </a:spcBef>
              <a:spcAft>
                <a:spcPts val="375"/>
              </a:spcAft>
              <a:buClrTx/>
              <a:buSzTx/>
              <a:buFont typeface="Arial"/>
              <a:buNone/>
              <a:tabLst/>
              <a:defRPr/>
            </a:pPr>
            <a:r>
              <a:rPr lang="en-US" dirty="0" smtClean="0"/>
              <a:t>Body text goes here in Arial Regular 18pts and in black. Body text goes </a:t>
            </a:r>
            <a:br>
              <a:rPr lang="en-US" dirty="0" smtClean="0"/>
            </a:br>
            <a:r>
              <a:rPr lang="en-US" dirty="0" smtClean="0"/>
              <a:t>here in Arial Regular 18pts and in black. Body text goes here in Arial Regular 18pts and in black. Body text goes here in Arial Regular 18pts and in black. Body text goes here in Arial Regular 18pts and in black. Body text goes </a:t>
            </a:r>
            <a:br>
              <a:rPr lang="en-US" dirty="0" smtClean="0"/>
            </a:br>
            <a:r>
              <a:rPr lang="en-US" dirty="0" smtClean="0"/>
              <a:t>here in Arial Regular 18pts and in black. Body text goes here in Arial Regular 18pts and in black. Body text goes here in Arial Regular 18pts and in black.</a:t>
            </a:r>
          </a:p>
          <a:p>
            <a:pPr marL="0" marR="0" lvl="0" indent="0" algn="l" defTabSz="342900" rtl="0" eaLnBrk="1" fontAlgn="auto" latinLnBrk="0" hangingPunct="1">
              <a:lnSpc>
                <a:spcPts val="1500"/>
              </a:lnSpc>
              <a:spcBef>
                <a:spcPts val="0"/>
              </a:spcBef>
              <a:spcAft>
                <a:spcPts val="375"/>
              </a:spcAft>
              <a:buClrTx/>
              <a:buSzTx/>
              <a:buFont typeface="Arial"/>
              <a:buNone/>
              <a:tabLst/>
              <a:defRPr/>
            </a:pPr>
            <a:endParaRPr lang="en-US" dirty="0" smtClean="0"/>
          </a:p>
        </p:txBody>
      </p:sp>
      <p:sp>
        <p:nvSpPr>
          <p:cNvPr id="8" name="Text Placeholder 7"/>
          <p:cNvSpPr>
            <a:spLocks noGrp="1"/>
          </p:cNvSpPr>
          <p:nvPr>
            <p:ph type="body" sz="quarter" idx="14" hasCustomPrompt="1"/>
          </p:nvPr>
        </p:nvSpPr>
        <p:spPr>
          <a:xfrm>
            <a:off x="689612" y="5715000"/>
            <a:ext cx="8964509" cy="153888"/>
          </a:xfrm>
        </p:spPr>
        <p:txBody>
          <a:bodyPr/>
          <a:lstStyle>
            <a:lvl1pPr marL="0" indent="0">
              <a:lnSpc>
                <a:spcPts val="900"/>
              </a:lnSpc>
              <a:spcAft>
                <a:spcPts val="0"/>
              </a:spcAft>
              <a:buNone/>
              <a:defRPr sz="750" baseline="0">
                <a:solidFill>
                  <a:schemeClr val="tx1"/>
                </a:solidFill>
              </a:defRPr>
            </a:lvl1pPr>
          </a:lstStyle>
          <a:p>
            <a:pPr lvl="0"/>
            <a:r>
              <a:rPr lang="en-US" dirty="0" smtClean="0"/>
              <a:t>*Reference copy goes here in Arial Regular 10pts</a:t>
            </a:r>
            <a:endParaRPr lang="en-US" dirty="0"/>
          </a:p>
        </p:txBody>
      </p:sp>
      <p:sp>
        <p:nvSpPr>
          <p:cNvPr id="9" name="Text Placeholder 6"/>
          <p:cNvSpPr>
            <a:spLocks noGrp="1"/>
          </p:cNvSpPr>
          <p:nvPr>
            <p:ph type="body" sz="quarter" idx="13" hasCustomPrompt="1"/>
          </p:nvPr>
        </p:nvSpPr>
        <p:spPr>
          <a:xfrm>
            <a:off x="731530" y="961205"/>
            <a:ext cx="10728959" cy="276999"/>
          </a:xfrm>
        </p:spPr>
        <p:txBody>
          <a:bodyPr/>
          <a:lstStyle>
            <a:lvl1pPr marL="0" indent="0" algn="ctr">
              <a:buNone/>
              <a:defRPr cap="none" baseline="0">
                <a:solidFill>
                  <a:schemeClr val="accent1"/>
                </a:solidFill>
              </a:defRPr>
            </a:lvl1pPr>
          </a:lstStyle>
          <a:p>
            <a:pPr lvl="0"/>
            <a:r>
              <a:rPr lang="en-US" dirty="0" smtClean="0"/>
              <a:t>Subhead goes here in Arial Regular 18pts sentence case</a:t>
            </a:r>
          </a:p>
        </p:txBody>
      </p:sp>
    </p:spTree>
    <p:extLst>
      <p:ext uri="{BB962C8B-B14F-4D97-AF65-F5344CB8AC3E}">
        <p14:creationId xmlns:p14="http://schemas.microsoft.com/office/powerpoint/2010/main" val="2922299711"/>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745342" y="5642809"/>
            <a:ext cx="10945281" cy="430157"/>
          </a:xfrm>
        </p:spPr>
        <p:txBody>
          <a:bodyPr anchor="b"/>
          <a:lstStyle>
            <a:lvl1pPr marL="0" indent="0">
              <a:spcBef>
                <a:spcPts val="0"/>
              </a:spcBef>
              <a:spcAft>
                <a:spcPts val="0"/>
              </a:spcAft>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lvl1pPr>
              <a:defRPr>
                <a:solidFill>
                  <a:srgbClr val="463232"/>
                </a:solidFill>
              </a:defRPr>
            </a:lvl1pPr>
          </a:lstStyle>
          <a:p>
            <a:fld id="{F6F95BD5-C3FD-4E9B-9240-B27EACB3D069}" type="slidenum">
              <a:rPr lang="en-GB" smtClean="0"/>
              <a:pPr/>
              <a:t>‹N°›</a:t>
            </a:fld>
            <a:endParaRPr lang="en-GB" dirty="0"/>
          </a:p>
        </p:txBody>
      </p:sp>
    </p:spTree>
    <p:extLst>
      <p:ext uri="{BB962C8B-B14F-4D97-AF65-F5344CB8AC3E}">
        <p14:creationId xmlns:p14="http://schemas.microsoft.com/office/powerpoint/2010/main" val="2692809363"/>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25" y="6311973"/>
            <a:ext cx="10945281" cy="430157"/>
          </a:xfrm>
        </p:spPr>
        <p:txBody>
          <a:bodyPr anchor="b"/>
          <a:lstStyle>
            <a:lvl1pPr marL="0" indent="0">
              <a:spcBef>
                <a:spcPts val="0"/>
              </a:spcBef>
              <a:buNone/>
              <a:defRPr sz="90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F6F95BD5-C3FD-4E9B-9240-B27EACB3D069}" type="slidenum">
              <a:rPr lang="en-GB" smtClean="0"/>
              <a:pPr/>
              <a:t>‹N°›</a:t>
            </a:fld>
            <a:endParaRPr lang="en-GB" dirty="0"/>
          </a:p>
        </p:txBody>
      </p:sp>
      <p:sp>
        <p:nvSpPr>
          <p:cNvPr id="10" name="Text Placeholder 9"/>
          <p:cNvSpPr>
            <a:spLocks noGrp="1"/>
          </p:cNvSpPr>
          <p:nvPr>
            <p:ph type="body" sz="quarter" idx="14"/>
          </p:nvPr>
        </p:nvSpPr>
        <p:spPr>
          <a:xfrm rot="5400000">
            <a:off x="8871885" y="311368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220270422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72944" y="836712"/>
            <a:ext cx="4907441" cy="1368152"/>
          </a:xfrm>
          <a:prstGeom prst="rect">
            <a:avLst/>
          </a:prstGeom>
        </p:spPr>
      </p:pic>
      <p:sp>
        <p:nvSpPr>
          <p:cNvPr id="2" name="Title 1"/>
          <p:cNvSpPr>
            <a:spLocks noGrp="1"/>
          </p:cNvSpPr>
          <p:nvPr>
            <p:ph type="ctrTitle"/>
          </p:nvPr>
        </p:nvSpPr>
        <p:spPr>
          <a:xfrm>
            <a:off x="431801" y="692699"/>
            <a:ext cx="11328400" cy="1470025"/>
          </a:xfrm>
        </p:spPr>
        <p:txBody>
          <a:bodyPr anchor="b"/>
          <a:lstStyle>
            <a:lvl1pPr>
              <a:defRPr sz="2100"/>
            </a:lvl1pPr>
          </a:lstStyle>
          <a:p>
            <a:r>
              <a:rPr lang="en-US" dirty="0" smtClean="0"/>
              <a:t>Click to edit Master title style</a:t>
            </a:r>
            <a:endParaRPr lang="en-GB" dirty="0"/>
          </a:p>
        </p:txBody>
      </p:sp>
      <p:sp>
        <p:nvSpPr>
          <p:cNvPr id="3" name="Subtitle 2"/>
          <p:cNvSpPr>
            <a:spLocks noGrp="1"/>
          </p:cNvSpPr>
          <p:nvPr>
            <p:ph type="subTitle" idx="1"/>
          </p:nvPr>
        </p:nvSpPr>
        <p:spPr>
          <a:xfrm>
            <a:off x="431801" y="2276872"/>
            <a:ext cx="11328400" cy="1752600"/>
          </a:xfrm>
        </p:spPr>
        <p:txBody>
          <a:bodyPr/>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284968884"/>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itleOnly">
  <p:cSld name="1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1" y="18288"/>
            <a:ext cx="3860800" cy="329184"/>
          </a:xfrm>
          <a:prstGeom prst="rect">
            <a:avLst/>
          </a:prstGeom>
        </p:spPr>
        <p:txBody>
          <a:bodyPr/>
          <a:lstStyle/>
          <a:p>
            <a:endParaRPr lang="en-IN">
              <a:solidFill>
                <a:srgbClr val="000000"/>
              </a:solidFill>
            </a:endParaRPr>
          </a:p>
        </p:txBody>
      </p:sp>
      <p:sp>
        <p:nvSpPr>
          <p:cNvPr id="4" name="Footer Placeholder 3"/>
          <p:cNvSpPr>
            <a:spLocks noGrp="1"/>
          </p:cNvSpPr>
          <p:nvPr>
            <p:ph type="ftr" sz="quarter" idx="11"/>
          </p:nvPr>
        </p:nvSpPr>
        <p:spPr>
          <a:xfrm>
            <a:off x="4572001" y="18288"/>
            <a:ext cx="5486400" cy="329184"/>
          </a:xfrm>
          <a:prstGeom prst="rect">
            <a:avLst/>
          </a:prstGeom>
        </p:spPr>
        <p:txBody>
          <a:bodyPr/>
          <a:lstStyle/>
          <a:p>
            <a:endParaRPr lang="en-IN">
              <a:solidFill>
                <a:srgbClr val="000000"/>
              </a:solidFill>
            </a:endParaRPr>
          </a:p>
        </p:txBody>
      </p:sp>
      <p:sp>
        <p:nvSpPr>
          <p:cNvPr id="5" name="Slide Number Placeholder 4"/>
          <p:cNvSpPr>
            <a:spLocks noGrp="1"/>
          </p:cNvSpPr>
          <p:nvPr>
            <p:ph type="sldNum" sz="quarter" idx="12"/>
          </p:nvPr>
        </p:nvSpPr>
        <p:spPr/>
        <p:txBody>
          <a:bodyPr/>
          <a:lstStyle/>
          <a:p>
            <a:fld id="{AE425278-F192-4483-B5E8-10247594F6EB}" type="slidenum">
              <a:rPr lang="en-IN" smtClean="0"/>
              <a:pPr/>
              <a:t>‹N°›</a:t>
            </a:fld>
            <a:endParaRPr lang="en-IN"/>
          </a:p>
        </p:txBody>
      </p:sp>
    </p:spTree>
    <p:extLst>
      <p:ext uri="{BB962C8B-B14F-4D97-AF65-F5344CB8AC3E}">
        <p14:creationId xmlns:p14="http://schemas.microsoft.com/office/powerpoint/2010/main" val="171500308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userDrawn="1">
  <p:cSld name="2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814925" y="6312053"/>
            <a:ext cx="10945281"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8" name="Text Placeholder 9"/>
          <p:cNvSpPr>
            <a:spLocks noGrp="1"/>
          </p:cNvSpPr>
          <p:nvPr>
            <p:ph type="body" sz="quarter" idx="14"/>
          </p:nvPr>
        </p:nvSpPr>
        <p:spPr>
          <a:xfrm rot="5400000">
            <a:off x="8871885" y="311376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5" name="Slide Number Placeholder 4"/>
          <p:cNvSpPr>
            <a:spLocks noGrp="1"/>
          </p:cNvSpPr>
          <p:nvPr>
            <p:ph type="sldNum" sz="quarter" idx="15"/>
          </p:nvPr>
        </p:nvSpPr>
        <p:spPr/>
        <p:txBody>
          <a:bodyPr/>
          <a:lstStyle>
            <a:lvl1pPr>
              <a:defRPr/>
            </a:lvl1pPr>
          </a:lstStyle>
          <a:p>
            <a:pPr>
              <a:defRPr/>
            </a:pPr>
            <a:fld id="{B54477F3-4379-4D29-8DD0-3A4492C4B75D}" type="slidenum">
              <a:rPr lang="en-GB">
                <a:solidFill>
                  <a:srgbClr val="464653"/>
                </a:solidFill>
              </a:rPr>
              <a:pPr>
                <a:defRPr/>
              </a:pPr>
              <a:t>‹N°›</a:t>
            </a:fld>
            <a:endParaRPr lang="en-GB" dirty="0">
              <a:solidFill>
                <a:srgbClr val="464653"/>
              </a:solidFill>
            </a:endParaRPr>
          </a:p>
        </p:txBody>
      </p:sp>
    </p:spTree>
    <p:extLst>
      <p:ext uri="{BB962C8B-B14F-4D97-AF65-F5344CB8AC3E}">
        <p14:creationId xmlns:p14="http://schemas.microsoft.com/office/powerpoint/2010/main" val="29798793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lvl1pPr>
              <a:spcAft>
                <a:spcPts val="900"/>
              </a:spcAft>
              <a:defRPr>
                <a:solidFill>
                  <a:schemeClr val="bg2">
                    <a:lumMod val="50000"/>
                  </a:schemeClr>
                </a:solidFill>
              </a:defRPr>
            </a:lvl1pPr>
            <a:lvl2pPr>
              <a:spcAft>
                <a:spcPts val="900"/>
              </a:spcAft>
              <a:defRPr>
                <a:solidFill>
                  <a:schemeClr val="bg2">
                    <a:lumMod val="50000"/>
                  </a:schemeClr>
                </a:solidFill>
              </a:defRPr>
            </a:lvl2pPr>
            <a:lvl3pPr>
              <a:spcAft>
                <a:spcPts val="900"/>
              </a:spcAft>
              <a:defRPr>
                <a:solidFill>
                  <a:schemeClr val="bg2">
                    <a:lumMod val="50000"/>
                  </a:schemeClr>
                </a:solidFill>
              </a:defRPr>
            </a:lvl3pPr>
            <a:lvl4pPr>
              <a:spcAft>
                <a:spcPts val="900"/>
              </a:spcAft>
              <a:defRPr>
                <a:solidFill>
                  <a:schemeClr val="bg2">
                    <a:lumMod val="50000"/>
                  </a:schemeClr>
                </a:solidFill>
              </a:defRPr>
            </a:lvl4pPr>
            <a:lvl5pPr>
              <a:spcAft>
                <a:spcPts val="900"/>
              </a:spcAft>
              <a:defRPr>
                <a:solidFill>
                  <a:schemeClr val="bg2">
                    <a:lumMod val="50000"/>
                  </a:schemeClr>
                </a:solidFil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Content Placeholder 6"/>
          <p:cNvSpPr>
            <a:spLocks noGrp="1"/>
          </p:cNvSpPr>
          <p:nvPr>
            <p:ph sz="quarter" idx="10"/>
          </p:nvPr>
        </p:nvSpPr>
        <p:spPr>
          <a:xfrm>
            <a:off x="628719" y="6288192"/>
            <a:ext cx="10754783" cy="485775"/>
          </a:xfrm>
        </p:spPr>
        <p:txBody>
          <a:bodyPr/>
          <a:lstStyle>
            <a:lvl1pPr marL="0" indent="0">
              <a:buFont typeface="Arial" pitchFamily="34" charset="0"/>
              <a:buNone/>
              <a:defRPr sz="675"/>
            </a:lvl1pPr>
            <a:lvl2pPr marL="1191" indent="0">
              <a:buNone/>
              <a:defRPr sz="788"/>
            </a:lvl2pPr>
            <a:lvl3pPr marL="146447" indent="0">
              <a:buNone/>
              <a:defRPr sz="750"/>
            </a:lvl3pPr>
            <a:lvl4pPr marL="344090" indent="0">
              <a:buNone/>
              <a:defRPr sz="750"/>
            </a:lvl4pPr>
            <a:lvl5pPr marL="461963" indent="0">
              <a:buNone/>
              <a:defRPr sz="675"/>
            </a:lvl5pPr>
          </a:lstStyle>
          <a:p>
            <a:pPr lvl="0"/>
            <a:r>
              <a:rPr lang="en-US" dirty="0" smtClean="0"/>
              <a:t>Click to edit Master text styles</a:t>
            </a:r>
          </a:p>
        </p:txBody>
      </p:sp>
      <p:sp>
        <p:nvSpPr>
          <p:cNvPr id="9" name="Slide Number Placeholder 5"/>
          <p:cNvSpPr>
            <a:spLocks noGrp="1"/>
          </p:cNvSpPr>
          <p:nvPr>
            <p:ph type="sldNum" sz="quarter" idx="11"/>
          </p:nvPr>
        </p:nvSpPr>
        <p:spPr>
          <a:xfrm>
            <a:off x="11825708" y="6500919"/>
            <a:ext cx="230832" cy="153888"/>
          </a:xfrm>
        </p:spPr>
        <p:txBody>
          <a:bodyPr/>
          <a:lstStyle>
            <a:lvl1pPr>
              <a:defRPr sz="750"/>
            </a:lvl1pPr>
          </a:lstStyle>
          <a:p>
            <a:pPr>
              <a:defRPr/>
            </a:pPr>
            <a:fld id="{BD5FD4E1-9B15-4ED1-BFD2-8EAFFEE2E9AD}" type="slidenum">
              <a:rPr lang="en-GB">
                <a:solidFill>
                  <a:srgbClr val="4D4D4F"/>
                </a:solidFill>
              </a:rPr>
              <a:pPr>
                <a:defRPr/>
              </a:pPr>
              <a:t>‹N°›</a:t>
            </a:fld>
            <a:endParaRPr lang="en-GB" dirty="0">
              <a:solidFill>
                <a:srgbClr val="4D4D4F"/>
              </a:solidFill>
            </a:endParaRPr>
          </a:p>
        </p:txBody>
      </p:sp>
    </p:spTree>
    <p:extLst>
      <p:ext uri="{BB962C8B-B14F-4D97-AF65-F5344CB8AC3E}">
        <p14:creationId xmlns:p14="http://schemas.microsoft.com/office/powerpoint/2010/main" val="2834617458"/>
      </p:ext>
    </p:extLst>
  </p:cSld>
  <p:clrMapOvr>
    <a:masterClrMapping/>
  </p:clrMapOvr>
  <p:transition spd="med">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814925" y="6311973"/>
            <a:ext cx="10945281"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5" name="Slide Number Placeholder 4"/>
          <p:cNvSpPr>
            <a:spLocks noGrp="1"/>
          </p:cNvSpPr>
          <p:nvPr>
            <p:ph type="sldNum" sz="quarter" idx="12"/>
          </p:nvPr>
        </p:nvSpPr>
        <p:spPr/>
        <p:txBody>
          <a:bodyPr/>
          <a:lstStyle/>
          <a:p>
            <a:fld id="{F6F95BD5-C3FD-4E9B-9240-B27EACB3D069}" type="slidenum">
              <a:rPr lang="en-GB" smtClean="0">
                <a:solidFill>
                  <a:srgbClr val="4D4D4F">
                    <a:tint val="75000"/>
                  </a:srgbClr>
                </a:solidFill>
              </a:rPr>
              <a:pPr/>
              <a:t>‹N°›</a:t>
            </a:fld>
            <a:endParaRPr lang="en-GB" dirty="0">
              <a:solidFill>
                <a:srgbClr val="4D4D4F">
                  <a:tint val="75000"/>
                </a:srgbClr>
              </a:solidFill>
            </a:endParaRPr>
          </a:p>
        </p:txBody>
      </p:sp>
      <p:sp>
        <p:nvSpPr>
          <p:cNvPr id="8" name="Text Placeholder 9"/>
          <p:cNvSpPr>
            <a:spLocks noGrp="1"/>
          </p:cNvSpPr>
          <p:nvPr>
            <p:ph type="body" sz="quarter" idx="14"/>
          </p:nvPr>
        </p:nvSpPr>
        <p:spPr>
          <a:xfrm rot="5400000">
            <a:off x="8871885" y="311368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3675879525"/>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25" y="6312053"/>
            <a:ext cx="10945281"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F6F95BD5-C3FD-4E9B-9240-B27EACB3D069}" type="slidenum">
              <a:rPr lang="en-GB" smtClean="0">
                <a:solidFill>
                  <a:srgbClr val="4D4D4F">
                    <a:tint val="75000"/>
                  </a:srgbClr>
                </a:solidFill>
              </a:rPr>
              <a:pPr/>
              <a:t>‹N°›</a:t>
            </a:fld>
            <a:endParaRPr lang="en-GB" dirty="0">
              <a:solidFill>
                <a:srgbClr val="4D4D4F">
                  <a:tint val="75000"/>
                </a:srgbClr>
              </a:solidFill>
            </a:endParaRPr>
          </a:p>
        </p:txBody>
      </p:sp>
      <p:sp>
        <p:nvSpPr>
          <p:cNvPr id="10" name="Text Placeholder 9"/>
          <p:cNvSpPr>
            <a:spLocks noGrp="1"/>
          </p:cNvSpPr>
          <p:nvPr>
            <p:ph type="body" sz="quarter" idx="14"/>
          </p:nvPr>
        </p:nvSpPr>
        <p:spPr>
          <a:xfrm rot="5400000">
            <a:off x="8871885" y="311376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960223712"/>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5" name="Text Placeholder 7"/>
          <p:cNvSpPr>
            <a:spLocks noGrp="1"/>
          </p:cNvSpPr>
          <p:nvPr>
            <p:ph type="body" sz="quarter" idx="13"/>
          </p:nvPr>
        </p:nvSpPr>
        <p:spPr>
          <a:xfrm>
            <a:off x="814925" y="6311973"/>
            <a:ext cx="10945281"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4" name="Slide Number Placeholder 3"/>
          <p:cNvSpPr>
            <a:spLocks noGrp="1"/>
          </p:cNvSpPr>
          <p:nvPr>
            <p:ph type="sldNum" sz="quarter" idx="12"/>
          </p:nvPr>
        </p:nvSpPr>
        <p:spPr/>
        <p:txBody>
          <a:bodyPr/>
          <a:lstStyle/>
          <a:p>
            <a:fld id="{F6F95BD5-C3FD-4E9B-9240-B27EACB3D069}" type="slidenum">
              <a:rPr lang="en-GB" smtClean="0">
                <a:solidFill>
                  <a:srgbClr val="4D4D4F">
                    <a:tint val="75000"/>
                  </a:srgbClr>
                </a:solidFill>
              </a:rPr>
              <a:pPr/>
              <a:t>‹N°›</a:t>
            </a:fld>
            <a:endParaRPr lang="en-GB" dirty="0">
              <a:solidFill>
                <a:srgbClr val="4D4D4F">
                  <a:tint val="75000"/>
                </a:srgbClr>
              </a:solidFill>
            </a:endParaRPr>
          </a:p>
        </p:txBody>
      </p:sp>
      <p:sp>
        <p:nvSpPr>
          <p:cNvPr id="7" name="Text Placeholder 9"/>
          <p:cNvSpPr>
            <a:spLocks noGrp="1"/>
          </p:cNvSpPr>
          <p:nvPr>
            <p:ph type="body" sz="quarter" idx="14"/>
          </p:nvPr>
        </p:nvSpPr>
        <p:spPr>
          <a:xfrm rot="5400000">
            <a:off x="8871885" y="311368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57431006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userDrawn="1">
  <p:cSld name="18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25" y="6312061"/>
            <a:ext cx="10945281" cy="430157"/>
          </a:xfrm>
        </p:spPr>
        <p:txBody>
          <a:bodyPr anchor="b"/>
          <a:lstStyle>
            <a:lvl1pPr marL="0" indent="0">
              <a:spcBef>
                <a:spcPts val="0"/>
              </a:spcBef>
              <a:buNone/>
              <a:defRPr sz="750"/>
            </a:lvl1pPr>
            <a:lvl2pPr marL="342175" indent="0">
              <a:buNone/>
              <a:defRPr sz="900"/>
            </a:lvl2pPr>
            <a:lvl3pPr marL="684347" indent="0">
              <a:buNone/>
              <a:defRPr sz="900"/>
            </a:lvl3pPr>
            <a:lvl4pPr marL="1026521" indent="0">
              <a:buNone/>
              <a:defRPr sz="900"/>
            </a:lvl4pPr>
            <a:lvl5pPr marL="1368695"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84"/>
            <a:ext cx="5899380" cy="431801"/>
          </a:xfrm>
        </p:spPr>
        <p:txBody>
          <a:bodyPr/>
          <a:lstStyle>
            <a:lvl1pPr marL="0" indent="0">
              <a:buFontTx/>
              <a:buNone/>
              <a:defRPr sz="1050" b="1">
                <a:solidFill>
                  <a:schemeClr val="accent4"/>
                </a:solidFill>
              </a:defRPr>
            </a:lvl1pPr>
            <a:lvl2pPr marL="342175" indent="0">
              <a:buFontTx/>
              <a:buNone/>
              <a:defRPr/>
            </a:lvl2pPr>
            <a:lvl3pPr marL="684347" indent="0">
              <a:buFontTx/>
              <a:buNone/>
              <a:defRPr/>
            </a:lvl3pPr>
            <a:lvl4pPr marL="1026521" indent="0">
              <a:buFontTx/>
              <a:buNone/>
              <a:defRPr/>
            </a:lvl4pPr>
            <a:lvl5pPr marL="1368695"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p:txBody>
          <a:bodyPr/>
          <a:lstStyle>
            <a:lvl1pPr>
              <a:defRPr/>
            </a:lvl1pPr>
          </a:lstStyle>
          <a:p>
            <a:pPr>
              <a:defRPr/>
            </a:pPr>
            <a:fld id="{F7B25F6F-7B3A-4061-887D-09C5113476ED}" type="slidenum">
              <a:rPr lang="en-GB">
                <a:solidFill>
                  <a:srgbClr val="464653"/>
                </a:solidFill>
              </a:rPr>
              <a:pPr>
                <a:defRPr/>
              </a:pPr>
              <a:t>‹N°›</a:t>
            </a:fld>
            <a:endParaRPr lang="en-GB">
              <a:solidFill>
                <a:srgbClr val="464653"/>
              </a:solidFill>
            </a:endParaRPr>
          </a:p>
        </p:txBody>
      </p:sp>
    </p:spTree>
    <p:extLst>
      <p:ext uri="{BB962C8B-B14F-4D97-AF65-F5344CB8AC3E}">
        <p14:creationId xmlns:p14="http://schemas.microsoft.com/office/powerpoint/2010/main" val="136180180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userDrawn="1">
  <p:cSld name="12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25" y="6312061"/>
            <a:ext cx="10945281" cy="430157"/>
          </a:xfrm>
        </p:spPr>
        <p:txBody>
          <a:bodyPr anchor="b"/>
          <a:lstStyle>
            <a:lvl1pPr marL="0" indent="0">
              <a:spcBef>
                <a:spcPts val="0"/>
              </a:spcBef>
              <a:buNone/>
              <a:defRPr sz="750"/>
            </a:lvl1pPr>
            <a:lvl2pPr marL="342175" indent="0">
              <a:buNone/>
              <a:defRPr sz="900"/>
            </a:lvl2pPr>
            <a:lvl3pPr marL="684347" indent="0">
              <a:buNone/>
              <a:defRPr sz="900"/>
            </a:lvl3pPr>
            <a:lvl4pPr marL="1026521" indent="0">
              <a:buNone/>
              <a:defRPr sz="900"/>
            </a:lvl4pPr>
            <a:lvl5pPr marL="1368695"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84"/>
            <a:ext cx="5899380" cy="431801"/>
          </a:xfrm>
        </p:spPr>
        <p:txBody>
          <a:bodyPr/>
          <a:lstStyle>
            <a:lvl1pPr marL="0" indent="0">
              <a:buFontTx/>
              <a:buNone/>
              <a:defRPr sz="1050" b="1">
                <a:solidFill>
                  <a:schemeClr val="accent4"/>
                </a:solidFill>
              </a:defRPr>
            </a:lvl1pPr>
            <a:lvl2pPr marL="342175" indent="0">
              <a:buFontTx/>
              <a:buNone/>
              <a:defRPr/>
            </a:lvl2pPr>
            <a:lvl3pPr marL="684347" indent="0">
              <a:buFontTx/>
              <a:buNone/>
              <a:defRPr/>
            </a:lvl3pPr>
            <a:lvl4pPr marL="1026521" indent="0">
              <a:buFontTx/>
              <a:buNone/>
              <a:defRPr/>
            </a:lvl4pPr>
            <a:lvl5pPr marL="1368695"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p:txBody>
          <a:bodyPr/>
          <a:lstStyle>
            <a:lvl1pPr>
              <a:defRPr/>
            </a:lvl1pPr>
          </a:lstStyle>
          <a:p>
            <a:pPr>
              <a:defRPr/>
            </a:pPr>
            <a:fld id="{B806D254-E29C-4FC2-8826-437CEF873FE6}" type="slidenum">
              <a:rPr lang="en-GB">
                <a:solidFill>
                  <a:srgbClr val="464653"/>
                </a:solidFill>
              </a:rPr>
              <a:pPr>
                <a:defRPr/>
              </a:pPr>
              <a:t>‹N°›</a:t>
            </a:fld>
            <a:endParaRPr lang="en-GB">
              <a:solidFill>
                <a:srgbClr val="464653"/>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644" y="6125535"/>
            <a:ext cx="1950693" cy="543837"/>
          </a:xfrm>
          <a:prstGeom prst="rect">
            <a:avLst/>
          </a:prstGeom>
        </p:spPr>
      </p:pic>
    </p:spTree>
    <p:extLst>
      <p:ext uri="{BB962C8B-B14F-4D97-AF65-F5344CB8AC3E}">
        <p14:creationId xmlns:p14="http://schemas.microsoft.com/office/powerpoint/2010/main" val="403988923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userDrawn="1">
  <p:cSld name="6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25" y="6312053"/>
            <a:ext cx="10945281"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6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p:txBody>
          <a:bodyPr/>
          <a:lstStyle>
            <a:lvl1pPr>
              <a:defRPr/>
            </a:lvl1pPr>
          </a:lstStyle>
          <a:p>
            <a:pPr>
              <a:defRPr/>
            </a:pPr>
            <a:fld id="{BF2A15DA-9FB3-4D4D-B1B2-3D07B6893F3B}" type="slidenum">
              <a:rPr lang="en-GB">
                <a:solidFill>
                  <a:srgbClr val="464653"/>
                </a:solidFill>
              </a:rPr>
              <a:pPr>
                <a:defRPr/>
              </a:pPr>
              <a:t>‹N°›</a:t>
            </a:fld>
            <a:endParaRPr lang="en-GB" dirty="0">
              <a:solidFill>
                <a:srgbClr val="464653"/>
              </a:solidFill>
            </a:endParaRPr>
          </a:p>
        </p:txBody>
      </p:sp>
    </p:spTree>
    <p:extLst>
      <p:ext uri="{BB962C8B-B14F-4D97-AF65-F5344CB8AC3E}">
        <p14:creationId xmlns:p14="http://schemas.microsoft.com/office/powerpoint/2010/main" val="242952432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25" y="6311973"/>
            <a:ext cx="10945281"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F6F95BD5-C3FD-4E9B-9240-B27EACB3D069}" type="slidenum">
              <a:rPr lang="en-GB" smtClean="0">
                <a:solidFill>
                  <a:srgbClr val="4D4D4F">
                    <a:tint val="75000"/>
                  </a:srgbClr>
                </a:solidFill>
              </a:rPr>
              <a:pPr/>
              <a:t>‹N°›</a:t>
            </a:fld>
            <a:endParaRPr lang="en-GB" dirty="0">
              <a:solidFill>
                <a:srgbClr val="4D4D4F">
                  <a:tint val="75000"/>
                </a:srgbClr>
              </a:solidFill>
            </a:endParaRPr>
          </a:p>
        </p:txBody>
      </p:sp>
      <p:sp>
        <p:nvSpPr>
          <p:cNvPr id="10" name="Text Placeholder 9"/>
          <p:cNvSpPr>
            <a:spLocks noGrp="1"/>
          </p:cNvSpPr>
          <p:nvPr>
            <p:ph type="body" sz="quarter" idx="14"/>
          </p:nvPr>
        </p:nvSpPr>
        <p:spPr>
          <a:xfrm rot="5400000">
            <a:off x="8871885" y="311368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644" y="6125535"/>
            <a:ext cx="1950693" cy="543837"/>
          </a:xfrm>
          <a:prstGeom prst="rect">
            <a:avLst/>
          </a:prstGeom>
        </p:spPr>
      </p:pic>
    </p:spTree>
    <p:extLst>
      <p:ext uri="{BB962C8B-B14F-4D97-AF65-F5344CB8AC3E}">
        <p14:creationId xmlns:p14="http://schemas.microsoft.com/office/powerpoint/2010/main" val="1663948973"/>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userDrawn="1">
  <p:cSld name="9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25" y="6311973"/>
            <a:ext cx="10945281"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F6F95BD5-C3FD-4E9B-9240-B27EACB3D069}" type="slidenum">
              <a:rPr lang="en-GB" smtClean="0">
                <a:solidFill>
                  <a:srgbClr val="4D4D4F">
                    <a:tint val="75000"/>
                  </a:srgbClr>
                </a:solidFill>
              </a:rPr>
              <a:pPr/>
              <a:t>‹N°›</a:t>
            </a:fld>
            <a:endParaRPr lang="en-GB" dirty="0">
              <a:solidFill>
                <a:srgbClr val="4D4D4F">
                  <a:tint val="75000"/>
                </a:srgbClr>
              </a:solidFill>
            </a:endParaRPr>
          </a:p>
        </p:txBody>
      </p:sp>
      <p:sp>
        <p:nvSpPr>
          <p:cNvPr id="10" name="Text Placeholder 9"/>
          <p:cNvSpPr>
            <a:spLocks noGrp="1"/>
          </p:cNvSpPr>
          <p:nvPr>
            <p:ph type="body" sz="quarter" idx="14"/>
          </p:nvPr>
        </p:nvSpPr>
        <p:spPr>
          <a:xfrm rot="5400000">
            <a:off x="8871885" y="311368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644" y="6125535"/>
            <a:ext cx="1950693" cy="543837"/>
          </a:xfrm>
          <a:prstGeom prst="rect">
            <a:avLst/>
          </a:prstGeom>
        </p:spPr>
      </p:pic>
    </p:spTree>
    <p:extLst>
      <p:ext uri="{BB962C8B-B14F-4D97-AF65-F5344CB8AC3E}">
        <p14:creationId xmlns:p14="http://schemas.microsoft.com/office/powerpoint/2010/main" val="419962393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 Jardianc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6604" y="3622609"/>
            <a:ext cx="8917517" cy="323165"/>
          </a:xfrm>
        </p:spPr>
        <p:txBody>
          <a:bodyPr>
            <a:spAutoFit/>
          </a:bodyPr>
          <a:lstStyle>
            <a:lvl1pPr algn="l">
              <a:lnSpc>
                <a:spcPct val="100000"/>
              </a:lnSpc>
              <a:defRPr sz="2100" b="0" i="0" spc="0" baseline="0">
                <a:solidFill>
                  <a:schemeClr val="bg2"/>
                </a:solidFill>
              </a:defRPr>
            </a:lvl1pPr>
          </a:lstStyle>
          <a:p>
            <a:r>
              <a:rPr lang="en-US" dirty="0" smtClean="0"/>
              <a:t>Presentation Title Goes Here in Arial Regular 28pts, Title Case</a:t>
            </a:r>
            <a:endParaRPr lang="en-US" dirty="0"/>
          </a:p>
        </p:txBody>
      </p:sp>
      <p:sp>
        <p:nvSpPr>
          <p:cNvPr id="3" name="Footer Placeholder 2"/>
          <p:cNvSpPr>
            <a:spLocks noGrp="1"/>
          </p:cNvSpPr>
          <p:nvPr>
            <p:ph type="ftr" sz="quarter" idx="10"/>
          </p:nvPr>
        </p:nvSpPr>
        <p:spPr>
          <a:xfrm>
            <a:off x="766406" y="4988011"/>
            <a:ext cx="3477684" cy="242374"/>
          </a:xfrm>
          <a:prstGeom prst="rect">
            <a:avLst/>
          </a:prstGeom>
        </p:spPr>
        <p:txBody>
          <a:bodyPr lIns="0">
            <a:spAutoFit/>
          </a:bodyPr>
          <a:lstStyle>
            <a:lvl1pPr>
              <a:defRPr sz="975">
                <a:solidFill>
                  <a:srgbClr val="FFFFFF"/>
                </a:solidFill>
              </a:defRPr>
            </a:lvl1pPr>
          </a:lstStyle>
          <a:p>
            <a:pPr defTabSz="342900"/>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27277" y="1617436"/>
            <a:ext cx="1950947" cy="601714"/>
          </a:xfrm>
          <a:prstGeom prst="rect">
            <a:avLst/>
          </a:prstGeom>
        </p:spPr>
      </p:pic>
    </p:spTree>
    <p:extLst>
      <p:ext uri="{BB962C8B-B14F-4D97-AF65-F5344CB8AC3E}">
        <p14:creationId xmlns:p14="http://schemas.microsoft.com/office/powerpoint/2010/main" val="191434755"/>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userDrawn="1">
  <p:cSld name="15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25" y="6312061"/>
            <a:ext cx="10945281" cy="430157"/>
          </a:xfrm>
        </p:spPr>
        <p:txBody>
          <a:bodyPr anchor="b"/>
          <a:lstStyle>
            <a:lvl1pPr marL="0" indent="0">
              <a:spcBef>
                <a:spcPts val="0"/>
              </a:spcBef>
              <a:buNone/>
              <a:defRPr sz="750"/>
            </a:lvl1pPr>
            <a:lvl2pPr marL="342175" indent="0">
              <a:buNone/>
              <a:defRPr sz="900"/>
            </a:lvl2pPr>
            <a:lvl3pPr marL="684347" indent="0">
              <a:buNone/>
              <a:defRPr sz="900"/>
            </a:lvl3pPr>
            <a:lvl4pPr marL="1026521" indent="0">
              <a:buNone/>
              <a:defRPr sz="900"/>
            </a:lvl4pPr>
            <a:lvl5pPr marL="1368695"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84"/>
            <a:ext cx="5899380" cy="431801"/>
          </a:xfrm>
        </p:spPr>
        <p:txBody>
          <a:bodyPr/>
          <a:lstStyle>
            <a:lvl1pPr marL="0" indent="0">
              <a:buFontTx/>
              <a:buNone/>
              <a:defRPr sz="1050" b="1">
                <a:solidFill>
                  <a:schemeClr val="accent4"/>
                </a:solidFill>
              </a:defRPr>
            </a:lvl1pPr>
            <a:lvl2pPr marL="342175" indent="0">
              <a:buFontTx/>
              <a:buNone/>
              <a:defRPr/>
            </a:lvl2pPr>
            <a:lvl3pPr marL="684347" indent="0">
              <a:buFontTx/>
              <a:buNone/>
              <a:defRPr/>
            </a:lvl3pPr>
            <a:lvl4pPr marL="1026521" indent="0">
              <a:buFontTx/>
              <a:buNone/>
              <a:defRPr/>
            </a:lvl4pPr>
            <a:lvl5pPr marL="1368695"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p:txBody>
          <a:bodyPr/>
          <a:lstStyle>
            <a:lvl1pPr>
              <a:defRPr/>
            </a:lvl1pPr>
          </a:lstStyle>
          <a:p>
            <a:pPr>
              <a:defRPr/>
            </a:pPr>
            <a:fld id="{DCFC0849-7CB8-4C78-8373-337AAAEC2B32}" type="slidenum">
              <a:rPr lang="en-GB">
                <a:solidFill>
                  <a:srgbClr val="464653"/>
                </a:solidFill>
              </a:rPr>
              <a:pPr>
                <a:defRPr/>
              </a:pPr>
              <a:t>‹N°›</a:t>
            </a:fld>
            <a:endParaRPr lang="en-GB">
              <a:solidFill>
                <a:srgbClr val="464653"/>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644" y="6125535"/>
            <a:ext cx="1950693" cy="543837"/>
          </a:xfrm>
          <a:prstGeom prst="rect">
            <a:avLst/>
          </a:prstGeom>
        </p:spPr>
      </p:pic>
    </p:spTree>
    <p:extLst>
      <p:ext uri="{BB962C8B-B14F-4D97-AF65-F5344CB8AC3E}">
        <p14:creationId xmlns:p14="http://schemas.microsoft.com/office/powerpoint/2010/main" val="249097166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userDrawn="1">
  <p:cSld name="16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25" y="6312061"/>
            <a:ext cx="10945281" cy="430157"/>
          </a:xfrm>
        </p:spPr>
        <p:txBody>
          <a:bodyPr anchor="b"/>
          <a:lstStyle>
            <a:lvl1pPr marL="0" indent="0">
              <a:spcBef>
                <a:spcPts val="0"/>
              </a:spcBef>
              <a:buNone/>
              <a:defRPr sz="750"/>
            </a:lvl1pPr>
            <a:lvl2pPr marL="342175" indent="0">
              <a:buNone/>
              <a:defRPr sz="900"/>
            </a:lvl2pPr>
            <a:lvl3pPr marL="684347" indent="0">
              <a:buNone/>
              <a:defRPr sz="900"/>
            </a:lvl3pPr>
            <a:lvl4pPr marL="1026521" indent="0">
              <a:buNone/>
              <a:defRPr sz="900"/>
            </a:lvl4pPr>
            <a:lvl5pPr marL="1368695"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84"/>
            <a:ext cx="5899380" cy="431801"/>
          </a:xfrm>
        </p:spPr>
        <p:txBody>
          <a:bodyPr/>
          <a:lstStyle>
            <a:lvl1pPr marL="0" indent="0">
              <a:buFontTx/>
              <a:buNone/>
              <a:defRPr sz="1050" b="1">
                <a:solidFill>
                  <a:schemeClr val="accent4"/>
                </a:solidFill>
              </a:defRPr>
            </a:lvl1pPr>
            <a:lvl2pPr marL="342175" indent="0">
              <a:buFontTx/>
              <a:buNone/>
              <a:defRPr/>
            </a:lvl2pPr>
            <a:lvl3pPr marL="684347" indent="0">
              <a:buFontTx/>
              <a:buNone/>
              <a:defRPr/>
            </a:lvl3pPr>
            <a:lvl4pPr marL="1026521" indent="0">
              <a:buFontTx/>
              <a:buNone/>
              <a:defRPr/>
            </a:lvl4pPr>
            <a:lvl5pPr marL="1368695"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p:txBody>
          <a:bodyPr/>
          <a:lstStyle>
            <a:lvl1pPr>
              <a:defRPr/>
            </a:lvl1pPr>
          </a:lstStyle>
          <a:p>
            <a:pPr>
              <a:defRPr/>
            </a:pPr>
            <a:fld id="{6FAAA0AC-E0A8-46A0-BC9E-0CD44993C237}" type="slidenum">
              <a:rPr lang="en-GB">
                <a:solidFill>
                  <a:srgbClr val="464653"/>
                </a:solidFill>
              </a:rPr>
              <a:pPr>
                <a:defRPr/>
              </a:pPr>
              <a:t>‹N°›</a:t>
            </a:fld>
            <a:endParaRPr lang="en-GB">
              <a:solidFill>
                <a:srgbClr val="464653"/>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644" y="6125535"/>
            <a:ext cx="1950693" cy="543837"/>
          </a:xfrm>
          <a:prstGeom prst="rect">
            <a:avLst/>
          </a:prstGeom>
        </p:spPr>
      </p:pic>
    </p:spTree>
    <p:extLst>
      <p:ext uri="{BB962C8B-B14F-4D97-AF65-F5344CB8AC3E}">
        <p14:creationId xmlns:p14="http://schemas.microsoft.com/office/powerpoint/2010/main" val="422430286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userDrawn="1">
  <p:cSld name="17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25" y="6312061"/>
            <a:ext cx="10945281" cy="430157"/>
          </a:xfrm>
        </p:spPr>
        <p:txBody>
          <a:bodyPr anchor="b"/>
          <a:lstStyle>
            <a:lvl1pPr marL="0" indent="0">
              <a:spcBef>
                <a:spcPts val="0"/>
              </a:spcBef>
              <a:buNone/>
              <a:defRPr sz="750"/>
            </a:lvl1pPr>
            <a:lvl2pPr marL="342175" indent="0">
              <a:buNone/>
              <a:defRPr sz="900"/>
            </a:lvl2pPr>
            <a:lvl3pPr marL="684347" indent="0">
              <a:buNone/>
              <a:defRPr sz="900"/>
            </a:lvl3pPr>
            <a:lvl4pPr marL="1026521" indent="0">
              <a:buNone/>
              <a:defRPr sz="900"/>
            </a:lvl4pPr>
            <a:lvl5pPr marL="1368695"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84"/>
            <a:ext cx="5899380" cy="431801"/>
          </a:xfrm>
        </p:spPr>
        <p:txBody>
          <a:bodyPr/>
          <a:lstStyle>
            <a:lvl1pPr marL="0" indent="0">
              <a:buFontTx/>
              <a:buNone/>
              <a:defRPr sz="1050" b="1">
                <a:solidFill>
                  <a:schemeClr val="accent4"/>
                </a:solidFill>
              </a:defRPr>
            </a:lvl1pPr>
            <a:lvl2pPr marL="342175" indent="0">
              <a:buFontTx/>
              <a:buNone/>
              <a:defRPr/>
            </a:lvl2pPr>
            <a:lvl3pPr marL="684347" indent="0">
              <a:buFontTx/>
              <a:buNone/>
              <a:defRPr/>
            </a:lvl3pPr>
            <a:lvl4pPr marL="1026521" indent="0">
              <a:buFontTx/>
              <a:buNone/>
              <a:defRPr/>
            </a:lvl4pPr>
            <a:lvl5pPr marL="1368695"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p:txBody>
          <a:bodyPr/>
          <a:lstStyle>
            <a:lvl1pPr>
              <a:defRPr/>
            </a:lvl1pPr>
          </a:lstStyle>
          <a:p>
            <a:pPr>
              <a:defRPr/>
            </a:pPr>
            <a:fld id="{F1EEFEB4-7AB0-4265-99AF-87562A1012DA}" type="slidenum">
              <a:rPr lang="en-GB">
                <a:solidFill>
                  <a:srgbClr val="464653"/>
                </a:solidFill>
              </a:rPr>
              <a:pPr>
                <a:defRPr/>
              </a:pPr>
              <a:t>‹N°›</a:t>
            </a:fld>
            <a:endParaRPr lang="en-GB">
              <a:solidFill>
                <a:srgbClr val="464653"/>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644" y="6125535"/>
            <a:ext cx="1950693" cy="543837"/>
          </a:xfrm>
          <a:prstGeom prst="rect">
            <a:avLst/>
          </a:prstGeom>
        </p:spPr>
      </p:pic>
    </p:spTree>
    <p:extLst>
      <p:ext uri="{BB962C8B-B14F-4D97-AF65-F5344CB8AC3E}">
        <p14:creationId xmlns:p14="http://schemas.microsoft.com/office/powerpoint/2010/main" val="177337625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userDrawn="1">
  <p:cSld name="2_Two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25" y="6312053"/>
            <a:ext cx="10945281"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31801" y="1125538"/>
            <a:ext cx="5562600" cy="5111750"/>
          </a:xfrm>
        </p:spPr>
        <p:txBody>
          <a:bodyPr/>
          <a:lstStyle>
            <a:lvl1pPr>
              <a:defRPr sz="1350"/>
            </a:lvl1pPr>
            <a:lvl2pPr>
              <a:defRPr sz="1200"/>
            </a:lvl2pPr>
            <a:lvl3pPr>
              <a:defRPr sz="1050"/>
            </a:lvl3pPr>
            <a:lvl4pPr>
              <a:defRPr sz="900"/>
            </a:lvl4pPr>
            <a:lvl5pPr>
              <a:defRPr sz="90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97604" y="1125538"/>
            <a:ext cx="5562600" cy="5111750"/>
          </a:xfrm>
        </p:spPr>
        <p:txBody>
          <a:bodyPr/>
          <a:lstStyle>
            <a:lvl1pPr>
              <a:defRPr sz="1350"/>
            </a:lvl1pPr>
            <a:lvl2pPr>
              <a:defRPr sz="1200"/>
            </a:lvl2pPr>
            <a:lvl3pPr>
              <a:defRPr sz="1050"/>
            </a:lvl3pPr>
            <a:lvl4pPr>
              <a:defRPr sz="900"/>
            </a:lvl4pPr>
            <a:lvl5pPr>
              <a:defRPr sz="90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Text Placeholder 9"/>
          <p:cNvSpPr>
            <a:spLocks noGrp="1"/>
          </p:cNvSpPr>
          <p:nvPr>
            <p:ph type="body" sz="quarter" idx="14"/>
          </p:nvPr>
        </p:nvSpPr>
        <p:spPr>
          <a:xfrm rot="5400000">
            <a:off x="8871885" y="311376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7" name="Slide Number Placeholder 6"/>
          <p:cNvSpPr>
            <a:spLocks noGrp="1"/>
          </p:cNvSpPr>
          <p:nvPr>
            <p:ph type="sldNum" sz="quarter" idx="15"/>
          </p:nvPr>
        </p:nvSpPr>
        <p:spPr/>
        <p:txBody>
          <a:bodyPr/>
          <a:lstStyle>
            <a:lvl1pPr>
              <a:defRPr/>
            </a:lvl1pPr>
          </a:lstStyle>
          <a:p>
            <a:pPr>
              <a:defRPr/>
            </a:pPr>
            <a:fld id="{36BC4548-7D87-4764-BAEF-B97F306DE333}" type="slidenum">
              <a:rPr lang="en-GB">
                <a:solidFill>
                  <a:srgbClr val="464653"/>
                </a:solidFill>
              </a:rPr>
              <a:pPr>
                <a:defRPr/>
              </a:pPr>
              <a:t>‹N°›</a:t>
            </a:fld>
            <a:endParaRPr lang="en-GB" dirty="0">
              <a:solidFill>
                <a:srgbClr val="464653"/>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644" y="6125535"/>
            <a:ext cx="1950693" cy="543837"/>
          </a:xfrm>
          <a:prstGeom prst="rect">
            <a:avLst/>
          </a:prstGeom>
        </p:spPr>
      </p:pic>
    </p:spTree>
    <p:extLst>
      <p:ext uri="{BB962C8B-B14F-4D97-AF65-F5344CB8AC3E}">
        <p14:creationId xmlns:p14="http://schemas.microsoft.com/office/powerpoint/2010/main" val="421463241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userDrawn="1">
  <p:cSld name="13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25" y="6312061"/>
            <a:ext cx="10945281" cy="430157"/>
          </a:xfrm>
        </p:spPr>
        <p:txBody>
          <a:bodyPr anchor="b"/>
          <a:lstStyle>
            <a:lvl1pPr marL="0" indent="0">
              <a:spcBef>
                <a:spcPts val="0"/>
              </a:spcBef>
              <a:buNone/>
              <a:defRPr sz="750"/>
            </a:lvl1pPr>
            <a:lvl2pPr marL="342175" indent="0">
              <a:buNone/>
              <a:defRPr sz="900"/>
            </a:lvl2pPr>
            <a:lvl3pPr marL="684347" indent="0">
              <a:buNone/>
              <a:defRPr sz="900"/>
            </a:lvl3pPr>
            <a:lvl4pPr marL="1026521" indent="0">
              <a:buNone/>
              <a:defRPr sz="900"/>
            </a:lvl4pPr>
            <a:lvl5pPr marL="1368695"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84"/>
            <a:ext cx="5899380" cy="431801"/>
          </a:xfrm>
        </p:spPr>
        <p:txBody>
          <a:bodyPr/>
          <a:lstStyle>
            <a:lvl1pPr marL="0" indent="0">
              <a:buFontTx/>
              <a:buNone/>
              <a:defRPr sz="1050" b="1">
                <a:solidFill>
                  <a:schemeClr val="accent4"/>
                </a:solidFill>
              </a:defRPr>
            </a:lvl1pPr>
            <a:lvl2pPr marL="342175" indent="0">
              <a:buFontTx/>
              <a:buNone/>
              <a:defRPr/>
            </a:lvl2pPr>
            <a:lvl3pPr marL="684347" indent="0">
              <a:buFontTx/>
              <a:buNone/>
              <a:defRPr/>
            </a:lvl3pPr>
            <a:lvl4pPr marL="1026521" indent="0">
              <a:buFontTx/>
              <a:buNone/>
              <a:defRPr/>
            </a:lvl4pPr>
            <a:lvl5pPr marL="1368695"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p:txBody>
          <a:bodyPr/>
          <a:lstStyle>
            <a:lvl1pPr>
              <a:defRPr/>
            </a:lvl1pPr>
          </a:lstStyle>
          <a:p>
            <a:pPr>
              <a:defRPr/>
            </a:pPr>
            <a:fld id="{8671A848-97D8-47C8-B42C-C8297DD75FDC}" type="slidenum">
              <a:rPr lang="en-GB">
                <a:solidFill>
                  <a:srgbClr val="464653"/>
                </a:solidFill>
              </a:rPr>
              <a:pPr>
                <a:defRPr/>
              </a:pPr>
              <a:t>‹N°›</a:t>
            </a:fld>
            <a:endParaRPr lang="en-GB">
              <a:solidFill>
                <a:srgbClr val="464653"/>
              </a:solidFill>
            </a:endParaRPr>
          </a:p>
        </p:txBody>
      </p:sp>
    </p:spTree>
    <p:extLst>
      <p:ext uri="{BB962C8B-B14F-4D97-AF65-F5344CB8AC3E}">
        <p14:creationId xmlns:p14="http://schemas.microsoft.com/office/powerpoint/2010/main" val="276540377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userDrawn="1">
  <p:cSld name="49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25" y="6312005"/>
            <a:ext cx="10945281"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78384" y="1124744"/>
            <a:ext cx="11281833" cy="51125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2"/>
          </p:nvPr>
        </p:nvSpPr>
        <p:spPr/>
        <p:txBody>
          <a:bodyPr/>
          <a:lstStyle/>
          <a:p>
            <a:fld id="{F6F95BD5-C3FD-4E9B-9240-B27EACB3D069}" type="slidenum">
              <a:rPr lang="en-GB" smtClean="0">
                <a:solidFill>
                  <a:srgbClr val="4D4D4F"/>
                </a:solidFill>
              </a:rPr>
              <a:pPr/>
              <a:t>‹N°›</a:t>
            </a:fld>
            <a:endParaRPr lang="en-GB" dirty="0">
              <a:solidFill>
                <a:srgbClr val="4D4D4F"/>
              </a:solidFill>
            </a:endParaRPr>
          </a:p>
        </p:txBody>
      </p:sp>
      <p:sp>
        <p:nvSpPr>
          <p:cNvPr id="10" name="Text Placeholder 9"/>
          <p:cNvSpPr>
            <a:spLocks noGrp="1"/>
          </p:cNvSpPr>
          <p:nvPr>
            <p:ph type="body" sz="quarter" idx="14"/>
          </p:nvPr>
        </p:nvSpPr>
        <p:spPr>
          <a:xfrm rot="5400000">
            <a:off x="8871885" y="3113716"/>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644" y="6125535"/>
            <a:ext cx="1950693" cy="543837"/>
          </a:xfrm>
          <a:prstGeom prst="rect">
            <a:avLst/>
          </a:prstGeom>
        </p:spPr>
      </p:pic>
    </p:spTree>
    <p:extLst>
      <p:ext uri="{BB962C8B-B14F-4D97-AF65-F5344CB8AC3E}">
        <p14:creationId xmlns:p14="http://schemas.microsoft.com/office/powerpoint/2010/main" val="496738467"/>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userDrawn="1">
  <p:cSld name="50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25" y="6312007"/>
            <a:ext cx="10945281"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a:xfrm>
            <a:off x="478379" y="338181"/>
            <a:ext cx="11233149" cy="467820"/>
          </a:xfr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a:xfrm>
            <a:off x="11513133" y="6591453"/>
            <a:ext cx="188087" cy="138499"/>
          </a:xfrm>
        </p:spPr>
        <p:txBody>
          <a:bodyPr/>
          <a:lstStyle/>
          <a:p>
            <a:fld id="{F6F95BD5-C3FD-4E9B-9240-B27EACB3D069}" type="slidenum">
              <a:rPr lang="en-GB" smtClean="0">
                <a:solidFill>
                  <a:srgbClr val="4D4D4F">
                    <a:tint val="75000"/>
                  </a:srgbClr>
                </a:solidFill>
              </a:rPr>
              <a:pPr/>
              <a:t>‹N°›</a:t>
            </a:fld>
            <a:endParaRPr lang="en-GB" dirty="0">
              <a:solidFill>
                <a:srgbClr val="4D4D4F">
                  <a:tint val="75000"/>
                </a:srgbClr>
              </a:solidFill>
            </a:endParaRPr>
          </a:p>
        </p:txBody>
      </p:sp>
      <p:sp>
        <p:nvSpPr>
          <p:cNvPr id="10" name="Text Placeholder 9"/>
          <p:cNvSpPr>
            <a:spLocks noGrp="1"/>
          </p:cNvSpPr>
          <p:nvPr>
            <p:ph type="body" sz="quarter" idx="14"/>
          </p:nvPr>
        </p:nvSpPr>
        <p:spPr>
          <a:xfrm rot="5400000">
            <a:off x="8871885" y="3113718"/>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644" y="6125535"/>
            <a:ext cx="1950693" cy="543837"/>
          </a:xfrm>
          <a:prstGeom prst="rect">
            <a:avLst/>
          </a:prstGeom>
        </p:spPr>
      </p:pic>
    </p:spTree>
    <p:extLst>
      <p:ext uri="{BB962C8B-B14F-4D97-AF65-F5344CB8AC3E}">
        <p14:creationId xmlns:p14="http://schemas.microsoft.com/office/powerpoint/2010/main" val="1908740294"/>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userDrawn="1">
  <p:cSld name="10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25" y="6312053"/>
            <a:ext cx="10945281"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6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p:txBody>
          <a:bodyPr/>
          <a:lstStyle>
            <a:lvl1pPr>
              <a:defRPr/>
            </a:lvl1pPr>
          </a:lstStyle>
          <a:p>
            <a:pPr>
              <a:defRPr/>
            </a:pPr>
            <a:fld id="{100707FF-E668-4BAD-8E66-017F167FA561}" type="slidenum">
              <a:rPr lang="en-GB">
                <a:solidFill>
                  <a:srgbClr val="464653"/>
                </a:solidFill>
              </a:rPr>
              <a:pPr>
                <a:defRPr/>
              </a:pPr>
              <a:t>‹N°›</a:t>
            </a:fld>
            <a:endParaRPr lang="en-GB" dirty="0">
              <a:solidFill>
                <a:srgbClr val="464653"/>
              </a:solidFill>
            </a:endParaRPr>
          </a:p>
        </p:txBody>
      </p:sp>
    </p:spTree>
    <p:extLst>
      <p:ext uri="{BB962C8B-B14F-4D97-AF65-F5344CB8AC3E}">
        <p14:creationId xmlns:p14="http://schemas.microsoft.com/office/powerpoint/2010/main" val="313251406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userDrawn="1">
  <p:cSld name="11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25" y="6312053"/>
            <a:ext cx="10945281"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6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p:txBody>
          <a:bodyPr/>
          <a:lstStyle>
            <a:lvl1pPr>
              <a:defRPr/>
            </a:lvl1pPr>
          </a:lstStyle>
          <a:p>
            <a:pPr>
              <a:defRPr/>
            </a:pPr>
            <a:fld id="{8E86CE19-DFEF-4CF2-B2A7-57ABCAB88CAA}" type="slidenum">
              <a:rPr lang="en-GB">
                <a:solidFill>
                  <a:srgbClr val="464653"/>
                </a:solidFill>
              </a:rPr>
              <a:pPr>
                <a:defRPr/>
              </a:pPr>
              <a:t>‹N°›</a:t>
            </a:fld>
            <a:endParaRPr lang="en-GB" dirty="0">
              <a:solidFill>
                <a:srgbClr val="464653"/>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644" y="6125535"/>
            <a:ext cx="1950693" cy="543837"/>
          </a:xfrm>
          <a:prstGeom prst="rect">
            <a:avLst/>
          </a:prstGeom>
        </p:spPr>
      </p:pic>
    </p:spTree>
    <p:extLst>
      <p:ext uri="{BB962C8B-B14F-4D97-AF65-F5344CB8AC3E}">
        <p14:creationId xmlns:p14="http://schemas.microsoft.com/office/powerpoint/2010/main" val="43423847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userDrawn="1">
  <p:cSld name="14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25" y="6311973"/>
            <a:ext cx="10945281"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F6F95BD5-C3FD-4E9B-9240-B27EACB3D069}" type="slidenum">
              <a:rPr lang="en-GB" smtClean="0">
                <a:solidFill>
                  <a:srgbClr val="4D4D4F">
                    <a:tint val="75000"/>
                  </a:srgbClr>
                </a:solidFill>
              </a:rPr>
              <a:pPr/>
              <a:t>‹N°›</a:t>
            </a:fld>
            <a:endParaRPr lang="en-GB" dirty="0">
              <a:solidFill>
                <a:srgbClr val="4D4D4F">
                  <a:tint val="75000"/>
                </a:srgbClr>
              </a:solidFill>
            </a:endParaRPr>
          </a:p>
        </p:txBody>
      </p:sp>
      <p:sp>
        <p:nvSpPr>
          <p:cNvPr id="10" name="Text Placeholder 9"/>
          <p:cNvSpPr>
            <a:spLocks noGrp="1"/>
          </p:cNvSpPr>
          <p:nvPr>
            <p:ph type="body" sz="quarter" idx="14"/>
          </p:nvPr>
        </p:nvSpPr>
        <p:spPr>
          <a:xfrm rot="5400000">
            <a:off x="8871885" y="311368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644" y="6125535"/>
            <a:ext cx="1950693" cy="543837"/>
          </a:xfrm>
          <a:prstGeom prst="rect">
            <a:avLst/>
          </a:prstGeom>
        </p:spPr>
      </p:pic>
    </p:spTree>
    <p:extLst>
      <p:ext uri="{BB962C8B-B14F-4D97-AF65-F5344CB8AC3E}">
        <p14:creationId xmlns:p14="http://schemas.microsoft.com/office/powerpoint/2010/main" val="390231777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ver no log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6604" y="3622609"/>
            <a:ext cx="8917517" cy="323165"/>
          </a:xfrm>
        </p:spPr>
        <p:txBody>
          <a:bodyPr>
            <a:spAutoFit/>
          </a:bodyPr>
          <a:lstStyle>
            <a:lvl1pPr algn="l">
              <a:lnSpc>
                <a:spcPct val="100000"/>
              </a:lnSpc>
              <a:defRPr sz="2100" b="0" i="0" spc="0" baseline="0">
                <a:solidFill>
                  <a:schemeClr val="bg2"/>
                </a:solidFill>
              </a:defRPr>
            </a:lvl1pPr>
          </a:lstStyle>
          <a:p>
            <a:r>
              <a:rPr lang="en-US" dirty="0" smtClean="0"/>
              <a:t>Presentation Title Goes Here in Arial Regular 28pts, Title Case</a:t>
            </a:r>
            <a:endParaRPr lang="en-US" dirty="0"/>
          </a:p>
        </p:txBody>
      </p:sp>
      <p:sp>
        <p:nvSpPr>
          <p:cNvPr id="3" name="Footer Placeholder 2"/>
          <p:cNvSpPr>
            <a:spLocks noGrp="1"/>
          </p:cNvSpPr>
          <p:nvPr>
            <p:ph type="ftr" sz="quarter" idx="10"/>
          </p:nvPr>
        </p:nvSpPr>
        <p:spPr>
          <a:xfrm>
            <a:off x="766406" y="4988011"/>
            <a:ext cx="3477684" cy="242374"/>
          </a:xfrm>
          <a:prstGeom prst="rect">
            <a:avLst/>
          </a:prstGeom>
        </p:spPr>
        <p:txBody>
          <a:bodyPr lIns="0">
            <a:spAutoFit/>
          </a:bodyPr>
          <a:lstStyle>
            <a:lvl1pPr>
              <a:defRPr sz="975">
                <a:solidFill>
                  <a:srgbClr val="FFFFFF"/>
                </a:solidFill>
              </a:defRPr>
            </a:lvl1pPr>
          </a:lstStyle>
          <a:p>
            <a:pPr defTabSz="342900"/>
            <a:endParaRPr lang="en-US" dirty="0"/>
          </a:p>
        </p:txBody>
      </p:sp>
      <p:sp>
        <p:nvSpPr>
          <p:cNvPr id="4" name="Rectangle 3"/>
          <p:cNvSpPr/>
          <p:nvPr userDrawn="1"/>
        </p:nvSpPr>
        <p:spPr>
          <a:xfrm>
            <a:off x="9916108" y="6165448"/>
            <a:ext cx="2113251" cy="6377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sz="1350" dirty="0" err="1" smtClean="0">
              <a:solidFill>
                <a:srgbClr val="FFFFFF"/>
              </a:solidFill>
            </a:endParaRPr>
          </a:p>
        </p:txBody>
      </p:sp>
    </p:spTree>
    <p:extLst>
      <p:ext uri="{BB962C8B-B14F-4D97-AF65-F5344CB8AC3E}">
        <p14:creationId xmlns:p14="http://schemas.microsoft.com/office/powerpoint/2010/main" val="3918153607"/>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userDrawn="1">
  <p:cSld name="17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814948" y="6312021"/>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p>
            <a:fld id="{F6F95BD5-C3FD-4E9B-9240-B27EACB3D069}" type="slidenum">
              <a:rPr lang="en-GB" smtClean="0">
                <a:solidFill>
                  <a:srgbClr val="4D4D4F">
                    <a:tint val="75000"/>
                  </a:srgbClr>
                </a:solidFill>
              </a:rPr>
              <a:pPr/>
              <a:t>‹N°›</a:t>
            </a:fld>
            <a:endParaRPr lang="en-GB" dirty="0">
              <a:solidFill>
                <a:srgbClr val="4D4D4F">
                  <a:tint val="75000"/>
                </a:srgbClr>
              </a:solidFill>
            </a:endParaRPr>
          </a:p>
        </p:txBody>
      </p:sp>
      <p:sp>
        <p:nvSpPr>
          <p:cNvPr id="8" name="Text Placeholder 9"/>
          <p:cNvSpPr>
            <a:spLocks noGrp="1"/>
          </p:cNvSpPr>
          <p:nvPr>
            <p:ph type="body" sz="quarter" idx="14"/>
          </p:nvPr>
        </p:nvSpPr>
        <p:spPr>
          <a:xfrm rot="5400000">
            <a:off x="8871885" y="3113732"/>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2554790553"/>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userDrawn="1">
  <p:cSld name="19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71" y="6312053"/>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a:xfrm>
            <a:off x="431805" y="260350"/>
            <a:ext cx="11000179" cy="792386"/>
          </a:xfrm>
        </p:spPr>
        <p:txBody>
          <a:bodyPr/>
          <a:lstStyle/>
          <a:p>
            <a:r>
              <a:rPr lang="en-US" smtClean="0"/>
              <a:t>Click to edit Master title style</a:t>
            </a:r>
            <a:endParaRPr lang="en-GB"/>
          </a:p>
        </p:txBody>
      </p:sp>
      <p:sp>
        <p:nvSpPr>
          <p:cNvPr id="3" name="Content Placeholder 2"/>
          <p:cNvSpPr>
            <a:spLocks noGrp="1"/>
          </p:cNvSpPr>
          <p:nvPr>
            <p:ph idx="1"/>
          </p:nvPr>
        </p:nvSpPr>
        <p:spPr>
          <a:xfrm>
            <a:off x="431853" y="1124744"/>
            <a:ext cx="11019367" cy="51125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6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a:xfrm>
            <a:off x="11639564" y="6492972"/>
            <a:ext cx="552449" cy="365125"/>
          </a:xfrm>
        </p:spPr>
        <p:txBody>
          <a:bodyPr/>
          <a:lstStyle>
            <a:lvl1pPr>
              <a:defRPr>
                <a:solidFill>
                  <a:srgbClr val="4D4D4F">
                    <a:tint val="75000"/>
                  </a:srgbClr>
                </a:solidFill>
              </a:defRPr>
            </a:lvl1pPr>
          </a:lstStyle>
          <a:p>
            <a:pPr>
              <a:defRPr/>
            </a:pPr>
            <a:fld id="{12A6D817-14D0-440D-A66F-845261EADE5B}" type="slidenum">
              <a:rPr lang="en-GB"/>
              <a:pPr>
                <a:defRPr/>
              </a:pPr>
              <a:t>‹N°›</a:t>
            </a:fld>
            <a:endParaRPr lang="en-GB" dirty="0"/>
          </a:p>
        </p:txBody>
      </p:sp>
    </p:spTree>
    <p:extLst>
      <p:ext uri="{BB962C8B-B14F-4D97-AF65-F5344CB8AC3E}">
        <p14:creationId xmlns:p14="http://schemas.microsoft.com/office/powerpoint/2010/main" val="178748186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userDrawn="1">
  <p:cSld name="20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71" y="6312053"/>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a:xfrm>
            <a:off x="431805" y="260350"/>
            <a:ext cx="11000179" cy="792386"/>
          </a:xfrm>
        </p:spPr>
        <p:txBody>
          <a:bodyPr/>
          <a:lstStyle/>
          <a:p>
            <a:r>
              <a:rPr lang="en-US" smtClean="0"/>
              <a:t>Click to edit Master title style</a:t>
            </a:r>
            <a:endParaRPr lang="en-GB"/>
          </a:p>
        </p:txBody>
      </p:sp>
      <p:sp>
        <p:nvSpPr>
          <p:cNvPr id="3" name="Content Placeholder 2"/>
          <p:cNvSpPr>
            <a:spLocks noGrp="1"/>
          </p:cNvSpPr>
          <p:nvPr>
            <p:ph idx="1"/>
          </p:nvPr>
        </p:nvSpPr>
        <p:spPr>
          <a:xfrm>
            <a:off x="431853" y="1124744"/>
            <a:ext cx="11019367" cy="51125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6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a:xfrm>
            <a:off x="11639564" y="6492972"/>
            <a:ext cx="552449" cy="365125"/>
          </a:xfrm>
        </p:spPr>
        <p:txBody>
          <a:bodyPr/>
          <a:lstStyle>
            <a:lvl1pPr>
              <a:defRPr>
                <a:solidFill>
                  <a:srgbClr val="4D4D4F">
                    <a:tint val="75000"/>
                  </a:srgbClr>
                </a:solidFill>
              </a:defRPr>
            </a:lvl1pPr>
          </a:lstStyle>
          <a:p>
            <a:pPr>
              <a:defRPr/>
            </a:pPr>
            <a:fld id="{FC0A81E2-656D-4DA0-8048-4840C47AF259}" type="slidenum">
              <a:rPr lang="en-GB"/>
              <a:pPr>
                <a:defRPr/>
              </a:pPr>
              <a:t>‹N°›</a:t>
            </a:fld>
            <a:endParaRPr lang="en-GB" dirty="0"/>
          </a:p>
        </p:txBody>
      </p:sp>
    </p:spTree>
    <p:extLst>
      <p:ext uri="{BB962C8B-B14F-4D97-AF65-F5344CB8AC3E}">
        <p14:creationId xmlns:p14="http://schemas.microsoft.com/office/powerpoint/2010/main" val="275524482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userDrawn="1">
  <p:cSld name="21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71" y="6312053"/>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a:xfrm>
            <a:off x="431805" y="260350"/>
            <a:ext cx="11000179" cy="792386"/>
          </a:xfrm>
        </p:spPr>
        <p:txBody>
          <a:bodyPr/>
          <a:lstStyle/>
          <a:p>
            <a:r>
              <a:rPr lang="en-US" smtClean="0"/>
              <a:t>Click to edit Master title style</a:t>
            </a:r>
            <a:endParaRPr lang="en-GB"/>
          </a:p>
        </p:txBody>
      </p:sp>
      <p:sp>
        <p:nvSpPr>
          <p:cNvPr id="3" name="Content Placeholder 2"/>
          <p:cNvSpPr>
            <a:spLocks noGrp="1"/>
          </p:cNvSpPr>
          <p:nvPr>
            <p:ph idx="1"/>
          </p:nvPr>
        </p:nvSpPr>
        <p:spPr>
          <a:xfrm>
            <a:off x="431853" y="1124744"/>
            <a:ext cx="11019367" cy="51125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6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a:xfrm>
            <a:off x="11639564" y="6492972"/>
            <a:ext cx="552449" cy="365125"/>
          </a:xfrm>
        </p:spPr>
        <p:txBody>
          <a:bodyPr/>
          <a:lstStyle>
            <a:lvl1pPr>
              <a:defRPr>
                <a:solidFill>
                  <a:srgbClr val="4D4D4F">
                    <a:tint val="75000"/>
                  </a:srgbClr>
                </a:solidFill>
              </a:defRPr>
            </a:lvl1pPr>
          </a:lstStyle>
          <a:p>
            <a:pPr>
              <a:defRPr/>
            </a:pPr>
            <a:fld id="{2E4FE53F-687A-4075-BD9D-6AEA9361CAD9}" type="slidenum">
              <a:rPr lang="en-GB"/>
              <a:pPr>
                <a:defRPr/>
              </a:pPr>
              <a:t>‹N°›</a:t>
            </a:fld>
            <a:endParaRPr lang="en-GB" dirty="0"/>
          </a:p>
        </p:txBody>
      </p:sp>
    </p:spTree>
    <p:extLst>
      <p:ext uri="{BB962C8B-B14F-4D97-AF65-F5344CB8AC3E}">
        <p14:creationId xmlns:p14="http://schemas.microsoft.com/office/powerpoint/2010/main" val="284025270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userDrawn="1">
  <p:cSld name="22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71" y="6312053"/>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a:xfrm>
            <a:off x="431805" y="260350"/>
            <a:ext cx="11000179" cy="792386"/>
          </a:xfrm>
        </p:spPr>
        <p:txBody>
          <a:bodyPr/>
          <a:lstStyle/>
          <a:p>
            <a:r>
              <a:rPr lang="en-US" smtClean="0"/>
              <a:t>Click to edit Master title style</a:t>
            </a:r>
            <a:endParaRPr lang="en-GB"/>
          </a:p>
        </p:txBody>
      </p:sp>
      <p:sp>
        <p:nvSpPr>
          <p:cNvPr id="3" name="Content Placeholder 2"/>
          <p:cNvSpPr>
            <a:spLocks noGrp="1"/>
          </p:cNvSpPr>
          <p:nvPr>
            <p:ph idx="1"/>
          </p:nvPr>
        </p:nvSpPr>
        <p:spPr>
          <a:xfrm>
            <a:off x="431853" y="1124744"/>
            <a:ext cx="11019367" cy="51125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6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a:xfrm>
            <a:off x="11639564" y="6492972"/>
            <a:ext cx="552449" cy="365125"/>
          </a:xfrm>
        </p:spPr>
        <p:txBody>
          <a:bodyPr/>
          <a:lstStyle>
            <a:lvl1pPr>
              <a:defRPr>
                <a:solidFill>
                  <a:srgbClr val="4D4D4F">
                    <a:tint val="75000"/>
                  </a:srgbClr>
                </a:solidFill>
              </a:defRPr>
            </a:lvl1pPr>
          </a:lstStyle>
          <a:p>
            <a:pPr>
              <a:defRPr/>
            </a:pPr>
            <a:fld id="{C677D468-7505-4119-A7CA-E0427ABCCDEA}" type="slidenum">
              <a:rPr lang="en-GB"/>
              <a:pPr>
                <a:defRPr/>
              </a:pPr>
              <a:t>‹N°›</a:t>
            </a:fld>
            <a:endParaRPr lang="en-GB" dirty="0"/>
          </a:p>
        </p:txBody>
      </p:sp>
    </p:spTree>
    <p:extLst>
      <p:ext uri="{BB962C8B-B14F-4D97-AF65-F5344CB8AC3E}">
        <p14:creationId xmlns:p14="http://schemas.microsoft.com/office/powerpoint/2010/main" val="258130973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userDrawn="1">
  <p:cSld name="23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25" y="6312053"/>
            <a:ext cx="10945281"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6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p:txBody>
          <a:bodyPr/>
          <a:lstStyle>
            <a:lvl1pPr>
              <a:defRPr/>
            </a:lvl1pPr>
          </a:lstStyle>
          <a:p>
            <a:pPr>
              <a:defRPr/>
            </a:pPr>
            <a:fld id="{2A5A3FFB-993F-4580-A03B-9F54E4688CE9}" type="slidenum">
              <a:rPr lang="en-GB">
                <a:solidFill>
                  <a:srgbClr val="464653"/>
                </a:solidFill>
              </a:rPr>
              <a:pPr>
                <a:defRPr/>
              </a:pPr>
              <a:t>‹N°›</a:t>
            </a:fld>
            <a:endParaRPr lang="en-GB" dirty="0">
              <a:solidFill>
                <a:srgbClr val="464653"/>
              </a:solidFill>
            </a:endParaRPr>
          </a:p>
        </p:txBody>
      </p:sp>
    </p:spTree>
    <p:extLst>
      <p:ext uri="{BB962C8B-B14F-4D97-AF65-F5344CB8AC3E}">
        <p14:creationId xmlns:p14="http://schemas.microsoft.com/office/powerpoint/2010/main" val="88565547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userDrawn="1">
  <p:cSld name="24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71" y="6312053"/>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a:xfrm>
            <a:off x="431805" y="260350"/>
            <a:ext cx="11000179" cy="792386"/>
          </a:xfrm>
        </p:spPr>
        <p:txBody>
          <a:bodyPr/>
          <a:lstStyle/>
          <a:p>
            <a:r>
              <a:rPr lang="en-US" smtClean="0"/>
              <a:t>Click to edit Master title style</a:t>
            </a:r>
            <a:endParaRPr lang="en-GB"/>
          </a:p>
        </p:txBody>
      </p:sp>
      <p:sp>
        <p:nvSpPr>
          <p:cNvPr id="3" name="Content Placeholder 2"/>
          <p:cNvSpPr>
            <a:spLocks noGrp="1"/>
          </p:cNvSpPr>
          <p:nvPr>
            <p:ph idx="1"/>
          </p:nvPr>
        </p:nvSpPr>
        <p:spPr>
          <a:xfrm>
            <a:off x="431853" y="1124744"/>
            <a:ext cx="11019367" cy="51125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6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a:xfrm>
            <a:off x="11639564" y="6492972"/>
            <a:ext cx="552449" cy="365125"/>
          </a:xfrm>
        </p:spPr>
        <p:txBody>
          <a:bodyPr/>
          <a:lstStyle>
            <a:lvl1pPr>
              <a:defRPr>
                <a:solidFill>
                  <a:srgbClr val="4D4D4F">
                    <a:tint val="75000"/>
                  </a:srgbClr>
                </a:solidFill>
              </a:defRPr>
            </a:lvl1pPr>
          </a:lstStyle>
          <a:p>
            <a:pPr>
              <a:defRPr/>
            </a:pPr>
            <a:fld id="{20D0FF73-88F2-4A61-9866-1491427E5BAD}" type="slidenum">
              <a:rPr lang="en-GB"/>
              <a:pPr>
                <a:defRPr/>
              </a:pPr>
              <a:t>‹N°›</a:t>
            </a:fld>
            <a:endParaRPr lang="en-GB" dirty="0"/>
          </a:p>
        </p:txBody>
      </p:sp>
    </p:spTree>
    <p:extLst>
      <p:ext uri="{BB962C8B-B14F-4D97-AF65-F5344CB8AC3E}">
        <p14:creationId xmlns:p14="http://schemas.microsoft.com/office/powerpoint/2010/main" val="42222262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userDrawn="1">
  <p:cSld name="31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814925" y="6311973"/>
            <a:ext cx="10945281"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p>
            <a:fld id="{F6F95BD5-C3FD-4E9B-9240-B27EACB3D069}" type="slidenum">
              <a:rPr lang="en-GB" smtClean="0">
                <a:solidFill>
                  <a:srgbClr val="4D4D4F">
                    <a:tint val="75000"/>
                  </a:srgbClr>
                </a:solidFill>
              </a:rPr>
              <a:pPr/>
              <a:t>‹N°›</a:t>
            </a:fld>
            <a:endParaRPr lang="en-GB" dirty="0">
              <a:solidFill>
                <a:srgbClr val="4D4D4F">
                  <a:tint val="75000"/>
                </a:srgbClr>
              </a:solidFill>
            </a:endParaRPr>
          </a:p>
        </p:txBody>
      </p:sp>
    </p:spTree>
    <p:extLst>
      <p:ext uri="{BB962C8B-B14F-4D97-AF65-F5344CB8AC3E}">
        <p14:creationId xmlns:p14="http://schemas.microsoft.com/office/powerpoint/2010/main" val="3638011800"/>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25" y="6311973"/>
            <a:ext cx="10945281"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31801" y="1125538"/>
            <a:ext cx="5562600" cy="5111750"/>
          </a:xfrm>
        </p:spPr>
        <p:txBody>
          <a:bodyPr/>
          <a:lstStyle>
            <a:lvl1pPr>
              <a:defRPr sz="1350"/>
            </a:lvl1pPr>
            <a:lvl2pPr>
              <a:defRPr sz="1200"/>
            </a:lvl2pPr>
            <a:lvl3pPr>
              <a:defRPr sz="1050"/>
            </a:lvl3pPr>
            <a:lvl4pPr>
              <a:defRPr sz="900"/>
            </a:lvl4pPr>
            <a:lvl5pPr>
              <a:defRPr sz="90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97601" y="1125538"/>
            <a:ext cx="5562600" cy="5111750"/>
          </a:xfrm>
        </p:spPr>
        <p:txBody>
          <a:bodyPr/>
          <a:lstStyle>
            <a:lvl1pPr>
              <a:defRPr sz="1350"/>
            </a:lvl1pPr>
            <a:lvl2pPr>
              <a:defRPr sz="1200"/>
            </a:lvl2pPr>
            <a:lvl3pPr>
              <a:defRPr sz="1050"/>
            </a:lvl3pPr>
            <a:lvl4pPr>
              <a:defRPr sz="900"/>
            </a:lvl4pPr>
            <a:lvl5pPr>
              <a:defRPr sz="90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2"/>
          </p:nvPr>
        </p:nvSpPr>
        <p:spPr/>
        <p:txBody>
          <a:bodyPr/>
          <a:lstStyle/>
          <a:p>
            <a:fld id="{F6F95BD5-C3FD-4E9B-9240-B27EACB3D069}" type="slidenum">
              <a:rPr lang="en-GB" smtClean="0">
                <a:solidFill>
                  <a:srgbClr val="4D4D4F">
                    <a:tint val="75000"/>
                  </a:srgbClr>
                </a:solidFill>
              </a:rPr>
              <a:pPr/>
              <a:t>‹N°›</a:t>
            </a:fld>
            <a:endParaRPr lang="en-GB" dirty="0">
              <a:solidFill>
                <a:srgbClr val="4D4D4F">
                  <a:tint val="75000"/>
                </a:srgbClr>
              </a:solidFill>
            </a:endParaRPr>
          </a:p>
        </p:txBody>
      </p:sp>
      <p:sp>
        <p:nvSpPr>
          <p:cNvPr id="10" name="Text Placeholder 9"/>
          <p:cNvSpPr>
            <a:spLocks noGrp="1"/>
          </p:cNvSpPr>
          <p:nvPr>
            <p:ph type="body" sz="quarter" idx="14"/>
          </p:nvPr>
        </p:nvSpPr>
        <p:spPr>
          <a:xfrm rot="5400000">
            <a:off x="8871885" y="311368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429180442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userDrawn="1">
  <p:cSld name="1_Title, Sub, bullets, no logo">
    <p:spTree>
      <p:nvGrpSpPr>
        <p:cNvPr id="1" name=""/>
        <p:cNvGrpSpPr/>
        <p:nvPr/>
      </p:nvGrpSpPr>
      <p:grpSpPr>
        <a:xfrm>
          <a:off x="0" y="0"/>
          <a:ext cx="0" cy="0"/>
          <a:chOff x="0" y="0"/>
          <a:chExt cx="0" cy="0"/>
        </a:xfrm>
      </p:grpSpPr>
      <p:sp>
        <p:nvSpPr>
          <p:cNvPr id="2" name="Title 1"/>
          <p:cNvSpPr>
            <a:spLocks noGrp="1"/>
          </p:cNvSpPr>
          <p:nvPr>
            <p:ph type="title"/>
          </p:nvPr>
        </p:nvSpPr>
        <p:spPr>
          <a:xfrm>
            <a:off x="729652" y="183607"/>
            <a:ext cx="10733617" cy="755999"/>
          </a:xfrm>
        </p:spPr>
        <p:txBody>
          <a:bodyPr/>
          <a:lstStyle/>
          <a:p>
            <a:r>
              <a:rPr lang="en-US" smtClean="0"/>
              <a:t>Click to edit Master title style</a:t>
            </a:r>
            <a:endParaRPr lang="en-US" dirty="0"/>
          </a:p>
        </p:txBody>
      </p:sp>
      <p:sp>
        <p:nvSpPr>
          <p:cNvPr id="6" name="Content Placeholder 5"/>
          <p:cNvSpPr>
            <a:spLocks noGrp="1"/>
          </p:cNvSpPr>
          <p:nvPr>
            <p:ph sz="quarter" idx="12"/>
          </p:nvPr>
        </p:nvSpPr>
        <p:spPr>
          <a:xfrm>
            <a:off x="731530" y="1432800"/>
            <a:ext cx="10728959" cy="3126740"/>
          </a:xfrm>
        </p:spPr>
        <p:txBody>
          <a:bodyPr/>
          <a:lstStyle>
            <a:lvl1pPr>
              <a:defRPr baseline="0"/>
            </a:lvl1pPr>
            <a:lvl2pPr marL="171450" indent="0">
              <a:buNone/>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Text Placeholder 6"/>
          <p:cNvSpPr>
            <a:spLocks noGrp="1"/>
          </p:cNvSpPr>
          <p:nvPr>
            <p:ph type="body" sz="quarter" idx="13"/>
          </p:nvPr>
        </p:nvSpPr>
        <p:spPr>
          <a:xfrm>
            <a:off x="731530" y="961205"/>
            <a:ext cx="10728959" cy="276999"/>
          </a:xfrm>
        </p:spPr>
        <p:txBody>
          <a:bodyPr/>
          <a:lstStyle>
            <a:lvl1pPr marL="0" indent="0" algn="ctr">
              <a:buNone/>
              <a:defRPr cap="none" baseline="0">
                <a:solidFill>
                  <a:schemeClr val="accent1"/>
                </a:solidFill>
              </a:defRPr>
            </a:lvl1pPr>
          </a:lstStyle>
          <a:p>
            <a:pPr lvl="0"/>
            <a:r>
              <a:rPr lang="en-US" smtClean="0"/>
              <a:t>Click to edit Master text styles</a:t>
            </a:r>
          </a:p>
        </p:txBody>
      </p:sp>
      <p:sp>
        <p:nvSpPr>
          <p:cNvPr id="5" name="Slide Number Placeholder 3"/>
          <p:cNvSpPr>
            <a:spLocks noGrp="1"/>
          </p:cNvSpPr>
          <p:nvPr>
            <p:ph type="sldNum" sz="quarter" idx="14"/>
          </p:nvPr>
        </p:nvSpPr>
        <p:spPr/>
        <p:txBody>
          <a:bodyPr/>
          <a:lstStyle>
            <a:lvl1pPr>
              <a:defRPr/>
            </a:lvl1pPr>
          </a:lstStyle>
          <a:p>
            <a:pPr>
              <a:defRPr/>
            </a:pPr>
            <a:fld id="{8E9C0C72-2D7C-40BD-99E8-AA836896D29B}" type="slidenum">
              <a:rPr lang="en-US">
                <a:solidFill>
                  <a:srgbClr val="4D4D4F"/>
                </a:solidFill>
              </a:rPr>
              <a:pPr>
                <a:defRPr/>
              </a:pPr>
              <a:t>‹N°›</a:t>
            </a:fld>
            <a:endParaRPr lang="en-US" dirty="0">
              <a:solidFill>
                <a:srgbClr val="4D4D4F"/>
              </a:solidFill>
            </a:endParaRPr>
          </a:p>
        </p:txBody>
      </p:sp>
    </p:spTree>
    <p:extLst>
      <p:ext uri="{BB962C8B-B14F-4D97-AF65-F5344CB8AC3E}">
        <p14:creationId xmlns:p14="http://schemas.microsoft.com/office/powerpoint/2010/main" val="325399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 Jardianc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6604" y="3606801"/>
            <a:ext cx="8917517" cy="830997"/>
          </a:xfrm>
        </p:spPr>
        <p:txBody>
          <a:bodyPr>
            <a:spAutoFit/>
          </a:bodyPr>
          <a:lstStyle>
            <a:lvl1pPr algn="l">
              <a:lnSpc>
                <a:spcPct val="100000"/>
              </a:lnSpc>
              <a:defRPr sz="2700" spc="0" baseline="0">
                <a:solidFill>
                  <a:schemeClr val="bg2"/>
                </a:solidFill>
              </a:defRPr>
            </a:lvl1pPr>
          </a:lstStyle>
          <a:p>
            <a:r>
              <a:rPr lang="en-US" dirty="0" smtClean="0"/>
              <a:t>Divider Title Here in </a:t>
            </a:r>
            <a:br>
              <a:rPr lang="en-US" dirty="0" smtClean="0"/>
            </a:br>
            <a:r>
              <a:rPr lang="en-US" dirty="0" smtClean="0"/>
              <a:t>Arial Regular 36pts</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27277" y="1617436"/>
            <a:ext cx="1950947" cy="601714"/>
          </a:xfrm>
          <a:prstGeom prst="rect">
            <a:avLst/>
          </a:prstGeom>
        </p:spPr>
      </p:pic>
    </p:spTree>
    <p:extLst>
      <p:ext uri="{BB962C8B-B14F-4D97-AF65-F5344CB8AC3E}">
        <p14:creationId xmlns:p14="http://schemas.microsoft.com/office/powerpoint/2010/main" val="2396382798"/>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userDrawn="1">
  <p:cSld name="1_Content 1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6" name="Content Placeholder 5"/>
          <p:cNvSpPr>
            <a:spLocks noGrp="1"/>
          </p:cNvSpPr>
          <p:nvPr>
            <p:ph sz="quarter" idx="12"/>
          </p:nvPr>
        </p:nvSpPr>
        <p:spPr>
          <a:xfrm>
            <a:off x="731530" y="1044003"/>
            <a:ext cx="10728959" cy="198002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Slide Number Placeholder 3"/>
          <p:cNvSpPr>
            <a:spLocks noGrp="1"/>
          </p:cNvSpPr>
          <p:nvPr>
            <p:ph type="sldNum" sz="quarter" idx="13"/>
          </p:nvPr>
        </p:nvSpPr>
        <p:spPr/>
        <p:txBody>
          <a:bodyPr/>
          <a:lstStyle>
            <a:lvl1pPr>
              <a:defRPr/>
            </a:lvl1pPr>
          </a:lstStyle>
          <a:p>
            <a:pPr>
              <a:defRPr/>
            </a:pPr>
            <a:fld id="{87C3EBE7-68A0-453C-8376-AB8892ADADA9}" type="slidenum">
              <a:rPr lang="en-US">
                <a:solidFill>
                  <a:srgbClr val="464653"/>
                </a:solidFill>
              </a:rPr>
              <a:pPr>
                <a:defRPr/>
              </a:pPr>
              <a:t>‹N°›</a:t>
            </a:fld>
            <a:endParaRPr lang="en-US" dirty="0">
              <a:solidFill>
                <a:srgbClr val="464653"/>
              </a:solidFill>
            </a:endParaRPr>
          </a:p>
        </p:txBody>
      </p:sp>
    </p:spTree>
    <p:extLst>
      <p:ext uri="{BB962C8B-B14F-4D97-AF65-F5344CB8AC3E}">
        <p14:creationId xmlns:p14="http://schemas.microsoft.com/office/powerpoint/2010/main" val="67601829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userDrawn="1">
  <p:cSld name="25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71" y="6312053"/>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a:xfrm>
            <a:off x="431805" y="260350"/>
            <a:ext cx="11000179" cy="792386"/>
          </a:xfrm>
        </p:spPr>
        <p:txBody>
          <a:bodyPr/>
          <a:lstStyle/>
          <a:p>
            <a:r>
              <a:rPr lang="en-US" smtClean="0"/>
              <a:t>Click to edit Master title style</a:t>
            </a:r>
            <a:endParaRPr lang="en-GB"/>
          </a:p>
        </p:txBody>
      </p:sp>
      <p:sp>
        <p:nvSpPr>
          <p:cNvPr id="3" name="Content Placeholder 2"/>
          <p:cNvSpPr>
            <a:spLocks noGrp="1"/>
          </p:cNvSpPr>
          <p:nvPr>
            <p:ph idx="1"/>
          </p:nvPr>
        </p:nvSpPr>
        <p:spPr>
          <a:xfrm>
            <a:off x="431853" y="1124744"/>
            <a:ext cx="11019367" cy="51125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6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a:xfrm>
            <a:off x="11639564" y="6492972"/>
            <a:ext cx="552449" cy="365125"/>
          </a:xfrm>
        </p:spPr>
        <p:txBody>
          <a:bodyPr/>
          <a:lstStyle>
            <a:lvl1pPr>
              <a:defRPr>
                <a:solidFill>
                  <a:srgbClr val="4D4D4F">
                    <a:tint val="75000"/>
                  </a:srgbClr>
                </a:solidFill>
              </a:defRPr>
            </a:lvl1pPr>
          </a:lstStyle>
          <a:p>
            <a:pPr>
              <a:defRPr/>
            </a:pPr>
            <a:fld id="{2BFE342E-8D37-48FF-BAA7-74693BB22C9B}" type="slidenum">
              <a:rPr lang="en-GB"/>
              <a:pPr>
                <a:defRPr/>
              </a:pPr>
              <a:t>‹N°›</a:t>
            </a:fld>
            <a:endParaRPr lang="en-GB" dirty="0"/>
          </a:p>
        </p:txBody>
      </p:sp>
    </p:spTree>
    <p:extLst>
      <p:ext uri="{BB962C8B-B14F-4D97-AF65-F5344CB8AC3E}">
        <p14:creationId xmlns:p14="http://schemas.microsoft.com/office/powerpoint/2010/main" val="37333311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userDrawn="1">
  <p:cSld name="26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25" y="6312053"/>
            <a:ext cx="10945281"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6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p:txBody>
          <a:bodyPr/>
          <a:lstStyle>
            <a:lvl1pPr>
              <a:defRPr/>
            </a:lvl1pPr>
          </a:lstStyle>
          <a:p>
            <a:pPr>
              <a:defRPr/>
            </a:pPr>
            <a:fld id="{9C9EE127-6837-40A7-995F-99841ACC5695}" type="slidenum">
              <a:rPr lang="en-GB">
                <a:solidFill>
                  <a:srgbClr val="464653"/>
                </a:solidFill>
              </a:rPr>
              <a:pPr>
                <a:defRPr/>
              </a:pPr>
              <a:t>‹N°›</a:t>
            </a:fld>
            <a:endParaRPr lang="en-GB" dirty="0">
              <a:solidFill>
                <a:srgbClr val="464653"/>
              </a:solidFill>
            </a:endParaRPr>
          </a:p>
        </p:txBody>
      </p:sp>
    </p:spTree>
    <p:extLst>
      <p:ext uri="{BB962C8B-B14F-4D97-AF65-F5344CB8AC3E}">
        <p14:creationId xmlns:p14="http://schemas.microsoft.com/office/powerpoint/2010/main" val="1883567720"/>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userDrawn="1">
  <p:cSld name="27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25" y="6312061"/>
            <a:ext cx="10945281" cy="430157"/>
          </a:xfrm>
        </p:spPr>
        <p:txBody>
          <a:bodyPr anchor="b"/>
          <a:lstStyle>
            <a:lvl1pPr marL="0" indent="0">
              <a:spcBef>
                <a:spcPts val="0"/>
              </a:spcBef>
              <a:buNone/>
              <a:defRPr sz="750"/>
            </a:lvl1pPr>
            <a:lvl2pPr marL="342175" indent="0">
              <a:buNone/>
              <a:defRPr sz="900"/>
            </a:lvl2pPr>
            <a:lvl3pPr marL="684347" indent="0">
              <a:buNone/>
              <a:defRPr sz="900"/>
            </a:lvl3pPr>
            <a:lvl4pPr marL="1026521" indent="0">
              <a:buNone/>
              <a:defRPr sz="900"/>
            </a:lvl4pPr>
            <a:lvl5pPr marL="1368695"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84"/>
            <a:ext cx="5899380" cy="431801"/>
          </a:xfrm>
        </p:spPr>
        <p:txBody>
          <a:bodyPr/>
          <a:lstStyle>
            <a:lvl1pPr marL="0" indent="0">
              <a:buFontTx/>
              <a:buNone/>
              <a:defRPr sz="1050" b="1">
                <a:solidFill>
                  <a:schemeClr val="accent4"/>
                </a:solidFill>
              </a:defRPr>
            </a:lvl1pPr>
            <a:lvl2pPr marL="342175" indent="0">
              <a:buFontTx/>
              <a:buNone/>
              <a:defRPr/>
            </a:lvl2pPr>
            <a:lvl3pPr marL="684347" indent="0">
              <a:buFontTx/>
              <a:buNone/>
              <a:defRPr/>
            </a:lvl3pPr>
            <a:lvl4pPr marL="1026521" indent="0">
              <a:buFontTx/>
              <a:buNone/>
              <a:defRPr/>
            </a:lvl4pPr>
            <a:lvl5pPr marL="1368695"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p:txBody>
          <a:bodyPr/>
          <a:lstStyle>
            <a:lvl1pPr>
              <a:defRPr/>
            </a:lvl1pPr>
          </a:lstStyle>
          <a:p>
            <a:pPr>
              <a:defRPr/>
            </a:pPr>
            <a:fld id="{619D23CA-ED68-48C7-992B-258C9DC89FE8}" type="slidenum">
              <a:rPr lang="en-GB">
                <a:solidFill>
                  <a:srgbClr val="464653"/>
                </a:solidFill>
              </a:rPr>
              <a:pPr>
                <a:defRPr/>
              </a:pPr>
              <a:t>‹N°›</a:t>
            </a:fld>
            <a:endParaRPr lang="en-GB">
              <a:solidFill>
                <a:srgbClr val="464653"/>
              </a:solidFill>
            </a:endParaRPr>
          </a:p>
        </p:txBody>
      </p:sp>
    </p:spTree>
    <p:extLst>
      <p:ext uri="{BB962C8B-B14F-4D97-AF65-F5344CB8AC3E}">
        <p14:creationId xmlns:p14="http://schemas.microsoft.com/office/powerpoint/2010/main" val="56088703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28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71" y="6312053"/>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a:xfrm>
            <a:off x="431805" y="260350"/>
            <a:ext cx="11000179" cy="792386"/>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431853" y="1124744"/>
            <a:ext cx="11019367" cy="51125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a:xfrm>
            <a:off x="11639920" y="6492972"/>
            <a:ext cx="552089" cy="365125"/>
          </a:xfrm>
        </p:spPr>
        <p:txBody>
          <a:bodyPr/>
          <a:lstStyle/>
          <a:p>
            <a:fld id="{F6F95BD5-C3FD-4E9B-9240-B27EACB3D069}" type="slidenum">
              <a:rPr lang="en-GB" smtClean="0">
                <a:solidFill>
                  <a:srgbClr val="4D4D4F">
                    <a:tint val="75000"/>
                  </a:srgbClr>
                </a:solidFill>
              </a:rPr>
              <a:pPr/>
              <a:t>‹N°›</a:t>
            </a:fld>
            <a:endParaRPr lang="en-GB" dirty="0">
              <a:solidFill>
                <a:srgbClr val="4D4D4F">
                  <a:tint val="75000"/>
                </a:srgbClr>
              </a:solidFill>
            </a:endParaRPr>
          </a:p>
        </p:txBody>
      </p:sp>
      <p:sp>
        <p:nvSpPr>
          <p:cNvPr id="10" name="Text Placeholder 9"/>
          <p:cNvSpPr>
            <a:spLocks noGrp="1"/>
          </p:cNvSpPr>
          <p:nvPr>
            <p:ph type="body" sz="quarter" idx="14"/>
          </p:nvPr>
        </p:nvSpPr>
        <p:spPr>
          <a:xfrm rot="5400000">
            <a:off x="8871885" y="311376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4235825437"/>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3_Two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71" y="6312053"/>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31801" y="1125538"/>
            <a:ext cx="5472000" cy="5111750"/>
          </a:xfrm>
        </p:spPr>
        <p:txBody>
          <a:bodyPr/>
          <a:lstStyle>
            <a:lvl1pPr>
              <a:defRPr sz="1350"/>
            </a:lvl1pPr>
            <a:lvl2pPr>
              <a:defRPr sz="1200"/>
            </a:lvl2pPr>
            <a:lvl3pPr>
              <a:defRPr sz="1050"/>
            </a:lvl3pPr>
            <a:lvl4pPr>
              <a:defRPr sz="900"/>
            </a:lvl4pPr>
            <a:lvl5pPr>
              <a:defRPr sz="90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97650" y="1125538"/>
            <a:ext cx="5253567" cy="5111750"/>
          </a:xfrm>
        </p:spPr>
        <p:txBody>
          <a:bodyPr/>
          <a:lstStyle>
            <a:lvl1pPr>
              <a:defRPr sz="1350"/>
            </a:lvl1pPr>
            <a:lvl2pPr>
              <a:defRPr sz="1200"/>
            </a:lvl2pPr>
            <a:lvl3pPr>
              <a:defRPr sz="1050"/>
            </a:lvl3pPr>
            <a:lvl4pPr>
              <a:defRPr sz="900"/>
            </a:lvl4pPr>
            <a:lvl5pPr>
              <a:defRPr sz="90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2"/>
          </p:nvPr>
        </p:nvSpPr>
        <p:spPr>
          <a:xfrm>
            <a:off x="11651419" y="6492972"/>
            <a:ext cx="540588" cy="365125"/>
          </a:xfrm>
        </p:spPr>
        <p:txBody>
          <a:bodyPr/>
          <a:lstStyle/>
          <a:p>
            <a:fld id="{F6F95BD5-C3FD-4E9B-9240-B27EACB3D069}" type="slidenum">
              <a:rPr lang="en-GB" smtClean="0">
                <a:solidFill>
                  <a:srgbClr val="4D4D4F">
                    <a:tint val="75000"/>
                  </a:srgbClr>
                </a:solidFill>
              </a:rPr>
              <a:pPr/>
              <a:t>‹N°›</a:t>
            </a:fld>
            <a:endParaRPr lang="en-GB" dirty="0">
              <a:solidFill>
                <a:srgbClr val="4D4D4F">
                  <a:tint val="75000"/>
                </a:srgbClr>
              </a:solidFill>
            </a:endParaRPr>
          </a:p>
        </p:txBody>
      </p:sp>
      <p:sp>
        <p:nvSpPr>
          <p:cNvPr id="10" name="Text Placeholder 9"/>
          <p:cNvSpPr>
            <a:spLocks noGrp="1"/>
          </p:cNvSpPr>
          <p:nvPr>
            <p:ph type="body" sz="quarter" idx="14"/>
          </p:nvPr>
        </p:nvSpPr>
        <p:spPr>
          <a:xfrm rot="5400000">
            <a:off x="8871885" y="311376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726282126"/>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8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814971" y="6312053"/>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p>
            <a:fld id="{F6F95BD5-C3FD-4E9B-9240-B27EACB3D069}" type="slidenum">
              <a:rPr lang="en-GB" smtClean="0">
                <a:solidFill>
                  <a:srgbClr val="4D4D4F">
                    <a:tint val="75000"/>
                  </a:srgbClr>
                </a:solidFill>
              </a:rPr>
              <a:pPr/>
              <a:t>‹N°›</a:t>
            </a:fld>
            <a:endParaRPr lang="en-GB" dirty="0">
              <a:solidFill>
                <a:srgbClr val="4D4D4F">
                  <a:tint val="75000"/>
                </a:srgbClr>
              </a:solidFill>
            </a:endParaRPr>
          </a:p>
        </p:txBody>
      </p:sp>
      <p:sp>
        <p:nvSpPr>
          <p:cNvPr id="8" name="Text Placeholder 9"/>
          <p:cNvSpPr>
            <a:spLocks noGrp="1"/>
          </p:cNvSpPr>
          <p:nvPr>
            <p:ph type="body" sz="quarter" idx="14"/>
          </p:nvPr>
        </p:nvSpPr>
        <p:spPr>
          <a:xfrm rot="5400000">
            <a:off x="8871885" y="311376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3068702452"/>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5" name="Text Placeholder 7"/>
          <p:cNvSpPr>
            <a:spLocks noGrp="1"/>
          </p:cNvSpPr>
          <p:nvPr>
            <p:ph type="body" sz="quarter" idx="13"/>
          </p:nvPr>
        </p:nvSpPr>
        <p:spPr>
          <a:xfrm>
            <a:off x="814971" y="6320679"/>
            <a:ext cx="10636248"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4" name="Slide Number Placeholder 3"/>
          <p:cNvSpPr>
            <a:spLocks noGrp="1"/>
          </p:cNvSpPr>
          <p:nvPr>
            <p:ph type="sldNum" sz="quarter" idx="12"/>
          </p:nvPr>
        </p:nvSpPr>
        <p:spPr/>
        <p:txBody>
          <a:bodyPr/>
          <a:lstStyle/>
          <a:p>
            <a:fld id="{F6F95BD5-C3FD-4E9B-9240-B27EACB3D069}" type="slidenum">
              <a:rPr lang="en-GB" smtClean="0">
                <a:solidFill>
                  <a:srgbClr val="4D4D4F">
                    <a:tint val="75000"/>
                  </a:srgbClr>
                </a:solidFill>
              </a:rPr>
              <a:pPr/>
              <a:t>‹N°›</a:t>
            </a:fld>
            <a:endParaRPr lang="en-GB" dirty="0">
              <a:solidFill>
                <a:srgbClr val="4D4D4F">
                  <a:tint val="75000"/>
                </a:srgbClr>
              </a:solidFill>
            </a:endParaRPr>
          </a:p>
        </p:txBody>
      </p:sp>
      <p:sp>
        <p:nvSpPr>
          <p:cNvPr id="7" name="Text Placeholder 9"/>
          <p:cNvSpPr>
            <a:spLocks noGrp="1"/>
          </p:cNvSpPr>
          <p:nvPr>
            <p:ph type="body" sz="quarter" idx="14"/>
          </p:nvPr>
        </p:nvSpPr>
        <p:spPr>
          <a:xfrm rot="5400000">
            <a:off x="8871885" y="311376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985595212"/>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userDrawn="1">
  <p:cSld name="29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626165" y="6155117"/>
            <a:ext cx="10945283" cy="430157"/>
          </a:xfrm>
        </p:spPr>
        <p:txBody>
          <a:bodyPr anchor="b"/>
          <a:lstStyle>
            <a:lvl1pPr marL="0" indent="0" algn="ctr">
              <a:spcBef>
                <a:spcPts val="0"/>
              </a:spcBef>
              <a:spcAft>
                <a:spcPts val="0"/>
              </a:spcAft>
              <a:buNone/>
              <a:defRPr sz="60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5"/>
          <p:cNvSpPr>
            <a:spLocks noGrp="1"/>
          </p:cNvSpPr>
          <p:nvPr>
            <p:ph type="sldNum" sz="quarter" idx="14"/>
          </p:nvPr>
        </p:nvSpPr>
        <p:spPr/>
        <p:txBody>
          <a:bodyPr/>
          <a:lstStyle>
            <a:lvl1pPr>
              <a:defRPr>
                <a:solidFill>
                  <a:srgbClr val="463232"/>
                </a:solidFill>
              </a:defRPr>
            </a:lvl1pPr>
          </a:lstStyle>
          <a:p>
            <a:pPr>
              <a:defRPr/>
            </a:pPr>
            <a:fld id="{0A83026F-F453-45BD-8594-2995C7876960}" type="slidenum">
              <a:rPr lang="en-GB"/>
              <a:pPr>
                <a:defRPr/>
              </a:pPr>
              <a:t>‹N°›</a:t>
            </a:fld>
            <a:endParaRPr lang="en-GB" dirty="0"/>
          </a:p>
        </p:txBody>
      </p:sp>
    </p:spTree>
    <p:extLst>
      <p:ext uri="{BB962C8B-B14F-4D97-AF65-F5344CB8AC3E}">
        <p14:creationId xmlns:p14="http://schemas.microsoft.com/office/powerpoint/2010/main" val="121756920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userDrawn="1">
  <p:cSld name="30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626165" y="6155117"/>
            <a:ext cx="10945283" cy="430157"/>
          </a:xfrm>
        </p:spPr>
        <p:txBody>
          <a:bodyPr anchor="b"/>
          <a:lstStyle>
            <a:lvl1pPr marL="0" indent="0" algn="ctr">
              <a:spcBef>
                <a:spcPts val="0"/>
              </a:spcBef>
              <a:spcAft>
                <a:spcPts val="0"/>
              </a:spcAft>
              <a:buNone/>
              <a:defRPr sz="60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5"/>
          <p:cNvSpPr>
            <a:spLocks noGrp="1"/>
          </p:cNvSpPr>
          <p:nvPr>
            <p:ph type="sldNum" sz="quarter" idx="14"/>
          </p:nvPr>
        </p:nvSpPr>
        <p:spPr/>
        <p:txBody>
          <a:bodyPr/>
          <a:lstStyle>
            <a:lvl1pPr>
              <a:defRPr>
                <a:solidFill>
                  <a:srgbClr val="463232"/>
                </a:solidFill>
              </a:defRPr>
            </a:lvl1pPr>
          </a:lstStyle>
          <a:p>
            <a:pPr>
              <a:defRPr/>
            </a:pPr>
            <a:fld id="{DCA1F512-9BF9-418C-9FA1-746B798A8C16}" type="slidenum">
              <a:rPr lang="en-GB"/>
              <a:pPr>
                <a:defRPr/>
              </a:pPr>
              <a:t>‹N°›</a:t>
            </a:fld>
            <a:endParaRPr lang="en-GB" dirty="0"/>
          </a:p>
        </p:txBody>
      </p:sp>
    </p:spTree>
    <p:extLst>
      <p:ext uri="{BB962C8B-B14F-4D97-AF65-F5344CB8AC3E}">
        <p14:creationId xmlns:p14="http://schemas.microsoft.com/office/powerpoint/2010/main" val="4066317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no Log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6604" y="3606801"/>
            <a:ext cx="8917517" cy="830997"/>
          </a:xfrm>
        </p:spPr>
        <p:txBody>
          <a:bodyPr>
            <a:spAutoFit/>
          </a:bodyPr>
          <a:lstStyle>
            <a:lvl1pPr algn="l">
              <a:lnSpc>
                <a:spcPct val="100000"/>
              </a:lnSpc>
              <a:defRPr sz="2700" spc="0" baseline="0">
                <a:solidFill>
                  <a:srgbClr val="FFFFFF"/>
                </a:solidFill>
              </a:defRPr>
            </a:lvl1pPr>
          </a:lstStyle>
          <a:p>
            <a:r>
              <a:rPr lang="en-US" dirty="0" smtClean="0"/>
              <a:t>Divider Title Here in </a:t>
            </a:r>
            <a:br>
              <a:rPr lang="en-US" dirty="0" smtClean="0"/>
            </a:br>
            <a:r>
              <a:rPr lang="en-US" dirty="0" smtClean="0"/>
              <a:t>Arial Regular 36pts</a:t>
            </a:r>
            <a:endParaRPr lang="en-US" dirty="0"/>
          </a:p>
        </p:txBody>
      </p:sp>
    </p:spTree>
    <p:extLst>
      <p:ext uri="{BB962C8B-B14F-4D97-AF65-F5344CB8AC3E}">
        <p14:creationId xmlns:p14="http://schemas.microsoft.com/office/powerpoint/2010/main" val="1598539380"/>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userDrawn="1">
  <p:cSld name="9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814925" y="6312053"/>
            <a:ext cx="10945281"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8" name="Text Placeholder 9"/>
          <p:cNvSpPr>
            <a:spLocks noGrp="1"/>
          </p:cNvSpPr>
          <p:nvPr>
            <p:ph type="body" sz="quarter" idx="14"/>
          </p:nvPr>
        </p:nvSpPr>
        <p:spPr>
          <a:xfrm rot="5400000">
            <a:off x="8871885" y="311376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5" name="Slide Number Placeholder 4"/>
          <p:cNvSpPr>
            <a:spLocks noGrp="1"/>
          </p:cNvSpPr>
          <p:nvPr>
            <p:ph type="sldNum" sz="quarter" idx="15"/>
          </p:nvPr>
        </p:nvSpPr>
        <p:spPr/>
        <p:txBody>
          <a:bodyPr/>
          <a:lstStyle>
            <a:lvl1pPr>
              <a:defRPr/>
            </a:lvl1pPr>
          </a:lstStyle>
          <a:p>
            <a:pPr>
              <a:defRPr/>
            </a:pPr>
            <a:fld id="{A9038E96-52F3-458A-BCBD-E8662ED9E78A}" type="slidenum">
              <a:rPr lang="en-GB">
                <a:solidFill>
                  <a:srgbClr val="464653"/>
                </a:solidFill>
              </a:rPr>
              <a:pPr>
                <a:defRPr/>
              </a:pPr>
              <a:t>‹N°›</a:t>
            </a:fld>
            <a:endParaRPr lang="en-GB" dirty="0">
              <a:solidFill>
                <a:srgbClr val="464653"/>
              </a:solidFill>
            </a:endParaRPr>
          </a:p>
        </p:txBody>
      </p:sp>
    </p:spTree>
    <p:extLst>
      <p:ext uri="{BB962C8B-B14F-4D97-AF65-F5344CB8AC3E}">
        <p14:creationId xmlns:p14="http://schemas.microsoft.com/office/powerpoint/2010/main" val="363689708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userDrawn="1">
  <p:cSld name="10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814925" y="6312053"/>
            <a:ext cx="10945281"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8" name="Text Placeholder 9"/>
          <p:cNvSpPr>
            <a:spLocks noGrp="1"/>
          </p:cNvSpPr>
          <p:nvPr>
            <p:ph type="body" sz="quarter" idx="14"/>
          </p:nvPr>
        </p:nvSpPr>
        <p:spPr>
          <a:xfrm rot="5400000">
            <a:off x="8871885" y="311376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5" name="Slide Number Placeholder 4"/>
          <p:cNvSpPr>
            <a:spLocks noGrp="1"/>
          </p:cNvSpPr>
          <p:nvPr>
            <p:ph type="sldNum" sz="quarter" idx="15"/>
          </p:nvPr>
        </p:nvSpPr>
        <p:spPr/>
        <p:txBody>
          <a:bodyPr/>
          <a:lstStyle>
            <a:lvl1pPr>
              <a:defRPr/>
            </a:lvl1pPr>
          </a:lstStyle>
          <a:p>
            <a:pPr>
              <a:defRPr/>
            </a:pPr>
            <a:fld id="{5BFB3459-E2FF-46EF-B63F-9E1DB1094ACC}" type="slidenum">
              <a:rPr lang="en-GB">
                <a:solidFill>
                  <a:srgbClr val="464653"/>
                </a:solidFill>
              </a:rPr>
              <a:pPr>
                <a:defRPr/>
              </a:pPr>
              <a:t>‹N°›</a:t>
            </a:fld>
            <a:endParaRPr lang="en-GB" dirty="0">
              <a:solidFill>
                <a:srgbClr val="464653"/>
              </a:solidFill>
            </a:endParaRPr>
          </a:p>
        </p:txBody>
      </p:sp>
    </p:spTree>
    <p:extLst>
      <p:ext uri="{BB962C8B-B14F-4D97-AF65-F5344CB8AC3E}">
        <p14:creationId xmlns:p14="http://schemas.microsoft.com/office/powerpoint/2010/main" val="344754279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userDrawn="1">
  <p:cSld name="12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814925" y="6312053"/>
            <a:ext cx="10945281"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8" name="Text Placeholder 9"/>
          <p:cNvSpPr>
            <a:spLocks noGrp="1"/>
          </p:cNvSpPr>
          <p:nvPr>
            <p:ph type="body" sz="quarter" idx="14"/>
          </p:nvPr>
        </p:nvSpPr>
        <p:spPr>
          <a:xfrm rot="5400000">
            <a:off x="8871885" y="311376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5" name="Slide Number Placeholder 4"/>
          <p:cNvSpPr>
            <a:spLocks noGrp="1"/>
          </p:cNvSpPr>
          <p:nvPr>
            <p:ph type="sldNum" sz="quarter" idx="15"/>
          </p:nvPr>
        </p:nvSpPr>
        <p:spPr/>
        <p:txBody>
          <a:bodyPr/>
          <a:lstStyle>
            <a:lvl1pPr>
              <a:defRPr/>
            </a:lvl1pPr>
          </a:lstStyle>
          <a:p>
            <a:pPr>
              <a:defRPr/>
            </a:pPr>
            <a:fld id="{4B6E3F7A-F07D-4229-BE70-50FBABE05DBB}" type="slidenum">
              <a:rPr lang="en-GB">
                <a:solidFill>
                  <a:srgbClr val="464653"/>
                </a:solidFill>
              </a:rPr>
              <a:pPr>
                <a:defRPr/>
              </a:pPr>
              <a:t>‹N°›</a:t>
            </a:fld>
            <a:endParaRPr lang="en-GB" dirty="0">
              <a:solidFill>
                <a:srgbClr val="464653"/>
              </a:solidFill>
            </a:endParaRPr>
          </a:p>
        </p:txBody>
      </p:sp>
    </p:spTree>
    <p:extLst>
      <p:ext uri="{BB962C8B-B14F-4D97-AF65-F5344CB8AC3E}">
        <p14:creationId xmlns:p14="http://schemas.microsoft.com/office/powerpoint/2010/main" val="136954817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userDrawn="1">
  <p:cSld name="31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71" y="6312053"/>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a:xfrm>
            <a:off x="431805" y="260350"/>
            <a:ext cx="11000179" cy="792386"/>
          </a:xfrm>
        </p:spPr>
        <p:txBody>
          <a:bodyPr/>
          <a:lstStyle/>
          <a:p>
            <a:r>
              <a:rPr lang="en-US" smtClean="0"/>
              <a:t>Click to edit Master title style</a:t>
            </a:r>
            <a:endParaRPr lang="en-GB"/>
          </a:p>
        </p:txBody>
      </p:sp>
      <p:sp>
        <p:nvSpPr>
          <p:cNvPr id="3" name="Content Placeholder 2"/>
          <p:cNvSpPr>
            <a:spLocks noGrp="1"/>
          </p:cNvSpPr>
          <p:nvPr>
            <p:ph idx="1"/>
          </p:nvPr>
        </p:nvSpPr>
        <p:spPr>
          <a:xfrm>
            <a:off x="431853" y="1124744"/>
            <a:ext cx="11019367" cy="51125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6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a:xfrm>
            <a:off x="11639564" y="6492972"/>
            <a:ext cx="552449" cy="365125"/>
          </a:xfrm>
        </p:spPr>
        <p:txBody>
          <a:bodyPr/>
          <a:lstStyle>
            <a:lvl1pPr>
              <a:defRPr>
                <a:solidFill>
                  <a:srgbClr val="4D4D4F">
                    <a:tint val="75000"/>
                  </a:srgbClr>
                </a:solidFill>
              </a:defRPr>
            </a:lvl1pPr>
          </a:lstStyle>
          <a:p>
            <a:pPr>
              <a:defRPr/>
            </a:pPr>
            <a:fld id="{FAE7F38C-A44E-4D6B-A3DB-ED8C35056ABE}" type="slidenum">
              <a:rPr lang="en-GB"/>
              <a:pPr>
                <a:defRPr/>
              </a:pPr>
              <a:t>‹N°›</a:t>
            </a:fld>
            <a:endParaRPr lang="en-GB" dirty="0"/>
          </a:p>
        </p:txBody>
      </p:sp>
    </p:spTree>
    <p:extLst>
      <p:ext uri="{BB962C8B-B14F-4D97-AF65-F5344CB8AC3E}">
        <p14:creationId xmlns:p14="http://schemas.microsoft.com/office/powerpoint/2010/main" val="203542980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userDrawn="1">
  <p:cSld name="32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71" y="6312053"/>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a:xfrm>
            <a:off x="431805" y="260350"/>
            <a:ext cx="11000179" cy="792386"/>
          </a:xfrm>
        </p:spPr>
        <p:txBody>
          <a:bodyPr/>
          <a:lstStyle/>
          <a:p>
            <a:r>
              <a:rPr lang="en-US" smtClean="0"/>
              <a:t>Click to edit Master title style</a:t>
            </a:r>
            <a:endParaRPr lang="en-GB"/>
          </a:p>
        </p:txBody>
      </p:sp>
      <p:sp>
        <p:nvSpPr>
          <p:cNvPr id="3" name="Content Placeholder 2"/>
          <p:cNvSpPr>
            <a:spLocks noGrp="1"/>
          </p:cNvSpPr>
          <p:nvPr>
            <p:ph idx="1"/>
          </p:nvPr>
        </p:nvSpPr>
        <p:spPr>
          <a:xfrm>
            <a:off x="431853" y="1124744"/>
            <a:ext cx="11019367" cy="51125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6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a:xfrm>
            <a:off x="11639564" y="6492972"/>
            <a:ext cx="552449" cy="365125"/>
          </a:xfrm>
        </p:spPr>
        <p:txBody>
          <a:bodyPr/>
          <a:lstStyle>
            <a:lvl1pPr>
              <a:defRPr>
                <a:solidFill>
                  <a:srgbClr val="4D4D4F">
                    <a:tint val="75000"/>
                  </a:srgbClr>
                </a:solidFill>
              </a:defRPr>
            </a:lvl1pPr>
          </a:lstStyle>
          <a:p>
            <a:pPr>
              <a:defRPr/>
            </a:pPr>
            <a:fld id="{A3F32ABB-F4CF-4502-BA03-224E54EE077E}" type="slidenum">
              <a:rPr lang="en-GB"/>
              <a:pPr>
                <a:defRPr/>
              </a:pPr>
              <a:t>‹N°›</a:t>
            </a:fld>
            <a:endParaRPr lang="en-GB" dirty="0"/>
          </a:p>
        </p:txBody>
      </p:sp>
    </p:spTree>
    <p:extLst>
      <p:ext uri="{BB962C8B-B14F-4D97-AF65-F5344CB8AC3E}">
        <p14:creationId xmlns:p14="http://schemas.microsoft.com/office/powerpoint/2010/main" val="65559169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userDrawn="1">
  <p:cSld name="33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71" y="6312053"/>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a:xfrm>
            <a:off x="431805" y="260350"/>
            <a:ext cx="11000179" cy="792386"/>
          </a:xfrm>
        </p:spPr>
        <p:txBody>
          <a:bodyPr/>
          <a:lstStyle/>
          <a:p>
            <a:r>
              <a:rPr lang="en-US" smtClean="0"/>
              <a:t>Click to edit Master title style</a:t>
            </a:r>
            <a:endParaRPr lang="en-GB"/>
          </a:p>
        </p:txBody>
      </p:sp>
      <p:sp>
        <p:nvSpPr>
          <p:cNvPr id="3" name="Content Placeholder 2"/>
          <p:cNvSpPr>
            <a:spLocks noGrp="1"/>
          </p:cNvSpPr>
          <p:nvPr>
            <p:ph idx="1"/>
          </p:nvPr>
        </p:nvSpPr>
        <p:spPr>
          <a:xfrm>
            <a:off x="431853" y="1124744"/>
            <a:ext cx="11019367" cy="51125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6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a:xfrm>
            <a:off x="11639564" y="6492972"/>
            <a:ext cx="552449" cy="365125"/>
          </a:xfrm>
        </p:spPr>
        <p:txBody>
          <a:bodyPr/>
          <a:lstStyle>
            <a:lvl1pPr>
              <a:defRPr>
                <a:solidFill>
                  <a:srgbClr val="4D4D4F">
                    <a:tint val="75000"/>
                  </a:srgbClr>
                </a:solidFill>
              </a:defRPr>
            </a:lvl1pPr>
          </a:lstStyle>
          <a:p>
            <a:pPr>
              <a:defRPr/>
            </a:pPr>
            <a:fld id="{5A9A0AAD-5DDF-44B9-8703-4BBDDCDDEBC7}" type="slidenum">
              <a:rPr lang="en-GB"/>
              <a:pPr>
                <a:defRPr/>
              </a:pPr>
              <a:t>‹N°›</a:t>
            </a:fld>
            <a:endParaRPr lang="en-GB" dirty="0"/>
          </a:p>
        </p:txBody>
      </p:sp>
    </p:spTree>
    <p:extLst>
      <p:ext uri="{BB962C8B-B14F-4D97-AF65-F5344CB8AC3E}">
        <p14:creationId xmlns:p14="http://schemas.microsoft.com/office/powerpoint/2010/main" val="239872265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userDrawn="1">
  <p:cSld name="34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71" y="6312053"/>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a:xfrm>
            <a:off x="431805" y="260350"/>
            <a:ext cx="11000179" cy="792386"/>
          </a:xfrm>
        </p:spPr>
        <p:txBody>
          <a:bodyPr/>
          <a:lstStyle/>
          <a:p>
            <a:r>
              <a:rPr lang="en-US" smtClean="0"/>
              <a:t>Click to edit Master title style</a:t>
            </a:r>
            <a:endParaRPr lang="en-GB"/>
          </a:p>
        </p:txBody>
      </p:sp>
      <p:sp>
        <p:nvSpPr>
          <p:cNvPr id="3" name="Content Placeholder 2"/>
          <p:cNvSpPr>
            <a:spLocks noGrp="1"/>
          </p:cNvSpPr>
          <p:nvPr>
            <p:ph idx="1"/>
          </p:nvPr>
        </p:nvSpPr>
        <p:spPr>
          <a:xfrm>
            <a:off x="431853" y="1124744"/>
            <a:ext cx="11019367" cy="51125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6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a:xfrm>
            <a:off x="11639564" y="6492972"/>
            <a:ext cx="552449" cy="365125"/>
          </a:xfrm>
        </p:spPr>
        <p:txBody>
          <a:bodyPr/>
          <a:lstStyle>
            <a:lvl1pPr>
              <a:defRPr>
                <a:solidFill>
                  <a:srgbClr val="4D4D4F">
                    <a:tint val="75000"/>
                  </a:srgbClr>
                </a:solidFill>
              </a:defRPr>
            </a:lvl1pPr>
          </a:lstStyle>
          <a:p>
            <a:pPr>
              <a:defRPr/>
            </a:pPr>
            <a:fld id="{B4E98958-AEE7-412B-84CF-32D7298B442E}" type="slidenum">
              <a:rPr lang="en-GB"/>
              <a:pPr>
                <a:defRPr/>
              </a:pPr>
              <a:t>‹N°›</a:t>
            </a:fld>
            <a:endParaRPr lang="en-GB" dirty="0"/>
          </a:p>
        </p:txBody>
      </p:sp>
    </p:spTree>
    <p:extLst>
      <p:ext uri="{BB962C8B-B14F-4D97-AF65-F5344CB8AC3E}">
        <p14:creationId xmlns:p14="http://schemas.microsoft.com/office/powerpoint/2010/main" val="294132817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userDrawn="1">
  <p:cSld name="35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71" y="6312053"/>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a:xfrm>
            <a:off x="431805" y="260350"/>
            <a:ext cx="11000179" cy="792386"/>
          </a:xfrm>
        </p:spPr>
        <p:txBody>
          <a:bodyPr/>
          <a:lstStyle/>
          <a:p>
            <a:r>
              <a:rPr lang="en-US" smtClean="0"/>
              <a:t>Click to edit Master title style</a:t>
            </a:r>
            <a:endParaRPr lang="en-GB"/>
          </a:p>
        </p:txBody>
      </p:sp>
      <p:sp>
        <p:nvSpPr>
          <p:cNvPr id="3" name="Content Placeholder 2"/>
          <p:cNvSpPr>
            <a:spLocks noGrp="1"/>
          </p:cNvSpPr>
          <p:nvPr>
            <p:ph idx="1"/>
          </p:nvPr>
        </p:nvSpPr>
        <p:spPr>
          <a:xfrm>
            <a:off x="431853" y="1124744"/>
            <a:ext cx="11019367" cy="51125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6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a:xfrm>
            <a:off x="11639564" y="6492972"/>
            <a:ext cx="552449" cy="365125"/>
          </a:xfrm>
        </p:spPr>
        <p:txBody>
          <a:bodyPr/>
          <a:lstStyle>
            <a:lvl1pPr>
              <a:defRPr>
                <a:solidFill>
                  <a:srgbClr val="4D4D4F">
                    <a:tint val="75000"/>
                  </a:srgbClr>
                </a:solidFill>
              </a:defRPr>
            </a:lvl1pPr>
          </a:lstStyle>
          <a:p>
            <a:pPr>
              <a:defRPr/>
            </a:pPr>
            <a:fld id="{B231418C-B46F-43B0-AC45-0AAC493D2420}" type="slidenum">
              <a:rPr lang="en-GB"/>
              <a:pPr>
                <a:defRPr/>
              </a:pPr>
              <a:t>‹N°›</a:t>
            </a:fld>
            <a:endParaRPr lang="en-GB" dirty="0"/>
          </a:p>
        </p:txBody>
      </p:sp>
    </p:spTree>
    <p:extLst>
      <p:ext uri="{BB962C8B-B14F-4D97-AF65-F5344CB8AC3E}">
        <p14:creationId xmlns:p14="http://schemas.microsoft.com/office/powerpoint/2010/main" val="65552023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userDrawn="1">
  <p:cSld name="36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71" y="6312053"/>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a:xfrm>
            <a:off x="431805" y="260350"/>
            <a:ext cx="11000179" cy="792386"/>
          </a:xfrm>
        </p:spPr>
        <p:txBody>
          <a:bodyPr/>
          <a:lstStyle/>
          <a:p>
            <a:r>
              <a:rPr lang="en-US" smtClean="0"/>
              <a:t>Click to edit Master title style</a:t>
            </a:r>
            <a:endParaRPr lang="en-GB"/>
          </a:p>
        </p:txBody>
      </p:sp>
      <p:sp>
        <p:nvSpPr>
          <p:cNvPr id="3" name="Content Placeholder 2"/>
          <p:cNvSpPr>
            <a:spLocks noGrp="1"/>
          </p:cNvSpPr>
          <p:nvPr>
            <p:ph idx="1"/>
          </p:nvPr>
        </p:nvSpPr>
        <p:spPr>
          <a:xfrm>
            <a:off x="431853" y="1124744"/>
            <a:ext cx="11019367" cy="51125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6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a:xfrm>
            <a:off x="11639564" y="6492972"/>
            <a:ext cx="552449" cy="365125"/>
          </a:xfrm>
        </p:spPr>
        <p:txBody>
          <a:bodyPr/>
          <a:lstStyle>
            <a:lvl1pPr>
              <a:defRPr>
                <a:solidFill>
                  <a:srgbClr val="4D4D4F">
                    <a:tint val="75000"/>
                  </a:srgbClr>
                </a:solidFill>
              </a:defRPr>
            </a:lvl1pPr>
          </a:lstStyle>
          <a:p>
            <a:pPr>
              <a:defRPr/>
            </a:pPr>
            <a:fld id="{59BAA138-CE51-4A24-BCFA-AA4CA816BCA0}" type="slidenum">
              <a:rPr lang="en-GB"/>
              <a:pPr>
                <a:defRPr/>
              </a:pPr>
              <a:t>‹N°›</a:t>
            </a:fld>
            <a:endParaRPr lang="en-GB" dirty="0"/>
          </a:p>
        </p:txBody>
      </p:sp>
    </p:spTree>
    <p:extLst>
      <p:ext uri="{BB962C8B-B14F-4D97-AF65-F5344CB8AC3E}">
        <p14:creationId xmlns:p14="http://schemas.microsoft.com/office/powerpoint/2010/main" val="137346450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userDrawn="1">
  <p:cSld name="37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71" y="6312053"/>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a:xfrm>
            <a:off x="431805" y="260350"/>
            <a:ext cx="11000179" cy="792386"/>
          </a:xfrm>
        </p:spPr>
        <p:txBody>
          <a:bodyPr/>
          <a:lstStyle/>
          <a:p>
            <a:r>
              <a:rPr lang="en-US" smtClean="0"/>
              <a:t>Click to edit Master title style</a:t>
            </a:r>
            <a:endParaRPr lang="en-GB"/>
          </a:p>
        </p:txBody>
      </p:sp>
      <p:sp>
        <p:nvSpPr>
          <p:cNvPr id="3" name="Content Placeholder 2"/>
          <p:cNvSpPr>
            <a:spLocks noGrp="1"/>
          </p:cNvSpPr>
          <p:nvPr>
            <p:ph idx="1"/>
          </p:nvPr>
        </p:nvSpPr>
        <p:spPr>
          <a:xfrm>
            <a:off x="431853" y="1124744"/>
            <a:ext cx="11019367" cy="51125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6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a:xfrm>
            <a:off x="11639564" y="6492972"/>
            <a:ext cx="552449" cy="365125"/>
          </a:xfrm>
        </p:spPr>
        <p:txBody>
          <a:bodyPr/>
          <a:lstStyle>
            <a:lvl1pPr>
              <a:defRPr>
                <a:solidFill>
                  <a:srgbClr val="4D4D4F">
                    <a:tint val="75000"/>
                  </a:srgbClr>
                </a:solidFill>
              </a:defRPr>
            </a:lvl1pPr>
          </a:lstStyle>
          <a:p>
            <a:pPr>
              <a:defRPr/>
            </a:pPr>
            <a:fld id="{C1166EFD-4FF2-4CDC-AC75-BC27D368384D}" type="slidenum">
              <a:rPr lang="en-GB"/>
              <a:pPr>
                <a:defRPr/>
              </a:pPr>
              <a:t>‹N°›</a:t>
            </a:fld>
            <a:endParaRPr lang="en-GB" dirty="0"/>
          </a:p>
        </p:txBody>
      </p:sp>
    </p:spTree>
    <p:extLst>
      <p:ext uri="{BB962C8B-B14F-4D97-AF65-F5344CB8AC3E}">
        <p14:creationId xmlns:p14="http://schemas.microsoft.com/office/powerpoint/2010/main" val="3572314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nt 1 - Jardianc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Headline goes here in Arial Regular </a:t>
            </a:r>
            <a:br>
              <a:rPr lang="en-US" dirty="0" smtClean="0"/>
            </a:br>
            <a:r>
              <a:rPr lang="en-US" dirty="0" smtClean="0"/>
              <a:t>22pts sentence case</a:t>
            </a:r>
            <a:endParaRPr lang="en-US" dirty="0"/>
          </a:p>
        </p:txBody>
      </p:sp>
      <p:sp>
        <p:nvSpPr>
          <p:cNvPr id="4" name="Slide Number Placeholder 3"/>
          <p:cNvSpPr>
            <a:spLocks noGrp="1"/>
          </p:cNvSpPr>
          <p:nvPr>
            <p:ph type="sldNum" sz="quarter" idx="11"/>
          </p:nvPr>
        </p:nvSpPr>
        <p:spPr/>
        <p:txBody>
          <a:bodyPr/>
          <a:lstStyle/>
          <a:p>
            <a:fld id="{2066355A-084C-D24E-9AD2-7E4FC41EA627}" type="slidenum">
              <a:rPr lang="en-US" smtClean="0"/>
              <a:pPr/>
              <a:t>‹N°›</a:t>
            </a:fld>
            <a:endParaRPr lang="en-US" dirty="0"/>
          </a:p>
        </p:txBody>
      </p:sp>
      <p:sp>
        <p:nvSpPr>
          <p:cNvPr id="6" name="Content Placeholder 5"/>
          <p:cNvSpPr>
            <a:spLocks noGrp="1"/>
          </p:cNvSpPr>
          <p:nvPr>
            <p:ph sz="quarter" idx="12" hasCustomPrompt="1"/>
          </p:nvPr>
        </p:nvSpPr>
        <p:spPr>
          <a:xfrm>
            <a:off x="731520" y="1044003"/>
            <a:ext cx="10728960" cy="1980029"/>
          </a:xfrm>
        </p:spPr>
        <p:txBody>
          <a:bodyPr/>
          <a:lstStyle>
            <a:lvl1pPr>
              <a:spcBef>
                <a:spcPts val="225"/>
              </a:spcBef>
              <a:defRPr/>
            </a:lvl1pPr>
          </a:lstStyle>
          <a:p>
            <a:pPr lvl="0"/>
            <a:r>
              <a:rPr lang="en-US" dirty="0" smtClean="0"/>
              <a:t>Bulleted list first level in Arial Regular 18pts and in black</a:t>
            </a:r>
            <a:br>
              <a:rPr lang="en-US" dirty="0" smtClean="0"/>
            </a:br>
            <a:r>
              <a:rPr lang="en-US" dirty="0" smtClean="0"/>
              <a:t>this applies to the second line as well</a:t>
            </a:r>
          </a:p>
          <a:p>
            <a:pPr lvl="1"/>
            <a:r>
              <a:rPr lang="en-US" dirty="0" smtClean="0"/>
              <a:t>Second bullet line is in Arial Regular 16pts and in black</a:t>
            </a:r>
          </a:p>
          <a:p>
            <a:pPr lvl="2"/>
            <a:r>
              <a:rPr lang="en-US" dirty="0" smtClean="0"/>
              <a:t>Third bulleted list Arial Regular 16pts and in black </a:t>
            </a:r>
            <a:br>
              <a:rPr lang="en-US" dirty="0" smtClean="0"/>
            </a:br>
            <a:r>
              <a:rPr lang="en-US" dirty="0" smtClean="0"/>
              <a:t>this applies to the second line as well</a:t>
            </a:r>
          </a:p>
          <a:p>
            <a:pPr lvl="3"/>
            <a:r>
              <a:rPr lang="en-US" dirty="0" smtClean="0"/>
              <a:t>Fourth bullet line is in Arial Regular 14pts and in black</a:t>
            </a:r>
          </a:p>
          <a:p>
            <a:pPr lvl="4"/>
            <a:r>
              <a:rPr lang="en-US" dirty="0" smtClean="0"/>
              <a:t>Fifth bullet line goes here in Arial Regular 14pts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19379" y="5404150"/>
            <a:ext cx="1730848" cy="533831"/>
          </a:xfrm>
          <a:prstGeom prst="rect">
            <a:avLst/>
          </a:prstGeom>
        </p:spPr>
      </p:pic>
    </p:spTree>
    <p:extLst>
      <p:ext uri="{BB962C8B-B14F-4D97-AF65-F5344CB8AC3E}">
        <p14:creationId xmlns:p14="http://schemas.microsoft.com/office/powerpoint/2010/main" val="896257520"/>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userDrawn="1">
  <p:cSld name="38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71" y="6312053"/>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a:xfrm>
            <a:off x="431805" y="260350"/>
            <a:ext cx="11000179" cy="792386"/>
          </a:xfrm>
        </p:spPr>
        <p:txBody>
          <a:bodyPr/>
          <a:lstStyle/>
          <a:p>
            <a:r>
              <a:rPr lang="en-US" smtClean="0"/>
              <a:t>Click to edit Master title style</a:t>
            </a:r>
            <a:endParaRPr lang="en-GB"/>
          </a:p>
        </p:txBody>
      </p:sp>
      <p:sp>
        <p:nvSpPr>
          <p:cNvPr id="3" name="Content Placeholder 2"/>
          <p:cNvSpPr>
            <a:spLocks noGrp="1"/>
          </p:cNvSpPr>
          <p:nvPr>
            <p:ph idx="1"/>
          </p:nvPr>
        </p:nvSpPr>
        <p:spPr>
          <a:xfrm>
            <a:off x="431853" y="1124744"/>
            <a:ext cx="11019367" cy="51125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6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a:xfrm>
            <a:off x="11639564" y="6492972"/>
            <a:ext cx="552449" cy="365125"/>
          </a:xfrm>
        </p:spPr>
        <p:txBody>
          <a:bodyPr/>
          <a:lstStyle>
            <a:lvl1pPr>
              <a:defRPr>
                <a:solidFill>
                  <a:srgbClr val="4D4D4F">
                    <a:tint val="75000"/>
                  </a:srgbClr>
                </a:solidFill>
              </a:defRPr>
            </a:lvl1pPr>
          </a:lstStyle>
          <a:p>
            <a:pPr>
              <a:defRPr/>
            </a:pPr>
            <a:fld id="{F18DDA31-6EE2-48F2-A66E-96DBF79CC2A1}" type="slidenum">
              <a:rPr lang="en-GB"/>
              <a:pPr>
                <a:defRPr/>
              </a:pPr>
              <a:t>‹N°›</a:t>
            </a:fld>
            <a:endParaRPr lang="en-GB" dirty="0"/>
          </a:p>
        </p:txBody>
      </p:sp>
    </p:spTree>
    <p:extLst>
      <p:ext uri="{BB962C8B-B14F-4D97-AF65-F5344CB8AC3E}">
        <p14:creationId xmlns:p14="http://schemas.microsoft.com/office/powerpoint/2010/main" val="3307751856"/>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userDrawn="1">
  <p:cSld name="40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71" y="6312053"/>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a:xfrm>
            <a:off x="431805" y="260350"/>
            <a:ext cx="11000179" cy="792386"/>
          </a:xfrm>
        </p:spPr>
        <p:txBody>
          <a:bodyPr/>
          <a:lstStyle/>
          <a:p>
            <a:r>
              <a:rPr lang="en-US" smtClean="0"/>
              <a:t>Click to edit Master title style</a:t>
            </a:r>
            <a:endParaRPr lang="en-GB"/>
          </a:p>
        </p:txBody>
      </p:sp>
      <p:sp>
        <p:nvSpPr>
          <p:cNvPr id="3" name="Content Placeholder 2"/>
          <p:cNvSpPr>
            <a:spLocks noGrp="1"/>
          </p:cNvSpPr>
          <p:nvPr>
            <p:ph idx="1"/>
          </p:nvPr>
        </p:nvSpPr>
        <p:spPr>
          <a:xfrm>
            <a:off x="431853" y="1124744"/>
            <a:ext cx="11019367" cy="51125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6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a:xfrm>
            <a:off x="11639564" y="6492972"/>
            <a:ext cx="552449" cy="365125"/>
          </a:xfrm>
        </p:spPr>
        <p:txBody>
          <a:bodyPr/>
          <a:lstStyle>
            <a:lvl1pPr>
              <a:defRPr>
                <a:solidFill>
                  <a:srgbClr val="4D4D4F">
                    <a:tint val="75000"/>
                  </a:srgbClr>
                </a:solidFill>
              </a:defRPr>
            </a:lvl1pPr>
          </a:lstStyle>
          <a:p>
            <a:pPr>
              <a:defRPr/>
            </a:pPr>
            <a:fld id="{6E42E19A-EEE0-432F-B31F-511DC4D8A775}" type="slidenum">
              <a:rPr lang="en-GB"/>
              <a:pPr>
                <a:defRPr/>
              </a:pPr>
              <a:t>‹N°›</a:t>
            </a:fld>
            <a:endParaRPr lang="en-GB" dirty="0"/>
          </a:p>
        </p:txBody>
      </p:sp>
    </p:spTree>
    <p:extLst>
      <p:ext uri="{BB962C8B-B14F-4D97-AF65-F5344CB8AC3E}">
        <p14:creationId xmlns:p14="http://schemas.microsoft.com/office/powerpoint/2010/main" val="138377501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userDrawn="1">
  <p:cSld name="41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71" y="6312053"/>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a:xfrm>
            <a:off x="431805" y="260350"/>
            <a:ext cx="11000179" cy="792386"/>
          </a:xfrm>
        </p:spPr>
        <p:txBody>
          <a:bodyPr/>
          <a:lstStyle/>
          <a:p>
            <a:r>
              <a:rPr lang="en-US" smtClean="0"/>
              <a:t>Click to edit Master title style</a:t>
            </a:r>
            <a:endParaRPr lang="en-GB"/>
          </a:p>
        </p:txBody>
      </p:sp>
      <p:sp>
        <p:nvSpPr>
          <p:cNvPr id="3" name="Content Placeholder 2"/>
          <p:cNvSpPr>
            <a:spLocks noGrp="1"/>
          </p:cNvSpPr>
          <p:nvPr>
            <p:ph idx="1"/>
          </p:nvPr>
        </p:nvSpPr>
        <p:spPr>
          <a:xfrm>
            <a:off x="431853" y="1124744"/>
            <a:ext cx="11019367" cy="51125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6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a:xfrm>
            <a:off x="11639564" y="6492972"/>
            <a:ext cx="552449" cy="365125"/>
          </a:xfrm>
        </p:spPr>
        <p:txBody>
          <a:bodyPr/>
          <a:lstStyle>
            <a:lvl1pPr>
              <a:defRPr>
                <a:solidFill>
                  <a:srgbClr val="4D4D4F">
                    <a:tint val="75000"/>
                  </a:srgbClr>
                </a:solidFill>
              </a:defRPr>
            </a:lvl1pPr>
          </a:lstStyle>
          <a:p>
            <a:pPr>
              <a:defRPr/>
            </a:pPr>
            <a:fld id="{93ED008A-5BFF-4D10-8696-F827361CB839}" type="slidenum">
              <a:rPr lang="en-GB"/>
              <a:pPr>
                <a:defRPr/>
              </a:pPr>
              <a:t>‹N°›</a:t>
            </a:fld>
            <a:endParaRPr lang="en-GB" dirty="0"/>
          </a:p>
        </p:txBody>
      </p:sp>
    </p:spTree>
    <p:extLst>
      <p:ext uri="{BB962C8B-B14F-4D97-AF65-F5344CB8AC3E}">
        <p14:creationId xmlns:p14="http://schemas.microsoft.com/office/powerpoint/2010/main" val="101636024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userDrawn="1">
  <p:cSld name="42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71" y="6312053"/>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a:xfrm>
            <a:off x="431805" y="260350"/>
            <a:ext cx="11000179" cy="792386"/>
          </a:xfrm>
        </p:spPr>
        <p:txBody>
          <a:bodyPr/>
          <a:lstStyle/>
          <a:p>
            <a:r>
              <a:rPr lang="en-US" smtClean="0"/>
              <a:t>Click to edit Master title style</a:t>
            </a:r>
            <a:endParaRPr lang="en-GB"/>
          </a:p>
        </p:txBody>
      </p:sp>
      <p:sp>
        <p:nvSpPr>
          <p:cNvPr id="3" name="Content Placeholder 2"/>
          <p:cNvSpPr>
            <a:spLocks noGrp="1"/>
          </p:cNvSpPr>
          <p:nvPr>
            <p:ph idx="1"/>
          </p:nvPr>
        </p:nvSpPr>
        <p:spPr>
          <a:xfrm>
            <a:off x="431853" y="1124744"/>
            <a:ext cx="11019367" cy="51125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6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a:xfrm>
            <a:off x="11639564" y="6492972"/>
            <a:ext cx="552449" cy="365125"/>
          </a:xfrm>
        </p:spPr>
        <p:txBody>
          <a:bodyPr/>
          <a:lstStyle>
            <a:lvl1pPr>
              <a:defRPr>
                <a:solidFill>
                  <a:srgbClr val="4D4D4F">
                    <a:tint val="75000"/>
                  </a:srgbClr>
                </a:solidFill>
              </a:defRPr>
            </a:lvl1pPr>
          </a:lstStyle>
          <a:p>
            <a:pPr>
              <a:defRPr/>
            </a:pPr>
            <a:fld id="{BA313D2E-0FFC-4A34-9D12-EB2F74A8F2B8}" type="slidenum">
              <a:rPr lang="en-GB"/>
              <a:pPr>
                <a:defRPr/>
              </a:pPr>
              <a:t>‹N°›</a:t>
            </a:fld>
            <a:endParaRPr lang="en-GB" dirty="0"/>
          </a:p>
        </p:txBody>
      </p:sp>
    </p:spTree>
    <p:extLst>
      <p:ext uri="{BB962C8B-B14F-4D97-AF65-F5344CB8AC3E}">
        <p14:creationId xmlns:p14="http://schemas.microsoft.com/office/powerpoint/2010/main" val="413021270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userDrawn="1">
  <p:cSld name="43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71" y="6312053"/>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a:xfrm>
            <a:off x="431805" y="260350"/>
            <a:ext cx="11000179" cy="792386"/>
          </a:xfrm>
        </p:spPr>
        <p:txBody>
          <a:bodyPr/>
          <a:lstStyle/>
          <a:p>
            <a:r>
              <a:rPr lang="en-US" smtClean="0"/>
              <a:t>Click to edit Master title style</a:t>
            </a:r>
            <a:endParaRPr lang="en-GB"/>
          </a:p>
        </p:txBody>
      </p:sp>
      <p:sp>
        <p:nvSpPr>
          <p:cNvPr id="3" name="Content Placeholder 2"/>
          <p:cNvSpPr>
            <a:spLocks noGrp="1"/>
          </p:cNvSpPr>
          <p:nvPr>
            <p:ph idx="1"/>
          </p:nvPr>
        </p:nvSpPr>
        <p:spPr>
          <a:xfrm>
            <a:off x="431853" y="1124744"/>
            <a:ext cx="11019367" cy="51125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6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a:xfrm>
            <a:off x="11639564" y="6492972"/>
            <a:ext cx="552449" cy="365125"/>
          </a:xfrm>
        </p:spPr>
        <p:txBody>
          <a:bodyPr/>
          <a:lstStyle>
            <a:lvl1pPr>
              <a:defRPr>
                <a:solidFill>
                  <a:srgbClr val="4D4D4F">
                    <a:tint val="75000"/>
                  </a:srgbClr>
                </a:solidFill>
              </a:defRPr>
            </a:lvl1pPr>
          </a:lstStyle>
          <a:p>
            <a:pPr>
              <a:defRPr/>
            </a:pPr>
            <a:fld id="{2381D6BA-0667-41E7-9478-6C6416B891F6}" type="slidenum">
              <a:rPr lang="en-GB"/>
              <a:pPr>
                <a:defRPr/>
              </a:pPr>
              <a:t>‹N°›</a:t>
            </a:fld>
            <a:endParaRPr lang="en-GB" dirty="0"/>
          </a:p>
        </p:txBody>
      </p:sp>
    </p:spTree>
    <p:extLst>
      <p:ext uri="{BB962C8B-B14F-4D97-AF65-F5344CB8AC3E}">
        <p14:creationId xmlns:p14="http://schemas.microsoft.com/office/powerpoint/2010/main" val="59658594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userDrawn="1">
  <p:cSld name="44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25" y="6312053"/>
            <a:ext cx="10945281" cy="430157"/>
          </a:xfrm>
        </p:spPr>
        <p:txBody>
          <a:bodyPr anchor="b"/>
          <a:lstStyle>
            <a:lvl1pPr marL="0" indent="0">
              <a:spcBef>
                <a:spcPts val="0"/>
              </a:spcBef>
              <a:buNone/>
              <a:defRPr sz="90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Text Placeholder 9"/>
          <p:cNvSpPr>
            <a:spLocks noGrp="1"/>
          </p:cNvSpPr>
          <p:nvPr>
            <p:ph type="body" sz="quarter" idx="14"/>
          </p:nvPr>
        </p:nvSpPr>
        <p:spPr>
          <a:xfrm rot="5400000">
            <a:off x="8871885" y="311376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p:txBody>
          <a:bodyPr/>
          <a:lstStyle>
            <a:lvl1pPr>
              <a:defRPr>
                <a:solidFill>
                  <a:srgbClr val="4D4D4F">
                    <a:tint val="75000"/>
                  </a:srgbClr>
                </a:solidFill>
              </a:defRPr>
            </a:lvl1pPr>
          </a:lstStyle>
          <a:p>
            <a:pPr>
              <a:defRPr/>
            </a:pPr>
            <a:fld id="{05F9C8B8-823A-4433-B8BB-0279F9A24200}" type="slidenum">
              <a:rPr lang="en-GB"/>
              <a:pPr>
                <a:defRPr/>
              </a:pPr>
              <a:t>‹N°›</a:t>
            </a:fld>
            <a:endParaRPr lang="en-GB" dirty="0"/>
          </a:p>
        </p:txBody>
      </p:sp>
    </p:spTree>
    <p:extLst>
      <p:ext uri="{BB962C8B-B14F-4D97-AF65-F5344CB8AC3E}">
        <p14:creationId xmlns:p14="http://schemas.microsoft.com/office/powerpoint/2010/main" val="349884476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userDrawn="1">
  <p:cSld name="47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626165" y="6155117"/>
            <a:ext cx="10945283" cy="430157"/>
          </a:xfrm>
        </p:spPr>
        <p:txBody>
          <a:bodyPr anchor="b"/>
          <a:lstStyle>
            <a:lvl1pPr marL="0" indent="0" algn="ctr">
              <a:spcBef>
                <a:spcPts val="0"/>
              </a:spcBef>
              <a:spcAft>
                <a:spcPts val="0"/>
              </a:spcAft>
              <a:buNone/>
              <a:defRPr sz="60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5"/>
          <p:cNvSpPr>
            <a:spLocks noGrp="1"/>
          </p:cNvSpPr>
          <p:nvPr>
            <p:ph type="sldNum" sz="quarter" idx="14"/>
          </p:nvPr>
        </p:nvSpPr>
        <p:spPr/>
        <p:txBody>
          <a:bodyPr/>
          <a:lstStyle>
            <a:lvl1pPr>
              <a:defRPr>
                <a:solidFill>
                  <a:srgbClr val="463232"/>
                </a:solidFill>
              </a:defRPr>
            </a:lvl1pPr>
          </a:lstStyle>
          <a:p>
            <a:pPr>
              <a:defRPr/>
            </a:pPr>
            <a:fld id="{198862FC-5D91-463E-95F6-2C1F13571DAB}" type="slidenum">
              <a:rPr lang="en-GB"/>
              <a:pPr>
                <a:defRPr/>
              </a:pPr>
              <a:t>‹N°›</a:t>
            </a:fld>
            <a:endParaRPr lang="en-GB" dirty="0"/>
          </a:p>
        </p:txBody>
      </p:sp>
    </p:spTree>
    <p:extLst>
      <p:ext uri="{BB962C8B-B14F-4D97-AF65-F5344CB8AC3E}">
        <p14:creationId xmlns:p14="http://schemas.microsoft.com/office/powerpoint/2010/main" val="184515424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userDrawn="1">
  <p:cSld name="48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626165" y="6155117"/>
            <a:ext cx="10945283" cy="430157"/>
          </a:xfrm>
        </p:spPr>
        <p:txBody>
          <a:bodyPr anchor="b"/>
          <a:lstStyle>
            <a:lvl1pPr marL="0" indent="0" algn="ctr">
              <a:spcBef>
                <a:spcPts val="0"/>
              </a:spcBef>
              <a:spcAft>
                <a:spcPts val="0"/>
              </a:spcAft>
              <a:buNone/>
              <a:defRPr sz="60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5"/>
          <p:cNvSpPr>
            <a:spLocks noGrp="1"/>
          </p:cNvSpPr>
          <p:nvPr>
            <p:ph type="sldNum" sz="quarter" idx="14"/>
          </p:nvPr>
        </p:nvSpPr>
        <p:spPr/>
        <p:txBody>
          <a:bodyPr/>
          <a:lstStyle>
            <a:lvl1pPr>
              <a:defRPr>
                <a:solidFill>
                  <a:srgbClr val="463232"/>
                </a:solidFill>
              </a:defRPr>
            </a:lvl1pPr>
          </a:lstStyle>
          <a:p>
            <a:pPr>
              <a:defRPr/>
            </a:pPr>
            <a:fld id="{3EA74680-694B-4849-8C41-8C37750136E5}" type="slidenum">
              <a:rPr lang="en-GB"/>
              <a:pPr>
                <a:defRPr/>
              </a:pPr>
              <a:t>‹N°›</a:t>
            </a:fld>
            <a:endParaRPr lang="en-GB" dirty="0"/>
          </a:p>
        </p:txBody>
      </p:sp>
    </p:spTree>
    <p:extLst>
      <p:ext uri="{BB962C8B-B14F-4D97-AF65-F5344CB8AC3E}">
        <p14:creationId xmlns:p14="http://schemas.microsoft.com/office/powerpoint/2010/main" val="24941910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userDrawn="1">
  <p:cSld name="51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25" y="6312053"/>
            <a:ext cx="10945281"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F6F95BD5-C3FD-4E9B-9240-B27EACB3D069}" type="slidenum">
              <a:rPr lang="en-GB" smtClean="0">
                <a:solidFill>
                  <a:srgbClr val="4D4D4F"/>
                </a:solidFill>
              </a:rPr>
              <a:pPr/>
              <a:t>‹N°›</a:t>
            </a:fld>
            <a:endParaRPr lang="en-GB" dirty="0">
              <a:solidFill>
                <a:srgbClr val="4D4D4F"/>
              </a:solidFill>
            </a:endParaRPr>
          </a:p>
        </p:txBody>
      </p:sp>
      <p:sp>
        <p:nvSpPr>
          <p:cNvPr id="10" name="Text Placeholder 9"/>
          <p:cNvSpPr>
            <a:spLocks noGrp="1"/>
          </p:cNvSpPr>
          <p:nvPr>
            <p:ph type="body" sz="quarter" idx="14"/>
          </p:nvPr>
        </p:nvSpPr>
        <p:spPr>
          <a:xfrm rot="5400000">
            <a:off x="8871885" y="311376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2192831364"/>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userDrawn="1">
  <p:cSld name="4_Two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71" y="6312053"/>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31801" y="1125538"/>
            <a:ext cx="5472000" cy="5111750"/>
          </a:xfrm>
        </p:spPr>
        <p:txBody>
          <a:bodyPr/>
          <a:lstStyle>
            <a:lvl1pPr>
              <a:defRPr sz="1350"/>
            </a:lvl1pPr>
            <a:lvl2pPr>
              <a:defRPr sz="1200"/>
            </a:lvl2pPr>
            <a:lvl3pPr>
              <a:defRPr sz="1050"/>
            </a:lvl3pPr>
            <a:lvl4pPr>
              <a:defRPr sz="900"/>
            </a:lvl4pPr>
            <a:lvl5pPr>
              <a:defRPr sz="90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97650" y="1125538"/>
            <a:ext cx="5253567" cy="5111750"/>
          </a:xfrm>
        </p:spPr>
        <p:txBody>
          <a:bodyPr/>
          <a:lstStyle>
            <a:lvl1pPr>
              <a:defRPr sz="1350"/>
            </a:lvl1pPr>
            <a:lvl2pPr>
              <a:defRPr sz="1200"/>
            </a:lvl2pPr>
            <a:lvl3pPr>
              <a:defRPr sz="1050"/>
            </a:lvl3pPr>
            <a:lvl4pPr>
              <a:defRPr sz="900"/>
            </a:lvl4pPr>
            <a:lvl5pPr>
              <a:defRPr sz="90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2"/>
          </p:nvPr>
        </p:nvSpPr>
        <p:spPr>
          <a:xfrm>
            <a:off x="11651419" y="6492972"/>
            <a:ext cx="540588" cy="365125"/>
          </a:xfrm>
        </p:spPr>
        <p:txBody>
          <a:bodyPr/>
          <a:lstStyle/>
          <a:p>
            <a:fld id="{F6F95BD5-C3FD-4E9B-9240-B27EACB3D069}" type="slidenum">
              <a:rPr lang="en-GB" smtClean="0">
                <a:solidFill>
                  <a:srgbClr val="4D4D4F"/>
                </a:solidFill>
              </a:rPr>
              <a:pPr/>
              <a:t>‹N°›</a:t>
            </a:fld>
            <a:endParaRPr lang="en-GB" dirty="0">
              <a:solidFill>
                <a:srgbClr val="4D4D4F"/>
              </a:solidFill>
            </a:endParaRPr>
          </a:p>
        </p:txBody>
      </p:sp>
      <p:sp>
        <p:nvSpPr>
          <p:cNvPr id="10" name="Text Placeholder 9"/>
          <p:cNvSpPr>
            <a:spLocks noGrp="1"/>
          </p:cNvSpPr>
          <p:nvPr>
            <p:ph type="body" sz="quarter" idx="14"/>
          </p:nvPr>
        </p:nvSpPr>
        <p:spPr>
          <a:xfrm rot="5400000">
            <a:off x="8871885" y="311376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216451750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ent 1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Headline goes here in Arial Regular </a:t>
            </a:r>
            <a:br>
              <a:rPr lang="en-US" dirty="0" smtClean="0"/>
            </a:br>
            <a:r>
              <a:rPr lang="en-US" dirty="0" smtClean="0"/>
              <a:t>22pts sentence case</a:t>
            </a:r>
            <a:endParaRPr lang="en-US" dirty="0"/>
          </a:p>
        </p:txBody>
      </p:sp>
      <p:sp>
        <p:nvSpPr>
          <p:cNvPr id="4" name="Slide Number Placeholder 3"/>
          <p:cNvSpPr>
            <a:spLocks noGrp="1"/>
          </p:cNvSpPr>
          <p:nvPr>
            <p:ph type="sldNum" sz="quarter" idx="11"/>
          </p:nvPr>
        </p:nvSpPr>
        <p:spPr/>
        <p:txBody>
          <a:bodyPr/>
          <a:lstStyle/>
          <a:p>
            <a:fld id="{2066355A-084C-D24E-9AD2-7E4FC41EA627}" type="slidenum">
              <a:rPr lang="en-US" smtClean="0"/>
              <a:pPr/>
              <a:t>‹N°›</a:t>
            </a:fld>
            <a:endParaRPr lang="en-US" dirty="0"/>
          </a:p>
        </p:txBody>
      </p:sp>
      <p:sp>
        <p:nvSpPr>
          <p:cNvPr id="6" name="Content Placeholder 5"/>
          <p:cNvSpPr>
            <a:spLocks noGrp="1"/>
          </p:cNvSpPr>
          <p:nvPr>
            <p:ph sz="quarter" idx="12" hasCustomPrompt="1"/>
          </p:nvPr>
        </p:nvSpPr>
        <p:spPr>
          <a:xfrm>
            <a:off x="731520" y="1044003"/>
            <a:ext cx="10728960" cy="1980029"/>
          </a:xfrm>
        </p:spPr>
        <p:txBody>
          <a:bodyPr/>
          <a:lstStyle/>
          <a:p>
            <a:pPr lvl="0"/>
            <a:r>
              <a:rPr lang="en-US" dirty="0" smtClean="0"/>
              <a:t>Bulleted list first level in Arial Regular 18pts and in black</a:t>
            </a:r>
            <a:br>
              <a:rPr lang="en-US" dirty="0" smtClean="0"/>
            </a:br>
            <a:r>
              <a:rPr lang="en-US" dirty="0" smtClean="0"/>
              <a:t>this applies to the second line as well</a:t>
            </a:r>
          </a:p>
          <a:p>
            <a:pPr lvl="1"/>
            <a:r>
              <a:rPr lang="en-US" dirty="0" smtClean="0"/>
              <a:t>Second bullet line is in Arial Regular 16pts and in black</a:t>
            </a:r>
          </a:p>
          <a:p>
            <a:pPr lvl="2"/>
            <a:r>
              <a:rPr lang="en-US" dirty="0" smtClean="0"/>
              <a:t>Third bulleted list Arial Regular 16pts and in black </a:t>
            </a:r>
            <a:br>
              <a:rPr lang="en-US" dirty="0" smtClean="0"/>
            </a:br>
            <a:r>
              <a:rPr lang="en-US" dirty="0" smtClean="0"/>
              <a:t>this applies to the second line as well</a:t>
            </a:r>
          </a:p>
          <a:p>
            <a:pPr lvl="3"/>
            <a:r>
              <a:rPr lang="en-US" dirty="0" smtClean="0"/>
              <a:t>Fourth bullet line is in Arial Regular 14pts and in black</a:t>
            </a:r>
          </a:p>
          <a:p>
            <a:pPr lvl="4"/>
            <a:r>
              <a:rPr lang="en-US" dirty="0" smtClean="0"/>
              <a:t>Fifth bullet line goes here in Arial Regular 14pts</a:t>
            </a:r>
          </a:p>
        </p:txBody>
      </p:sp>
    </p:spTree>
    <p:extLst>
      <p:ext uri="{BB962C8B-B14F-4D97-AF65-F5344CB8AC3E}">
        <p14:creationId xmlns:p14="http://schemas.microsoft.com/office/powerpoint/2010/main" val="2709902361"/>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userDrawn="1">
  <p:cSld name="15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814925" y="6312055"/>
            <a:ext cx="10945281"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a:xfrm>
            <a:off x="478379" y="338181"/>
            <a:ext cx="11233149" cy="467820"/>
          </a:xfrm>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a:xfrm>
            <a:off x="11513133" y="6591501"/>
            <a:ext cx="188087" cy="138499"/>
          </a:xfrm>
        </p:spPr>
        <p:txBody>
          <a:bodyPr/>
          <a:lstStyle/>
          <a:p>
            <a:fld id="{F6F95BD5-C3FD-4E9B-9240-B27EACB3D069}" type="slidenum">
              <a:rPr lang="en-GB" smtClean="0">
                <a:solidFill>
                  <a:srgbClr val="4D4D4F">
                    <a:tint val="75000"/>
                  </a:srgbClr>
                </a:solidFill>
              </a:rPr>
              <a:pPr/>
              <a:t>‹N°›</a:t>
            </a:fld>
            <a:endParaRPr lang="en-GB" dirty="0">
              <a:solidFill>
                <a:srgbClr val="4D4D4F">
                  <a:tint val="75000"/>
                </a:srgbClr>
              </a:solidFill>
            </a:endParaRPr>
          </a:p>
        </p:txBody>
      </p:sp>
      <p:sp>
        <p:nvSpPr>
          <p:cNvPr id="8" name="Text Placeholder 9"/>
          <p:cNvSpPr>
            <a:spLocks noGrp="1"/>
          </p:cNvSpPr>
          <p:nvPr>
            <p:ph type="body" sz="quarter" idx="14"/>
          </p:nvPr>
        </p:nvSpPr>
        <p:spPr>
          <a:xfrm rot="5400000">
            <a:off x="8871885" y="3113766"/>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3290686419"/>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userDrawn="1">
  <p:cSld name="2_Title, Sub, bullets, no logo">
    <p:spTree>
      <p:nvGrpSpPr>
        <p:cNvPr id="1" name=""/>
        <p:cNvGrpSpPr/>
        <p:nvPr/>
      </p:nvGrpSpPr>
      <p:grpSpPr>
        <a:xfrm>
          <a:off x="0" y="0"/>
          <a:ext cx="0" cy="0"/>
          <a:chOff x="0" y="0"/>
          <a:chExt cx="0" cy="0"/>
        </a:xfrm>
      </p:grpSpPr>
      <p:sp>
        <p:nvSpPr>
          <p:cNvPr id="2" name="Title 1"/>
          <p:cNvSpPr>
            <a:spLocks noGrp="1"/>
          </p:cNvSpPr>
          <p:nvPr>
            <p:ph type="title"/>
          </p:nvPr>
        </p:nvSpPr>
        <p:spPr>
          <a:xfrm>
            <a:off x="729652" y="183603"/>
            <a:ext cx="10733617" cy="467820"/>
          </a:xfrm>
        </p:spPr>
        <p:txBody>
          <a:bodyPr/>
          <a:lstStyle/>
          <a:p>
            <a:r>
              <a:rPr lang="en-US" smtClean="0"/>
              <a:t>Click to edit Master title style</a:t>
            </a:r>
            <a:endParaRPr lang="en-US" dirty="0"/>
          </a:p>
        </p:txBody>
      </p:sp>
      <p:sp>
        <p:nvSpPr>
          <p:cNvPr id="6" name="Content Placeholder 5"/>
          <p:cNvSpPr>
            <a:spLocks noGrp="1"/>
          </p:cNvSpPr>
          <p:nvPr>
            <p:ph sz="quarter" idx="12"/>
          </p:nvPr>
        </p:nvSpPr>
        <p:spPr>
          <a:xfrm>
            <a:off x="731530" y="1432800"/>
            <a:ext cx="10728959" cy="3126740"/>
          </a:xfrm>
        </p:spPr>
        <p:txBody>
          <a:bodyPr/>
          <a:lstStyle>
            <a:lvl1pPr>
              <a:defRPr baseline="0"/>
            </a:lvl1pPr>
            <a:lvl2pPr marL="171450" indent="0">
              <a:buNone/>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Text Placeholder 6"/>
          <p:cNvSpPr>
            <a:spLocks noGrp="1"/>
          </p:cNvSpPr>
          <p:nvPr>
            <p:ph type="body" sz="quarter" idx="13"/>
          </p:nvPr>
        </p:nvSpPr>
        <p:spPr>
          <a:xfrm>
            <a:off x="731530" y="961205"/>
            <a:ext cx="10728959" cy="276999"/>
          </a:xfrm>
        </p:spPr>
        <p:txBody>
          <a:bodyPr/>
          <a:lstStyle>
            <a:lvl1pPr marL="0" indent="0" algn="ctr">
              <a:buNone/>
              <a:defRPr cap="none" baseline="0">
                <a:solidFill>
                  <a:schemeClr val="accent1"/>
                </a:solidFill>
              </a:defRPr>
            </a:lvl1pPr>
          </a:lstStyle>
          <a:p>
            <a:pPr lvl="0"/>
            <a:r>
              <a:rPr lang="en-US" smtClean="0"/>
              <a:t>Click to edit Master text styles</a:t>
            </a:r>
          </a:p>
        </p:txBody>
      </p:sp>
      <p:sp>
        <p:nvSpPr>
          <p:cNvPr id="5" name="Slide Number Placeholder 3"/>
          <p:cNvSpPr>
            <a:spLocks noGrp="1"/>
          </p:cNvSpPr>
          <p:nvPr>
            <p:ph type="sldNum" sz="quarter" idx="14"/>
          </p:nvPr>
        </p:nvSpPr>
        <p:spPr>
          <a:xfrm>
            <a:off x="2453523" y="6094125"/>
            <a:ext cx="188087" cy="138499"/>
          </a:xfrm>
        </p:spPr>
        <p:txBody>
          <a:bodyPr/>
          <a:lstStyle>
            <a:lvl1pPr>
              <a:defRPr/>
            </a:lvl1pPr>
          </a:lstStyle>
          <a:p>
            <a:pPr>
              <a:defRPr/>
            </a:pPr>
            <a:fld id="{DD4B93A7-9291-4C33-ADAB-439C14C0B5D7}" type="slidenum">
              <a:rPr lang="en-US">
                <a:solidFill>
                  <a:srgbClr val="4D4D4F"/>
                </a:solidFill>
              </a:rPr>
              <a:pPr>
                <a:defRPr/>
              </a:pPr>
              <a:t>‹N°›</a:t>
            </a:fld>
            <a:endParaRPr lang="en-US" dirty="0">
              <a:solidFill>
                <a:srgbClr val="4D4D4F"/>
              </a:solidFill>
            </a:endParaRPr>
          </a:p>
        </p:txBody>
      </p:sp>
    </p:spTree>
    <p:extLst>
      <p:ext uri="{BB962C8B-B14F-4D97-AF65-F5344CB8AC3E}">
        <p14:creationId xmlns:p14="http://schemas.microsoft.com/office/powerpoint/2010/main" val="263544605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userDrawn="1">
  <p:cSld name="52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25" y="6312055"/>
            <a:ext cx="10945281"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a:xfrm>
            <a:off x="478379" y="338181"/>
            <a:ext cx="11233149" cy="467820"/>
          </a:xfr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a:xfrm>
            <a:off x="11513133" y="6591501"/>
            <a:ext cx="188087" cy="138499"/>
          </a:xfrm>
        </p:spPr>
        <p:txBody>
          <a:bodyPr/>
          <a:lstStyle/>
          <a:p>
            <a:fld id="{F6F95BD5-C3FD-4E9B-9240-B27EACB3D069}" type="slidenum">
              <a:rPr lang="en-GB" smtClean="0">
                <a:solidFill>
                  <a:srgbClr val="4D4D4F"/>
                </a:solidFill>
              </a:rPr>
              <a:pPr/>
              <a:t>‹N°›</a:t>
            </a:fld>
            <a:endParaRPr lang="en-GB">
              <a:solidFill>
                <a:srgbClr val="4D4D4F"/>
              </a:solidFill>
            </a:endParaRPr>
          </a:p>
        </p:txBody>
      </p:sp>
      <p:sp>
        <p:nvSpPr>
          <p:cNvPr id="10" name="Text Placeholder 9"/>
          <p:cNvSpPr>
            <a:spLocks noGrp="1"/>
          </p:cNvSpPr>
          <p:nvPr>
            <p:ph type="body" sz="quarter" idx="14"/>
          </p:nvPr>
        </p:nvSpPr>
        <p:spPr>
          <a:xfrm rot="5400000">
            <a:off x="8871885" y="3113766"/>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2937439404"/>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userDrawn="1">
  <p:cSld name="53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71" y="6312053"/>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a:xfrm>
            <a:off x="431805" y="260350"/>
            <a:ext cx="11000179" cy="792386"/>
          </a:xfrm>
        </p:spPr>
        <p:txBody>
          <a:bodyPr/>
          <a:lstStyle/>
          <a:p>
            <a:r>
              <a:rPr lang="en-US" smtClean="0"/>
              <a:t>Click to edit Master title style</a:t>
            </a:r>
            <a:endParaRPr lang="en-GB"/>
          </a:p>
        </p:txBody>
      </p:sp>
      <p:sp>
        <p:nvSpPr>
          <p:cNvPr id="3" name="Content Placeholder 2"/>
          <p:cNvSpPr>
            <a:spLocks noGrp="1"/>
          </p:cNvSpPr>
          <p:nvPr>
            <p:ph idx="1"/>
          </p:nvPr>
        </p:nvSpPr>
        <p:spPr>
          <a:xfrm>
            <a:off x="431853" y="1124744"/>
            <a:ext cx="11019367" cy="51125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6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a:xfrm>
            <a:off x="11639564" y="6492972"/>
            <a:ext cx="552449" cy="365125"/>
          </a:xfrm>
        </p:spPr>
        <p:txBody>
          <a:bodyPr/>
          <a:lstStyle>
            <a:lvl1pPr>
              <a:defRPr>
                <a:solidFill>
                  <a:srgbClr val="4D4D4F">
                    <a:tint val="75000"/>
                  </a:srgbClr>
                </a:solidFill>
              </a:defRPr>
            </a:lvl1pPr>
          </a:lstStyle>
          <a:p>
            <a:pPr>
              <a:defRPr/>
            </a:pPr>
            <a:fld id="{839FDCD3-141C-4777-8C87-A0B3CF0BB9D7}" type="slidenum">
              <a:rPr lang="en-GB"/>
              <a:pPr>
                <a:defRPr/>
              </a:pPr>
              <a:t>‹N°›</a:t>
            </a:fld>
            <a:endParaRPr lang="en-GB" dirty="0"/>
          </a:p>
        </p:txBody>
      </p:sp>
    </p:spTree>
    <p:extLst>
      <p:ext uri="{BB962C8B-B14F-4D97-AF65-F5344CB8AC3E}">
        <p14:creationId xmlns:p14="http://schemas.microsoft.com/office/powerpoint/2010/main" val="262098957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userDrawn="1">
  <p:cSld name="13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814971" y="6312053"/>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8" name="Text Placeholder 9"/>
          <p:cNvSpPr>
            <a:spLocks noGrp="1"/>
          </p:cNvSpPr>
          <p:nvPr>
            <p:ph type="body" sz="quarter" idx="14"/>
          </p:nvPr>
        </p:nvSpPr>
        <p:spPr>
          <a:xfrm rot="5400000">
            <a:off x="8871885" y="311376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5" name="Slide Number Placeholder 4"/>
          <p:cNvSpPr>
            <a:spLocks noGrp="1"/>
          </p:cNvSpPr>
          <p:nvPr>
            <p:ph type="sldNum" sz="quarter" idx="15"/>
          </p:nvPr>
        </p:nvSpPr>
        <p:spPr/>
        <p:txBody>
          <a:bodyPr/>
          <a:lstStyle>
            <a:lvl1pPr>
              <a:defRPr>
                <a:solidFill>
                  <a:srgbClr val="4D4D4F">
                    <a:tint val="75000"/>
                  </a:srgbClr>
                </a:solidFill>
              </a:defRPr>
            </a:lvl1pPr>
          </a:lstStyle>
          <a:p>
            <a:pPr>
              <a:defRPr/>
            </a:pPr>
            <a:fld id="{BF67D124-0B44-4B97-824F-E7D2994C8FCE}" type="slidenum">
              <a:rPr lang="en-GB"/>
              <a:pPr>
                <a:defRPr/>
              </a:pPr>
              <a:t>‹N°›</a:t>
            </a:fld>
            <a:endParaRPr lang="en-GB" dirty="0"/>
          </a:p>
        </p:txBody>
      </p:sp>
    </p:spTree>
    <p:extLst>
      <p:ext uri="{BB962C8B-B14F-4D97-AF65-F5344CB8AC3E}">
        <p14:creationId xmlns:p14="http://schemas.microsoft.com/office/powerpoint/2010/main" val="63370729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userDrawn="1">
  <p:cSld name="14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814971" y="6312053"/>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8" name="Text Placeholder 9"/>
          <p:cNvSpPr>
            <a:spLocks noGrp="1"/>
          </p:cNvSpPr>
          <p:nvPr>
            <p:ph type="body" sz="quarter" idx="14"/>
          </p:nvPr>
        </p:nvSpPr>
        <p:spPr>
          <a:xfrm rot="5400000">
            <a:off x="8871885" y="311376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5" name="Slide Number Placeholder 4"/>
          <p:cNvSpPr>
            <a:spLocks noGrp="1"/>
          </p:cNvSpPr>
          <p:nvPr>
            <p:ph type="sldNum" sz="quarter" idx="15"/>
          </p:nvPr>
        </p:nvSpPr>
        <p:spPr/>
        <p:txBody>
          <a:bodyPr/>
          <a:lstStyle>
            <a:lvl1pPr>
              <a:defRPr>
                <a:solidFill>
                  <a:srgbClr val="4D4D4F">
                    <a:tint val="75000"/>
                  </a:srgbClr>
                </a:solidFill>
              </a:defRPr>
            </a:lvl1pPr>
          </a:lstStyle>
          <a:p>
            <a:pPr>
              <a:defRPr/>
            </a:pPr>
            <a:fld id="{90D95045-6F14-4F40-A8F4-677BA216B487}" type="slidenum">
              <a:rPr lang="en-GB"/>
              <a:pPr>
                <a:defRPr/>
              </a:pPr>
              <a:t>‹N°›</a:t>
            </a:fld>
            <a:endParaRPr lang="en-GB" dirty="0"/>
          </a:p>
        </p:txBody>
      </p:sp>
    </p:spTree>
    <p:extLst>
      <p:ext uri="{BB962C8B-B14F-4D97-AF65-F5344CB8AC3E}">
        <p14:creationId xmlns:p14="http://schemas.microsoft.com/office/powerpoint/2010/main" val="75057757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userDrawn="1">
  <p:cSld name="54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25" y="6312005"/>
            <a:ext cx="10945281"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F6F95BD5-C3FD-4E9B-9240-B27EACB3D069}" type="slidenum">
              <a:rPr lang="en-GB" smtClean="0">
                <a:solidFill>
                  <a:srgbClr val="4D4D4F"/>
                </a:solidFill>
              </a:rPr>
              <a:pPr/>
              <a:t>‹N°›</a:t>
            </a:fld>
            <a:endParaRPr lang="en-GB" dirty="0">
              <a:solidFill>
                <a:srgbClr val="4D4D4F"/>
              </a:solidFill>
            </a:endParaRPr>
          </a:p>
        </p:txBody>
      </p:sp>
      <p:sp>
        <p:nvSpPr>
          <p:cNvPr id="10" name="Text Placeholder 9"/>
          <p:cNvSpPr>
            <a:spLocks noGrp="1"/>
          </p:cNvSpPr>
          <p:nvPr>
            <p:ph type="body" sz="quarter" idx="14"/>
          </p:nvPr>
        </p:nvSpPr>
        <p:spPr>
          <a:xfrm rot="5400000">
            <a:off x="8871885" y="3113716"/>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2641831525"/>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55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56" y="6312041"/>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a:xfrm>
            <a:off x="431805" y="260350"/>
            <a:ext cx="11000179" cy="792386"/>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431843" y="1124744"/>
            <a:ext cx="11019367" cy="51125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a:xfrm>
            <a:off x="11639920" y="6492960"/>
            <a:ext cx="552089" cy="365125"/>
          </a:xfrm>
        </p:spPr>
        <p:txBody>
          <a:bodyPr/>
          <a:lstStyle/>
          <a:p>
            <a:fld id="{F6F95BD5-C3FD-4E9B-9240-B27EACB3D069}" type="slidenum">
              <a:rPr lang="en-GB" smtClean="0">
                <a:solidFill>
                  <a:srgbClr val="4D4D4F">
                    <a:tint val="75000"/>
                  </a:srgbClr>
                </a:solidFill>
              </a:rPr>
              <a:pPr/>
              <a:t>‹N°›</a:t>
            </a:fld>
            <a:endParaRPr lang="en-GB" dirty="0">
              <a:solidFill>
                <a:srgbClr val="4D4D4F">
                  <a:tint val="75000"/>
                </a:srgbClr>
              </a:solidFill>
            </a:endParaRPr>
          </a:p>
        </p:txBody>
      </p:sp>
      <p:sp>
        <p:nvSpPr>
          <p:cNvPr id="10" name="Text Placeholder 9"/>
          <p:cNvSpPr>
            <a:spLocks noGrp="1"/>
          </p:cNvSpPr>
          <p:nvPr>
            <p:ph type="body" sz="quarter" idx="14"/>
          </p:nvPr>
        </p:nvSpPr>
        <p:spPr>
          <a:xfrm rot="5400000">
            <a:off x="8871885" y="3113752"/>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3077600442"/>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5_Two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56" y="6312041"/>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31801" y="1125538"/>
            <a:ext cx="5472000" cy="5111750"/>
          </a:xfrm>
        </p:spPr>
        <p:txBody>
          <a:bodyPr/>
          <a:lstStyle>
            <a:lvl1pPr>
              <a:defRPr sz="1350"/>
            </a:lvl1pPr>
            <a:lvl2pPr>
              <a:defRPr sz="1200"/>
            </a:lvl2pPr>
            <a:lvl3pPr>
              <a:defRPr sz="1050"/>
            </a:lvl3pPr>
            <a:lvl4pPr>
              <a:defRPr sz="900"/>
            </a:lvl4pPr>
            <a:lvl5pPr>
              <a:defRPr sz="90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97649" y="1125538"/>
            <a:ext cx="5253567" cy="5111750"/>
          </a:xfrm>
        </p:spPr>
        <p:txBody>
          <a:bodyPr/>
          <a:lstStyle>
            <a:lvl1pPr>
              <a:defRPr sz="1350"/>
            </a:lvl1pPr>
            <a:lvl2pPr>
              <a:defRPr sz="1200"/>
            </a:lvl2pPr>
            <a:lvl3pPr>
              <a:defRPr sz="1050"/>
            </a:lvl3pPr>
            <a:lvl4pPr>
              <a:defRPr sz="900"/>
            </a:lvl4pPr>
            <a:lvl5pPr>
              <a:defRPr sz="90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2"/>
          </p:nvPr>
        </p:nvSpPr>
        <p:spPr>
          <a:xfrm>
            <a:off x="11651419" y="6492960"/>
            <a:ext cx="540588" cy="365125"/>
          </a:xfrm>
        </p:spPr>
        <p:txBody>
          <a:bodyPr/>
          <a:lstStyle/>
          <a:p>
            <a:fld id="{F6F95BD5-C3FD-4E9B-9240-B27EACB3D069}" type="slidenum">
              <a:rPr lang="en-GB" smtClean="0">
                <a:solidFill>
                  <a:srgbClr val="4D4D4F">
                    <a:tint val="75000"/>
                  </a:srgbClr>
                </a:solidFill>
              </a:rPr>
              <a:pPr/>
              <a:t>‹N°›</a:t>
            </a:fld>
            <a:endParaRPr lang="en-GB" dirty="0">
              <a:solidFill>
                <a:srgbClr val="4D4D4F">
                  <a:tint val="75000"/>
                </a:srgbClr>
              </a:solidFill>
            </a:endParaRPr>
          </a:p>
        </p:txBody>
      </p:sp>
      <p:sp>
        <p:nvSpPr>
          <p:cNvPr id="10" name="Text Placeholder 9"/>
          <p:cNvSpPr>
            <a:spLocks noGrp="1"/>
          </p:cNvSpPr>
          <p:nvPr>
            <p:ph type="body" sz="quarter" idx="14"/>
          </p:nvPr>
        </p:nvSpPr>
        <p:spPr>
          <a:xfrm rot="5400000">
            <a:off x="8871885" y="3113752"/>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3690717885"/>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18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814956" y="6312041"/>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p>
            <a:fld id="{F6F95BD5-C3FD-4E9B-9240-B27EACB3D069}" type="slidenum">
              <a:rPr lang="en-GB" smtClean="0">
                <a:solidFill>
                  <a:srgbClr val="4D4D4F">
                    <a:tint val="75000"/>
                  </a:srgbClr>
                </a:solidFill>
              </a:rPr>
              <a:pPr/>
              <a:t>‹N°›</a:t>
            </a:fld>
            <a:endParaRPr lang="en-GB" dirty="0">
              <a:solidFill>
                <a:srgbClr val="4D4D4F">
                  <a:tint val="75000"/>
                </a:srgbClr>
              </a:solidFill>
            </a:endParaRPr>
          </a:p>
        </p:txBody>
      </p:sp>
      <p:sp>
        <p:nvSpPr>
          <p:cNvPr id="8" name="Text Placeholder 9"/>
          <p:cNvSpPr>
            <a:spLocks noGrp="1"/>
          </p:cNvSpPr>
          <p:nvPr>
            <p:ph type="body" sz="quarter" idx="14"/>
          </p:nvPr>
        </p:nvSpPr>
        <p:spPr>
          <a:xfrm rot="5400000">
            <a:off x="8871885" y="3113752"/>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321317492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ub, bullets - Jardian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9605" y="183617"/>
            <a:ext cx="10733617" cy="755999"/>
          </a:xfrm>
        </p:spPr>
        <p:txBody>
          <a:bodyPr/>
          <a:lstStyle>
            <a:lvl1pPr algn="ctr">
              <a:defRPr/>
            </a:lvl1pPr>
          </a:lstStyle>
          <a:p>
            <a:r>
              <a:rPr lang="en-US" dirty="0" smtClean="0"/>
              <a:t>Headline goes here in Arial Regular </a:t>
            </a:r>
            <a:br>
              <a:rPr lang="en-US" dirty="0" smtClean="0"/>
            </a:br>
            <a:r>
              <a:rPr lang="en-US" dirty="0" smtClean="0"/>
              <a:t>22pts sentence case</a:t>
            </a:r>
            <a:endParaRPr lang="en-US" dirty="0"/>
          </a:p>
        </p:txBody>
      </p:sp>
      <p:sp>
        <p:nvSpPr>
          <p:cNvPr id="4" name="Slide Number Placeholder 3"/>
          <p:cNvSpPr>
            <a:spLocks noGrp="1"/>
          </p:cNvSpPr>
          <p:nvPr>
            <p:ph type="sldNum" sz="quarter" idx="11"/>
          </p:nvPr>
        </p:nvSpPr>
        <p:spPr/>
        <p:txBody>
          <a:bodyPr/>
          <a:lstStyle/>
          <a:p>
            <a:fld id="{2066355A-084C-D24E-9AD2-7E4FC41EA627}" type="slidenum">
              <a:rPr lang="en-US" smtClean="0"/>
              <a:pPr/>
              <a:t>‹N°›</a:t>
            </a:fld>
            <a:endParaRPr lang="en-US" dirty="0"/>
          </a:p>
        </p:txBody>
      </p:sp>
      <p:sp>
        <p:nvSpPr>
          <p:cNvPr id="6" name="Content Placeholder 5"/>
          <p:cNvSpPr>
            <a:spLocks noGrp="1"/>
          </p:cNvSpPr>
          <p:nvPr>
            <p:ph sz="quarter" idx="12" hasCustomPrompt="1"/>
          </p:nvPr>
        </p:nvSpPr>
        <p:spPr>
          <a:xfrm>
            <a:off x="731520" y="1433383"/>
            <a:ext cx="10728960" cy="3126740"/>
          </a:xfrm>
        </p:spPr>
        <p:txBody>
          <a:bodyPr/>
          <a:lstStyle>
            <a:lvl1pPr marL="203597" indent="-203597">
              <a:buFont typeface="Arial"/>
              <a:buChar char="•"/>
              <a:defRPr baseline="0"/>
            </a:lvl1pPr>
            <a:lvl2pPr marL="171450" indent="0">
              <a:buNone/>
              <a:defRPr/>
            </a:lvl2pPr>
          </a:lstStyle>
          <a:p>
            <a:pPr lvl="0"/>
            <a:r>
              <a:rPr lang="en-US" dirty="0" smtClean="0"/>
              <a:t>Bulleted list first level in Arial Regular 18pts and this applies </a:t>
            </a:r>
            <a:br>
              <a:rPr lang="en-US" dirty="0" smtClean="0"/>
            </a:br>
            <a:r>
              <a:rPr lang="en-US" dirty="0" smtClean="0"/>
              <a:t>to the second line as well</a:t>
            </a:r>
          </a:p>
          <a:p>
            <a:pPr lvl="0"/>
            <a:r>
              <a:rPr lang="en-US" dirty="0" smtClean="0"/>
              <a:t>Bulleted list first level in Arial Regular 18pts and in black</a:t>
            </a:r>
          </a:p>
          <a:p>
            <a:pPr lvl="0"/>
            <a:r>
              <a:rPr lang="en-US" dirty="0" smtClean="0"/>
              <a:t>Bulleted list first level in Arial Regular 18pts and this applies </a:t>
            </a:r>
            <a:br>
              <a:rPr lang="en-US" dirty="0" smtClean="0"/>
            </a:br>
            <a:r>
              <a:rPr lang="en-US" dirty="0" smtClean="0"/>
              <a:t>to the second line as well</a:t>
            </a:r>
          </a:p>
          <a:p>
            <a:pPr lvl="0"/>
            <a:r>
              <a:rPr lang="en-US" dirty="0" smtClean="0"/>
              <a:t>Bulleted list first level in Arial Regular 18pts and in black</a:t>
            </a:r>
          </a:p>
          <a:p>
            <a:pPr lvl="0"/>
            <a:r>
              <a:rPr lang="en-US" dirty="0" smtClean="0"/>
              <a:t>Bulleted list first level in Arial Regular 18pts and and this applies </a:t>
            </a:r>
            <a:br>
              <a:rPr lang="en-US" dirty="0" smtClean="0"/>
            </a:br>
            <a:r>
              <a:rPr lang="en-US" dirty="0" smtClean="0"/>
              <a:t>to the second line as well</a:t>
            </a:r>
          </a:p>
          <a:p>
            <a:pPr lvl="0"/>
            <a:r>
              <a:rPr lang="en-US" dirty="0" smtClean="0"/>
              <a:t>Bulleted list first level in Arial Regular 18pts and in black</a:t>
            </a:r>
          </a:p>
        </p:txBody>
      </p:sp>
      <p:sp>
        <p:nvSpPr>
          <p:cNvPr id="8" name="Text Placeholder 6"/>
          <p:cNvSpPr>
            <a:spLocks noGrp="1"/>
          </p:cNvSpPr>
          <p:nvPr>
            <p:ph type="body" sz="quarter" idx="13" hasCustomPrompt="1"/>
          </p:nvPr>
        </p:nvSpPr>
        <p:spPr>
          <a:xfrm>
            <a:off x="731520" y="962575"/>
            <a:ext cx="10728960" cy="276999"/>
          </a:xfrm>
        </p:spPr>
        <p:txBody>
          <a:bodyPr/>
          <a:lstStyle>
            <a:lvl1pPr marL="0" indent="0" algn="ctr">
              <a:buNone/>
              <a:defRPr cap="none" baseline="0">
                <a:solidFill>
                  <a:schemeClr val="accent1"/>
                </a:solidFill>
              </a:defRPr>
            </a:lvl1pPr>
          </a:lstStyle>
          <a:p>
            <a:pPr lvl="0"/>
            <a:r>
              <a:rPr lang="en-US" dirty="0" smtClean="0"/>
              <a:t>Subhead goes here in arial regular 18pts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19379" y="5404150"/>
            <a:ext cx="1730848" cy="533831"/>
          </a:xfrm>
          <a:prstGeom prst="rect">
            <a:avLst/>
          </a:prstGeom>
        </p:spPr>
      </p:pic>
    </p:spTree>
    <p:extLst>
      <p:ext uri="{BB962C8B-B14F-4D97-AF65-F5344CB8AC3E}">
        <p14:creationId xmlns:p14="http://schemas.microsoft.com/office/powerpoint/2010/main" val="3210463612"/>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
        <p:nvSpPr>
          <p:cNvPr id="5" name="Text Placeholder 7"/>
          <p:cNvSpPr>
            <a:spLocks noGrp="1"/>
          </p:cNvSpPr>
          <p:nvPr>
            <p:ph type="body" sz="quarter" idx="13"/>
          </p:nvPr>
        </p:nvSpPr>
        <p:spPr>
          <a:xfrm>
            <a:off x="814956" y="6320667"/>
            <a:ext cx="10636248"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4" name="Slide Number Placeholder 3"/>
          <p:cNvSpPr>
            <a:spLocks noGrp="1"/>
          </p:cNvSpPr>
          <p:nvPr>
            <p:ph type="sldNum" sz="quarter" idx="12"/>
          </p:nvPr>
        </p:nvSpPr>
        <p:spPr/>
        <p:txBody>
          <a:bodyPr/>
          <a:lstStyle/>
          <a:p>
            <a:fld id="{F6F95BD5-C3FD-4E9B-9240-B27EACB3D069}" type="slidenum">
              <a:rPr lang="en-GB" smtClean="0">
                <a:solidFill>
                  <a:srgbClr val="4D4D4F">
                    <a:tint val="75000"/>
                  </a:srgbClr>
                </a:solidFill>
              </a:rPr>
              <a:pPr/>
              <a:t>‹N°›</a:t>
            </a:fld>
            <a:endParaRPr lang="en-GB" dirty="0">
              <a:solidFill>
                <a:srgbClr val="4D4D4F">
                  <a:tint val="75000"/>
                </a:srgbClr>
              </a:solidFill>
            </a:endParaRPr>
          </a:p>
        </p:txBody>
      </p:sp>
      <p:sp>
        <p:nvSpPr>
          <p:cNvPr id="7" name="Text Placeholder 9"/>
          <p:cNvSpPr>
            <a:spLocks noGrp="1"/>
          </p:cNvSpPr>
          <p:nvPr>
            <p:ph type="body" sz="quarter" idx="14"/>
          </p:nvPr>
        </p:nvSpPr>
        <p:spPr>
          <a:xfrm rot="5400000">
            <a:off x="8871885" y="3113752"/>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35755425"/>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userDrawn="1">
  <p:cSld name="56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25" y="6312041"/>
            <a:ext cx="10945281"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52"/>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p:txBody>
          <a:bodyPr/>
          <a:lstStyle>
            <a:lvl1pPr>
              <a:defRPr>
                <a:solidFill>
                  <a:srgbClr val="4D4D4F">
                    <a:tint val="75000"/>
                  </a:srgbClr>
                </a:solidFill>
              </a:defRPr>
            </a:lvl1pPr>
          </a:lstStyle>
          <a:p>
            <a:pPr>
              <a:defRPr/>
            </a:pPr>
            <a:fld id="{AC9D8D5A-4D6E-488B-9789-826B4781D219}" type="slidenum">
              <a:rPr lang="en-GB"/>
              <a:pPr>
                <a:defRPr/>
              </a:pPr>
              <a:t>‹N°›</a:t>
            </a:fld>
            <a:endParaRPr lang="en-GB" dirty="0"/>
          </a:p>
        </p:txBody>
      </p:sp>
    </p:spTree>
    <p:extLst>
      <p:ext uri="{BB962C8B-B14F-4D97-AF65-F5344CB8AC3E}">
        <p14:creationId xmlns:p14="http://schemas.microsoft.com/office/powerpoint/2010/main" val="126030404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userDrawn="1">
  <p:cSld name="19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814925" y="6312041"/>
            <a:ext cx="10945281"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8" name="Text Placeholder 9"/>
          <p:cNvSpPr>
            <a:spLocks noGrp="1"/>
          </p:cNvSpPr>
          <p:nvPr>
            <p:ph type="body" sz="quarter" idx="14"/>
          </p:nvPr>
        </p:nvSpPr>
        <p:spPr>
          <a:xfrm rot="5400000">
            <a:off x="8871885" y="3113752"/>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5" name="Slide Number Placeholder 4"/>
          <p:cNvSpPr>
            <a:spLocks noGrp="1"/>
          </p:cNvSpPr>
          <p:nvPr>
            <p:ph type="sldNum" sz="quarter" idx="15"/>
          </p:nvPr>
        </p:nvSpPr>
        <p:spPr/>
        <p:txBody>
          <a:bodyPr/>
          <a:lstStyle>
            <a:lvl1pPr>
              <a:defRPr/>
            </a:lvl1pPr>
          </a:lstStyle>
          <a:p>
            <a:pPr>
              <a:defRPr/>
            </a:pPr>
            <a:fld id="{B54477F3-4379-4D29-8DD0-3A4492C4B75D}" type="slidenum">
              <a:rPr lang="en-GB">
                <a:solidFill>
                  <a:srgbClr val="464653"/>
                </a:solidFill>
              </a:rPr>
              <a:pPr>
                <a:defRPr/>
              </a:pPr>
              <a:t>‹N°›</a:t>
            </a:fld>
            <a:endParaRPr lang="en-GB" dirty="0">
              <a:solidFill>
                <a:srgbClr val="464653"/>
              </a:solidFill>
            </a:endParaRPr>
          </a:p>
        </p:txBody>
      </p:sp>
    </p:spTree>
    <p:extLst>
      <p:ext uri="{BB962C8B-B14F-4D97-AF65-F5344CB8AC3E}">
        <p14:creationId xmlns:p14="http://schemas.microsoft.com/office/powerpoint/2010/main" val="132109622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userDrawn="1">
  <p:cSld name="3_Title, Sub, bullets, no logo">
    <p:spTree>
      <p:nvGrpSpPr>
        <p:cNvPr id="1" name=""/>
        <p:cNvGrpSpPr/>
        <p:nvPr/>
      </p:nvGrpSpPr>
      <p:grpSpPr>
        <a:xfrm>
          <a:off x="0" y="0"/>
          <a:ext cx="0" cy="0"/>
          <a:chOff x="0" y="0"/>
          <a:chExt cx="0" cy="0"/>
        </a:xfrm>
      </p:grpSpPr>
      <p:sp>
        <p:nvSpPr>
          <p:cNvPr id="2" name="Title 1"/>
          <p:cNvSpPr>
            <a:spLocks noGrp="1"/>
          </p:cNvSpPr>
          <p:nvPr>
            <p:ph type="title"/>
          </p:nvPr>
        </p:nvSpPr>
        <p:spPr>
          <a:xfrm>
            <a:off x="729642" y="183607"/>
            <a:ext cx="10733617" cy="755999"/>
          </a:xfrm>
        </p:spPr>
        <p:txBody>
          <a:bodyPr/>
          <a:lstStyle/>
          <a:p>
            <a:r>
              <a:rPr lang="en-US" smtClean="0"/>
              <a:t>Click to edit Master title style</a:t>
            </a:r>
            <a:endParaRPr lang="en-US" dirty="0"/>
          </a:p>
        </p:txBody>
      </p:sp>
      <p:sp>
        <p:nvSpPr>
          <p:cNvPr id="6" name="Content Placeholder 5"/>
          <p:cNvSpPr>
            <a:spLocks noGrp="1"/>
          </p:cNvSpPr>
          <p:nvPr>
            <p:ph sz="quarter" idx="12"/>
          </p:nvPr>
        </p:nvSpPr>
        <p:spPr>
          <a:xfrm>
            <a:off x="731530" y="1432800"/>
            <a:ext cx="10728959" cy="3126740"/>
          </a:xfrm>
        </p:spPr>
        <p:txBody>
          <a:bodyPr/>
          <a:lstStyle>
            <a:lvl1pPr>
              <a:defRPr baseline="0"/>
            </a:lvl1pPr>
            <a:lvl2pPr marL="171450" indent="0">
              <a:buNone/>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Text Placeholder 6"/>
          <p:cNvSpPr>
            <a:spLocks noGrp="1"/>
          </p:cNvSpPr>
          <p:nvPr>
            <p:ph type="body" sz="quarter" idx="13"/>
          </p:nvPr>
        </p:nvSpPr>
        <p:spPr>
          <a:xfrm>
            <a:off x="731530" y="961205"/>
            <a:ext cx="10728959" cy="276999"/>
          </a:xfrm>
        </p:spPr>
        <p:txBody>
          <a:bodyPr/>
          <a:lstStyle>
            <a:lvl1pPr marL="0" indent="0" algn="ctr">
              <a:buNone/>
              <a:defRPr cap="none" baseline="0">
                <a:solidFill>
                  <a:schemeClr val="accent1"/>
                </a:solidFill>
              </a:defRPr>
            </a:lvl1pPr>
          </a:lstStyle>
          <a:p>
            <a:pPr lvl="0"/>
            <a:r>
              <a:rPr lang="en-US" smtClean="0"/>
              <a:t>Click to edit Master text styles</a:t>
            </a:r>
          </a:p>
        </p:txBody>
      </p:sp>
      <p:sp>
        <p:nvSpPr>
          <p:cNvPr id="5" name="Slide Number Placeholder 3"/>
          <p:cNvSpPr>
            <a:spLocks noGrp="1"/>
          </p:cNvSpPr>
          <p:nvPr>
            <p:ph type="sldNum" sz="quarter" idx="14"/>
          </p:nvPr>
        </p:nvSpPr>
        <p:spPr/>
        <p:txBody>
          <a:bodyPr/>
          <a:lstStyle>
            <a:lvl1pPr>
              <a:defRPr/>
            </a:lvl1pPr>
          </a:lstStyle>
          <a:p>
            <a:pPr>
              <a:defRPr/>
            </a:pPr>
            <a:fld id="{8E9C0C72-2D7C-40BD-99E8-AA836896D29B}" type="slidenum">
              <a:rPr lang="en-US">
                <a:solidFill>
                  <a:srgbClr val="4D4D4F"/>
                </a:solidFill>
              </a:rPr>
              <a:pPr>
                <a:defRPr/>
              </a:pPr>
              <a:t>‹N°›</a:t>
            </a:fld>
            <a:endParaRPr lang="en-US" dirty="0">
              <a:solidFill>
                <a:srgbClr val="4D4D4F"/>
              </a:solidFill>
            </a:endParaRPr>
          </a:p>
        </p:txBody>
      </p:sp>
    </p:spTree>
    <p:extLst>
      <p:ext uri="{BB962C8B-B14F-4D97-AF65-F5344CB8AC3E}">
        <p14:creationId xmlns:p14="http://schemas.microsoft.com/office/powerpoint/2010/main" val="163233112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userDrawn="1">
  <p:cSld name="57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25" y="6312041"/>
            <a:ext cx="10945281"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F6F95BD5-C3FD-4E9B-9240-B27EACB3D069}" type="slidenum">
              <a:rPr lang="en-GB" smtClean="0">
                <a:solidFill>
                  <a:srgbClr val="4D4D4F">
                    <a:tint val="75000"/>
                  </a:srgbClr>
                </a:solidFill>
              </a:rPr>
              <a:pPr/>
              <a:t>‹N°›</a:t>
            </a:fld>
            <a:endParaRPr lang="en-GB" dirty="0">
              <a:solidFill>
                <a:srgbClr val="4D4D4F">
                  <a:tint val="75000"/>
                </a:srgbClr>
              </a:solidFill>
            </a:endParaRPr>
          </a:p>
        </p:txBody>
      </p:sp>
      <p:sp>
        <p:nvSpPr>
          <p:cNvPr id="10" name="Text Placeholder 9"/>
          <p:cNvSpPr>
            <a:spLocks noGrp="1"/>
          </p:cNvSpPr>
          <p:nvPr>
            <p:ph type="body" sz="quarter" idx="14"/>
          </p:nvPr>
        </p:nvSpPr>
        <p:spPr>
          <a:xfrm rot="5400000">
            <a:off x="8871885" y="3113752"/>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765917751"/>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userDrawn="1">
  <p:cSld name="58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626165" y="6155105"/>
            <a:ext cx="10945283" cy="430157"/>
          </a:xfrm>
        </p:spPr>
        <p:txBody>
          <a:bodyPr anchor="b"/>
          <a:lstStyle>
            <a:lvl1pPr marL="0" indent="0" algn="ctr">
              <a:spcBef>
                <a:spcPts val="0"/>
              </a:spcBef>
              <a:spcAft>
                <a:spcPts val="0"/>
              </a:spcAft>
              <a:buNone/>
              <a:defRPr sz="60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5"/>
          <p:cNvSpPr>
            <a:spLocks noGrp="1"/>
          </p:cNvSpPr>
          <p:nvPr>
            <p:ph type="sldNum" sz="quarter" idx="14"/>
          </p:nvPr>
        </p:nvSpPr>
        <p:spPr/>
        <p:txBody>
          <a:bodyPr/>
          <a:lstStyle>
            <a:lvl1pPr>
              <a:defRPr>
                <a:solidFill>
                  <a:srgbClr val="463232"/>
                </a:solidFill>
              </a:defRPr>
            </a:lvl1pPr>
          </a:lstStyle>
          <a:p>
            <a:pPr>
              <a:defRPr/>
            </a:pPr>
            <a:fld id="{0A83026F-F453-45BD-8594-2995C7876960}" type="slidenum">
              <a:rPr lang="en-GB"/>
              <a:pPr>
                <a:defRPr/>
              </a:pPr>
              <a:t>‹N°›</a:t>
            </a:fld>
            <a:endParaRPr lang="en-GB" dirty="0"/>
          </a:p>
        </p:txBody>
      </p:sp>
    </p:spTree>
    <p:extLst>
      <p:ext uri="{BB962C8B-B14F-4D97-AF65-F5344CB8AC3E}">
        <p14:creationId xmlns:p14="http://schemas.microsoft.com/office/powerpoint/2010/main" val="380614293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userDrawn="1">
  <p:cSld name="59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626165" y="6155105"/>
            <a:ext cx="10945283" cy="430157"/>
          </a:xfrm>
        </p:spPr>
        <p:txBody>
          <a:bodyPr anchor="b"/>
          <a:lstStyle>
            <a:lvl1pPr marL="0" indent="0" algn="ctr">
              <a:spcBef>
                <a:spcPts val="0"/>
              </a:spcBef>
              <a:spcAft>
                <a:spcPts val="0"/>
              </a:spcAft>
              <a:buNone/>
              <a:defRPr sz="60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5"/>
          <p:cNvSpPr>
            <a:spLocks noGrp="1"/>
          </p:cNvSpPr>
          <p:nvPr>
            <p:ph type="sldNum" sz="quarter" idx="14"/>
          </p:nvPr>
        </p:nvSpPr>
        <p:spPr/>
        <p:txBody>
          <a:bodyPr/>
          <a:lstStyle>
            <a:lvl1pPr>
              <a:defRPr>
                <a:solidFill>
                  <a:srgbClr val="463232"/>
                </a:solidFill>
              </a:defRPr>
            </a:lvl1pPr>
          </a:lstStyle>
          <a:p>
            <a:pPr>
              <a:defRPr/>
            </a:pPr>
            <a:fld id="{DCA1F512-9BF9-418C-9FA1-746B798A8C16}" type="slidenum">
              <a:rPr lang="en-GB"/>
              <a:pPr>
                <a:defRPr/>
              </a:pPr>
              <a:t>‹N°›</a:t>
            </a:fld>
            <a:endParaRPr lang="en-GB" dirty="0"/>
          </a:p>
        </p:txBody>
      </p:sp>
    </p:spTree>
    <p:extLst>
      <p:ext uri="{BB962C8B-B14F-4D97-AF65-F5344CB8AC3E}">
        <p14:creationId xmlns:p14="http://schemas.microsoft.com/office/powerpoint/2010/main" val="118925959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userDrawn="1">
  <p:cSld name="2_Content 1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6" name="Content Placeholder 5"/>
          <p:cNvSpPr>
            <a:spLocks noGrp="1"/>
          </p:cNvSpPr>
          <p:nvPr>
            <p:ph sz="quarter" idx="12"/>
          </p:nvPr>
        </p:nvSpPr>
        <p:spPr>
          <a:xfrm>
            <a:off x="731530" y="1044003"/>
            <a:ext cx="10728959" cy="198002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Slide Number Placeholder 3"/>
          <p:cNvSpPr>
            <a:spLocks noGrp="1"/>
          </p:cNvSpPr>
          <p:nvPr>
            <p:ph type="sldNum" sz="quarter" idx="13"/>
          </p:nvPr>
        </p:nvSpPr>
        <p:spPr/>
        <p:txBody>
          <a:bodyPr/>
          <a:lstStyle>
            <a:lvl1pPr>
              <a:defRPr/>
            </a:lvl1pPr>
          </a:lstStyle>
          <a:p>
            <a:pPr>
              <a:defRPr/>
            </a:pPr>
            <a:fld id="{87C3EBE7-68A0-453C-8376-AB8892ADADA9}" type="slidenum">
              <a:rPr lang="en-US">
                <a:solidFill>
                  <a:srgbClr val="464653"/>
                </a:solidFill>
              </a:rPr>
              <a:pPr>
                <a:defRPr/>
              </a:pPr>
              <a:t>‹N°›</a:t>
            </a:fld>
            <a:endParaRPr lang="en-US" dirty="0">
              <a:solidFill>
                <a:srgbClr val="464653"/>
              </a:solidFill>
            </a:endParaRPr>
          </a:p>
        </p:txBody>
      </p:sp>
    </p:spTree>
    <p:extLst>
      <p:ext uri="{BB962C8B-B14F-4D97-AF65-F5344CB8AC3E}">
        <p14:creationId xmlns:p14="http://schemas.microsoft.com/office/powerpoint/2010/main" val="393670853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userDrawn="1">
  <p:cSld name="20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814925" y="6312041"/>
            <a:ext cx="10945281"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8" name="Text Placeholder 9"/>
          <p:cNvSpPr>
            <a:spLocks noGrp="1"/>
          </p:cNvSpPr>
          <p:nvPr>
            <p:ph type="body" sz="quarter" idx="14"/>
          </p:nvPr>
        </p:nvSpPr>
        <p:spPr>
          <a:xfrm rot="5400000">
            <a:off x="8871885" y="3113752"/>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5" name="Slide Number Placeholder 4"/>
          <p:cNvSpPr>
            <a:spLocks noGrp="1"/>
          </p:cNvSpPr>
          <p:nvPr>
            <p:ph type="sldNum" sz="quarter" idx="15"/>
          </p:nvPr>
        </p:nvSpPr>
        <p:spPr/>
        <p:txBody>
          <a:bodyPr/>
          <a:lstStyle>
            <a:lvl1pPr>
              <a:defRPr/>
            </a:lvl1pPr>
          </a:lstStyle>
          <a:p>
            <a:pPr>
              <a:defRPr/>
            </a:pPr>
            <a:fld id="{FDBFD9BB-9D9B-4237-972F-F85F55AAF1D2}" type="slidenum">
              <a:rPr lang="en-GB">
                <a:solidFill>
                  <a:srgbClr val="464653"/>
                </a:solidFill>
              </a:rPr>
              <a:pPr>
                <a:defRPr/>
              </a:pPr>
              <a:t>‹N°›</a:t>
            </a:fld>
            <a:endParaRPr lang="en-GB" dirty="0">
              <a:solidFill>
                <a:srgbClr val="464653"/>
              </a:solidFill>
            </a:endParaRPr>
          </a:p>
        </p:txBody>
      </p:sp>
    </p:spTree>
    <p:extLst>
      <p:ext uri="{BB962C8B-B14F-4D97-AF65-F5344CB8AC3E}">
        <p14:creationId xmlns:p14="http://schemas.microsoft.com/office/powerpoint/2010/main" val="222792367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userDrawn="1">
  <p:cSld name="6_Two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25" y="6312041"/>
            <a:ext cx="10945281"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31801" y="1125538"/>
            <a:ext cx="5562600" cy="5111750"/>
          </a:xfrm>
        </p:spPr>
        <p:txBody>
          <a:bodyPr/>
          <a:lstStyle>
            <a:lvl1pPr>
              <a:defRPr sz="1350"/>
            </a:lvl1pPr>
            <a:lvl2pPr>
              <a:defRPr sz="1200"/>
            </a:lvl2pPr>
            <a:lvl3pPr>
              <a:defRPr sz="1050"/>
            </a:lvl3pPr>
            <a:lvl4pPr>
              <a:defRPr sz="900"/>
            </a:lvl4pPr>
            <a:lvl5pPr>
              <a:defRPr sz="90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97604" y="1125538"/>
            <a:ext cx="5562600" cy="5111750"/>
          </a:xfrm>
        </p:spPr>
        <p:txBody>
          <a:bodyPr/>
          <a:lstStyle>
            <a:lvl1pPr>
              <a:defRPr sz="1350"/>
            </a:lvl1pPr>
            <a:lvl2pPr>
              <a:defRPr sz="1200"/>
            </a:lvl2pPr>
            <a:lvl3pPr>
              <a:defRPr sz="1050"/>
            </a:lvl3pPr>
            <a:lvl4pPr>
              <a:defRPr sz="900"/>
            </a:lvl4pPr>
            <a:lvl5pPr>
              <a:defRPr sz="90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Text Placeholder 9"/>
          <p:cNvSpPr>
            <a:spLocks noGrp="1"/>
          </p:cNvSpPr>
          <p:nvPr>
            <p:ph type="body" sz="quarter" idx="14"/>
          </p:nvPr>
        </p:nvSpPr>
        <p:spPr>
          <a:xfrm rot="5400000">
            <a:off x="8871885" y="3113752"/>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7" name="Slide Number Placeholder 6"/>
          <p:cNvSpPr>
            <a:spLocks noGrp="1"/>
          </p:cNvSpPr>
          <p:nvPr>
            <p:ph type="sldNum" sz="quarter" idx="15"/>
          </p:nvPr>
        </p:nvSpPr>
        <p:spPr/>
        <p:txBody>
          <a:bodyPr/>
          <a:lstStyle>
            <a:lvl1pPr>
              <a:defRPr/>
            </a:lvl1pPr>
          </a:lstStyle>
          <a:p>
            <a:pPr>
              <a:defRPr/>
            </a:pPr>
            <a:fld id="{36BC4548-7D87-4764-BAEF-B97F306DE333}" type="slidenum">
              <a:rPr lang="en-GB">
                <a:solidFill>
                  <a:srgbClr val="464653"/>
                </a:solidFill>
              </a:rPr>
              <a:pPr>
                <a:defRPr/>
              </a:pPr>
              <a:t>‹N°›</a:t>
            </a:fld>
            <a:endParaRPr lang="en-GB" dirty="0">
              <a:solidFill>
                <a:srgbClr val="464653"/>
              </a:solidFill>
            </a:endParaRPr>
          </a:p>
        </p:txBody>
      </p:sp>
    </p:spTree>
    <p:extLst>
      <p:ext uri="{BB962C8B-B14F-4D97-AF65-F5344CB8AC3E}">
        <p14:creationId xmlns:p14="http://schemas.microsoft.com/office/powerpoint/2010/main" val="29911559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ub, bullets,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9605" y="183617"/>
            <a:ext cx="10733617" cy="755999"/>
          </a:xfrm>
        </p:spPr>
        <p:txBody>
          <a:bodyPr/>
          <a:lstStyle/>
          <a:p>
            <a:r>
              <a:rPr lang="en-US" dirty="0" smtClean="0"/>
              <a:t>Headline goes here in Arial Regular </a:t>
            </a:r>
            <a:br>
              <a:rPr lang="en-US" dirty="0" smtClean="0"/>
            </a:br>
            <a:r>
              <a:rPr lang="en-US" dirty="0" smtClean="0"/>
              <a:t>22pts sentence case</a:t>
            </a:r>
            <a:endParaRPr lang="en-US" dirty="0"/>
          </a:p>
        </p:txBody>
      </p:sp>
      <p:sp>
        <p:nvSpPr>
          <p:cNvPr id="4" name="Slide Number Placeholder 3"/>
          <p:cNvSpPr>
            <a:spLocks noGrp="1"/>
          </p:cNvSpPr>
          <p:nvPr>
            <p:ph type="sldNum" sz="quarter" idx="11"/>
          </p:nvPr>
        </p:nvSpPr>
        <p:spPr/>
        <p:txBody>
          <a:bodyPr/>
          <a:lstStyle/>
          <a:p>
            <a:fld id="{2066355A-084C-D24E-9AD2-7E4FC41EA627}" type="slidenum">
              <a:rPr lang="en-US" smtClean="0"/>
              <a:pPr/>
              <a:t>‹N°›</a:t>
            </a:fld>
            <a:endParaRPr lang="en-US" dirty="0"/>
          </a:p>
        </p:txBody>
      </p:sp>
      <p:sp>
        <p:nvSpPr>
          <p:cNvPr id="6" name="Content Placeholder 5"/>
          <p:cNvSpPr>
            <a:spLocks noGrp="1"/>
          </p:cNvSpPr>
          <p:nvPr>
            <p:ph sz="quarter" idx="12" hasCustomPrompt="1"/>
          </p:nvPr>
        </p:nvSpPr>
        <p:spPr>
          <a:xfrm>
            <a:off x="731520" y="1432800"/>
            <a:ext cx="10728960" cy="3126740"/>
          </a:xfrm>
        </p:spPr>
        <p:txBody>
          <a:bodyPr/>
          <a:lstStyle>
            <a:lvl1pPr>
              <a:defRPr baseline="0"/>
            </a:lvl1pPr>
            <a:lvl2pPr marL="171450" indent="0">
              <a:buNone/>
              <a:defRPr/>
            </a:lvl2pPr>
          </a:lstStyle>
          <a:p>
            <a:pPr lvl="0"/>
            <a:r>
              <a:rPr lang="en-US" dirty="0" smtClean="0"/>
              <a:t>Bulleted list first level in Arial Regular 18pts and this applies </a:t>
            </a:r>
            <a:br>
              <a:rPr lang="en-US" dirty="0" smtClean="0"/>
            </a:br>
            <a:r>
              <a:rPr lang="en-US" dirty="0" smtClean="0"/>
              <a:t>to the second line as well</a:t>
            </a:r>
          </a:p>
          <a:p>
            <a:pPr lvl="0"/>
            <a:r>
              <a:rPr lang="en-US" dirty="0" smtClean="0"/>
              <a:t>Bulleted list first level in Arial Regular 18pts and in black</a:t>
            </a:r>
          </a:p>
          <a:p>
            <a:pPr lvl="0"/>
            <a:r>
              <a:rPr lang="en-US" dirty="0" smtClean="0"/>
              <a:t>Bulleted list first level in Arial Regular 18pts and this applies </a:t>
            </a:r>
            <a:br>
              <a:rPr lang="en-US" dirty="0" smtClean="0"/>
            </a:br>
            <a:r>
              <a:rPr lang="en-US" dirty="0" smtClean="0"/>
              <a:t>to the second line as well</a:t>
            </a:r>
          </a:p>
          <a:p>
            <a:pPr lvl="0"/>
            <a:r>
              <a:rPr lang="en-US" dirty="0" smtClean="0"/>
              <a:t>Bulleted list first level in Arial Regular 18pts and in black</a:t>
            </a:r>
          </a:p>
          <a:p>
            <a:pPr lvl="0"/>
            <a:r>
              <a:rPr lang="en-US" dirty="0" smtClean="0"/>
              <a:t>Bulleted list first level in Arial Regular 18pts and and this applies </a:t>
            </a:r>
            <a:br>
              <a:rPr lang="en-US" dirty="0" smtClean="0"/>
            </a:br>
            <a:r>
              <a:rPr lang="en-US" dirty="0" smtClean="0"/>
              <a:t>to the second line as well</a:t>
            </a:r>
          </a:p>
          <a:p>
            <a:pPr lvl="0"/>
            <a:r>
              <a:rPr lang="en-US" dirty="0" smtClean="0"/>
              <a:t>Bulleted list first level in Arial Regular 18pts and in black</a:t>
            </a:r>
          </a:p>
          <a:p>
            <a:pPr lvl="0"/>
            <a:endParaRPr lang="en-US" dirty="0" smtClean="0"/>
          </a:p>
          <a:p>
            <a:pPr lvl="0"/>
            <a:endParaRPr lang="en-US" dirty="0" smtClean="0"/>
          </a:p>
        </p:txBody>
      </p:sp>
      <p:sp>
        <p:nvSpPr>
          <p:cNvPr id="8" name="Text Placeholder 6"/>
          <p:cNvSpPr>
            <a:spLocks noGrp="1"/>
          </p:cNvSpPr>
          <p:nvPr>
            <p:ph type="body" sz="quarter" idx="13" hasCustomPrompt="1"/>
          </p:nvPr>
        </p:nvSpPr>
        <p:spPr>
          <a:xfrm>
            <a:off x="731520" y="961217"/>
            <a:ext cx="10728960" cy="276999"/>
          </a:xfrm>
        </p:spPr>
        <p:txBody>
          <a:bodyPr/>
          <a:lstStyle>
            <a:lvl1pPr marL="0" indent="0" algn="ctr">
              <a:buNone/>
              <a:defRPr cap="none" baseline="0">
                <a:solidFill>
                  <a:schemeClr val="accent1"/>
                </a:solidFill>
              </a:defRPr>
            </a:lvl1pPr>
          </a:lstStyle>
          <a:p>
            <a:pPr lvl="0"/>
            <a:r>
              <a:rPr lang="en-US" dirty="0" smtClean="0"/>
              <a:t>Subhead goes here in arial regular 18pts</a:t>
            </a:r>
          </a:p>
        </p:txBody>
      </p:sp>
    </p:spTree>
    <p:extLst>
      <p:ext uri="{BB962C8B-B14F-4D97-AF65-F5344CB8AC3E}">
        <p14:creationId xmlns:p14="http://schemas.microsoft.com/office/powerpoint/2010/main" val="2068075678"/>
      </p:ext>
    </p:extLst>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userDrawn="1">
  <p:cSld name="21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814925" y="6312041"/>
            <a:ext cx="10945281"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8" name="Text Placeholder 9"/>
          <p:cNvSpPr>
            <a:spLocks noGrp="1"/>
          </p:cNvSpPr>
          <p:nvPr>
            <p:ph type="body" sz="quarter" idx="14"/>
          </p:nvPr>
        </p:nvSpPr>
        <p:spPr>
          <a:xfrm rot="5400000">
            <a:off x="8871885" y="3113752"/>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5" name="Slide Number Placeholder 4"/>
          <p:cNvSpPr>
            <a:spLocks noGrp="1"/>
          </p:cNvSpPr>
          <p:nvPr>
            <p:ph type="sldNum" sz="quarter" idx="15"/>
          </p:nvPr>
        </p:nvSpPr>
        <p:spPr/>
        <p:txBody>
          <a:bodyPr/>
          <a:lstStyle>
            <a:lvl1pPr>
              <a:defRPr/>
            </a:lvl1pPr>
          </a:lstStyle>
          <a:p>
            <a:pPr>
              <a:defRPr/>
            </a:pPr>
            <a:fld id="{7161E37C-5DA7-48D2-A4F4-B5FBF4DD7582}" type="slidenum">
              <a:rPr lang="en-GB">
                <a:solidFill>
                  <a:srgbClr val="464653"/>
                </a:solidFill>
              </a:rPr>
              <a:pPr>
                <a:defRPr/>
              </a:pPr>
              <a:t>‹N°›</a:t>
            </a:fld>
            <a:endParaRPr lang="en-GB" dirty="0">
              <a:solidFill>
                <a:srgbClr val="464653"/>
              </a:solidFill>
            </a:endParaRPr>
          </a:p>
        </p:txBody>
      </p:sp>
    </p:spTree>
    <p:extLst>
      <p:ext uri="{BB962C8B-B14F-4D97-AF65-F5344CB8AC3E}">
        <p14:creationId xmlns:p14="http://schemas.microsoft.com/office/powerpoint/2010/main" val="74560851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userDrawn="1">
  <p:cSld name="60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25" y="6312041"/>
            <a:ext cx="10945281"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52"/>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p:txBody>
          <a:bodyPr/>
          <a:lstStyle>
            <a:lvl1pPr>
              <a:defRPr/>
            </a:lvl1pPr>
          </a:lstStyle>
          <a:p>
            <a:pPr>
              <a:defRPr/>
            </a:pPr>
            <a:fld id="{BF2A15DA-9FB3-4D4D-B1B2-3D07B6893F3B}" type="slidenum">
              <a:rPr lang="en-GB">
                <a:solidFill>
                  <a:srgbClr val="464653"/>
                </a:solidFill>
              </a:rPr>
              <a:pPr>
                <a:defRPr/>
              </a:pPr>
              <a:t>‹N°›</a:t>
            </a:fld>
            <a:endParaRPr lang="en-GB" dirty="0">
              <a:solidFill>
                <a:srgbClr val="464653"/>
              </a:solidFill>
            </a:endParaRPr>
          </a:p>
        </p:txBody>
      </p:sp>
    </p:spTree>
    <p:extLst>
      <p:ext uri="{BB962C8B-B14F-4D97-AF65-F5344CB8AC3E}">
        <p14:creationId xmlns:p14="http://schemas.microsoft.com/office/powerpoint/2010/main" val="182777892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userDrawn="1">
  <p:cSld name="22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814925" y="6312041"/>
            <a:ext cx="10945281"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8" name="Text Placeholder 9"/>
          <p:cNvSpPr>
            <a:spLocks noGrp="1"/>
          </p:cNvSpPr>
          <p:nvPr>
            <p:ph type="body" sz="quarter" idx="14"/>
          </p:nvPr>
        </p:nvSpPr>
        <p:spPr>
          <a:xfrm rot="5400000">
            <a:off x="8871885" y="3113752"/>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5" name="Slide Number Placeholder 4"/>
          <p:cNvSpPr>
            <a:spLocks noGrp="1"/>
          </p:cNvSpPr>
          <p:nvPr>
            <p:ph type="sldNum" sz="quarter" idx="15"/>
          </p:nvPr>
        </p:nvSpPr>
        <p:spPr/>
        <p:txBody>
          <a:bodyPr/>
          <a:lstStyle>
            <a:lvl1pPr>
              <a:defRPr/>
            </a:lvl1pPr>
          </a:lstStyle>
          <a:p>
            <a:pPr>
              <a:defRPr/>
            </a:pPr>
            <a:fld id="{A9038E96-52F3-458A-BCBD-E8662ED9E78A}" type="slidenum">
              <a:rPr lang="en-GB">
                <a:solidFill>
                  <a:srgbClr val="464653"/>
                </a:solidFill>
              </a:rPr>
              <a:pPr>
                <a:defRPr/>
              </a:pPr>
              <a:t>‹N°›</a:t>
            </a:fld>
            <a:endParaRPr lang="en-GB" dirty="0">
              <a:solidFill>
                <a:srgbClr val="464653"/>
              </a:solidFill>
            </a:endParaRPr>
          </a:p>
        </p:txBody>
      </p:sp>
    </p:spTree>
    <p:extLst>
      <p:ext uri="{BB962C8B-B14F-4D97-AF65-F5344CB8AC3E}">
        <p14:creationId xmlns:p14="http://schemas.microsoft.com/office/powerpoint/2010/main" val="395268149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userDrawn="1">
  <p:cSld name="23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814925" y="6312041"/>
            <a:ext cx="10945281"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8" name="Text Placeholder 9"/>
          <p:cNvSpPr>
            <a:spLocks noGrp="1"/>
          </p:cNvSpPr>
          <p:nvPr>
            <p:ph type="body" sz="quarter" idx="14"/>
          </p:nvPr>
        </p:nvSpPr>
        <p:spPr>
          <a:xfrm rot="5400000">
            <a:off x="8871885" y="3113752"/>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5" name="Slide Number Placeholder 4"/>
          <p:cNvSpPr>
            <a:spLocks noGrp="1"/>
          </p:cNvSpPr>
          <p:nvPr>
            <p:ph type="sldNum" sz="quarter" idx="15"/>
          </p:nvPr>
        </p:nvSpPr>
        <p:spPr/>
        <p:txBody>
          <a:bodyPr/>
          <a:lstStyle>
            <a:lvl1pPr>
              <a:defRPr/>
            </a:lvl1pPr>
          </a:lstStyle>
          <a:p>
            <a:pPr>
              <a:defRPr/>
            </a:pPr>
            <a:fld id="{5BFB3459-E2FF-46EF-B63F-9E1DB1094ACC}" type="slidenum">
              <a:rPr lang="en-GB">
                <a:solidFill>
                  <a:srgbClr val="464653"/>
                </a:solidFill>
              </a:rPr>
              <a:pPr>
                <a:defRPr/>
              </a:pPr>
              <a:t>‹N°›</a:t>
            </a:fld>
            <a:endParaRPr lang="en-GB" dirty="0">
              <a:solidFill>
                <a:srgbClr val="464653"/>
              </a:solidFill>
            </a:endParaRPr>
          </a:p>
        </p:txBody>
      </p:sp>
    </p:spTree>
    <p:extLst>
      <p:ext uri="{BB962C8B-B14F-4D97-AF65-F5344CB8AC3E}">
        <p14:creationId xmlns:p14="http://schemas.microsoft.com/office/powerpoint/2010/main" val="168936930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userDrawn="1">
  <p:cSld name="24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814925" y="6312041"/>
            <a:ext cx="10945281"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8" name="Text Placeholder 9"/>
          <p:cNvSpPr>
            <a:spLocks noGrp="1"/>
          </p:cNvSpPr>
          <p:nvPr>
            <p:ph type="body" sz="quarter" idx="14"/>
          </p:nvPr>
        </p:nvSpPr>
        <p:spPr>
          <a:xfrm rot="5400000">
            <a:off x="8871885" y="3113752"/>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5" name="Slide Number Placeholder 4"/>
          <p:cNvSpPr>
            <a:spLocks noGrp="1"/>
          </p:cNvSpPr>
          <p:nvPr>
            <p:ph type="sldNum" sz="quarter" idx="15"/>
          </p:nvPr>
        </p:nvSpPr>
        <p:spPr/>
        <p:txBody>
          <a:bodyPr/>
          <a:lstStyle>
            <a:lvl1pPr>
              <a:defRPr/>
            </a:lvl1pPr>
          </a:lstStyle>
          <a:p>
            <a:pPr>
              <a:defRPr/>
            </a:pPr>
            <a:fld id="{1B2EEF6C-384E-4F1B-930B-B9E0EC6C4A7A}" type="slidenum">
              <a:rPr lang="en-GB">
                <a:solidFill>
                  <a:srgbClr val="464653"/>
                </a:solidFill>
              </a:rPr>
              <a:pPr>
                <a:defRPr/>
              </a:pPr>
              <a:t>‹N°›</a:t>
            </a:fld>
            <a:endParaRPr lang="en-GB" dirty="0">
              <a:solidFill>
                <a:srgbClr val="464653"/>
              </a:solidFill>
            </a:endParaRPr>
          </a:p>
        </p:txBody>
      </p:sp>
    </p:spTree>
    <p:extLst>
      <p:ext uri="{BB962C8B-B14F-4D97-AF65-F5344CB8AC3E}">
        <p14:creationId xmlns:p14="http://schemas.microsoft.com/office/powerpoint/2010/main" val="284471770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userDrawn="1">
  <p:cSld name="61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56" y="6312041"/>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a:xfrm>
            <a:off x="431805" y="260350"/>
            <a:ext cx="11000179" cy="792386"/>
          </a:xfrm>
        </p:spPr>
        <p:txBody>
          <a:bodyPr/>
          <a:lstStyle/>
          <a:p>
            <a:r>
              <a:rPr lang="en-US" smtClean="0"/>
              <a:t>Click to edit Master title style</a:t>
            </a:r>
            <a:endParaRPr lang="en-GB"/>
          </a:p>
        </p:txBody>
      </p:sp>
      <p:sp>
        <p:nvSpPr>
          <p:cNvPr id="3" name="Content Placeholder 2"/>
          <p:cNvSpPr>
            <a:spLocks noGrp="1"/>
          </p:cNvSpPr>
          <p:nvPr>
            <p:ph idx="1"/>
          </p:nvPr>
        </p:nvSpPr>
        <p:spPr>
          <a:xfrm>
            <a:off x="431843" y="1124744"/>
            <a:ext cx="11019367" cy="51125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52"/>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a:xfrm>
            <a:off x="11639564" y="6492960"/>
            <a:ext cx="552449" cy="365125"/>
          </a:xfrm>
        </p:spPr>
        <p:txBody>
          <a:bodyPr/>
          <a:lstStyle>
            <a:lvl1pPr>
              <a:defRPr>
                <a:solidFill>
                  <a:srgbClr val="4D4D4F">
                    <a:tint val="75000"/>
                  </a:srgbClr>
                </a:solidFill>
              </a:defRPr>
            </a:lvl1pPr>
          </a:lstStyle>
          <a:p>
            <a:pPr>
              <a:defRPr/>
            </a:pPr>
            <a:fld id="{2BFE342E-8D37-48FF-BAA7-74693BB22C9B}" type="slidenum">
              <a:rPr lang="en-GB"/>
              <a:pPr>
                <a:defRPr/>
              </a:pPr>
              <a:t>‹N°›</a:t>
            </a:fld>
            <a:endParaRPr lang="en-GB" dirty="0"/>
          </a:p>
        </p:txBody>
      </p:sp>
    </p:spTree>
    <p:extLst>
      <p:ext uri="{BB962C8B-B14F-4D97-AF65-F5344CB8AC3E}">
        <p14:creationId xmlns:p14="http://schemas.microsoft.com/office/powerpoint/2010/main" val="146406972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userDrawn="1">
  <p:cSld name="62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25" y="6312049"/>
            <a:ext cx="10945281" cy="430157"/>
          </a:xfrm>
        </p:spPr>
        <p:txBody>
          <a:bodyPr anchor="b"/>
          <a:lstStyle>
            <a:lvl1pPr marL="0" indent="0">
              <a:spcBef>
                <a:spcPts val="0"/>
              </a:spcBef>
              <a:buNone/>
              <a:defRPr sz="750"/>
            </a:lvl1pPr>
            <a:lvl2pPr marL="342175" indent="0">
              <a:buNone/>
              <a:defRPr sz="900"/>
            </a:lvl2pPr>
            <a:lvl3pPr marL="684347" indent="0">
              <a:buNone/>
              <a:defRPr sz="900"/>
            </a:lvl3pPr>
            <a:lvl4pPr marL="1026521" indent="0">
              <a:buNone/>
              <a:defRPr sz="900"/>
            </a:lvl4pPr>
            <a:lvl5pPr marL="1368695"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72"/>
            <a:ext cx="5899380" cy="431801"/>
          </a:xfrm>
        </p:spPr>
        <p:txBody>
          <a:bodyPr/>
          <a:lstStyle>
            <a:lvl1pPr marL="0" indent="0">
              <a:buFontTx/>
              <a:buNone/>
              <a:defRPr sz="1050" b="1">
                <a:solidFill>
                  <a:schemeClr val="accent4"/>
                </a:solidFill>
              </a:defRPr>
            </a:lvl1pPr>
            <a:lvl2pPr marL="342175" indent="0">
              <a:buFontTx/>
              <a:buNone/>
              <a:defRPr/>
            </a:lvl2pPr>
            <a:lvl3pPr marL="684347" indent="0">
              <a:buFontTx/>
              <a:buNone/>
              <a:defRPr/>
            </a:lvl3pPr>
            <a:lvl4pPr marL="1026521" indent="0">
              <a:buFontTx/>
              <a:buNone/>
              <a:defRPr/>
            </a:lvl4pPr>
            <a:lvl5pPr marL="1368695"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p:txBody>
          <a:bodyPr/>
          <a:lstStyle>
            <a:lvl1pPr>
              <a:defRPr/>
            </a:lvl1pPr>
          </a:lstStyle>
          <a:p>
            <a:pPr>
              <a:defRPr/>
            </a:pPr>
            <a:fld id="{B806D254-E29C-4FC2-8826-437CEF873FE6}" type="slidenum">
              <a:rPr lang="en-GB">
                <a:solidFill>
                  <a:srgbClr val="464653"/>
                </a:solidFill>
              </a:rPr>
              <a:pPr>
                <a:defRPr/>
              </a:pPr>
              <a:t>‹N°›</a:t>
            </a:fld>
            <a:endParaRPr lang="en-GB">
              <a:solidFill>
                <a:srgbClr val="464653"/>
              </a:solidFill>
            </a:endParaRPr>
          </a:p>
        </p:txBody>
      </p:sp>
    </p:spTree>
    <p:extLst>
      <p:ext uri="{BB962C8B-B14F-4D97-AF65-F5344CB8AC3E}">
        <p14:creationId xmlns:p14="http://schemas.microsoft.com/office/powerpoint/2010/main" val="202051027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userDrawn="1">
  <p:cSld name="63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25" y="6312049"/>
            <a:ext cx="10945281" cy="430157"/>
          </a:xfrm>
        </p:spPr>
        <p:txBody>
          <a:bodyPr anchor="b"/>
          <a:lstStyle>
            <a:lvl1pPr marL="0" indent="0">
              <a:spcBef>
                <a:spcPts val="0"/>
              </a:spcBef>
              <a:buNone/>
              <a:defRPr sz="750"/>
            </a:lvl1pPr>
            <a:lvl2pPr marL="342175" indent="0">
              <a:buNone/>
              <a:defRPr sz="900"/>
            </a:lvl2pPr>
            <a:lvl3pPr marL="684347" indent="0">
              <a:buNone/>
              <a:defRPr sz="900"/>
            </a:lvl3pPr>
            <a:lvl4pPr marL="1026521" indent="0">
              <a:buNone/>
              <a:defRPr sz="900"/>
            </a:lvl4pPr>
            <a:lvl5pPr marL="1368695"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72"/>
            <a:ext cx="5899380" cy="431801"/>
          </a:xfrm>
        </p:spPr>
        <p:txBody>
          <a:bodyPr/>
          <a:lstStyle>
            <a:lvl1pPr marL="0" indent="0">
              <a:buFontTx/>
              <a:buNone/>
              <a:defRPr sz="1050" b="1">
                <a:solidFill>
                  <a:schemeClr val="accent4"/>
                </a:solidFill>
              </a:defRPr>
            </a:lvl1pPr>
            <a:lvl2pPr marL="342175" indent="0">
              <a:buFontTx/>
              <a:buNone/>
              <a:defRPr/>
            </a:lvl2pPr>
            <a:lvl3pPr marL="684347" indent="0">
              <a:buFontTx/>
              <a:buNone/>
              <a:defRPr/>
            </a:lvl3pPr>
            <a:lvl4pPr marL="1026521" indent="0">
              <a:buFontTx/>
              <a:buNone/>
              <a:defRPr/>
            </a:lvl4pPr>
            <a:lvl5pPr marL="1368695"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p:txBody>
          <a:bodyPr/>
          <a:lstStyle>
            <a:lvl1pPr>
              <a:defRPr/>
            </a:lvl1pPr>
          </a:lstStyle>
          <a:p>
            <a:pPr>
              <a:defRPr/>
            </a:pPr>
            <a:fld id="{8671A848-97D8-47C8-B42C-C8297DD75FDC}" type="slidenum">
              <a:rPr lang="en-GB">
                <a:solidFill>
                  <a:srgbClr val="464653"/>
                </a:solidFill>
              </a:rPr>
              <a:pPr>
                <a:defRPr/>
              </a:pPr>
              <a:t>‹N°›</a:t>
            </a:fld>
            <a:endParaRPr lang="en-GB">
              <a:solidFill>
                <a:srgbClr val="464653"/>
              </a:solidFill>
            </a:endParaRPr>
          </a:p>
        </p:txBody>
      </p:sp>
    </p:spTree>
    <p:extLst>
      <p:ext uri="{BB962C8B-B14F-4D97-AF65-F5344CB8AC3E}">
        <p14:creationId xmlns:p14="http://schemas.microsoft.com/office/powerpoint/2010/main" val="99992009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userDrawn="1">
  <p:cSld name="64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25" y="6312049"/>
            <a:ext cx="10945281" cy="430157"/>
          </a:xfrm>
        </p:spPr>
        <p:txBody>
          <a:bodyPr anchor="b"/>
          <a:lstStyle>
            <a:lvl1pPr marL="0" indent="0">
              <a:spcBef>
                <a:spcPts val="0"/>
              </a:spcBef>
              <a:buNone/>
              <a:defRPr sz="750"/>
            </a:lvl1pPr>
            <a:lvl2pPr marL="342175" indent="0">
              <a:buNone/>
              <a:defRPr sz="900"/>
            </a:lvl2pPr>
            <a:lvl3pPr marL="684347" indent="0">
              <a:buNone/>
              <a:defRPr sz="900"/>
            </a:lvl3pPr>
            <a:lvl4pPr marL="1026521" indent="0">
              <a:buNone/>
              <a:defRPr sz="900"/>
            </a:lvl4pPr>
            <a:lvl5pPr marL="1368695"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72"/>
            <a:ext cx="5899380" cy="431801"/>
          </a:xfrm>
        </p:spPr>
        <p:txBody>
          <a:bodyPr/>
          <a:lstStyle>
            <a:lvl1pPr marL="0" indent="0">
              <a:buFontTx/>
              <a:buNone/>
              <a:defRPr sz="1050" b="1">
                <a:solidFill>
                  <a:schemeClr val="accent4"/>
                </a:solidFill>
              </a:defRPr>
            </a:lvl1pPr>
            <a:lvl2pPr marL="342175" indent="0">
              <a:buFontTx/>
              <a:buNone/>
              <a:defRPr/>
            </a:lvl2pPr>
            <a:lvl3pPr marL="684347" indent="0">
              <a:buFontTx/>
              <a:buNone/>
              <a:defRPr/>
            </a:lvl3pPr>
            <a:lvl4pPr marL="1026521" indent="0">
              <a:buFontTx/>
              <a:buNone/>
              <a:defRPr/>
            </a:lvl4pPr>
            <a:lvl5pPr marL="1368695"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p:txBody>
          <a:bodyPr/>
          <a:lstStyle>
            <a:lvl1pPr>
              <a:defRPr/>
            </a:lvl1pPr>
          </a:lstStyle>
          <a:p>
            <a:pPr>
              <a:defRPr/>
            </a:pPr>
            <a:fld id="{619D23CA-ED68-48C7-992B-258C9DC89FE8}" type="slidenum">
              <a:rPr lang="en-GB">
                <a:solidFill>
                  <a:srgbClr val="464653"/>
                </a:solidFill>
              </a:rPr>
              <a:pPr>
                <a:defRPr/>
              </a:pPr>
              <a:t>‹N°›</a:t>
            </a:fld>
            <a:endParaRPr lang="en-GB">
              <a:solidFill>
                <a:srgbClr val="464653"/>
              </a:solidFill>
            </a:endParaRPr>
          </a:p>
        </p:txBody>
      </p:sp>
    </p:spTree>
    <p:extLst>
      <p:ext uri="{BB962C8B-B14F-4D97-AF65-F5344CB8AC3E}">
        <p14:creationId xmlns:p14="http://schemas.microsoft.com/office/powerpoint/2010/main" val="422585696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userDrawn="1">
  <p:cSld name="65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25" y="6312049"/>
            <a:ext cx="10945281" cy="430157"/>
          </a:xfrm>
        </p:spPr>
        <p:txBody>
          <a:bodyPr anchor="b"/>
          <a:lstStyle>
            <a:lvl1pPr marL="0" indent="0">
              <a:spcBef>
                <a:spcPts val="0"/>
              </a:spcBef>
              <a:buNone/>
              <a:defRPr sz="750"/>
            </a:lvl1pPr>
            <a:lvl2pPr marL="342175" indent="0">
              <a:buNone/>
              <a:defRPr sz="900"/>
            </a:lvl2pPr>
            <a:lvl3pPr marL="684347" indent="0">
              <a:buNone/>
              <a:defRPr sz="900"/>
            </a:lvl3pPr>
            <a:lvl4pPr marL="1026521" indent="0">
              <a:buNone/>
              <a:defRPr sz="900"/>
            </a:lvl4pPr>
            <a:lvl5pPr marL="1368695"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72"/>
            <a:ext cx="5899380" cy="431801"/>
          </a:xfrm>
        </p:spPr>
        <p:txBody>
          <a:bodyPr/>
          <a:lstStyle>
            <a:lvl1pPr marL="0" indent="0">
              <a:buFontTx/>
              <a:buNone/>
              <a:defRPr sz="1050" b="1">
                <a:solidFill>
                  <a:schemeClr val="accent4"/>
                </a:solidFill>
              </a:defRPr>
            </a:lvl1pPr>
            <a:lvl2pPr marL="342175" indent="0">
              <a:buFontTx/>
              <a:buNone/>
              <a:defRPr/>
            </a:lvl2pPr>
            <a:lvl3pPr marL="684347" indent="0">
              <a:buFontTx/>
              <a:buNone/>
              <a:defRPr/>
            </a:lvl3pPr>
            <a:lvl4pPr marL="1026521" indent="0">
              <a:buFontTx/>
              <a:buNone/>
              <a:defRPr/>
            </a:lvl4pPr>
            <a:lvl5pPr marL="1368695"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p:txBody>
          <a:bodyPr/>
          <a:lstStyle>
            <a:lvl1pPr>
              <a:defRPr/>
            </a:lvl1pPr>
          </a:lstStyle>
          <a:p>
            <a:pPr>
              <a:defRPr/>
            </a:pPr>
            <a:fld id="{DCFC0849-7CB8-4C78-8373-337AAAEC2B32}" type="slidenum">
              <a:rPr lang="en-GB">
                <a:solidFill>
                  <a:srgbClr val="464653"/>
                </a:solidFill>
              </a:rPr>
              <a:pPr>
                <a:defRPr/>
              </a:pPr>
              <a:t>‹N°›</a:t>
            </a:fld>
            <a:endParaRPr lang="en-GB">
              <a:solidFill>
                <a:srgbClr val="464653"/>
              </a:solidFill>
            </a:endParaRPr>
          </a:p>
        </p:txBody>
      </p:sp>
    </p:spTree>
    <p:extLst>
      <p:ext uri="{BB962C8B-B14F-4D97-AF65-F5344CB8AC3E}">
        <p14:creationId xmlns:p14="http://schemas.microsoft.com/office/powerpoint/2010/main" val="182399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Column text - Jardianc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Headline goes here in Arial Regular </a:t>
            </a:r>
            <a:br>
              <a:rPr lang="en-US" dirty="0" smtClean="0"/>
            </a:br>
            <a:r>
              <a:rPr lang="en-US" dirty="0" smtClean="0"/>
              <a:t>22pts sentence case</a:t>
            </a:r>
            <a:endParaRPr lang="en-US" dirty="0"/>
          </a:p>
        </p:txBody>
      </p:sp>
      <p:sp>
        <p:nvSpPr>
          <p:cNvPr id="4" name="Slide Number Placeholder 3"/>
          <p:cNvSpPr>
            <a:spLocks noGrp="1"/>
          </p:cNvSpPr>
          <p:nvPr>
            <p:ph type="sldNum" sz="quarter" idx="11"/>
          </p:nvPr>
        </p:nvSpPr>
        <p:spPr/>
        <p:txBody>
          <a:bodyPr/>
          <a:lstStyle/>
          <a:p>
            <a:fld id="{2066355A-084C-D24E-9AD2-7E4FC41EA627}" type="slidenum">
              <a:rPr lang="en-US" smtClean="0"/>
              <a:pPr/>
              <a:t>‹N°›</a:t>
            </a:fld>
            <a:endParaRPr lang="en-US" dirty="0"/>
          </a:p>
        </p:txBody>
      </p:sp>
      <p:sp>
        <p:nvSpPr>
          <p:cNvPr id="6" name="Content Placeholder 5"/>
          <p:cNvSpPr>
            <a:spLocks noGrp="1"/>
          </p:cNvSpPr>
          <p:nvPr>
            <p:ph sz="quarter" idx="12" hasCustomPrompt="1"/>
          </p:nvPr>
        </p:nvSpPr>
        <p:spPr>
          <a:xfrm>
            <a:off x="731526" y="1044000"/>
            <a:ext cx="5292513" cy="3465576"/>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smtClean="0"/>
              <a:t>Bulleted list first level in Arial </a:t>
            </a:r>
            <a:br>
              <a:rPr lang="en-US" dirty="0" smtClean="0"/>
            </a:br>
            <a:r>
              <a:rPr lang="en-US" dirty="0" smtClean="0"/>
              <a:t>Regular 18pts and in black</a:t>
            </a:r>
          </a:p>
          <a:p>
            <a:pPr lvl="1"/>
            <a:r>
              <a:rPr lang="en-US" dirty="0" smtClean="0"/>
              <a:t>Second bullet line is also in Arial Regular 16pts and in black</a:t>
            </a:r>
          </a:p>
          <a:p>
            <a:pPr lvl="2"/>
            <a:r>
              <a:rPr lang="en-US" dirty="0" smtClean="0"/>
              <a:t>Third bulleted list Arial </a:t>
            </a:r>
            <a:br>
              <a:rPr lang="en-US" dirty="0" smtClean="0"/>
            </a:br>
            <a:r>
              <a:rPr lang="en-US" dirty="0" smtClean="0"/>
              <a:t>Regular 16pts and in black</a:t>
            </a:r>
          </a:p>
          <a:p>
            <a:pPr lvl="3"/>
            <a:r>
              <a:rPr lang="en-US" dirty="0" smtClean="0"/>
              <a:t>Fourth bullet line is also </a:t>
            </a:r>
            <a:br>
              <a:rPr lang="en-US" dirty="0" smtClean="0"/>
            </a:br>
            <a:r>
              <a:rPr lang="en-US" dirty="0" smtClean="0"/>
              <a:t>in Arial Regular 14pts</a:t>
            </a:r>
          </a:p>
          <a:p>
            <a:pPr lvl="4"/>
            <a:r>
              <a:rPr lang="en-US" dirty="0" smtClean="0"/>
              <a:t>Fifth bullet line goes </a:t>
            </a:r>
            <a:br>
              <a:rPr lang="en-US" dirty="0" smtClean="0"/>
            </a:br>
            <a:r>
              <a:rPr lang="en-US" dirty="0" smtClean="0"/>
              <a:t>in Arial Regular 14pts</a:t>
            </a:r>
          </a:p>
        </p:txBody>
      </p:sp>
      <p:sp>
        <p:nvSpPr>
          <p:cNvPr id="7" name="Content Placeholder 5"/>
          <p:cNvSpPr>
            <a:spLocks noGrp="1"/>
          </p:cNvSpPr>
          <p:nvPr>
            <p:ph sz="quarter" idx="13" hasCustomPrompt="1"/>
          </p:nvPr>
        </p:nvSpPr>
        <p:spPr>
          <a:xfrm>
            <a:off x="6173476" y="1044000"/>
            <a:ext cx="5292513" cy="3465576"/>
          </a:xfrm>
        </p:spPr>
        <p:txBody>
          <a:bodyPr/>
          <a:lstStyle/>
          <a:p>
            <a:pPr lvl="0"/>
            <a:r>
              <a:rPr lang="en-US" dirty="0" smtClean="0"/>
              <a:t>Bulleted list first level in Arial </a:t>
            </a:r>
            <a:br>
              <a:rPr lang="en-US" dirty="0" smtClean="0"/>
            </a:br>
            <a:r>
              <a:rPr lang="en-US" dirty="0" smtClean="0"/>
              <a:t>Regular 18pts and in black</a:t>
            </a:r>
          </a:p>
          <a:p>
            <a:pPr lvl="1"/>
            <a:r>
              <a:rPr lang="en-US" dirty="0" smtClean="0"/>
              <a:t>Second bullet line is also in Arial Regular 16pts and in black</a:t>
            </a:r>
          </a:p>
          <a:p>
            <a:pPr lvl="2"/>
            <a:r>
              <a:rPr lang="en-US" dirty="0" smtClean="0"/>
              <a:t>Third bulleted list Arial </a:t>
            </a:r>
            <a:br>
              <a:rPr lang="en-US" dirty="0" smtClean="0"/>
            </a:br>
            <a:r>
              <a:rPr lang="en-US" dirty="0" smtClean="0"/>
              <a:t>Regular 16pts and in black</a:t>
            </a:r>
          </a:p>
          <a:p>
            <a:pPr lvl="3"/>
            <a:r>
              <a:rPr lang="en-US" dirty="0" smtClean="0"/>
              <a:t>Fourth bullet line is also </a:t>
            </a:r>
            <a:br>
              <a:rPr lang="en-US" dirty="0" smtClean="0"/>
            </a:br>
            <a:r>
              <a:rPr lang="en-US" dirty="0" smtClean="0"/>
              <a:t>in Arial Regular 14pts</a:t>
            </a:r>
          </a:p>
          <a:p>
            <a:pPr lvl="4"/>
            <a:r>
              <a:rPr lang="en-US" dirty="0" smtClean="0"/>
              <a:t>Fifth bullet line goes </a:t>
            </a:r>
            <a:br>
              <a:rPr lang="en-US" dirty="0" smtClean="0"/>
            </a:br>
            <a:r>
              <a:rPr lang="en-US" dirty="0" smtClean="0"/>
              <a:t>in Arial Regular 14pts</a:t>
            </a:r>
          </a:p>
        </p:txBody>
      </p:sp>
    </p:spTree>
    <p:extLst>
      <p:ext uri="{BB962C8B-B14F-4D97-AF65-F5344CB8AC3E}">
        <p14:creationId xmlns:p14="http://schemas.microsoft.com/office/powerpoint/2010/main" val="4136051824"/>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userDrawn="1">
  <p:cSld name="66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25" y="6312049"/>
            <a:ext cx="10945281" cy="430157"/>
          </a:xfrm>
        </p:spPr>
        <p:txBody>
          <a:bodyPr anchor="b"/>
          <a:lstStyle>
            <a:lvl1pPr marL="0" indent="0">
              <a:spcBef>
                <a:spcPts val="0"/>
              </a:spcBef>
              <a:buNone/>
              <a:defRPr sz="750"/>
            </a:lvl1pPr>
            <a:lvl2pPr marL="342175" indent="0">
              <a:buNone/>
              <a:defRPr sz="900"/>
            </a:lvl2pPr>
            <a:lvl3pPr marL="684347" indent="0">
              <a:buNone/>
              <a:defRPr sz="900"/>
            </a:lvl3pPr>
            <a:lvl4pPr marL="1026521" indent="0">
              <a:buNone/>
              <a:defRPr sz="900"/>
            </a:lvl4pPr>
            <a:lvl5pPr marL="1368695"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72"/>
            <a:ext cx="5899380" cy="431801"/>
          </a:xfrm>
        </p:spPr>
        <p:txBody>
          <a:bodyPr/>
          <a:lstStyle>
            <a:lvl1pPr marL="0" indent="0">
              <a:buFontTx/>
              <a:buNone/>
              <a:defRPr sz="1050" b="1">
                <a:solidFill>
                  <a:schemeClr val="accent4"/>
                </a:solidFill>
              </a:defRPr>
            </a:lvl1pPr>
            <a:lvl2pPr marL="342175" indent="0">
              <a:buFontTx/>
              <a:buNone/>
              <a:defRPr/>
            </a:lvl2pPr>
            <a:lvl3pPr marL="684347" indent="0">
              <a:buFontTx/>
              <a:buNone/>
              <a:defRPr/>
            </a:lvl3pPr>
            <a:lvl4pPr marL="1026521" indent="0">
              <a:buFontTx/>
              <a:buNone/>
              <a:defRPr/>
            </a:lvl4pPr>
            <a:lvl5pPr marL="1368695"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p:txBody>
          <a:bodyPr/>
          <a:lstStyle>
            <a:lvl1pPr>
              <a:defRPr/>
            </a:lvl1pPr>
          </a:lstStyle>
          <a:p>
            <a:pPr>
              <a:defRPr/>
            </a:pPr>
            <a:fld id="{6FAAA0AC-E0A8-46A0-BC9E-0CD44993C237}" type="slidenum">
              <a:rPr lang="en-GB">
                <a:solidFill>
                  <a:srgbClr val="464653"/>
                </a:solidFill>
              </a:rPr>
              <a:pPr>
                <a:defRPr/>
              </a:pPr>
              <a:t>‹N°›</a:t>
            </a:fld>
            <a:endParaRPr lang="en-GB">
              <a:solidFill>
                <a:srgbClr val="464653"/>
              </a:solidFill>
            </a:endParaRPr>
          </a:p>
        </p:txBody>
      </p:sp>
    </p:spTree>
    <p:extLst>
      <p:ext uri="{BB962C8B-B14F-4D97-AF65-F5344CB8AC3E}">
        <p14:creationId xmlns:p14="http://schemas.microsoft.com/office/powerpoint/2010/main" val="37957065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userDrawn="1">
  <p:cSld name="67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25" y="6312049"/>
            <a:ext cx="10945281" cy="430157"/>
          </a:xfrm>
        </p:spPr>
        <p:txBody>
          <a:bodyPr anchor="b"/>
          <a:lstStyle>
            <a:lvl1pPr marL="0" indent="0">
              <a:spcBef>
                <a:spcPts val="0"/>
              </a:spcBef>
              <a:buNone/>
              <a:defRPr sz="750"/>
            </a:lvl1pPr>
            <a:lvl2pPr marL="342175" indent="0">
              <a:buNone/>
              <a:defRPr sz="900"/>
            </a:lvl2pPr>
            <a:lvl3pPr marL="684347" indent="0">
              <a:buNone/>
              <a:defRPr sz="900"/>
            </a:lvl3pPr>
            <a:lvl4pPr marL="1026521" indent="0">
              <a:buNone/>
              <a:defRPr sz="900"/>
            </a:lvl4pPr>
            <a:lvl5pPr marL="1368695"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72"/>
            <a:ext cx="5899380" cy="431801"/>
          </a:xfrm>
        </p:spPr>
        <p:txBody>
          <a:bodyPr/>
          <a:lstStyle>
            <a:lvl1pPr marL="0" indent="0">
              <a:buFontTx/>
              <a:buNone/>
              <a:defRPr sz="1050" b="1">
                <a:solidFill>
                  <a:schemeClr val="accent4"/>
                </a:solidFill>
              </a:defRPr>
            </a:lvl1pPr>
            <a:lvl2pPr marL="342175" indent="0">
              <a:buFontTx/>
              <a:buNone/>
              <a:defRPr/>
            </a:lvl2pPr>
            <a:lvl3pPr marL="684347" indent="0">
              <a:buFontTx/>
              <a:buNone/>
              <a:defRPr/>
            </a:lvl3pPr>
            <a:lvl4pPr marL="1026521" indent="0">
              <a:buFontTx/>
              <a:buNone/>
              <a:defRPr/>
            </a:lvl4pPr>
            <a:lvl5pPr marL="1368695"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p:txBody>
          <a:bodyPr/>
          <a:lstStyle>
            <a:lvl1pPr>
              <a:defRPr/>
            </a:lvl1pPr>
          </a:lstStyle>
          <a:p>
            <a:pPr>
              <a:defRPr/>
            </a:pPr>
            <a:fld id="{F1EEFEB4-7AB0-4265-99AF-87562A1012DA}" type="slidenum">
              <a:rPr lang="en-GB">
                <a:solidFill>
                  <a:srgbClr val="464653"/>
                </a:solidFill>
              </a:rPr>
              <a:pPr>
                <a:defRPr/>
              </a:pPr>
              <a:t>‹N°›</a:t>
            </a:fld>
            <a:endParaRPr lang="en-GB">
              <a:solidFill>
                <a:srgbClr val="464653"/>
              </a:solidFill>
            </a:endParaRPr>
          </a:p>
        </p:txBody>
      </p:sp>
    </p:spTree>
    <p:extLst>
      <p:ext uri="{BB962C8B-B14F-4D97-AF65-F5344CB8AC3E}">
        <p14:creationId xmlns:p14="http://schemas.microsoft.com/office/powerpoint/2010/main" val="351372015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userDrawn="1">
  <p:cSld name="68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25" y="6312041"/>
            <a:ext cx="10945281"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52"/>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p:txBody>
          <a:bodyPr/>
          <a:lstStyle>
            <a:lvl1pPr>
              <a:defRPr/>
            </a:lvl1pPr>
          </a:lstStyle>
          <a:p>
            <a:pPr>
              <a:defRPr/>
            </a:pPr>
            <a:fld id="{E0058159-BF92-45AC-9918-001E65100C6E}" type="slidenum">
              <a:rPr lang="en-GB">
                <a:solidFill>
                  <a:srgbClr val="464653"/>
                </a:solidFill>
              </a:rPr>
              <a:pPr>
                <a:defRPr/>
              </a:pPr>
              <a:t>‹N°›</a:t>
            </a:fld>
            <a:endParaRPr lang="en-GB" dirty="0">
              <a:solidFill>
                <a:srgbClr val="464653"/>
              </a:solidFill>
            </a:endParaRPr>
          </a:p>
        </p:txBody>
      </p:sp>
    </p:spTree>
    <p:extLst>
      <p:ext uri="{BB962C8B-B14F-4D97-AF65-F5344CB8AC3E}">
        <p14:creationId xmlns:p14="http://schemas.microsoft.com/office/powerpoint/2010/main" val="290507825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userDrawn="1">
  <p:cSld name="69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25" y="6312049"/>
            <a:ext cx="10945281" cy="430157"/>
          </a:xfrm>
        </p:spPr>
        <p:txBody>
          <a:bodyPr anchor="b"/>
          <a:lstStyle>
            <a:lvl1pPr marL="0" indent="0">
              <a:spcBef>
                <a:spcPts val="0"/>
              </a:spcBef>
              <a:buNone/>
              <a:defRPr sz="750"/>
            </a:lvl1pPr>
            <a:lvl2pPr marL="342175" indent="0">
              <a:buNone/>
              <a:defRPr sz="900"/>
            </a:lvl2pPr>
            <a:lvl3pPr marL="684347" indent="0">
              <a:buNone/>
              <a:defRPr sz="900"/>
            </a:lvl3pPr>
            <a:lvl4pPr marL="1026521" indent="0">
              <a:buNone/>
              <a:defRPr sz="900"/>
            </a:lvl4pPr>
            <a:lvl5pPr marL="1368695"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72"/>
            <a:ext cx="5899380" cy="431801"/>
          </a:xfrm>
        </p:spPr>
        <p:txBody>
          <a:bodyPr/>
          <a:lstStyle>
            <a:lvl1pPr marL="0" indent="0">
              <a:buFontTx/>
              <a:buNone/>
              <a:defRPr sz="1050" b="1">
                <a:solidFill>
                  <a:schemeClr val="accent4"/>
                </a:solidFill>
              </a:defRPr>
            </a:lvl1pPr>
            <a:lvl2pPr marL="342175" indent="0">
              <a:buFontTx/>
              <a:buNone/>
              <a:defRPr/>
            </a:lvl2pPr>
            <a:lvl3pPr marL="684347" indent="0">
              <a:buFontTx/>
              <a:buNone/>
              <a:defRPr/>
            </a:lvl3pPr>
            <a:lvl4pPr marL="1026521" indent="0">
              <a:buFontTx/>
              <a:buNone/>
              <a:defRPr/>
            </a:lvl4pPr>
            <a:lvl5pPr marL="1368695"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p:txBody>
          <a:bodyPr/>
          <a:lstStyle>
            <a:lvl1pPr>
              <a:defRPr/>
            </a:lvl1pPr>
          </a:lstStyle>
          <a:p>
            <a:pPr>
              <a:defRPr/>
            </a:pPr>
            <a:fld id="{F7B25F6F-7B3A-4061-887D-09C5113476ED}" type="slidenum">
              <a:rPr lang="en-GB">
                <a:solidFill>
                  <a:srgbClr val="464653"/>
                </a:solidFill>
              </a:rPr>
              <a:pPr>
                <a:defRPr/>
              </a:pPr>
              <a:t>‹N°›</a:t>
            </a:fld>
            <a:endParaRPr lang="en-GB">
              <a:solidFill>
                <a:srgbClr val="464653"/>
              </a:solidFill>
            </a:endParaRPr>
          </a:p>
        </p:txBody>
      </p:sp>
    </p:spTree>
    <p:extLst>
      <p:ext uri="{BB962C8B-B14F-4D97-AF65-F5344CB8AC3E}">
        <p14:creationId xmlns:p14="http://schemas.microsoft.com/office/powerpoint/2010/main" val="44675898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userDrawn="1">
  <p:cSld name="70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25" y="6312041"/>
            <a:ext cx="10945281"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52"/>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p:txBody>
          <a:bodyPr/>
          <a:lstStyle>
            <a:lvl1pPr>
              <a:defRPr/>
            </a:lvl1pPr>
          </a:lstStyle>
          <a:p>
            <a:pPr>
              <a:defRPr/>
            </a:pPr>
            <a:fld id="{8E86CE19-DFEF-4CF2-B2A7-57ABCAB88CAA}" type="slidenum">
              <a:rPr lang="en-GB">
                <a:solidFill>
                  <a:srgbClr val="464653"/>
                </a:solidFill>
              </a:rPr>
              <a:pPr>
                <a:defRPr/>
              </a:pPr>
              <a:t>‹N°›</a:t>
            </a:fld>
            <a:endParaRPr lang="en-GB" dirty="0">
              <a:solidFill>
                <a:srgbClr val="464653"/>
              </a:solidFill>
            </a:endParaRPr>
          </a:p>
        </p:txBody>
      </p:sp>
    </p:spTree>
    <p:extLst>
      <p:ext uri="{BB962C8B-B14F-4D97-AF65-F5344CB8AC3E}">
        <p14:creationId xmlns:p14="http://schemas.microsoft.com/office/powerpoint/2010/main" val="417424916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userDrawn="1">
  <p:cSld name="71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25" y="6312041"/>
            <a:ext cx="10945281"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52"/>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p:txBody>
          <a:bodyPr/>
          <a:lstStyle>
            <a:lvl1pPr>
              <a:defRPr/>
            </a:lvl1pPr>
          </a:lstStyle>
          <a:p>
            <a:pPr>
              <a:defRPr/>
            </a:pPr>
            <a:fld id="{100707FF-E668-4BAD-8E66-017F167FA561}" type="slidenum">
              <a:rPr lang="en-GB">
                <a:solidFill>
                  <a:srgbClr val="464653"/>
                </a:solidFill>
              </a:rPr>
              <a:pPr>
                <a:defRPr/>
              </a:pPr>
              <a:t>‹N°›</a:t>
            </a:fld>
            <a:endParaRPr lang="en-GB" dirty="0">
              <a:solidFill>
                <a:srgbClr val="464653"/>
              </a:solidFill>
            </a:endParaRPr>
          </a:p>
        </p:txBody>
      </p:sp>
    </p:spTree>
    <p:extLst>
      <p:ext uri="{BB962C8B-B14F-4D97-AF65-F5344CB8AC3E}">
        <p14:creationId xmlns:p14="http://schemas.microsoft.com/office/powerpoint/2010/main" val="376193938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userDrawn="1">
  <p:cSld name="25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814925" y="6312041"/>
            <a:ext cx="10945281"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8" name="Text Placeholder 9"/>
          <p:cNvSpPr>
            <a:spLocks noGrp="1"/>
          </p:cNvSpPr>
          <p:nvPr>
            <p:ph type="body" sz="quarter" idx="14"/>
          </p:nvPr>
        </p:nvSpPr>
        <p:spPr>
          <a:xfrm rot="5400000">
            <a:off x="8871885" y="3113752"/>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5" name="Slide Number Placeholder 4"/>
          <p:cNvSpPr>
            <a:spLocks noGrp="1"/>
          </p:cNvSpPr>
          <p:nvPr>
            <p:ph type="sldNum" sz="quarter" idx="15"/>
          </p:nvPr>
        </p:nvSpPr>
        <p:spPr/>
        <p:txBody>
          <a:bodyPr/>
          <a:lstStyle>
            <a:lvl1pPr>
              <a:defRPr/>
            </a:lvl1pPr>
          </a:lstStyle>
          <a:p>
            <a:pPr>
              <a:defRPr/>
            </a:pPr>
            <a:fld id="{D38B6967-CDDE-46F0-8C4F-799724A6718F}" type="slidenum">
              <a:rPr lang="en-GB">
                <a:solidFill>
                  <a:srgbClr val="464653"/>
                </a:solidFill>
              </a:rPr>
              <a:pPr>
                <a:defRPr/>
              </a:pPr>
              <a:t>‹N°›</a:t>
            </a:fld>
            <a:endParaRPr lang="en-GB" dirty="0">
              <a:solidFill>
                <a:srgbClr val="464653"/>
              </a:solidFill>
            </a:endParaRPr>
          </a:p>
        </p:txBody>
      </p:sp>
    </p:spTree>
    <p:extLst>
      <p:ext uri="{BB962C8B-B14F-4D97-AF65-F5344CB8AC3E}">
        <p14:creationId xmlns:p14="http://schemas.microsoft.com/office/powerpoint/2010/main" val="416532844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userDrawn="1">
  <p:cSld name="72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56" y="6312041"/>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a:xfrm>
            <a:off x="431805" y="260350"/>
            <a:ext cx="11000179" cy="792386"/>
          </a:xfrm>
        </p:spPr>
        <p:txBody>
          <a:bodyPr/>
          <a:lstStyle/>
          <a:p>
            <a:r>
              <a:rPr lang="en-US" smtClean="0"/>
              <a:t>Click to edit Master title style</a:t>
            </a:r>
            <a:endParaRPr lang="en-GB"/>
          </a:p>
        </p:txBody>
      </p:sp>
      <p:sp>
        <p:nvSpPr>
          <p:cNvPr id="3" name="Content Placeholder 2"/>
          <p:cNvSpPr>
            <a:spLocks noGrp="1"/>
          </p:cNvSpPr>
          <p:nvPr>
            <p:ph idx="1"/>
          </p:nvPr>
        </p:nvSpPr>
        <p:spPr>
          <a:xfrm>
            <a:off x="431843" y="1124744"/>
            <a:ext cx="11019367" cy="51125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52"/>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a:xfrm>
            <a:off x="11639564" y="6492960"/>
            <a:ext cx="552449" cy="365125"/>
          </a:xfrm>
        </p:spPr>
        <p:txBody>
          <a:bodyPr/>
          <a:lstStyle>
            <a:lvl1pPr>
              <a:defRPr>
                <a:solidFill>
                  <a:srgbClr val="4D4D4F">
                    <a:tint val="75000"/>
                  </a:srgbClr>
                </a:solidFill>
              </a:defRPr>
            </a:lvl1pPr>
          </a:lstStyle>
          <a:p>
            <a:pPr>
              <a:defRPr/>
            </a:pPr>
            <a:fld id="{12A6D817-14D0-440D-A66F-845261EADE5B}" type="slidenum">
              <a:rPr lang="en-GB"/>
              <a:pPr>
                <a:defRPr/>
              </a:pPr>
              <a:t>‹N°›</a:t>
            </a:fld>
            <a:endParaRPr lang="en-GB" dirty="0"/>
          </a:p>
        </p:txBody>
      </p:sp>
    </p:spTree>
    <p:extLst>
      <p:ext uri="{BB962C8B-B14F-4D97-AF65-F5344CB8AC3E}">
        <p14:creationId xmlns:p14="http://schemas.microsoft.com/office/powerpoint/2010/main" val="228464518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userDrawn="1">
  <p:cSld name="73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56" y="6312041"/>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a:xfrm>
            <a:off x="431805" y="260350"/>
            <a:ext cx="11000179" cy="792386"/>
          </a:xfrm>
        </p:spPr>
        <p:txBody>
          <a:bodyPr/>
          <a:lstStyle/>
          <a:p>
            <a:r>
              <a:rPr lang="en-US" smtClean="0"/>
              <a:t>Click to edit Master title style</a:t>
            </a:r>
            <a:endParaRPr lang="en-GB"/>
          </a:p>
        </p:txBody>
      </p:sp>
      <p:sp>
        <p:nvSpPr>
          <p:cNvPr id="3" name="Content Placeholder 2"/>
          <p:cNvSpPr>
            <a:spLocks noGrp="1"/>
          </p:cNvSpPr>
          <p:nvPr>
            <p:ph idx="1"/>
          </p:nvPr>
        </p:nvSpPr>
        <p:spPr>
          <a:xfrm>
            <a:off x="431843" y="1124744"/>
            <a:ext cx="11019367" cy="51125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52"/>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a:xfrm>
            <a:off x="11639564" y="6492960"/>
            <a:ext cx="552449" cy="365125"/>
          </a:xfrm>
        </p:spPr>
        <p:txBody>
          <a:bodyPr/>
          <a:lstStyle>
            <a:lvl1pPr>
              <a:defRPr>
                <a:solidFill>
                  <a:srgbClr val="4D4D4F">
                    <a:tint val="75000"/>
                  </a:srgbClr>
                </a:solidFill>
              </a:defRPr>
            </a:lvl1pPr>
          </a:lstStyle>
          <a:p>
            <a:pPr>
              <a:defRPr/>
            </a:pPr>
            <a:fld id="{FC0A81E2-656D-4DA0-8048-4840C47AF259}" type="slidenum">
              <a:rPr lang="en-GB"/>
              <a:pPr>
                <a:defRPr/>
              </a:pPr>
              <a:t>‹N°›</a:t>
            </a:fld>
            <a:endParaRPr lang="en-GB" dirty="0"/>
          </a:p>
        </p:txBody>
      </p:sp>
    </p:spTree>
    <p:extLst>
      <p:ext uri="{BB962C8B-B14F-4D97-AF65-F5344CB8AC3E}">
        <p14:creationId xmlns:p14="http://schemas.microsoft.com/office/powerpoint/2010/main" val="152153094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userDrawn="1">
  <p:cSld name="74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56" y="6312041"/>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a:xfrm>
            <a:off x="431805" y="260350"/>
            <a:ext cx="11000179" cy="792386"/>
          </a:xfrm>
        </p:spPr>
        <p:txBody>
          <a:bodyPr/>
          <a:lstStyle/>
          <a:p>
            <a:r>
              <a:rPr lang="en-US" smtClean="0"/>
              <a:t>Click to edit Master title style</a:t>
            </a:r>
            <a:endParaRPr lang="en-GB"/>
          </a:p>
        </p:txBody>
      </p:sp>
      <p:sp>
        <p:nvSpPr>
          <p:cNvPr id="3" name="Content Placeholder 2"/>
          <p:cNvSpPr>
            <a:spLocks noGrp="1"/>
          </p:cNvSpPr>
          <p:nvPr>
            <p:ph idx="1"/>
          </p:nvPr>
        </p:nvSpPr>
        <p:spPr>
          <a:xfrm>
            <a:off x="431843" y="1124744"/>
            <a:ext cx="11019367" cy="51125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52"/>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a:xfrm>
            <a:off x="11639564" y="6492960"/>
            <a:ext cx="552449" cy="365125"/>
          </a:xfrm>
        </p:spPr>
        <p:txBody>
          <a:bodyPr/>
          <a:lstStyle>
            <a:lvl1pPr>
              <a:defRPr>
                <a:solidFill>
                  <a:srgbClr val="4D4D4F">
                    <a:tint val="75000"/>
                  </a:srgbClr>
                </a:solidFill>
              </a:defRPr>
            </a:lvl1pPr>
          </a:lstStyle>
          <a:p>
            <a:pPr>
              <a:defRPr/>
            </a:pPr>
            <a:fld id="{2E4FE53F-687A-4075-BD9D-6AEA9361CAD9}" type="slidenum">
              <a:rPr lang="en-GB"/>
              <a:pPr>
                <a:defRPr/>
              </a:pPr>
              <a:t>‹N°›</a:t>
            </a:fld>
            <a:endParaRPr lang="en-GB" dirty="0"/>
          </a:p>
        </p:txBody>
      </p:sp>
    </p:spTree>
    <p:extLst>
      <p:ext uri="{BB962C8B-B14F-4D97-AF65-F5344CB8AC3E}">
        <p14:creationId xmlns:p14="http://schemas.microsoft.com/office/powerpoint/2010/main" val="2690103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Column text,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Headline goes here in Arial Regular </a:t>
            </a:r>
            <a:br>
              <a:rPr lang="en-US" dirty="0" smtClean="0"/>
            </a:br>
            <a:r>
              <a:rPr lang="en-US" dirty="0" smtClean="0"/>
              <a:t>24pts sentence case</a:t>
            </a:r>
            <a:endParaRPr lang="en-US" dirty="0"/>
          </a:p>
        </p:txBody>
      </p:sp>
      <p:sp>
        <p:nvSpPr>
          <p:cNvPr id="4" name="Slide Number Placeholder 3"/>
          <p:cNvSpPr>
            <a:spLocks noGrp="1"/>
          </p:cNvSpPr>
          <p:nvPr>
            <p:ph type="sldNum" sz="quarter" idx="11"/>
          </p:nvPr>
        </p:nvSpPr>
        <p:spPr/>
        <p:txBody>
          <a:bodyPr/>
          <a:lstStyle/>
          <a:p>
            <a:fld id="{2066355A-084C-D24E-9AD2-7E4FC41EA627}" type="slidenum">
              <a:rPr lang="en-US" smtClean="0"/>
              <a:pPr/>
              <a:t>‹N°›</a:t>
            </a:fld>
            <a:endParaRPr lang="en-US" dirty="0"/>
          </a:p>
        </p:txBody>
      </p:sp>
      <p:sp>
        <p:nvSpPr>
          <p:cNvPr id="6" name="Content Placeholder 5"/>
          <p:cNvSpPr>
            <a:spLocks noGrp="1"/>
          </p:cNvSpPr>
          <p:nvPr>
            <p:ph sz="quarter" idx="12" hasCustomPrompt="1"/>
          </p:nvPr>
        </p:nvSpPr>
        <p:spPr>
          <a:xfrm>
            <a:off x="731526" y="1044000"/>
            <a:ext cx="5292513" cy="3465576"/>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smtClean="0"/>
              <a:t>Bulleted list first level in Arial </a:t>
            </a:r>
            <a:br>
              <a:rPr lang="en-US" dirty="0" smtClean="0"/>
            </a:br>
            <a:r>
              <a:rPr lang="en-US" dirty="0" smtClean="0"/>
              <a:t>Regular 18pts and in black</a:t>
            </a:r>
          </a:p>
          <a:p>
            <a:pPr lvl="1"/>
            <a:r>
              <a:rPr lang="en-US" dirty="0" smtClean="0"/>
              <a:t>Second bullet line is also in Arial Regular 16pts and in black</a:t>
            </a:r>
          </a:p>
          <a:p>
            <a:pPr lvl="2"/>
            <a:r>
              <a:rPr lang="en-US" dirty="0" smtClean="0"/>
              <a:t>Third bulleted list Arial </a:t>
            </a:r>
            <a:br>
              <a:rPr lang="en-US" dirty="0" smtClean="0"/>
            </a:br>
            <a:r>
              <a:rPr lang="en-US" dirty="0" smtClean="0"/>
              <a:t>Regular 16pts and in black</a:t>
            </a:r>
          </a:p>
          <a:p>
            <a:pPr lvl="3"/>
            <a:r>
              <a:rPr lang="en-US" dirty="0" smtClean="0"/>
              <a:t>Fourth bullet line is also </a:t>
            </a:r>
            <a:br>
              <a:rPr lang="en-US" dirty="0" smtClean="0"/>
            </a:br>
            <a:r>
              <a:rPr lang="en-US" dirty="0" smtClean="0"/>
              <a:t>in Arial Regular 14pts</a:t>
            </a:r>
          </a:p>
          <a:p>
            <a:pPr lvl="4"/>
            <a:r>
              <a:rPr lang="en-US" dirty="0" smtClean="0"/>
              <a:t>Fifth bullet line goes </a:t>
            </a:r>
            <a:br>
              <a:rPr lang="en-US" dirty="0" smtClean="0"/>
            </a:br>
            <a:r>
              <a:rPr lang="en-US" dirty="0" smtClean="0"/>
              <a:t>in Arial Regular 14pts</a:t>
            </a:r>
          </a:p>
        </p:txBody>
      </p:sp>
      <p:sp>
        <p:nvSpPr>
          <p:cNvPr id="7" name="Content Placeholder 5"/>
          <p:cNvSpPr>
            <a:spLocks noGrp="1"/>
          </p:cNvSpPr>
          <p:nvPr>
            <p:ph sz="quarter" idx="13" hasCustomPrompt="1"/>
          </p:nvPr>
        </p:nvSpPr>
        <p:spPr>
          <a:xfrm>
            <a:off x="6173476" y="1044000"/>
            <a:ext cx="5292513" cy="3465576"/>
          </a:xfrm>
        </p:spPr>
        <p:txBody>
          <a:bodyPr/>
          <a:lstStyle/>
          <a:p>
            <a:pPr lvl="0"/>
            <a:r>
              <a:rPr lang="en-US" dirty="0" smtClean="0"/>
              <a:t>Bulleted list first level in Arial </a:t>
            </a:r>
            <a:br>
              <a:rPr lang="en-US" dirty="0" smtClean="0"/>
            </a:br>
            <a:r>
              <a:rPr lang="en-US" dirty="0" smtClean="0"/>
              <a:t>Regular 18pts and in black</a:t>
            </a:r>
          </a:p>
          <a:p>
            <a:pPr lvl="1"/>
            <a:r>
              <a:rPr lang="en-US" dirty="0" smtClean="0"/>
              <a:t>Second bullet line is also in Arial Regular 16pts and in black</a:t>
            </a:r>
          </a:p>
          <a:p>
            <a:pPr lvl="2"/>
            <a:r>
              <a:rPr lang="en-US" dirty="0" smtClean="0"/>
              <a:t>Third bulleted list Arial </a:t>
            </a:r>
            <a:br>
              <a:rPr lang="en-US" dirty="0" smtClean="0"/>
            </a:br>
            <a:r>
              <a:rPr lang="en-US" dirty="0" smtClean="0"/>
              <a:t>Regular 16pts and in black</a:t>
            </a:r>
          </a:p>
          <a:p>
            <a:pPr lvl="3"/>
            <a:r>
              <a:rPr lang="en-US" dirty="0" smtClean="0"/>
              <a:t>Fourth bullet line is also </a:t>
            </a:r>
            <a:br>
              <a:rPr lang="en-US" dirty="0" smtClean="0"/>
            </a:br>
            <a:r>
              <a:rPr lang="en-US" dirty="0" smtClean="0"/>
              <a:t>in Arial Regular 14pts</a:t>
            </a:r>
          </a:p>
          <a:p>
            <a:pPr lvl="4"/>
            <a:r>
              <a:rPr lang="en-US" dirty="0" smtClean="0"/>
              <a:t>Fifth bullet line goes </a:t>
            </a:r>
            <a:br>
              <a:rPr lang="en-US" dirty="0" smtClean="0"/>
            </a:br>
            <a:r>
              <a:rPr lang="en-US" dirty="0" smtClean="0"/>
              <a:t>in Arial Regular 14pts</a:t>
            </a:r>
          </a:p>
        </p:txBody>
      </p:sp>
    </p:spTree>
    <p:extLst>
      <p:ext uri="{BB962C8B-B14F-4D97-AF65-F5344CB8AC3E}">
        <p14:creationId xmlns:p14="http://schemas.microsoft.com/office/powerpoint/2010/main" val="2191304300"/>
      </p:ext>
    </p:extLst>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userDrawn="1">
  <p:cSld name="75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56" y="6312041"/>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a:xfrm>
            <a:off x="431805" y="260350"/>
            <a:ext cx="11000179" cy="792386"/>
          </a:xfrm>
        </p:spPr>
        <p:txBody>
          <a:bodyPr/>
          <a:lstStyle/>
          <a:p>
            <a:r>
              <a:rPr lang="en-US" smtClean="0"/>
              <a:t>Click to edit Master title style</a:t>
            </a:r>
            <a:endParaRPr lang="en-GB"/>
          </a:p>
        </p:txBody>
      </p:sp>
      <p:sp>
        <p:nvSpPr>
          <p:cNvPr id="3" name="Content Placeholder 2"/>
          <p:cNvSpPr>
            <a:spLocks noGrp="1"/>
          </p:cNvSpPr>
          <p:nvPr>
            <p:ph idx="1"/>
          </p:nvPr>
        </p:nvSpPr>
        <p:spPr>
          <a:xfrm>
            <a:off x="431843" y="1124744"/>
            <a:ext cx="11019367" cy="51125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52"/>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a:xfrm>
            <a:off x="11639564" y="6492960"/>
            <a:ext cx="552449" cy="365125"/>
          </a:xfrm>
        </p:spPr>
        <p:txBody>
          <a:bodyPr/>
          <a:lstStyle>
            <a:lvl1pPr>
              <a:defRPr>
                <a:solidFill>
                  <a:srgbClr val="4D4D4F">
                    <a:tint val="75000"/>
                  </a:srgbClr>
                </a:solidFill>
              </a:defRPr>
            </a:lvl1pPr>
          </a:lstStyle>
          <a:p>
            <a:pPr>
              <a:defRPr/>
            </a:pPr>
            <a:fld id="{C677D468-7505-4119-A7CA-E0427ABCCDEA}" type="slidenum">
              <a:rPr lang="en-GB"/>
              <a:pPr>
                <a:defRPr/>
              </a:pPr>
              <a:t>‹N°›</a:t>
            </a:fld>
            <a:endParaRPr lang="en-GB" dirty="0"/>
          </a:p>
        </p:txBody>
      </p:sp>
    </p:spTree>
    <p:extLst>
      <p:ext uri="{BB962C8B-B14F-4D97-AF65-F5344CB8AC3E}">
        <p14:creationId xmlns:p14="http://schemas.microsoft.com/office/powerpoint/2010/main" val="415145375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userDrawn="1">
  <p:cSld name="76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25" y="6312041"/>
            <a:ext cx="10945281"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52"/>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p:txBody>
          <a:bodyPr/>
          <a:lstStyle>
            <a:lvl1pPr>
              <a:defRPr/>
            </a:lvl1pPr>
          </a:lstStyle>
          <a:p>
            <a:pPr>
              <a:defRPr/>
            </a:pPr>
            <a:fld id="{9C9EE127-6837-40A7-995F-99841ACC5695}" type="slidenum">
              <a:rPr lang="en-GB">
                <a:solidFill>
                  <a:srgbClr val="464653"/>
                </a:solidFill>
              </a:rPr>
              <a:pPr>
                <a:defRPr/>
              </a:pPr>
              <a:t>‹N°›</a:t>
            </a:fld>
            <a:endParaRPr lang="en-GB" dirty="0">
              <a:solidFill>
                <a:srgbClr val="464653"/>
              </a:solidFill>
            </a:endParaRPr>
          </a:p>
        </p:txBody>
      </p:sp>
    </p:spTree>
    <p:extLst>
      <p:ext uri="{BB962C8B-B14F-4D97-AF65-F5344CB8AC3E}">
        <p14:creationId xmlns:p14="http://schemas.microsoft.com/office/powerpoint/2010/main" val="326440617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userDrawn="1">
  <p:cSld name="77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25" y="6312041"/>
            <a:ext cx="10945281"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52"/>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p:txBody>
          <a:bodyPr/>
          <a:lstStyle>
            <a:lvl1pPr>
              <a:defRPr/>
            </a:lvl1pPr>
          </a:lstStyle>
          <a:p>
            <a:pPr>
              <a:defRPr/>
            </a:pPr>
            <a:fld id="{2A5A3FFB-993F-4580-A03B-9F54E4688CE9}" type="slidenum">
              <a:rPr lang="en-GB">
                <a:solidFill>
                  <a:srgbClr val="464653"/>
                </a:solidFill>
              </a:rPr>
              <a:pPr>
                <a:defRPr/>
              </a:pPr>
              <a:t>‹N°›</a:t>
            </a:fld>
            <a:endParaRPr lang="en-GB" dirty="0">
              <a:solidFill>
                <a:srgbClr val="464653"/>
              </a:solidFill>
            </a:endParaRPr>
          </a:p>
        </p:txBody>
      </p:sp>
    </p:spTree>
    <p:extLst>
      <p:ext uri="{BB962C8B-B14F-4D97-AF65-F5344CB8AC3E}">
        <p14:creationId xmlns:p14="http://schemas.microsoft.com/office/powerpoint/2010/main" val="161720066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userDrawn="1">
  <p:cSld name="26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814956" y="6312041"/>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8" name="Text Placeholder 9"/>
          <p:cNvSpPr>
            <a:spLocks noGrp="1"/>
          </p:cNvSpPr>
          <p:nvPr>
            <p:ph type="body" sz="quarter" idx="14"/>
          </p:nvPr>
        </p:nvSpPr>
        <p:spPr>
          <a:xfrm rot="5400000">
            <a:off x="8871885" y="3113752"/>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5" name="Slide Number Placeholder 4"/>
          <p:cNvSpPr>
            <a:spLocks noGrp="1"/>
          </p:cNvSpPr>
          <p:nvPr>
            <p:ph type="sldNum" sz="quarter" idx="15"/>
          </p:nvPr>
        </p:nvSpPr>
        <p:spPr/>
        <p:txBody>
          <a:bodyPr/>
          <a:lstStyle>
            <a:lvl1pPr>
              <a:defRPr>
                <a:solidFill>
                  <a:srgbClr val="4D4D4F">
                    <a:tint val="75000"/>
                  </a:srgbClr>
                </a:solidFill>
              </a:defRPr>
            </a:lvl1pPr>
          </a:lstStyle>
          <a:p>
            <a:pPr>
              <a:defRPr/>
            </a:pPr>
            <a:fld id="{BF67D124-0B44-4B97-824F-E7D2994C8FCE}" type="slidenum">
              <a:rPr lang="en-GB"/>
              <a:pPr>
                <a:defRPr/>
              </a:pPr>
              <a:t>‹N°›</a:t>
            </a:fld>
            <a:endParaRPr lang="en-GB" dirty="0"/>
          </a:p>
        </p:txBody>
      </p:sp>
    </p:spTree>
    <p:extLst>
      <p:ext uri="{BB962C8B-B14F-4D97-AF65-F5344CB8AC3E}">
        <p14:creationId xmlns:p14="http://schemas.microsoft.com/office/powerpoint/2010/main" val="401158394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userDrawn="1">
  <p:cSld name="78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56" y="6312041"/>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a:xfrm>
            <a:off x="431805" y="260350"/>
            <a:ext cx="11000179" cy="792386"/>
          </a:xfrm>
        </p:spPr>
        <p:txBody>
          <a:bodyPr/>
          <a:lstStyle/>
          <a:p>
            <a:r>
              <a:rPr lang="en-US" smtClean="0"/>
              <a:t>Click to edit Master title style</a:t>
            </a:r>
            <a:endParaRPr lang="en-GB"/>
          </a:p>
        </p:txBody>
      </p:sp>
      <p:sp>
        <p:nvSpPr>
          <p:cNvPr id="3" name="Content Placeholder 2"/>
          <p:cNvSpPr>
            <a:spLocks noGrp="1"/>
          </p:cNvSpPr>
          <p:nvPr>
            <p:ph idx="1"/>
          </p:nvPr>
        </p:nvSpPr>
        <p:spPr>
          <a:xfrm>
            <a:off x="431843" y="1124744"/>
            <a:ext cx="11019367" cy="51125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52"/>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a:xfrm>
            <a:off x="11639564" y="6492960"/>
            <a:ext cx="552449" cy="365125"/>
          </a:xfrm>
        </p:spPr>
        <p:txBody>
          <a:bodyPr/>
          <a:lstStyle>
            <a:lvl1pPr>
              <a:defRPr>
                <a:solidFill>
                  <a:srgbClr val="4D4D4F">
                    <a:tint val="75000"/>
                  </a:srgbClr>
                </a:solidFill>
              </a:defRPr>
            </a:lvl1pPr>
          </a:lstStyle>
          <a:p>
            <a:pPr>
              <a:defRPr/>
            </a:pPr>
            <a:fld id="{20D0FF73-88F2-4A61-9866-1491427E5BAD}" type="slidenum">
              <a:rPr lang="en-GB"/>
              <a:pPr>
                <a:defRPr/>
              </a:pPr>
              <a:t>‹N°›</a:t>
            </a:fld>
            <a:endParaRPr lang="en-GB" dirty="0"/>
          </a:p>
        </p:txBody>
      </p:sp>
    </p:spTree>
    <p:extLst>
      <p:ext uri="{BB962C8B-B14F-4D97-AF65-F5344CB8AC3E}">
        <p14:creationId xmlns:p14="http://schemas.microsoft.com/office/powerpoint/2010/main" val="21906391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userDrawn="1">
  <p:cSld name="79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56" y="6312041"/>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a:xfrm>
            <a:off x="431805" y="260350"/>
            <a:ext cx="11000179" cy="792386"/>
          </a:xfrm>
        </p:spPr>
        <p:txBody>
          <a:bodyPr/>
          <a:lstStyle/>
          <a:p>
            <a:r>
              <a:rPr lang="en-US" smtClean="0"/>
              <a:t>Click to edit Master title style</a:t>
            </a:r>
            <a:endParaRPr lang="en-GB"/>
          </a:p>
        </p:txBody>
      </p:sp>
      <p:sp>
        <p:nvSpPr>
          <p:cNvPr id="3" name="Content Placeholder 2"/>
          <p:cNvSpPr>
            <a:spLocks noGrp="1"/>
          </p:cNvSpPr>
          <p:nvPr>
            <p:ph idx="1"/>
          </p:nvPr>
        </p:nvSpPr>
        <p:spPr>
          <a:xfrm>
            <a:off x="431843" y="1124744"/>
            <a:ext cx="11019367" cy="51125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52"/>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a:xfrm>
            <a:off x="11639564" y="6492960"/>
            <a:ext cx="552449" cy="365125"/>
          </a:xfrm>
        </p:spPr>
        <p:txBody>
          <a:bodyPr/>
          <a:lstStyle>
            <a:lvl1pPr>
              <a:defRPr>
                <a:solidFill>
                  <a:srgbClr val="4D4D4F">
                    <a:tint val="75000"/>
                  </a:srgbClr>
                </a:solidFill>
              </a:defRPr>
            </a:lvl1pPr>
          </a:lstStyle>
          <a:p>
            <a:pPr>
              <a:defRPr/>
            </a:pPr>
            <a:fld id="{839FDCD3-141C-4777-8C87-A0B3CF0BB9D7}" type="slidenum">
              <a:rPr lang="en-GB"/>
              <a:pPr>
                <a:defRPr/>
              </a:pPr>
              <a:t>‹N°›</a:t>
            </a:fld>
            <a:endParaRPr lang="en-GB" dirty="0"/>
          </a:p>
        </p:txBody>
      </p:sp>
    </p:spTree>
    <p:extLst>
      <p:ext uri="{BB962C8B-B14F-4D97-AF65-F5344CB8AC3E}">
        <p14:creationId xmlns:p14="http://schemas.microsoft.com/office/powerpoint/2010/main" val="201133199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userDrawn="1">
  <p:cSld name="80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56" y="6312041"/>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a:xfrm>
            <a:off x="431805" y="260350"/>
            <a:ext cx="11000179" cy="792386"/>
          </a:xfrm>
        </p:spPr>
        <p:txBody>
          <a:bodyPr/>
          <a:lstStyle/>
          <a:p>
            <a:r>
              <a:rPr lang="en-US" smtClean="0"/>
              <a:t>Click to edit Master title style</a:t>
            </a:r>
            <a:endParaRPr lang="en-GB"/>
          </a:p>
        </p:txBody>
      </p:sp>
      <p:sp>
        <p:nvSpPr>
          <p:cNvPr id="3" name="Content Placeholder 2"/>
          <p:cNvSpPr>
            <a:spLocks noGrp="1"/>
          </p:cNvSpPr>
          <p:nvPr>
            <p:ph idx="1"/>
          </p:nvPr>
        </p:nvSpPr>
        <p:spPr>
          <a:xfrm>
            <a:off x="431843" y="1124744"/>
            <a:ext cx="11019367" cy="51125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52"/>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a:xfrm>
            <a:off x="11639564" y="6492960"/>
            <a:ext cx="552449" cy="365125"/>
          </a:xfrm>
        </p:spPr>
        <p:txBody>
          <a:bodyPr/>
          <a:lstStyle>
            <a:lvl1pPr>
              <a:defRPr>
                <a:solidFill>
                  <a:srgbClr val="4D4D4F">
                    <a:tint val="75000"/>
                  </a:srgbClr>
                </a:solidFill>
              </a:defRPr>
            </a:lvl1pPr>
          </a:lstStyle>
          <a:p>
            <a:pPr>
              <a:defRPr/>
            </a:pPr>
            <a:fld id="{FAE7F38C-A44E-4D6B-A3DB-ED8C35056ABE}" type="slidenum">
              <a:rPr lang="en-GB"/>
              <a:pPr>
                <a:defRPr/>
              </a:pPr>
              <a:t>‹N°›</a:t>
            </a:fld>
            <a:endParaRPr lang="en-GB" dirty="0"/>
          </a:p>
        </p:txBody>
      </p:sp>
    </p:spTree>
    <p:extLst>
      <p:ext uri="{BB962C8B-B14F-4D97-AF65-F5344CB8AC3E}">
        <p14:creationId xmlns:p14="http://schemas.microsoft.com/office/powerpoint/2010/main" val="329088765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userDrawn="1">
  <p:cSld name="81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56" y="6312041"/>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a:xfrm>
            <a:off x="431805" y="260350"/>
            <a:ext cx="11000179" cy="792386"/>
          </a:xfrm>
        </p:spPr>
        <p:txBody>
          <a:bodyPr/>
          <a:lstStyle/>
          <a:p>
            <a:r>
              <a:rPr lang="en-US" smtClean="0"/>
              <a:t>Click to edit Master title style</a:t>
            </a:r>
            <a:endParaRPr lang="en-GB"/>
          </a:p>
        </p:txBody>
      </p:sp>
      <p:sp>
        <p:nvSpPr>
          <p:cNvPr id="3" name="Content Placeholder 2"/>
          <p:cNvSpPr>
            <a:spLocks noGrp="1"/>
          </p:cNvSpPr>
          <p:nvPr>
            <p:ph idx="1"/>
          </p:nvPr>
        </p:nvSpPr>
        <p:spPr>
          <a:xfrm>
            <a:off x="431843" y="1124744"/>
            <a:ext cx="11019367" cy="51125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52"/>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a:xfrm>
            <a:off x="11639564" y="6492960"/>
            <a:ext cx="552449" cy="365125"/>
          </a:xfrm>
        </p:spPr>
        <p:txBody>
          <a:bodyPr/>
          <a:lstStyle>
            <a:lvl1pPr>
              <a:defRPr>
                <a:solidFill>
                  <a:srgbClr val="4D4D4F">
                    <a:tint val="75000"/>
                  </a:srgbClr>
                </a:solidFill>
              </a:defRPr>
            </a:lvl1pPr>
          </a:lstStyle>
          <a:p>
            <a:pPr>
              <a:defRPr/>
            </a:pPr>
            <a:fld id="{A3F32ABB-F4CF-4502-BA03-224E54EE077E}" type="slidenum">
              <a:rPr lang="en-GB"/>
              <a:pPr>
                <a:defRPr/>
              </a:pPr>
              <a:t>‹N°›</a:t>
            </a:fld>
            <a:endParaRPr lang="en-GB" dirty="0"/>
          </a:p>
        </p:txBody>
      </p:sp>
    </p:spTree>
    <p:extLst>
      <p:ext uri="{BB962C8B-B14F-4D97-AF65-F5344CB8AC3E}">
        <p14:creationId xmlns:p14="http://schemas.microsoft.com/office/powerpoint/2010/main" val="315851865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userDrawn="1">
  <p:cSld name="82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56" y="6312041"/>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a:xfrm>
            <a:off x="431805" y="260350"/>
            <a:ext cx="11000179" cy="792386"/>
          </a:xfrm>
        </p:spPr>
        <p:txBody>
          <a:bodyPr/>
          <a:lstStyle/>
          <a:p>
            <a:r>
              <a:rPr lang="en-US" smtClean="0"/>
              <a:t>Click to edit Master title style</a:t>
            </a:r>
            <a:endParaRPr lang="en-GB"/>
          </a:p>
        </p:txBody>
      </p:sp>
      <p:sp>
        <p:nvSpPr>
          <p:cNvPr id="3" name="Content Placeholder 2"/>
          <p:cNvSpPr>
            <a:spLocks noGrp="1"/>
          </p:cNvSpPr>
          <p:nvPr>
            <p:ph idx="1"/>
          </p:nvPr>
        </p:nvSpPr>
        <p:spPr>
          <a:xfrm>
            <a:off x="431843" y="1124744"/>
            <a:ext cx="11019367" cy="51125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52"/>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a:xfrm>
            <a:off x="11639564" y="6492960"/>
            <a:ext cx="552449" cy="365125"/>
          </a:xfrm>
        </p:spPr>
        <p:txBody>
          <a:bodyPr/>
          <a:lstStyle>
            <a:lvl1pPr>
              <a:defRPr>
                <a:solidFill>
                  <a:srgbClr val="4D4D4F">
                    <a:tint val="75000"/>
                  </a:srgbClr>
                </a:solidFill>
              </a:defRPr>
            </a:lvl1pPr>
          </a:lstStyle>
          <a:p>
            <a:pPr>
              <a:defRPr/>
            </a:pPr>
            <a:fld id="{5A9A0AAD-5DDF-44B9-8703-4BBDDCDDEBC7}" type="slidenum">
              <a:rPr lang="en-GB"/>
              <a:pPr>
                <a:defRPr/>
              </a:pPr>
              <a:t>‹N°›</a:t>
            </a:fld>
            <a:endParaRPr lang="en-GB" dirty="0"/>
          </a:p>
        </p:txBody>
      </p:sp>
    </p:spTree>
    <p:extLst>
      <p:ext uri="{BB962C8B-B14F-4D97-AF65-F5344CB8AC3E}">
        <p14:creationId xmlns:p14="http://schemas.microsoft.com/office/powerpoint/2010/main" val="317046152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userDrawn="1">
  <p:cSld name="83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56" y="6312041"/>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a:xfrm>
            <a:off x="431805" y="260350"/>
            <a:ext cx="11000179" cy="792386"/>
          </a:xfrm>
        </p:spPr>
        <p:txBody>
          <a:bodyPr/>
          <a:lstStyle/>
          <a:p>
            <a:r>
              <a:rPr lang="en-US" smtClean="0"/>
              <a:t>Click to edit Master title style</a:t>
            </a:r>
            <a:endParaRPr lang="en-GB"/>
          </a:p>
        </p:txBody>
      </p:sp>
      <p:sp>
        <p:nvSpPr>
          <p:cNvPr id="3" name="Content Placeholder 2"/>
          <p:cNvSpPr>
            <a:spLocks noGrp="1"/>
          </p:cNvSpPr>
          <p:nvPr>
            <p:ph idx="1"/>
          </p:nvPr>
        </p:nvSpPr>
        <p:spPr>
          <a:xfrm>
            <a:off x="431843" y="1124744"/>
            <a:ext cx="11019367" cy="51125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52"/>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a:xfrm>
            <a:off x="11639564" y="6492960"/>
            <a:ext cx="552449" cy="365125"/>
          </a:xfrm>
        </p:spPr>
        <p:txBody>
          <a:bodyPr/>
          <a:lstStyle>
            <a:lvl1pPr>
              <a:defRPr>
                <a:solidFill>
                  <a:srgbClr val="4D4D4F">
                    <a:tint val="75000"/>
                  </a:srgbClr>
                </a:solidFill>
              </a:defRPr>
            </a:lvl1pPr>
          </a:lstStyle>
          <a:p>
            <a:pPr>
              <a:defRPr/>
            </a:pPr>
            <a:fld id="{B4E98958-AEE7-412B-84CF-32D7298B442E}" type="slidenum">
              <a:rPr lang="en-GB"/>
              <a:pPr>
                <a:defRPr/>
              </a:pPr>
              <a:t>‹N°›</a:t>
            </a:fld>
            <a:endParaRPr lang="en-GB" dirty="0"/>
          </a:p>
        </p:txBody>
      </p:sp>
    </p:spTree>
    <p:extLst>
      <p:ext uri="{BB962C8B-B14F-4D97-AF65-F5344CB8AC3E}">
        <p14:creationId xmlns:p14="http://schemas.microsoft.com/office/powerpoint/2010/main" val="3851695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2-Column text+headers - Jardian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9605" y="183613"/>
            <a:ext cx="10733617" cy="987425"/>
          </a:xfrm>
        </p:spPr>
        <p:txBody>
          <a:bodyPr/>
          <a:lstStyle/>
          <a:p>
            <a:r>
              <a:rPr lang="en-US" dirty="0" smtClean="0"/>
              <a:t>Headline goes here in Arial Regular </a:t>
            </a:r>
            <a:br>
              <a:rPr lang="en-US" dirty="0" smtClean="0"/>
            </a:br>
            <a:r>
              <a:rPr lang="en-US" dirty="0" smtClean="0"/>
              <a:t>24pts sentence case</a:t>
            </a:r>
            <a:endParaRPr lang="en-US" dirty="0"/>
          </a:p>
        </p:txBody>
      </p:sp>
      <p:sp>
        <p:nvSpPr>
          <p:cNvPr id="4" name="Slide Number Placeholder 3"/>
          <p:cNvSpPr>
            <a:spLocks noGrp="1"/>
          </p:cNvSpPr>
          <p:nvPr>
            <p:ph type="sldNum" sz="quarter" idx="11"/>
          </p:nvPr>
        </p:nvSpPr>
        <p:spPr/>
        <p:txBody>
          <a:bodyPr/>
          <a:lstStyle/>
          <a:p>
            <a:fld id="{2066355A-084C-D24E-9AD2-7E4FC41EA627}" type="slidenum">
              <a:rPr lang="en-US" smtClean="0"/>
              <a:pPr/>
              <a:t>‹N°›</a:t>
            </a:fld>
            <a:endParaRPr lang="en-US" dirty="0"/>
          </a:p>
        </p:txBody>
      </p:sp>
      <p:sp>
        <p:nvSpPr>
          <p:cNvPr id="6" name="Content Placeholder 5"/>
          <p:cNvSpPr>
            <a:spLocks noGrp="1"/>
          </p:cNvSpPr>
          <p:nvPr>
            <p:ph sz="quarter" idx="12" hasCustomPrompt="1"/>
          </p:nvPr>
        </p:nvSpPr>
        <p:spPr>
          <a:xfrm>
            <a:off x="731526" y="1533600"/>
            <a:ext cx="5292513" cy="3126740"/>
          </a:xfrm>
        </p:spPr>
        <p:txBody>
          <a:bodyPr/>
          <a:lstStyle>
            <a:lvl1pPr>
              <a:defRPr baseline="0"/>
            </a:lvl1pPr>
            <a:lvl2pPr marL="171450" indent="0">
              <a:buNone/>
              <a:defRPr/>
            </a:lvl2pPr>
          </a:lstStyle>
          <a:p>
            <a:pPr lvl="0"/>
            <a:r>
              <a:rPr lang="en-US" dirty="0" smtClean="0"/>
              <a:t>Bulleted list first level in Arial </a:t>
            </a:r>
            <a:br>
              <a:rPr lang="en-US" dirty="0" smtClean="0"/>
            </a:br>
            <a:r>
              <a:rPr lang="en-US" dirty="0" smtClean="0"/>
              <a:t>Regular 18pts and in black</a:t>
            </a:r>
          </a:p>
          <a:p>
            <a:pPr lvl="1"/>
            <a:r>
              <a:rPr lang="en-US" dirty="0" smtClean="0"/>
              <a:t>Second bullet line is also in Arial Regular 16pts and in black</a:t>
            </a:r>
          </a:p>
          <a:p>
            <a:pPr lvl="2"/>
            <a:r>
              <a:rPr lang="en-US" dirty="0" smtClean="0"/>
              <a:t>Third bulleted list Arial </a:t>
            </a:r>
            <a:br>
              <a:rPr lang="en-US" dirty="0" smtClean="0"/>
            </a:br>
            <a:r>
              <a:rPr lang="en-US" dirty="0" smtClean="0"/>
              <a:t>Regular 16pts and in black</a:t>
            </a:r>
          </a:p>
          <a:p>
            <a:pPr lvl="3"/>
            <a:r>
              <a:rPr lang="en-US" dirty="0" smtClean="0"/>
              <a:t>Fourth bullet line is also </a:t>
            </a:r>
            <a:br>
              <a:rPr lang="en-US" dirty="0" smtClean="0"/>
            </a:br>
            <a:r>
              <a:rPr lang="en-US" dirty="0" smtClean="0"/>
              <a:t>in Arial Regular 14pts</a:t>
            </a:r>
          </a:p>
          <a:p>
            <a:pPr lvl="4"/>
            <a:r>
              <a:rPr lang="en-US" dirty="0" smtClean="0"/>
              <a:t>Fifth bullet line goes </a:t>
            </a:r>
            <a:br>
              <a:rPr lang="en-US" dirty="0" smtClean="0"/>
            </a:br>
            <a:r>
              <a:rPr lang="en-US" dirty="0" smtClean="0"/>
              <a:t>in Arial Regular 14pts</a:t>
            </a:r>
          </a:p>
        </p:txBody>
      </p:sp>
      <p:sp>
        <p:nvSpPr>
          <p:cNvPr id="7" name="Text Placeholder 6"/>
          <p:cNvSpPr>
            <a:spLocks noGrp="1"/>
          </p:cNvSpPr>
          <p:nvPr>
            <p:ph type="body" sz="quarter" idx="13" hasCustomPrompt="1"/>
          </p:nvPr>
        </p:nvSpPr>
        <p:spPr>
          <a:xfrm>
            <a:off x="731526" y="1064584"/>
            <a:ext cx="5292513" cy="276999"/>
          </a:xfrm>
        </p:spPr>
        <p:txBody>
          <a:bodyPr/>
          <a:lstStyle>
            <a:lvl1pPr marL="0" indent="0" algn="ctr">
              <a:buNone/>
              <a:defRPr cap="none">
                <a:solidFill>
                  <a:schemeClr val="accent1"/>
                </a:solidFill>
              </a:defRPr>
            </a:lvl1pPr>
          </a:lstStyle>
          <a:p>
            <a:pPr lvl="0"/>
            <a:r>
              <a:rPr lang="en-US" dirty="0" smtClean="0"/>
              <a:t>Subhead goes here</a:t>
            </a:r>
          </a:p>
        </p:txBody>
      </p:sp>
      <p:sp>
        <p:nvSpPr>
          <p:cNvPr id="8" name="Content Placeholder 5"/>
          <p:cNvSpPr>
            <a:spLocks noGrp="1"/>
          </p:cNvSpPr>
          <p:nvPr>
            <p:ph sz="quarter" idx="14" hasCustomPrompt="1"/>
          </p:nvPr>
        </p:nvSpPr>
        <p:spPr>
          <a:xfrm>
            <a:off x="6173476" y="1533600"/>
            <a:ext cx="5292513" cy="3126740"/>
          </a:xfrm>
        </p:spPr>
        <p:txBody>
          <a:bodyPr/>
          <a:lstStyle>
            <a:lvl1pPr>
              <a:defRPr baseline="0"/>
            </a:lvl1pPr>
            <a:lvl2pPr marL="171450" indent="0">
              <a:buNone/>
              <a:defRPr/>
            </a:lvl2pPr>
            <a:lvl5pPr>
              <a:defRPr b="0">
                <a:latin typeface="+mn-lt"/>
              </a:defRPr>
            </a:lvl5pPr>
          </a:lstStyle>
          <a:p>
            <a:pPr lvl="0"/>
            <a:r>
              <a:rPr lang="en-US" dirty="0" smtClean="0"/>
              <a:t>Bulleted list first level in Arial </a:t>
            </a:r>
            <a:br>
              <a:rPr lang="en-US" dirty="0" smtClean="0"/>
            </a:br>
            <a:r>
              <a:rPr lang="en-US" dirty="0" smtClean="0"/>
              <a:t>Regular 18pts and in black</a:t>
            </a:r>
          </a:p>
          <a:p>
            <a:pPr lvl="1"/>
            <a:r>
              <a:rPr lang="en-US" dirty="0" smtClean="0"/>
              <a:t>Second bullet line is also in Arial Regular 16pts and in black</a:t>
            </a:r>
          </a:p>
          <a:p>
            <a:pPr lvl="2"/>
            <a:r>
              <a:rPr lang="en-US" dirty="0" smtClean="0"/>
              <a:t>Third bulleted list Arial </a:t>
            </a:r>
            <a:br>
              <a:rPr lang="en-US" dirty="0" smtClean="0"/>
            </a:br>
            <a:r>
              <a:rPr lang="en-US" dirty="0" smtClean="0"/>
              <a:t>Regular 16pts and in black</a:t>
            </a:r>
          </a:p>
          <a:p>
            <a:pPr lvl="3"/>
            <a:r>
              <a:rPr lang="en-US" dirty="0" smtClean="0"/>
              <a:t>Fourth bullet line is also </a:t>
            </a:r>
            <a:br>
              <a:rPr lang="en-US" dirty="0" smtClean="0"/>
            </a:br>
            <a:r>
              <a:rPr lang="en-US" dirty="0" smtClean="0"/>
              <a:t>in Arial Regular 14pts</a:t>
            </a:r>
          </a:p>
          <a:p>
            <a:pPr lvl="4"/>
            <a:r>
              <a:rPr lang="en-US" dirty="0" smtClean="0"/>
              <a:t>Fifth bullet line goes </a:t>
            </a:r>
            <a:br>
              <a:rPr lang="en-US" dirty="0" smtClean="0"/>
            </a:br>
            <a:r>
              <a:rPr lang="en-US" dirty="0" smtClean="0"/>
              <a:t>in Arial Regular 14pts</a:t>
            </a:r>
          </a:p>
        </p:txBody>
      </p:sp>
      <p:sp>
        <p:nvSpPr>
          <p:cNvPr id="10" name="Text Placeholder 6"/>
          <p:cNvSpPr>
            <a:spLocks noGrp="1"/>
          </p:cNvSpPr>
          <p:nvPr>
            <p:ph type="body" sz="quarter" idx="15" hasCustomPrompt="1"/>
          </p:nvPr>
        </p:nvSpPr>
        <p:spPr>
          <a:xfrm>
            <a:off x="6182752" y="1064584"/>
            <a:ext cx="5292513" cy="276999"/>
          </a:xfrm>
        </p:spPr>
        <p:txBody>
          <a:bodyPr/>
          <a:lstStyle>
            <a:lvl1pPr marL="0" indent="0" algn="ctr">
              <a:buNone/>
              <a:defRPr cap="none">
                <a:solidFill>
                  <a:schemeClr val="accent1"/>
                </a:solidFill>
              </a:defRPr>
            </a:lvl1pPr>
          </a:lstStyle>
          <a:p>
            <a:pPr lvl="0"/>
            <a:r>
              <a:rPr lang="en-US" dirty="0" smtClean="0"/>
              <a:t>Subhead goes here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19379" y="5404150"/>
            <a:ext cx="1730848" cy="533831"/>
          </a:xfrm>
          <a:prstGeom prst="rect">
            <a:avLst/>
          </a:prstGeom>
        </p:spPr>
      </p:pic>
    </p:spTree>
    <p:extLst>
      <p:ext uri="{BB962C8B-B14F-4D97-AF65-F5344CB8AC3E}">
        <p14:creationId xmlns:p14="http://schemas.microsoft.com/office/powerpoint/2010/main" val="145868729"/>
      </p:ext>
    </p:extLst>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userDrawn="1">
  <p:cSld name="84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56" y="6312041"/>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a:xfrm>
            <a:off x="431805" y="260350"/>
            <a:ext cx="11000179" cy="792386"/>
          </a:xfrm>
        </p:spPr>
        <p:txBody>
          <a:bodyPr/>
          <a:lstStyle/>
          <a:p>
            <a:r>
              <a:rPr lang="en-US" smtClean="0"/>
              <a:t>Click to edit Master title style</a:t>
            </a:r>
            <a:endParaRPr lang="en-GB"/>
          </a:p>
        </p:txBody>
      </p:sp>
      <p:sp>
        <p:nvSpPr>
          <p:cNvPr id="3" name="Content Placeholder 2"/>
          <p:cNvSpPr>
            <a:spLocks noGrp="1"/>
          </p:cNvSpPr>
          <p:nvPr>
            <p:ph idx="1"/>
          </p:nvPr>
        </p:nvSpPr>
        <p:spPr>
          <a:xfrm>
            <a:off x="431843" y="1124744"/>
            <a:ext cx="11019367" cy="51125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52"/>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a:xfrm>
            <a:off x="11639564" y="6492960"/>
            <a:ext cx="552449" cy="365125"/>
          </a:xfrm>
        </p:spPr>
        <p:txBody>
          <a:bodyPr/>
          <a:lstStyle>
            <a:lvl1pPr>
              <a:defRPr>
                <a:solidFill>
                  <a:srgbClr val="4D4D4F">
                    <a:tint val="75000"/>
                  </a:srgbClr>
                </a:solidFill>
              </a:defRPr>
            </a:lvl1pPr>
          </a:lstStyle>
          <a:p>
            <a:pPr>
              <a:defRPr/>
            </a:pPr>
            <a:fld id="{B231418C-B46F-43B0-AC45-0AAC493D2420}" type="slidenum">
              <a:rPr lang="en-GB"/>
              <a:pPr>
                <a:defRPr/>
              </a:pPr>
              <a:t>‹N°›</a:t>
            </a:fld>
            <a:endParaRPr lang="en-GB" dirty="0"/>
          </a:p>
        </p:txBody>
      </p:sp>
    </p:spTree>
    <p:extLst>
      <p:ext uri="{BB962C8B-B14F-4D97-AF65-F5344CB8AC3E}">
        <p14:creationId xmlns:p14="http://schemas.microsoft.com/office/powerpoint/2010/main" val="294752155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userDrawn="1">
  <p:cSld name="85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56" y="6312041"/>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a:xfrm>
            <a:off x="431805" y="260350"/>
            <a:ext cx="11000179" cy="792386"/>
          </a:xfrm>
        </p:spPr>
        <p:txBody>
          <a:bodyPr/>
          <a:lstStyle/>
          <a:p>
            <a:r>
              <a:rPr lang="en-US" smtClean="0"/>
              <a:t>Click to edit Master title style</a:t>
            </a:r>
            <a:endParaRPr lang="en-GB"/>
          </a:p>
        </p:txBody>
      </p:sp>
      <p:sp>
        <p:nvSpPr>
          <p:cNvPr id="3" name="Content Placeholder 2"/>
          <p:cNvSpPr>
            <a:spLocks noGrp="1"/>
          </p:cNvSpPr>
          <p:nvPr>
            <p:ph idx="1"/>
          </p:nvPr>
        </p:nvSpPr>
        <p:spPr>
          <a:xfrm>
            <a:off x="431843" y="1124744"/>
            <a:ext cx="11019367" cy="51125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52"/>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a:xfrm>
            <a:off x="11639564" y="6492960"/>
            <a:ext cx="552449" cy="365125"/>
          </a:xfrm>
        </p:spPr>
        <p:txBody>
          <a:bodyPr/>
          <a:lstStyle>
            <a:lvl1pPr>
              <a:defRPr>
                <a:solidFill>
                  <a:srgbClr val="4D4D4F">
                    <a:tint val="75000"/>
                  </a:srgbClr>
                </a:solidFill>
              </a:defRPr>
            </a:lvl1pPr>
          </a:lstStyle>
          <a:p>
            <a:pPr>
              <a:defRPr/>
            </a:pPr>
            <a:fld id="{59BAA138-CE51-4A24-BCFA-AA4CA816BCA0}" type="slidenum">
              <a:rPr lang="en-GB"/>
              <a:pPr>
                <a:defRPr/>
              </a:pPr>
              <a:t>‹N°›</a:t>
            </a:fld>
            <a:endParaRPr lang="en-GB" dirty="0"/>
          </a:p>
        </p:txBody>
      </p:sp>
    </p:spTree>
    <p:extLst>
      <p:ext uri="{BB962C8B-B14F-4D97-AF65-F5344CB8AC3E}">
        <p14:creationId xmlns:p14="http://schemas.microsoft.com/office/powerpoint/2010/main" val="250443905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userDrawn="1">
  <p:cSld name="86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56" y="6312041"/>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a:xfrm>
            <a:off x="431805" y="260350"/>
            <a:ext cx="11000179" cy="792386"/>
          </a:xfrm>
        </p:spPr>
        <p:txBody>
          <a:bodyPr/>
          <a:lstStyle/>
          <a:p>
            <a:r>
              <a:rPr lang="en-US" smtClean="0"/>
              <a:t>Click to edit Master title style</a:t>
            </a:r>
            <a:endParaRPr lang="en-GB"/>
          </a:p>
        </p:txBody>
      </p:sp>
      <p:sp>
        <p:nvSpPr>
          <p:cNvPr id="3" name="Content Placeholder 2"/>
          <p:cNvSpPr>
            <a:spLocks noGrp="1"/>
          </p:cNvSpPr>
          <p:nvPr>
            <p:ph idx="1"/>
          </p:nvPr>
        </p:nvSpPr>
        <p:spPr>
          <a:xfrm>
            <a:off x="431843" y="1124744"/>
            <a:ext cx="11019367" cy="51125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52"/>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a:xfrm>
            <a:off x="11639564" y="6492960"/>
            <a:ext cx="552449" cy="365125"/>
          </a:xfrm>
        </p:spPr>
        <p:txBody>
          <a:bodyPr/>
          <a:lstStyle>
            <a:lvl1pPr>
              <a:defRPr>
                <a:solidFill>
                  <a:srgbClr val="4D4D4F">
                    <a:tint val="75000"/>
                  </a:srgbClr>
                </a:solidFill>
              </a:defRPr>
            </a:lvl1pPr>
          </a:lstStyle>
          <a:p>
            <a:pPr>
              <a:defRPr/>
            </a:pPr>
            <a:fld id="{C1166EFD-4FF2-4CDC-AC75-BC27D368384D}" type="slidenum">
              <a:rPr lang="en-GB"/>
              <a:pPr>
                <a:defRPr/>
              </a:pPr>
              <a:t>‹N°›</a:t>
            </a:fld>
            <a:endParaRPr lang="en-GB" dirty="0"/>
          </a:p>
        </p:txBody>
      </p:sp>
    </p:spTree>
    <p:extLst>
      <p:ext uri="{BB962C8B-B14F-4D97-AF65-F5344CB8AC3E}">
        <p14:creationId xmlns:p14="http://schemas.microsoft.com/office/powerpoint/2010/main" val="136139054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userDrawn="1">
  <p:cSld name="87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56" y="6312041"/>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a:xfrm>
            <a:off x="431805" y="260350"/>
            <a:ext cx="11000179" cy="792386"/>
          </a:xfrm>
        </p:spPr>
        <p:txBody>
          <a:bodyPr/>
          <a:lstStyle/>
          <a:p>
            <a:r>
              <a:rPr lang="en-US" smtClean="0"/>
              <a:t>Click to edit Master title style</a:t>
            </a:r>
            <a:endParaRPr lang="en-GB"/>
          </a:p>
        </p:txBody>
      </p:sp>
      <p:sp>
        <p:nvSpPr>
          <p:cNvPr id="3" name="Content Placeholder 2"/>
          <p:cNvSpPr>
            <a:spLocks noGrp="1"/>
          </p:cNvSpPr>
          <p:nvPr>
            <p:ph idx="1"/>
          </p:nvPr>
        </p:nvSpPr>
        <p:spPr>
          <a:xfrm>
            <a:off x="431843" y="1124744"/>
            <a:ext cx="11019367" cy="51125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52"/>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a:xfrm>
            <a:off x="11639564" y="6492960"/>
            <a:ext cx="552449" cy="365125"/>
          </a:xfrm>
        </p:spPr>
        <p:txBody>
          <a:bodyPr/>
          <a:lstStyle>
            <a:lvl1pPr>
              <a:defRPr>
                <a:solidFill>
                  <a:srgbClr val="4D4D4F">
                    <a:tint val="75000"/>
                  </a:srgbClr>
                </a:solidFill>
              </a:defRPr>
            </a:lvl1pPr>
          </a:lstStyle>
          <a:p>
            <a:pPr>
              <a:defRPr/>
            </a:pPr>
            <a:fld id="{F18DDA31-6EE2-48F2-A66E-96DBF79CC2A1}" type="slidenum">
              <a:rPr lang="en-GB"/>
              <a:pPr>
                <a:defRPr/>
              </a:pPr>
              <a:t>‹N°›</a:t>
            </a:fld>
            <a:endParaRPr lang="en-GB" dirty="0"/>
          </a:p>
        </p:txBody>
      </p:sp>
    </p:spTree>
    <p:extLst>
      <p:ext uri="{BB962C8B-B14F-4D97-AF65-F5344CB8AC3E}">
        <p14:creationId xmlns:p14="http://schemas.microsoft.com/office/powerpoint/2010/main" val="366742545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userDrawn="1">
  <p:cSld name="88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56" y="6312041"/>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a:xfrm>
            <a:off x="431805" y="260350"/>
            <a:ext cx="11000179" cy="792386"/>
          </a:xfrm>
        </p:spPr>
        <p:txBody>
          <a:bodyPr/>
          <a:lstStyle/>
          <a:p>
            <a:r>
              <a:rPr lang="en-US" smtClean="0"/>
              <a:t>Click to edit Master title style</a:t>
            </a:r>
            <a:endParaRPr lang="en-GB"/>
          </a:p>
        </p:txBody>
      </p:sp>
      <p:sp>
        <p:nvSpPr>
          <p:cNvPr id="3" name="Content Placeholder 2"/>
          <p:cNvSpPr>
            <a:spLocks noGrp="1"/>
          </p:cNvSpPr>
          <p:nvPr>
            <p:ph idx="1"/>
          </p:nvPr>
        </p:nvSpPr>
        <p:spPr>
          <a:xfrm>
            <a:off x="431843" y="1124744"/>
            <a:ext cx="11019367" cy="51125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52"/>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a:xfrm>
            <a:off x="11639564" y="6492960"/>
            <a:ext cx="552449" cy="365125"/>
          </a:xfrm>
        </p:spPr>
        <p:txBody>
          <a:bodyPr/>
          <a:lstStyle>
            <a:lvl1pPr>
              <a:defRPr>
                <a:solidFill>
                  <a:srgbClr val="4D4D4F">
                    <a:tint val="75000"/>
                  </a:srgbClr>
                </a:solidFill>
              </a:defRPr>
            </a:lvl1pPr>
          </a:lstStyle>
          <a:p>
            <a:pPr>
              <a:defRPr/>
            </a:pPr>
            <a:fld id="{6E42E19A-EEE0-432F-B31F-511DC4D8A775}" type="slidenum">
              <a:rPr lang="en-GB"/>
              <a:pPr>
                <a:defRPr/>
              </a:pPr>
              <a:t>‹N°›</a:t>
            </a:fld>
            <a:endParaRPr lang="en-GB" dirty="0"/>
          </a:p>
        </p:txBody>
      </p:sp>
    </p:spTree>
    <p:extLst>
      <p:ext uri="{BB962C8B-B14F-4D97-AF65-F5344CB8AC3E}">
        <p14:creationId xmlns:p14="http://schemas.microsoft.com/office/powerpoint/2010/main" val="262978721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userDrawn="1">
  <p:cSld name="89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56" y="6312041"/>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a:xfrm>
            <a:off x="431805" y="260350"/>
            <a:ext cx="11000179" cy="792386"/>
          </a:xfrm>
        </p:spPr>
        <p:txBody>
          <a:bodyPr/>
          <a:lstStyle/>
          <a:p>
            <a:r>
              <a:rPr lang="en-US" smtClean="0"/>
              <a:t>Click to edit Master title style</a:t>
            </a:r>
            <a:endParaRPr lang="en-GB"/>
          </a:p>
        </p:txBody>
      </p:sp>
      <p:sp>
        <p:nvSpPr>
          <p:cNvPr id="3" name="Content Placeholder 2"/>
          <p:cNvSpPr>
            <a:spLocks noGrp="1"/>
          </p:cNvSpPr>
          <p:nvPr>
            <p:ph idx="1"/>
          </p:nvPr>
        </p:nvSpPr>
        <p:spPr>
          <a:xfrm>
            <a:off x="431843" y="1124744"/>
            <a:ext cx="11019367" cy="51125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52"/>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a:xfrm>
            <a:off x="11639564" y="6492960"/>
            <a:ext cx="552449" cy="365125"/>
          </a:xfrm>
        </p:spPr>
        <p:txBody>
          <a:bodyPr/>
          <a:lstStyle>
            <a:lvl1pPr>
              <a:defRPr>
                <a:solidFill>
                  <a:srgbClr val="4D4D4F">
                    <a:tint val="75000"/>
                  </a:srgbClr>
                </a:solidFill>
              </a:defRPr>
            </a:lvl1pPr>
          </a:lstStyle>
          <a:p>
            <a:pPr>
              <a:defRPr/>
            </a:pPr>
            <a:fld id="{93ED008A-5BFF-4D10-8696-F827361CB839}" type="slidenum">
              <a:rPr lang="en-GB"/>
              <a:pPr>
                <a:defRPr/>
              </a:pPr>
              <a:t>‹N°›</a:t>
            </a:fld>
            <a:endParaRPr lang="en-GB" dirty="0"/>
          </a:p>
        </p:txBody>
      </p:sp>
    </p:spTree>
    <p:extLst>
      <p:ext uri="{BB962C8B-B14F-4D97-AF65-F5344CB8AC3E}">
        <p14:creationId xmlns:p14="http://schemas.microsoft.com/office/powerpoint/2010/main" val="144096375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userDrawn="1">
  <p:cSld name="27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814956" y="6312041"/>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8" name="Text Placeholder 9"/>
          <p:cNvSpPr>
            <a:spLocks noGrp="1"/>
          </p:cNvSpPr>
          <p:nvPr>
            <p:ph type="body" sz="quarter" idx="14"/>
          </p:nvPr>
        </p:nvSpPr>
        <p:spPr>
          <a:xfrm rot="5400000">
            <a:off x="8871885" y="3113752"/>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5" name="Slide Number Placeholder 4"/>
          <p:cNvSpPr>
            <a:spLocks noGrp="1"/>
          </p:cNvSpPr>
          <p:nvPr>
            <p:ph type="sldNum" sz="quarter" idx="15"/>
          </p:nvPr>
        </p:nvSpPr>
        <p:spPr/>
        <p:txBody>
          <a:bodyPr/>
          <a:lstStyle>
            <a:lvl1pPr>
              <a:defRPr>
                <a:solidFill>
                  <a:srgbClr val="4D4D4F">
                    <a:tint val="75000"/>
                  </a:srgbClr>
                </a:solidFill>
              </a:defRPr>
            </a:lvl1pPr>
          </a:lstStyle>
          <a:p>
            <a:pPr>
              <a:defRPr/>
            </a:pPr>
            <a:fld id="{90D95045-6F14-4F40-A8F4-677BA216B487}" type="slidenum">
              <a:rPr lang="en-GB"/>
              <a:pPr>
                <a:defRPr/>
              </a:pPr>
              <a:t>‹N°›</a:t>
            </a:fld>
            <a:endParaRPr lang="en-GB" dirty="0"/>
          </a:p>
        </p:txBody>
      </p:sp>
    </p:spTree>
    <p:extLst>
      <p:ext uri="{BB962C8B-B14F-4D97-AF65-F5344CB8AC3E}">
        <p14:creationId xmlns:p14="http://schemas.microsoft.com/office/powerpoint/2010/main" val="120155707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userDrawn="1">
  <p:cSld name="90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56" y="6312041"/>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a:xfrm>
            <a:off x="431805" y="260350"/>
            <a:ext cx="11000179" cy="792386"/>
          </a:xfrm>
        </p:spPr>
        <p:txBody>
          <a:bodyPr/>
          <a:lstStyle/>
          <a:p>
            <a:r>
              <a:rPr lang="en-US" smtClean="0"/>
              <a:t>Click to edit Master title style</a:t>
            </a:r>
            <a:endParaRPr lang="en-GB"/>
          </a:p>
        </p:txBody>
      </p:sp>
      <p:sp>
        <p:nvSpPr>
          <p:cNvPr id="3" name="Content Placeholder 2"/>
          <p:cNvSpPr>
            <a:spLocks noGrp="1"/>
          </p:cNvSpPr>
          <p:nvPr>
            <p:ph idx="1"/>
          </p:nvPr>
        </p:nvSpPr>
        <p:spPr>
          <a:xfrm>
            <a:off x="431843" y="1124744"/>
            <a:ext cx="11019367" cy="51125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52"/>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a:xfrm>
            <a:off x="11639564" y="6492960"/>
            <a:ext cx="552449" cy="365125"/>
          </a:xfrm>
        </p:spPr>
        <p:txBody>
          <a:bodyPr/>
          <a:lstStyle>
            <a:lvl1pPr>
              <a:defRPr>
                <a:solidFill>
                  <a:srgbClr val="4D4D4F">
                    <a:tint val="75000"/>
                  </a:srgbClr>
                </a:solidFill>
              </a:defRPr>
            </a:lvl1pPr>
          </a:lstStyle>
          <a:p>
            <a:pPr>
              <a:defRPr/>
            </a:pPr>
            <a:fld id="{BA313D2E-0FFC-4A34-9D12-EB2F74A8F2B8}" type="slidenum">
              <a:rPr lang="en-GB"/>
              <a:pPr>
                <a:defRPr/>
              </a:pPr>
              <a:t>‹N°›</a:t>
            </a:fld>
            <a:endParaRPr lang="en-GB" dirty="0"/>
          </a:p>
        </p:txBody>
      </p:sp>
    </p:spTree>
    <p:extLst>
      <p:ext uri="{BB962C8B-B14F-4D97-AF65-F5344CB8AC3E}">
        <p14:creationId xmlns:p14="http://schemas.microsoft.com/office/powerpoint/2010/main" val="139503406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userDrawn="1">
  <p:cSld name="91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56" y="6312041"/>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a:xfrm>
            <a:off x="431805" y="260350"/>
            <a:ext cx="11000179" cy="792386"/>
          </a:xfrm>
        </p:spPr>
        <p:txBody>
          <a:bodyPr/>
          <a:lstStyle/>
          <a:p>
            <a:r>
              <a:rPr lang="en-US" smtClean="0"/>
              <a:t>Click to edit Master title style</a:t>
            </a:r>
            <a:endParaRPr lang="en-GB"/>
          </a:p>
        </p:txBody>
      </p:sp>
      <p:sp>
        <p:nvSpPr>
          <p:cNvPr id="3" name="Content Placeholder 2"/>
          <p:cNvSpPr>
            <a:spLocks noGrp="1"/>
          </p:cNvSpPr>
          <p:nvPr>
            <p:ph idx="1"/>
          </p:nvPr>
        </p:nvSpPr>
        <p:spPr>
          <a:xfrm>
            <a:off x="431843" y="1124744"/>
            <a:ext cx="11019367" cy="51125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52"/>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a:xfrm>
            <a:off x="11639564" y="6492960"/>
            <a:ext cx="552449" cy="365125"/>
          </a:xfrm>
        </p:spPr>
        <p:txBody>
          <a:bodyPr/>
          <a:lstStyle>
            <a:lvl1pPr>
              <a:defRPr>
                <a:solidFill>
                  <a:srgbClr val="4D4D4F">
                    <a:tint val="75000"/>
                  </a:srgbClr>
                </a:solidFill>
              </a:defRPr>
            </a:lvl1pPr>
          </a:lstStyle>
          <a:p>
            <a:pPr>
              <a:defRPr/>
            </a:pPr>
            <a:fld id="{2381D6BA-0667-41E7-9478-6C6416B891F6}" type="slidenum">
              <a:rPr lang="en-GB"/>
              <a:pPr>
                <a:defRPr/>
              </a:pPr>
              <a:t>‹N°›</a:t>
            </a:fld>
            <a:endParaRPr lang="en-GB" dirty="0"/>
          </a:p>
        </p:txBody>
      </p:sp>
    </p:spTree>
    <p:extLst>
      <p:ext uri="{BB962C8B-B14F-4D97-AF65-F5344CB8AC3E}">
        <p14:creationId xmlns:p14="http://schemas.microsoft.com/office/powerpoint/2010/main" val="334054086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userDrawn="1">
  <p:cSld name="92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25" y="6312041"/>
            <a:ext cx="10945281" cy="430157"/>
          </a:xfrm>
        </p:spPr>
        <p:txBody>
          <a:bodyPr anchor="b"/>
          <a:lstStyle>
            <a:lvl1pPr marL="0" indent="0">
              <a:spcBef>
                <a:spcPts val="0"/>
              </a:spcBef>
              <a:buNone/>
              <a:defRPr sz="90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Text Placeholder 9"/>
          <p:cNvSpPr>
            <a:spLocks noGrp="1"/>
          </p:cNvSpPr>
          <p:nvPr>
            <p:ph type="body" sz="quarter" idx="14"/>
          </p:nvPr>
        </p:nvSpPr>
        <p:spPr>
          <a:xfrm rot="5400000">
            <a:off x="8871885" y="3113752"/>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p:txBody>
          <a:bodyPr/>
          <a:lstStyle>
            <a:lvl1pPr>
              <a:defRPr>
                <a:solidFill>
                  <a:srgbClr val="4D4D4F">
                    <a:tint val="75000"/>
                  </a:srgbClr>
                </a:solidFill>
              </a:defRPr>
            </a:lvl1pPr>
          </a:lstStyle>
          <a:p>
            <a:pPr>
              <a:defRPr/>
            </a:pPr>
            <a:fld id="{05F9C8B8-823A-4433-B8BB-0279F9A24200}" type="slidenum">
              <a:rPr lang="en-GB"/>
              <a:pPr>
                <a:defRPr/>
              </a:pPr>
              <a:t>‹N°›</a:t>
            </a:fld>
            <a:endParaRPr lang="en-GB" dirty="0"/>
          </a:p>
        </p:txBody>
      </p:sp>
    </p:spTree>
    <p:extLst>
      <p:ext uri="{BB962C8B-B14F-4D97-AF65-F5344CB8AC3E}">
        <p14:creationId xmlns:p14="http://schemas.microsoft.com/office/powerpoint/2010/main" val="17441753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Column text+headers,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9605" y="183613"/>
            <a:ext cx="10733617" cy="987425"/>
          </a:xfrm>
        </p:spPr>
        <p:txBody>
          <a:bodyPr/>
          <a:lstStyle/>
          <a:p>
            <a:r>
              <a:rPr lang="en-US" dirty="0" smtClean="0"/>
              <a:t>Headline goes here in Arial Regular </a:t>
            </a:r>
            <a:br>
              <a:rPr lang="en-US" dirty="0" smtClean="0"/>
            </a:br>
            <a:r>
              <a:rPr lang="en-US" dirty="0" smtClean="0"/>
              <a:t>24pts sentence case</a:t>
            </a:r>
            <a:endParaRPr lang="en-US" dirty="0"/>
          </a:p>
        </p:txBody>
      </p:sp>
      <p:sp>
        <p:nvSpPr>
          <p:cNvPr id="4" name="Slide Number Placeholder 3"/>
          <p:cNvSpPr>
            <a:spLocks noGrp="1"/>
          </p:cNvSpPr>
          <p:nvPr>
            <p:ph type="sldNum" sz="quarter" idx="11"/>
          </p:nvPr>
        </p:nvSpPr>
        <p:spPr/>
        <p:txBody>
          <a:bodyPr/>
          <a:lstStyle/>
          <a:p>
            <a:fld id="{2066355A-084C-D24E-9AD2-7E4FC41EA627}" type="slidenum">
              <a:rPr lang="en-US" smtClean="0"/>
              <a:pPr/>
              <a:t>‹N°›</a:t>
            </a:fld>
            <a:endParaRPr lang="en-US" dirty="0"/>
          </a:p>
        </p:txBody>
      </p:sp>
      <p:sp>
        <p:nvSpPr>
          <p:cNvPr id="6" name="Content Placeholder 5"/>
          <p:cNvSpPr>
            <a:spLocks noGrp="1"/>
          </p:cNvSpPr>
          <p:nvPr>
            <p:ph sz="quarter" idx="12" hasCustomPrompt="1"/>
          </p:nvPr>
        </p:nvSpPr>
        <p:spPr>
          <a:xfrm>
            <a:off x="731526" y="1533600"/>
            <a:ext cx="5292513" cy="3126740"/>
          </a:xfrm>
        </p:spPr>
        <p:txBody>
          <a:bodyPr/>
          <a:lstStyle>
            <a:lvl1pPr>
              <a:defRPr baseline="0"/>
            </a:lvl1pPr>
            <a:lvl2pPr marL="171450" indent="0">
              <a:buNone/>
              <a:defRPr/>
            </a:lvl2pPr>
          </a:lstStyle>
          <a:p>
            <a:pPr lvl="0"/>
            <a:r>
              <a:rPr lang="en-US" dirty="0" smtClean="0"/>
              <a:t>Bulleted list first level in Arial </a:t>
            </a:r>
            <a:br>
              <a:rPr lang="en-US" dirty="0" smtClean="0"/>
            </a:br>
            <a:r>
              <a:rPr lang="en-US" dirty="0" smtClean="0"/>
              <a:t>Regular 18pts and in black</a:t>
            </a:r>
          </a:p>
          <a:p>
            <a:pPr lvl="1"/>
            <a:r>
              <a:rPr lang="en-US" dirty="0" smtClean="0"/>
              <a:t>Second bullet line is also in Arial Regular 16pts and in black</a:t>
            </a:r>
          </a:p>
          <a:p>
            <a:pPr lvl="2"/>
            <a:r>
              <a:rPr lang="en-US" dirty="0" smtClean="0"/>
              <a:t>Third bulleted list Arial </a:t>
            </a:r>
            <a:br>
              <a:rPr lang="en-US" dirty="0" smtClean="0"/>
            </a:br>
            <a:r>
              <a:rPr lang="en-US" dirty="0" smtClean="0"/>
              <a:t>Regular 16pts and in black</a:t>
            </a:r>
          </a:p>
          <a:p>
            <a:pPr lvl="3"/>
            <a:r>
              <a:rPr lang="en-US" dirty="0" smtClean="0"/>
              <a:t>Fourth bullet line is also </a:t>
            </a:r>
            <a:br>
              <a:rPr lang="en-US" dirty="0" smtClean="0"/>
            </a:br>
            <a:r>
              <a:rPr lang="en-US" dirty="0" smtClean="0"/>
              <a:t>in Arial Regular 14pts</a:t>
            </a:r>
          </a:p>
          <a:p>
            <a:pPr lvl="4"/>
            <a:r>
              <a:rPr lang="en-US" dirty="0" smtClean="0"/>
              <a:t>Fifth bullet line goes </a:t>
            </a:r>
            <a:br>
              <a:rPr lang="en-US" dirty="0" smtClean="0"/>
            </a:br>
            <a:r>
              <a:rPr lang="en-US" dirty="0" smtClean="0"/>
              <a:t>in Arial Regular 14pts</a:t>
            </a:r>
          </a:p>
        </p:txBody>
      </p:sp>
      <p:sp>
        <p:nvSpPr>
          <p:cNvPr id="7" name="Text Placeholder 6"/>
          <p:cNvSpPr>
            <a:spLocks noGrp="1"/>
          </p:cNvSpPr>
          <p:nvPr>
            <p:ph type="body" sz="quarter" idx="13" hasCustomPrompt="1"/>
          </p:nvPr>
        </p:nvSpPr>
        <p:spPr>
          <a:xfrm>
            <a:off x="731526" y="1064584"/>
            <a:ext cx="5292513" cy="276999"/>
          </a:xfrm>
        </p:spPr>
        <p:txBody>
          <a:bodyPr/>
          <a:lstStyle>
            <a:lvl1pPr marL="0" indent="0" algn="ctr">
              <a:buNone/>
              <a:defRPr cap="none">
                <a:solidFill>
                  <a:schemeClr val="accent1"/>
                </a:solidFill>
              </a:defRPr>
            </a:lvl1pPr>
          </a:lstStyle>
          <a:p>
            <a:pPr lvl="0"/>
            <a:r>
              <a:rPr lang="en-US" dirty="0" smtClean="0"/>
              <a:t>Subhead goes here</a:t>
            </a:r>
          </a:p>
        </p:txBody>
      </p:sp>
      <p:sp>
        <p:nvSpPr>
          <p:cNvPr id="8" name="Content Placeholder 5"/>
          <p:cNvSpPr>
            <a:spLocks noGrp="1"/>
          </p:cNvSpPr>
          <p:nvPr>
            <p:ph sz="quarter" idx="14" hasCustomPrompt="1"/>
          </p:nvPr>
        </p:nvSpPr>
        <p:spPr>
          <a:xfrm>
            <a:off x="6173476" y="1533600"/>
            <a:ext cx="5292513" cy="3126740"/>
          </a:xfrm>
        </p:spPr>
        <p:txBody>
          <a:bodyPr/>
          <a:lstStyle>
            <a:lvl1pPr>
              <a:defRPr baseline="0"/>
            </a:lvl1pPr>
            <a:lvl2pPr marL="171450" indent="0">
              <a:buNone/>
              <a:defRPr/>
            </a:lvl2pPr>
            <a:lvl5pPr>
              <a:defRPr b="0">
                <a:latin typeface="+mn-lt"/>
              </a:defRPr>
            </a:lvl5pPr>
          </a:lstStyle>
          <a:p>
            <a:pPr lvl="0"/>
            <a:r>
              <a:rPr lang="en-US" dirty="0" smtClean="0"/>
              <a:t>Bulleted list first level in Arial </a:t>
            </a:r>
            <a:br>
              <a:rPr lang="en-US" dirty="0" smtClean="0"/>
            </a:br>
            <a:r>
              <a:rPr lang="en-US" dirty="0" smtClean="0"/>
              <a:t>Regular 18pts and in black</a:t>
            </a:r>
          </a:p>
          <a:p>
            <a:pPr lvl="1"/>
            <a:r>
              <a:rPr lang="en-US" dirty="0" smtClean="0"/>
              <a:t>Second bullet line is also in Arial Regular 16pts and in black</a:t>
            </a:r>
          </a:p>
          <a:p>
            <a:pPr lvl="2"/>
            <a:r>
              <a:rPr lang="en-US" dirty="0" smtClean="0"/>
              <a:t>Third bulleted list Arial </a:t>
            </a:r>
            <a:br>
              <a:rPr lang="en-US" dirty="0" smtClean="0"/>
            </a:br>
            <a:r>
              <a:rPr lang="en-US" dirty="0" smtClean="0"/>
              <a:t>Regular 16pts and in black</a:t>
            </a:r>
          </a:p>
          <a:p>
            <a:pPr lvl="3"/>
            <a:r>
              <a:rPr lang="en-US" dirty="0" smtClean="0"/>
              <a:t>Fourth bullet line is also </a:t>
            </a:r>
            <a:br>
              <a:rPr lang="en-US" dirty="0" smtClean="0"/>
            </a:br>
            <a:r>
              <a:rPr lang="en-US" dirty="0" smtClean="0"/>
              <a:t>in Arial Regular 14pts</a:t>
            </a:r>
          </a:p>
          <a:p>
            <a:pPr lvl="4"/>
            <a:r>
              <a:rPr lang="en-US" dirty="0" smtClean="0"/>
              <a:t>Fifth bullet line goes </a:t>
            </a:r>
            <a:br>
              <a:rPr lang="en-US" dirty="0" smtClean="0"/>
            </a:br>
            <a:r>
              <a:rPr lang="en-US" dirty="0" smtClean="0"/>
              <a:t>in Arial Regular 14pts</a:t>
            </a:r>
          </a:p>
        </p:txBody>
      </p:sp>
      <p:sp>
        <p:nvSpPr>
          <p:cNvPr id="10" name="Text Placeholder 6"/>
          <p:cNvSpPr>
            <a:spLocks noGrp="1"/>
          </p:cNvSpPr>
          <p:nvPr>
            <p:ph type="body" sz="quarter" idx="15" hasCustomPrompt="1"/>
          </p:nvPr>
        </p:nvSpPr>
        <p:spPr>
          <a:xfrm>
            <a:off x="6182752" y="1064584"/>
            <a:ext cx="5292513" cy="276999"/>
          </a:xfrm>
        </p:spPr>
        <p:txBody>
          <a:bodyPr/>
          <a:lstStyle>
            <a:lvl1pPr marL="0" indent="0" algn="ctr">
              <a:buNone/>
              <a:defRPr cap="none">
                <a:solidFill>
                  <a:schemeClr val="accent1"/>
                </a:solidFill>
              </a:defRPr>
            </a:lvl1pPr>
          </a:lstStyle>
          <a:p>
            <a:pPr lvl="0"/>
            <a:r>
              <a:rPr lang="en-US" dirty="0" smtClean="0"/>
              <a:t>Subhead goes here</a:t>
            </a:r>
          </a:p>
        </p:txBody>
      </p:sp>
    </p:spTree>
    <p:extLst>
      <p:ext uri="{BB962C8B-B14F-4D97-AF65-F5344CB8AC3E}">
        <p14:creationId xmlns:p14="http://schemas.microsoft.com/office/powerpoint/2010/main" val="998951782"/>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userDrawn="1">
  <p:cSld name="93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25" y="6312041"/>
            <a:ext cx="10945281"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52"/>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p:txBody>
          <a:bodyPr/>
          <a:lstStyle>
            <a:lvl1pPr>
              <a:defRPr/>
            </a:lvl1pPr>
          </a:lstStyle>
          <a:p>
            <a:pPr>
              <a:defRPr/>
            </a:pPr>
            <a:fld id="{60C9604B-AECC-4CC7-A4D5-D28104A7EF28}" type="slidenum">
              <a:rPr lang="en-GB">
                <a:solidFill>
                  <a:srgbClr val="464653"/>
                </a:solidFill>
              </a:rPr>
              <a:pPr>
                <a:defRPr/>
              </a:pPr>
              <a:t>‹N°›</a:t>
            </a:fld>
            <a:endParaRPr lang="en-GB">
              <a:solidFill>
                <a:srgbClr val="464653"/>
              </a:solidFill>
            </a:endParaRPr>
          </a:p>
        </p:txBody>
      </p:sp>
    </p:spTree>
    <p:extLst>
      <p:ext uri="{BB962C8B-B14F-4D97-AF65-F5344CB8AC3E}">
        <p14:creationId xmlns:p14="http://schemas.microsoft.com/office/powerpoint/2010/main" val="283769078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userDrawn="1">
  <p:cSld name="94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626165" y="6155105"/>
            <a:ext cx="10945283" cy="430157"/>
          </a:xfrm>
        </p:spPr>
        <p:txBody>
          <a:bodyPr anchor="b"/>
          <a:lstStyle>
            <a:lvl1pPr marL="0" indent="0" algn="ctr">
              <a:spcBef>
                <a:spcPts val="0"/>
              </a:spcBef>
              <a:spcAft>
                <a:spcPts val="0"/>
              </a:spcAft>
              <a:buNone/>
              <a:defRPr sz="60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5"/>
          <p:cNvSpPr>
            <a:spLocks noGrp="1"/>
          </p:cNvSpPr>
          <p:nvPr>
            <p:ph type="sldNum" sz="quarter" idx="14"/>
          </p:nvPr>
        </p:nvSpPr>
        <p:spPr/>
        <p:txBody>
          <a:bodyPr/>
          <a:lstStyle>
            <a:lvl1pPr>
              <a:defRPr>
                <a:solidFill>
                  <a:srgbClr val="463232"/>
                </a:solidFill>
              </a:defRPr>
            </a:lvl1pPr>
          </a:lstStyle>
          <a:p>
            <a:pPr>
              <a:defRPr/>
            </a:pPr>
            <a:fld id="{198862FC-5D91-463E-95F6-2C1F13571DAB}" type="slidenum">
              <a:rPr lang="en-GB"/>
              <a:pPr>
                <a:defRPr/>
              </a:pPr>
              <a:t>‹N°›</a:t>
            </a:fld>
            <a:endParaRPr lang="en-GB" dirty="0"/>
          </a:p>
        </p:txBody>
      </p:sp>
    </p:spTree>
    <p:extLst>
      <p:ext uri="{BB962C8B-B14F-4D97-AF65-F5344CB8AC3E}">
        <p14:creationId xmlns:p14="http://schemas.microsoft.com/office/powerpoint/2010/main" val="139751085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userDrawn="1">
  <p:cSld name="95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626165" y="6155105"/>
            <a:ext cx="10945283" cy="430157"/>
          </a:xfrm>
        </p:spPr>
        <p:txBody>
          <a:bodyPr anchor="b"/>
          <a:lstStyle>
            <a:lvl1pPr marL="0" indent="0" algn="ctr">
              <a:spcBef>
                <a:spcPts val="0"/>
              </a:spcBef>
              <a:spcAft>
                <a:spcPts val="0"/>
              </a:spcAft>
              <a:buNone/>
              <a:defRPr sz="60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5"/>
          <p:cNvSpPr>
            <a:spLocks noGrp="1"/>
          </p:cNvSpPr>
          <p:nvPr>
            <p:ph type="sldNum" sz="quarter" idx="14"/>
          </p:nvPr>
        </p:nvSpPr>
        <p:spPr/>
        <p:txBody>
          <a:bodyPr/>
          <a:lstStyle>
            <a:lvl1pPr>
              <a:defRPr>
                <a:solidFill>
                  <a:srgbClr val="463232"/>
                </a:solidFill>
              </a:defRPr>
            </a:lvl1pPr>
          </a:lstStyle>
          <a:p>
            <a:pPr>
              <a:defRPr/>
            </a:pPr>
            <a:fld id="{3EA74680-694B-4849-8C41-8C37750136E5}" type="slidenum">
              <a:rPr lang="en-GB"/>
              <a:pPr>
                <a:defRPr/>
              </a:pPr>
              <a:t>‹N°›</a:t>
            </a:fld>
            <a:endParaRPr lang="en-GB" dirty="0"/>
          </a:p>
        </p:txBody>
      </p:sp>
    </p:spTree>
    <p:extLst>
      <p:ext uri="{BB962C8B-B14F-4D97-AF65-F5344CB8AC3E}">
        <p14:creationId xmlns:p14="http://schemas.microsoft.com/office/powerpoint/2010/main" val="425222761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userDrawn="1">
  <p:cSld name="96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25" y="6312041"/>
            <a:ext cx="10945281"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F6F95BD5-C3FD-4E9B-9240-B27EACB3D069}" type="slidenum">
              <a:rPr lang="en-GB" smtClean="0">
                <a:solidFill>
                  <a:srgbClr val="4D4D4F"/>
                </a:solidFill>
              </a:rPr>
              <a:pPr/>
              <a:t>‹N°›</a:t>
            </a:fld>
            <a:endParaRPr lang="en-GB" dirty="0">
              <a:solidFill>
                <a:srgbClr val="4D4D4F"/>
              </a:solidFill>
            </a:endParaRPr>
          </a:p>
        </p:txBody>
      </p:sp>
      <p:sp>
        <p:nvSpPr>
          <p:cNvPr id="10" name="Text Placeholder 9"/>
          <p:cNvSpPr>
            <a:spLocks noGrp="1"/>
          </p:cNvSpPr>
          <p:nvPr>
            <p:ph type="body" sz="quarter" idx="14"/>
          </p:nvPr>
        </p:nvSpPr>
        <p:spPr>
          <a:xfrm rot="5400000">
            <a:off x="8871885" y="3113752"/>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3201971162"/>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userDrawn="1">
  <p:cSld name="7_Two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56" y="6312041"/>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31801" y="1125538"/>
            <a:ext cx="5472000" cy="5111750"/>
          </a:xfrm>
        </p:spPr>
        <p:txBody>
          <a:bodyPr/>
          <a:lstStyle>
            <a:lvl1pPr>
              <a:defRPr sz="1350"/>
            </a:lvl1pPr>
            <a:lvl2pPr>
              <a:defRPr sz="1200"/>
            </a:lvl2pPr>
            <a:lvl3pPr>
              <a:defRPr sz="1050"/>
            </a:lvl3pPr>
            <a:lvl4pPr>
              <a:defRPr sz="900"/>
            </a:lvl4pPr>
            <a:lvl5pPr>
              <a:defRPr sz="90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97649" y="1125538"/>
            <a:ext cx="5253567" cy="5111750"/>
          </a:xfrm>
        </p:spPr>
        <p:txBody>
          <a:bodyPr/>
          <a:lstStyle>
            <a:lvl1pPr>
              <a:defRPr sz="1350"/>
            </a:lvl1pPr>
            <a:lvl2pPr>
              <a:defRPr sz="1200"/>
            </a:lvl2pPr>
            <a:lvl3pPr>
              <a:defRPr sz="1050"/>
            </a:lvl3pPr>
            <a:lvl4pPr>
              <a:defRPr sz="900"/>
            </a:lvl4pPr>
            <a:lvl5pPr>
              <a:defRPr sz="90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2"/>
          </p:nvPr>
        </p:nvSpPr>
        <p:spPr>
          <a:xfrm>
            <a:off x="11651419" y="6492960"/>
            <a:ext cx="540588" cy="365125"/>
          </a:xfrm>
        </p:spPr>
        <p:txBody>
          <a:bodyPr/>
          <a:lstStyle/>
          <a:p>
            <a:fld id="{F6F95BD5-C3FD-4E9B-9240-B27EACB3D069}" type="slidenum">
              <a:rPr lang="en-GB" smtClean="0">
                <a:solidFill>
                  <a:srgbClr val="4D4D4F"/>
                </a:solidFill>
              </a:rPr>
              <a:pPr/>
              <a:t>‹N°›</a:t>
            </a:fld>
            <a:endParaRPr lang="en-GB" dirty="0">
              <a:solidFill>
                <a:srgbClr val="4D4D4F"/>
              </a:solidFill>
            </a:endParaRPr>
          </a:p>
        </p:txBody>
      </p:sp>
      <p:sp>
        <p:nvSpPr>
          <p:cNvPr id="10" name="Text Placeholder 9"/>
          <p:cNvSpPr>
            <a:spLocks noGrp="1"/>
          </p:cNvSpPr>
          <p:nvPr>
            <p:ph type="body" sz="quarter" idx="14"/>
          </p:nvPr>
        </p:nvSpPr>
        <p:spPr>
          <a:xfrm rot="5400000">
            <a:off x="8871885" y="3113752"/>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3948389276"/>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userDrawn="1">
  <p:cSld name="28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814925" y="6312043"/>
            <a:ext cx="10945281"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a:xfrm>
            <a:off x="478380" y="338181"/>
            <a:ext cx="11233149" cy="467820"/>
          </a:xfrm>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a:xfrm>
            <a:off x="11513133" y="6591489"/>
            <a:ext cx="188087" cy="138499"/>
          </a:xfrm>
        </p:spPr>
        <p:txBody>
          <a:bodyPr/>
          <a:lstStyle/>
          <a:p>
            <a:fld id="{F6F95BD5-C3FD-4E9B-9240-B27EACB3D069}" type="slidenum">
              <a:rPr lang="en-GB" smtClean="0">
                <a:solidFill>
                  <a:srgbClr val="4D4D4F">
                    <a:tint val="75000"/>
                  </a:srgbClr>
                </a:solidFill>
              </a:rPr>
              <a:pPr/>
              <a:t>‹N°›</a:t>
            </a:fld>
            <a:endParaRPr lang="en-GB" dirty="0">
              <a:solidFill>
                <a:srgbClr val="4D4D4F">
                  <a:tint val="75000"/>
                </a:srgbClr>
              </a:solidFill>
            </a:endParaRPr>
          </a:p>
        </p:txBody>
      </p:sp>
      <p:sp>
        <p:nvSpPr>
          <p:cNvPr id="8" name="Text Placeholder 9"/>
          <p:cNvSpPr>
            <a:spLocks noGrp="1"/>
          </p:cNvSpPr>
          <p:nvPr>
            <p:ph type="body" sz="quarter" idx="14"/>
          </p:nvPr>
        </p:nvSpPr>
        <p:spPr>
          <a:xfrm rot="5400000">
            <a:off x="8871885" y="311375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70724461"/>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userDrawn="1">
  <p:cSld name="4_Title, Sub, bullets, no logo">
    <p:spTree>
      <p:nvGrpSpPr>
        <p:cNvPr id="1" name=""/>
        <p:cNvGrpSpPr/>
        <p:nvPr/>
      </p:nvGrpSpPr>
      <p:grpSpPr>
        <a:xfrm>
          <a:off x="0" y="0"/>
          <a:ext cx="0" cy="0"/>
          <a:chOff x="0" y="0"/>
          <a:chExt cx="0" cy="0"/>
        </a:xfrm>
      </p:grpSpPr>
      <p:sp>
        <p:nvSpPr>
          <p:cNvPr id="2" name="Title 1"/>
          <p:cNvSpPr>
            <a:spLocks noGrp="1"/>
          </p:cNvSpPr>
          <p:nvPr>
            <p:ph type="title"/>
          </p:nvPr>
        </p:nvSpPr>
        <p:spPr>
          <a:xfrm>
            <a:off x="729642" y="183603"/>
            <a:ext cx="10733617" cy="467820"/>
          </a:xfrm>
        </p:spPr>
        <p:txBody>
          <a:bodyPr/>
          <a:lstStyle/>
          <a:p>
            <a:r>
              <a:rPr lang="en-US" smtClean="0"/>
              <a:t>Click to edit Master title style</a:t>
            </a:r>
            <a:endParaRPr lang="en-US" dirty="0"/>
          </a:p>
        </p:txBody>
      </p:sp>
      <p:sp>
        <p:nvSpPr>
          <p:cNvPr id="6" name="Content Placeholder 5"/>
          <p:cNvSpPr>
            <a:spLocks noGrp="1"/>
          </p:cNvSpPr>
          <p:nvPr>
            <p:ph sz="quarter" idx="12"/>
          </p:nvPr>
        </p:nvSpPr>
        <p:spPr>
          <a:xfrm>
            <a:off x="731530" y="1432800"/>
            <a:ext cx="10728959" cy="3126740"/>
          </a:xfrm>
        </p:spPr>
        <p:txBody>
          <a:bodyPr/>
          <a:lstStyle>
            <a:lvl1pPr>
              <a:defRPr baseline="0"/>
            </a:lvl1pPr>
            <a:lvl2pPr marL="171450" indent="0">
              <a:buNone/>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Text Placeholder 6"/>
          <p:cNvSpPr>
            <a:spLocks noGrp="1"/>
          </p:cNvSpPr>
          <p:nvPr>
            <p:ph type="body" sz="quarter" idx="13"/>
          </p:nvPr>
        </p:nvSpPr>
        <p:spPr>
          <a:xfrm>
            <a:off x="731530" y="961205"/>
            <a:ext cx="10728959" cy="276999"/>
          </a:xfrm>
        </p:spPr>
        <p:txBody>
          <a:bodyPr/>
          <a:lstStyle>
            <a:lvl1pPr marL="0" indent="0" algn="ctr">
              <a:buNone/>
              <a:defRPr cap="none" baseline="0">
                <a:solidFill>
                  <a:schemeClr val="accent1"/>
                </a:solidFill>
              </a:defRPr>
            </a:lvl1pPr>
          </a:lstStyle>
          <a:p>
            <a:pPr lvl="0"/>
            <a:r>
              <a:rPr lang="en-US" smtClean="0"/>
              <a:t>Click to edit Master text styles</a:t>
            </a:r>
          </a:p>
        </p:txBody>
      </p:sp>
      <p:sp>
        <p:nvSpPr>
          <p:cNvPr id="5" name="Slide Number Placeholder 3"/>
          <p:cNvSpPr>
            <a:spLocks noGrp="1"/>
          </p:cNvSpPr>
          <p:nvPr>
            <p:ph type="sldNum" sz="quarter" idx="14"/>
          </p:nvPr>
        </p:nvSpPr>
        <p:spPr>
          <a:xfrm>
            <a:off x="2453523" y="6094113"/>
            <a:ext cx="188087" cy="138499"/>
          </a:xfrm>
        </p:spPr>
        <p:txBody>
          <a:bodyPr/>
          <a:lstStyle>
            <a:lvl1pPr>
              <a:defRPr/>
            </a:lvl1pPr>
          </a:lstStyle>
          <a:p>
            <a:pPr>
              <a:defRPr/>
            </a:pPr>
            <a:fld id="{DD4B93A7-9291-4C33-ADAB-439C14C0B5D7}" type="slidenum">
              <a:rPr lang="en-US">
                <a:solidFill>
                  <a:srgbClr val="4D4D4F"/>
                </a:solidFill>
              </a:rPr>
              <a:pPr>
                <a:defRPr/>
              </a:pPr>
              <a:t>‹N°›</a:t>
            </a:fld>
            <a:endParaRPr lang="en-US" dirty="0">
              <a:solidFill>
                <a:srgbClr val="4D4D4F"/>
              </a:solidFill>
            </a:endParaRPr>
          </a:p>
        </p:txBody>
      </p:sp>
    </p:spTree>
    <p:extLst>
      <p:ext uri="{BB962C8B-B14F-4D97-AF65-F5344CB8AC3E}">
        <p14:creationId xmlns:p14="http://schemas.microsoft.com/office/powerpoint/2010/main" val="292193614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userDrawn="1">
  <p:cSld name="97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25" y="6312043"/>
            <a:ext cx="10945281"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a:xfrm>
            <a:off x="478380" y="338181"/>
            <a:ext cx="11233149" cy="467820"/>
          </a:xfr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a:xfrm>
            <a:off x="11513133" y="6591489"/>
            <a:ext cx="188087" cy="138499"/>
          </a:xfrm>
        </p:spPr>
        <p:txBody>
          <a:bodyPr/>
          <a:lstStyle/>
          <a:p>
            <a:fld id="{F6F95BD5-C3FD-4E9B-9240-B27EACB3D069}" type="slidenum">
              <a:rPr lang="en-GB" smtClean="0">
                <a:solidFill>
                  <a:srgbClr val="4D4D4F"/>
                </a:solidFill>
              </a:rPr>
              <a:pPr/>
              <a:t>‹N°›</a:t>
            </a:fld>
            <a:endParaRPr lang="en-GB">
              <a:solidFill>
                <a:srgbClr val="4D4D4F"/>
              </a:solidFill>
            </a:endParaRPr>
          </a:p>
        </p:txBody>
      </p:sp>
      <p:sp>
        <p:nvSpPr>
          <p:cNvPr id="10" name="Text Placeholder 9"/>
          <p:cNvSpPr>
            <a:spLocks noGrp="1"/>
          </p:cNvSpPr>
          <p:nvPr>
            <p:ph type="body" sz="quarter" idx="14"/>
          </p:nvPr>
        </p:nvSpPr>
        <p:spPr>
          <a:xfrm rot="5400000">
            <a:off x="8871885" y="311375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211335965"/>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userDrawn="1">
  <p:cSld name="29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814925" y="6312041"/>
            <a:ext cx="10945281"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8" name="Text Placeholder 9"/>
          <p:cNvSpPr>
            <a:spLocks noGrp="1"/>
          </p:cNvSpPr>
          <p:nvPr>
            <p:ph type="body" sz="quarter" idx="14"/>
          </p:nvPr>
        </p:nvSpPr>
        <p:spPr>
          <a:xfrm rot="5400000">
            <a:off x="8871885" y="3113752"/>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5" name="Slide Number Placeholder 4"/>
          <p:cNvSpPr>
            <a:spLocks noGrp="1"/>
          </p:cNvSpPr>
          <p:nvPr>
            <p:ph type="sldNum" sz="quarter" idx="15"/>
          </p:nvPr>
        </p:nvSpPr>
        <p:spPr/>
        <p:txBody>
          <a:bodyPr/>
          <a:lstStyle>
            <a:lvl1pPr>
              <a:defRPr/>
            </a:lvl1pPr>
          </a:lstStyle>
          <a:p>
            <a:pPr>
              <a:defRPr/>
            </a:pPr>
            <a:fld id="{64B2797F-1CA2-48C3-92C5-925EB7A56685}" type="slidenum">
              <a:rPr lang="en-GB">
                <a:solidFill>
                  <a:srgbClr val="464653"/>
                </a:solidFill>
              </a:rPr>
              <a:pPr>
                <a:defRPr/>
              </a:pPr>
              <a:t>‹N°›</a:t>
            </a:fld>
            <a:endParaRPr lang="en-GB" dirty="0">
              <a:solidFill>
                <a:srgbClr val="464653"/>
              </a:solidFill>
            </a:endParaRPr>
          </a:p>
        </p:txBody>
      </p:sp>
    </p:spTree>
    <p:extLst>
      <p:ext uri="{BB962C8B-B14F-4D97-AF65-F5344CB8AC3E}">
        <p14:creationId xmlns:p14="http://schemas.microsoft.com/office/powerpoint/2010/main" val="298738015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userDrawn="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lvl1pPr>
              <a:spcAft>
                <a:spcPts val="900"/>
              </a:spcAft>
              <a:defRPr>
                <a:solidFill>
                  <a:schemeClr val="bg2">
                    <a:lumMod val="50000"/>
                  </a:schemeClr>
                </a:solidFill>
              </a:defRPr>
            </a:lvl1pPr>
            <a:lvl2pPr>
              <a:spcAft>
                <a:spcPts val="900"/>
              </a:spcAft>
              <a:defRPr>
                <a:solidFill>
                  <a:schemeClr val="bg2">
                    <a:lumMod val="50000"/>
                  </a:schemeClr>
                </a:solidFill>
              </a:defRPr>
            </a:lvl2pPr>
            <a:lvl3pPr>
              <a:spcAft>
                <a:spcPts val="900"/>
              </a:spcAft>
              <a:defRPr>
                <a:solidFill>
                  <a:schemeClr val="bg2">
                    <a:lumMod val="50000"/>
                  </a:schemeClr>
                </a:solidFill>
              </a:defRPr>
            </a:lvl3pPr>
            <a:lvl4pPr>
              <a:spcAft>
                <a:spcPts val="900"/>
              </a:spcAft>
              <a:defRPr>
                <a:solidFill>
                  <a:schemeClr val="bg2">
                    <a:lumMod val="50000"/>
                  </a:schemeClr>
                </a:solidFill>
              </a:defRPr>
            </a:lvl4pPr>
            <a:lvl5pPr>
              <a:spcAft>
                <a:spcPts val="900"/>
              </a:spcAft>
              <a:defRPr>
                <a:solidFill>
                  <a:schemeClr val="bg2">
                    <a:lumMod val="50000"/>
                  </a:schemeClr>
                </a:solidFil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Content Placeholder 6"/>
          <p:cNvSpPr>
            <a:spLocks noGrp="1"/>
          </p:cNvSpPr>
          <p:nvPr>
            <p:ph sz="quarter" idx="10"/>
          </p:nvPr>
        </p:nvSpPr>
        <p:spPr>
          <a:xfrm>
            <a:off x="628721" y="6288196"/>
            <a:ext cx="10754783" cy="485775"/>
          </a:xfrm>
        </p:spPr>
        <p:txBody>
          <a:bodyPr/>
          <a:lstStyle>
            <a:lvl1pPr marL="0" indent="0">
              <a:buFont typeface="Arial" pitchFamily="34" charset="0"/>
              <a:buNone/>
              <a:defRPr sz="675"/>
            </a:lvl1pPr>
            <a:lvl2pPr marL="1191" indent="0">
              <a:buNone/>
              <a:defRPr sz="788"/>
            </a:lvl2pPr>
            <a:lvl3pPr marL="146447" indent="0">
              <a:buNone/>
              <a:defRPr sz="750"/>
            </a:lvl3pPr>
            <a:lvl4pPr marL="344090" indent="0">
              <a:buNone/>
              <a:defRPr sz="750"/>
            </a:lvl4pPr>
            <a:lvl5pPr marL="461963" indent="0">
              <a:buNone/>
              <a:defRPr sz="675"/>
            </a:lvl5pPr>
          </a:lstStyle>
          <a:p>
            <a:pPr lvl="0"/>
            <a:r>
              <a:rPr lang="en-US" dirty="0" smtClean="0"/>
              <a:t>Click to edit Master text styles</a:t>
            </a:r>
          </a:p>
        </p:txBody>
      </p:sp>
      <p:sp>
        <p:nvSpPr>
          <p:cNvPr id="9" name="Slide Number Placeholder 5"/>
          <p:cNvSpPr>
            <a:spLocks noGrp="1"/>
          </p:cNvSpPr>
          <p:nvPr>
            <p:ph type="sldNum" sz="quarter" idx="11"/>
          </p:nvPr>
        </p:nvSpPr>
        <p:spPr>
          <a:xfrm>
            <a:off x="11825708" y="6500919"/>
            <a:ext cx="230832" cy="153888"/>
          </a:xfrm>
        </p:spPr>
        <p:txBody>
          <a:bodyPr/>
          <a:lstStyle>
            <a:lvl1pPr>
              <a:defRPr sz="750"/>
            </a:lvl1pPr>
          </a:lstStyle>
          <a:p>
            <a:pPr>
              <a:defRPr/>
            </a:pPr>
            <a:fld id="{BD5FD4E1-9B15-4ED1-BFD2-8EAFFEE2E9AD}" type="slidenum">
              <a:rPr lang="en-GB">
                <a:solidFill>
                  <a:srgbClr val="4D4D4F"/>
                </a:solidFill>
              </a:rPr>
              <a:pPr>
                <a:defRPr/>
              </a:pPr>
              <a:t>‹N°›</a:t>
            </a:fld>
            <a:endParaRPr lang="en-GB" dirty="0">
              <a:solidFill>
                <a:srgbClr val="4D4D4F"/>
              </a:solidFill>
            </a:endParaRPr>
          </a:p>
        </p:txBody>
      </p:sp>
    </p:spTree>
    <p:extLst>
      <p:ext uri="{BB962C8B-B14F-4D97-AF65-F5344CB8AC3E}">
        <p14:creationId xmlns:p14="http://schemas.microsoft.com/office/powerpoint/2010/main" val="2242730286"/>
      </p:ext>
    </p:extLst>
  </p:cSld>
  <p:clrMapOvr>
    <a:masterClrMapping/>
  </p:clrMapOvr>
  <p:transition spd="med">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4" y="6356495"/>
            <a:ext cx="2844800" cy="365125"/>
          </a:xfrm>
          <a:prstGeom prst="rect">
            <a:avLst/>
          </a:prstGeom>
        </p:spPr>
        <p:txBody>
          <a:bodyPr/>
          <a:lstStyle>
            <a:lvl1pPr>
              <a:defRPr/>
            </a:lvl1pPr>
          </a:lstStyle>
          <a:p>
            <a:pPr defTabSz="342900">
              <a:defRPr/>
            </a:pPr>
            <a:fld id="{D8BC0FBF-77D6-4A41-A7F7-E5F2EFF2AECF}" type="datetimeFigureOut">
              <a:rPr lang="en-GB" smtClean="0">
                <a:solidFill>
                  <a:srgbClr val="FFFFFF"/>
                </a:solidFill>
              </a:rPr>
              <a:pPr defTabSz="342900">
                <a:defRPr/>
              </a:pPr>
              <a:t>24/01/2019</a:t>
            </a:fld>
            <a:endParaRPr lang="en-GB" dirty="0">
              <a:solidFill>
                <a:srgbClr val="FFFFFF"/>
              </a:solidFill>
            </a:endParaRPr>
          </a:p>
        </p:txBody>
      </p:sp>
      <p:sp>
        <p:nvSpPr>
          <p:cNvPr id="3" name="Footer Placeholder 4"/>
          <p:cNvSpPr>
            <a:spLocks noGrp="1"/>
          </p:cNvSpPr>
          <p:nvPr>
            <p:ph type="ftr" sz="quarter" idx="11"/>
          </p:nvPr>
        </p:nvSpPr>
        <p:spPr>
          <a:xfrm>
            <a:off x="4165600" y="6356495"/>
            <a:ext cx="3860800" cy="365125"/>
          </a:xfrm>
          <a:prstGeom prst="rect">
            <a:avLst/>
          </a:prstGeom>
        </p:spPr>
        <p:txBody>
          <a:bodyPr/>
          <a:lstStyle>
            <a:lvl1pPr>
              <a:defRPr/>
            </a:lvl1pPr>
          </a:lstStyle>
          <a:p>
            <a:pPr defTabSz="342900">
              <a:defRPr/>
            </a:pPr>
            <a:endParaRPr lang="en-GB" dirty="0">
              <a:solidFill>
                <a:srgbClr val="FFFFFF"/>
              </a:solidFill>
            </a:endParaRPr>
          </a:p>
        </p:txBody>
      </p:sp>
      <p:sp>
        <p:nvSpPr>
          <p:cNvPr id="4" name="Slide Number Placeholder 5"/>
          <p:cNvSpPr>
            <a:spLocks noGrp="1"/>
          </p:cNvSpPr>
          <p:nvPr>
            <p:ph type="sldNum" sz="quarter" idx="12"/>
          </p:nvPr>
        </p:nvSpPr>
        <p:spPr/>
        <p:txBody>
          <a:bodyPr/>
          <a:lstStyle>
            <a:lvl1pPr>
              <a:defRPr/>
            </a:lvl1pPr>
          </a:lstStyle>
          <a:p>
            <a:pPr>
              <a:defRPr/>
            </a:pPr>
            <a:fld id="{B7EA24AB-69EB-4843-9F9B-1E429AB60C5B}" type="slidenum">
              <a:rPr lang="en-GB">
                <a:solidFill>
                  <a:srgbClr val="FFFFFF"/>
                </a:solidFill>
              </a:rPr>
              <a:pPr>
                <a:defRPr/>
              </a:pPr>
              <a:t>‹N°›</a:t>
            </a:fld>
            <a:endParaRPr lang="en-GB" dirty="0">
              <a:solidFill>
                <a:srgbClr val="FFFFFF"/>
              </a:solidFill>
            </a:endParaRPr>
          </a:p>
        </p:txBody>
      </p:sp>
    </p:spTree>
    <p:extLst>
      <p:ext uri="{BB962C8B-B14F-4D97-AF65-F5344CB8AC3E}">
        <p14:creationId xmlns:p14="http://schemas.microsoft.com/office/powerpoint/2010/main" val="607664765"/>
      </p:ext>
    </p:extLst>
  </p:cSld>
  <p:clrMapOvr>
    <a:masterClrMapping/>
  </p:clrMapOvr>
  <p:transition spd="med">
    <p:fade/>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2"/>
          <p:cNvSpPr>
            <a:spLocks noGrp="1"/>
          </p:cNvSpPr>
          <p:nvPr>
            <p:ph type="body" idx="11"/>
          </p:nvPr>
        </p:nvSpPr>
        <p:spPr>
          <a:xfrm>
            <a:off x="171882" y="1027113"/>
            <a:ext cx="11702625" cy="506666"/>
          </a:xfrm>
        </p:spPr>
        <p:txBody>
          <a:bodyPr anchor="t" anchorCtr="0">
            <a:noAutofit/>
          </a:bodyPr>
          <a:lstStyle>
            <a:lvl1pPr marL="0" indent="0">
              <a:spcBef>
                <a:spcPts val="0"/>
              </a:spcBef>
              <a:buNone/>
              <a:defRPr sz="1050" b="1" baseline="0">
                <a:solidFill>
                  <a:srgbClr val="53575E"/>
                </a:solidFill>
                <a:latin typeface="Arial" pitchFamily="34" charset="0"/>
                <a:cs typeface="Arial"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5" name="Slide Number Placeholder 4"/>
          <p:cNvSpPr>
            <a:spLocks noGrp="1"/>
          </p:cNvSpPr>
          <p:nvPr>
            <p:ph type="sldNum" sz="quarter" idx="12"/>
          </p:nvPr>
        </p:nvSpPr>
        <p:spPr>
          <a:xfrm>
            <a:off x="5232404" y="6356382"/>
            <a:ext cx="2844801" cy="366183"/>
          </a:xfrm>
          <a:prstGeom prst="rect">
            <a:avLst/>
          </a:prstGeom>
        </p:spPr>
        <p:txBody>
          <a:bodyPr/>
          <a:lstStyle>
            <a:lvl1pPr algn="ctr">
              <a:defRPr/>
            </a:lvl1pPr>
          </a:lstStyle>
          <a:p>
            <a:fld id="{5B429F97-1801-4A80-B8B8-FB2FA30D2B81}" type="slidenum">
              <a:rPr lang="en-US" smtClean="0"/>
              <a:pPr/>
              <a:t>‹N°›</a:t>
            </a:fld>
            <a:endParaRPr lang="en-US" dirty="0"/>
          </a:p>
        </p:txBody>
      </p:sp>
    </p:spTree>
    <p:extLst>
      <p:ext uri="{BB962C8B-B14F-4D97-AF65-F5344CB8AC3E}">
        <p14:creationId xmlns:p14="http://schemas.microsoft.com/office/powerpoint/2010/main" val="226869426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userDrawn="1">
  <p:cSld name="98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25" y="6312009"/>
            <a:ext cx="10945281"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78388" y="1124744"/>
            <a:ext cx="11281833" cy="51125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2"/>
          </p:nvPr>
        </p:nvSpPr>
        <p:spPr/>
        <p:txBody>
          <a:bodyPr/>
          <a:lstStyle/>
          <a:p>
            <a:fld id="{F6F95BD5-C3FD-4E9B-9240-B27EACB3D069}" type="slidenum">
              <a:rPr lang="en-GB" smtClean="0"/>
              <a:pPr/>
              <a:t>‹N°›</a:t>
            </a:fld>
            <a:endParaRPr lang="en-GB" dirty="0"/>
          </a:p>
        </p:txBody>
      </p:sp>
      <p:sp>
        <p:nvSpPr>
          <p:cNvPr id="10" name="Text Placeholder 9"/>
          <p:cNvSpPr>
            <a:spLocks noGrp="1"/>
          </p:cNvSpPr>
          <p:nvPr>
            <p:ph type="body" sz="quarter" idx="14"/>
          </p:nvPr>
        </p:nvSpPr>
        <p:spPr>
          <a:xfrm rot="5400000">
            <a:off x="8871885" y="3113720"/>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2181850210"/>
      </p:ext>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userDrawn="1">
  <p:cSld name="99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25" y="6312011"/>
            <a:ext cx="10945281"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a:xfrm>
            <a:off x="478383" y="338181"/>
            <a:ext cx="11233149" cy="467820"/>
          </a:xfr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a:xfrm>
            <a:off x="11513133" y="6591457"/>
            <a:ext cx="188087" cy="138499"/>
          </a:xfrm>
        </p:spPr>
        <p:txBody>
          <a:bodyPr/>
          <a:lstStyle/>
          <a:p>
            <a:fld id="{F6F95BD5-C3FD-4E9B-9240-B27EACB3D069}" type="slidenum">
              <a:rPr lang="en-GB" smtClean="0">
                <a:solidFill>
                  <a:srgbClr val="4D4D4F">
                    <a:tint val="75000"/>
                  </a:srgbClr>
                </a:solidFill>
              </a:rPr>
              <a:pPr/>
              <a:t>‹N°›</a:t>
            </a:fld>
            <a:endParaRPr lang="en-GB" dirty="0">
              <a:solidFill>
                <a:srgbClr val="4D4D4F">
                  <a:tint val="75000"/>
                </a:srgbClr>
              </a:solidFill>
            </a:endParaRPr>
          </a:p>
        </p:txBody>
      </p:sp>
      <p:sp>
        <p:nvSpPr>
          <p:cNvPr id="10" name="Text Placeholder 9"/>
          <p:cNvSpPr>
            <a:spLocks noGrp="1"/>
          </p:cNvSpPr>
          <p:nvPr>
            <p:ph type="body" sz="quarter" idx="14"/>
          </p:nvPr>
        </p:nvSpPr>
        <p:spPr>
          <a:xfrm rot="5400000">
            <a:off x="8871885" y="3113722"/>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919253682"/>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userDrawn="1">
  <p:cSld name="30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814948" y="6312025"/>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p>
            <a:fld id="{F6F95BD5-C3FD-4E9B-9240-B27EACB3D069}" type="slidenum">
              <a:rPr lang="en-GB" smtClean="0">
                <a:solidFill>
                  <a:srgbClr val="4D4D4F">
                    <a:tint val="75000"/>
                  </a:srgbClr>
                </a:solidFill>
              </a:rPr>
              <a:pPr/>
              <a:t>‹N°›</a:t>
            </a:fld>
            <a:endParaRPr lang="en-GB" dirty="0">
              <a:solidFill>
                <a:srgbClr val="4D4D4F">
                  <a:tint val="75000"/>
                </a:srgbClr>
              </a:solidFill>
            </a:endParaRPr>
          </a:p>
        </p:txBody>
      </p:sp>
      <p:sp>
        <p:nvSpPr>
          <p:cNvPr id="8" name="Text Placeholder 9"/>
          <p:cNvSpPr>
            <a:spLocks noGrp="1"/>
          </p:cNvSpPr>
          <p:nvPr>
            <p:ph type="body" sz="quarter" idx="14"/>
          </p:nvPr>
        </p:nvSpPr>
        <p:spPr>
          <a:xfrm rot="5400000">
            <a:off x="8871885" y="3113736"/>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757601705"/>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userDrawn="1">
  <p:cSld name="32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814925" y="6312057"/>
            <a:ext cx="10945281"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8" name="Text Placeholder 9"/>
          <p:cNvSpPr>
            <a:spLocks noGrp="1"/>
          </p:cNvSpPr>
          <p:nvPr>
            <p:ph type="body" sz="quarter" idx="14"/>
          </p:nvPr>
        </p:nvSpPr>
        <p:spPr>
          <a:xfrm rot="5400000">
            <a:off x="8871885" y="3113768"/>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5" name="Slide Number Placeholder 4"/>
          <p:cNvSpPr>
            <a:spLocks noGrp="1"/>
          </p:cNvSpPr>
          <p:nvPr>
            <p:ph type="sldNum" sz="quarter" idx="15"/>
          </p:nvPr>
        </p:nvSpPr>
        <p:spPr/>
        <p:txBody>
          <a:bodyPr/>
          <a:lstStyle>
            <a:lvl1pPr>
              <a:defRPr/>
            </a:lvl1pPr>
          </a:lstStyle>
          <a:p>
            <a:pPr>
              <a:defRPr/>
            </a:pPr>
            <a:fld id="{7161E37C-5DA7-48D2-A4F4-B5FBF4DD7582}" type="slidenum">
              <a:rPr lang="en-GB">
                <a:solidFill>
                  <a:srgbClr val="464653"/>
                </a:solidFill>
              </a:rPr>
              <a:pPr>
                <a:defRPr/>
              </a:pPr>
              <a:t>‹N°›</a:t>
            </a:fld>
            <a:endParaRPr lang="en-GB" dirty="0">
              <a:solidFill>
                <a:srgbClr val="464653"/>
              </a:solidFill>
            </a:endParaRPr>
          </a:p>
        </p:txBody>
      </p:sp>
    </p:spTree>
    <p:extLst>
      <p:ext uri="{BB962C8B-B14F-4D97-AF65-F5344CB8AC3E}">
        <p14:creationId xmlns:p14="http://schemas.microsoft.com/office/powerpoint/2010/main" val="945660927"/>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userDrawn="1">
  <p:cSld name="33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814925" y="6312057"/>
            <a:ext cx="10945281"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8" name="Text Placeholder 9"/>
          <p:cNvSpPr>
            <a:spLocks noGrp="1"/>
          </p:cNvSpPr>
          <p:nvPr>
            <p:ph type="body" sz="quarter" idx="14"/>
          </p:nvPr>
        </p:nvSpPr>
        <p:spPr>
          <a:xfrm rot="5400000">
            <a:off x="8871885" y="3113768"/>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5" name="Slide Number Placeholder 4"/>
          <p:cNvSpPr>
            <a:spLocks noGrp="1"/>
          </p:cNvSpPr>
          <p:nvPr>
            <p:ph type="sldNum" sz="quarter" idx="15"/>
          </p:nvPr>
        </p:nvSpPr>
        <p:spPr/>
        <p:txBody>
          <a:bodyPr/>
          <a:lstStyle>
            <a:lvl1pPr>
              <a:defRPr/>
            </a:lvl1pPr>
          </a:lstStyle>
          <a:p>
            <a:pPr>
              <a:defRPr/>
            </a:pPr>
            <a:fld id="{B54477F3-4379-4D29-8DD0-3A4492C4B75D}" type="slidenum">
              <a:rPr lang="en-GB">
                <a:solidFill>
                  <a:srgbClr val="464653"/>
                </a:solidFill>
              </a:rPr>
              <a:pPr>
                <a:defRPr/>
              </a:pPr>
              <a:t>‹N°›</a:t>
            </a:fld>
            <a:endParaRPr lang="en-GB" dirty="0">
              <a:solidFill>
                <a:srgbClr val="464653"/>
              </a:solidFill>
            </a:endParaRPr>
          </a:p>
        </p:txBody>
      </p:sp>
    </p:spTree>
    <p:extLst>
      <p:ext uri="{BB962C8B-B14F-4D97-AF65-F5344CB8AC3E}">
        <p14:creationId xmlns:p14="http://schemas.microsoft.com/office/powerpoint/2010/main" val="2116557250"/>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userDrawn="1">
  <p:cSld name="34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814925" y="6312057"/>
            <a:ext cx="10945281"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8" name="Text Placeholder 9"/>
          <p:cNvSpPr>
            <a:spLocks noGrp="1"/>
          </p:cNvSpPr>
          <p:nvPr>
            <p:ph type="body" sz="quarter" idx="14"/>
          </p:nvPr>
        </p:nvSpPr>
        <p:spPr>
          <a:xfrm rot="5400000">
            <a:off x="8871885" y="3113768"/>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5" name="Slide Number Placeholder 4"/>
          <p:cNvSpPr>
            <a:spLocks noGrp="1"/>
          </p:cNvSpPr>
          <p:nvPr>
            <p:ph type="sldNum" sz="quarter" idx="15"/>
          </p:nvPr>
        </p:nvSpPr>
        <p:spPr/>
        <p:txBody>
          <a:bodyPr/>
          <a:lstStyle>
            <a:lvl1pPr>
              <a:defRPr/>
            </a:lvl1pPr>
          </a:lstStyle>
          <a:p>
            <a:pPr>
              <a:defRPr/>
            </a:pPr>
            <a:fld id="{4B6E3F7A-F07D-4229-BE70-50FBABE05DBB}" type="slidenum">
              <a:rPr lang="en-GB">
                <a:solidFill>
                  <a:srgbClr val="464653"/>
                </a:solidFill>
              </a:rPr>
              <a:pPr>
                <a:defRPr/>
              </a:pPr>
              <a:t>‹N°›</a:t>
            </a:fld>
            <a:endParaRPr lang="en-GB" dirty="0">
              <a:solidFill>
                <a:srgbClr val="464653"/>
              </a:solidFill>
            </a:endParaRPr>
          </a:p>
        </p:txBody>
      </p:sp>
    </p:spTree>
    <p:extLst>
      <p:ext uri="{BB962C8B-B14F-4D97-AF65-F5344CB8AC3E}">
        <p14:creationId xmlns:p14="http://schemas.microsoft.com/office/powerpoint/2010/main" val="2591220949"/>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userDrawn="1">
  <p:cSld name="100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25" y="6312065"/>
            <a:ext cx="10945281" cy="430157"/>
          </a:xfrm>
        </p:spPr>
        <p:txBody>
          <a:bodyPr anchor="b"/>
          <a:lstStyle>
            <a:lvl1pPr marL="0" indent="0">
              <a:spcBef>
                <a:spcPts val="0"/>
              </a:spcBef>
              <a:buNone/>
              <a:defRPr sz="750"/>
            </a:lvl1pPr>
            <a:lvl2pPr marL="342175" indent="0">
              <a:buNone/>
              <a:defRPr sz="900"/>
            </a:lvl2pPr>
            <a:lvl3pPr marL="684347" indent="0">
              <a:buNone/>
              <a:defRPr sz="900"/>
            </a:lvl3pPr>
            <a:lvl4pPr marL="1026521" indent="0">
              <a:buNone/>
              <a:defRPr sz="900"/>
            </a:lvl4pPr>
            <a:lvl5pPr marL="1368695"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88"/>
            <a:ext cx="5899380" cy="431801"/>
          </a:xfrm>
        </p:spPr>
        <p:txBody>
          <a:bodyPr/>
          <a:lstStyle>
            <a:lvl1pPr marL="0" indent="0">
              <a:buFontTx/>
              <a:buNone/>
              <a:defRPr sz="1050" b="1">
                <a:solidFill>
                  <a:schemeClr val="accent4"/>
                </a:solidFill>
              </a:defRPr>
            </a:lvl1pPr>
            <a:lvl2pPr marL="342175" indent="0">
              <a:buFontTx/>
              <a:buNone/>
              <a:defRPr/>
            </a:lvl2pPr>
            <a:lvl3pPr marL="684347" indent="0">
              <a:buFontTx/>
              <a:buNone/>
              <a:defRPr/>
            </a:lvl3pPr>
            <a:lvl4pPr marL="1026521" indent="0">
              <a:buFontTx/>
              <a:buNone/>
              <a:defRPr/>
            </a:lvl4pPr>
            <a:lvl5pPr marL="1368695"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p:txBody>
          <a:bodyPr/>
          <a:lstStyle>
            <a:lvl1pPr>
              <a:defRPr/>
            </a:lvl1pPr>
          </a:lstStyle>
          <a:p>
            <a:pPr>
              <a:defRPr/>
            </a:pPr>
            <a:fld id="{F7B25F6F-7B3A-4061-887D-09C5113476ED}" type="slidenum">
              <a:rPr lang="en-GB">
                <a:solidFill>
                  <a:srgbClr val="464653"/>
                </a:solidFill>
              </a:rPr>
              <a:pPr>
                <a:defRPr/>
              </a:pPr>
              <a:t>‹N°›</a:t>
            </a:fld>
            <a:endParaRPr lang="en-GB">
              <a:solidFill>
                <a:srgbClr val="464653"/>
              </a:solidFill>
            </a:endParaRPr>
          </a:p>
        </p:txBody>
      </p:sp>
    </p:spTree>
    <p:extLst>
      <p:ext uri="{BB962C8B-B14F-4D97-AF65-F5344CB8AC3E}">
        <p14:creationId xmlns:p14="http://schemas.microsoft.com/office/powerpoint/2010/main" val="3401503342"/>
      </p:ext>
    </p:extLst>
  </p:cSld>
  <p:clrMapOvr>
    <a:masterClrMapping/>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userDrawn="1">
  <p:cSld name="35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814925" y="6312057"/>
            <a:ext cx="10945281"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8" name="Text Placeholder 9"/>
          <p:cNvSpPr>
            <a:spLocks noGrp="1"/>
          </p:cNvSpPr>
          <p:nvPr>
            <p:ph type="body" sz="quarter" idx="14"/>
          </p:nvPr>
        </p:nvSpPr>
        <p:spPr>
          <a:xfrm rot="5400000">
            <a:off x="8871885" y="3113768"/>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5" name="Slide Number Placeholder 4"/>
          <p:cNvSpPr>
            <a:spLocks noGrp="1"/>
          </p:cNvSpPr>
          <p:nvPr>
            <p:ph type="sldNum" sz="quarter" idx="15"/>
          </p:nvPr>
        </p:nvSpPr>
        <p:spPr/>
        <p:txBody>
          <a:bodyPr/>
          <a:lstStyle>
            <a:lvl1pPr>
              <a:defRPr/>
            </a:lvl1pPr>
          </a:lstStyle>
          <a:p>
            <a:pPr>
              <a:defRPr/>
            </a:pPr>
            <a:fld id="{FDBFD9BB-9D9B-4237-972F-F85F55AAF1D2}" type="slidenum">
              <a:rPr lang="en-GB">
                <a:solidFill>
                  <a:srgbClr val="464653"/>
                </a:solidFill>
              </a:rPr>
              <a:pPr>
                <a:defRPr/>
              </a:pPr>
              <a:t>‹N°›</a:t>
            </a:fld>
            <a:endParaRPr lang="en-GB" dirty="0">
              <a:solidFill>
                <a:srgbClr val="464653"/>
              </a:solidFill>
            </a:endParaRPr>
          </a:p>
        </p:txBody>
      </p:sp>
    </p:spTree>
    <p:extLst>
      <p:ext uri="{BB962C8B-B14F-4D97-AF65-F5344CB8AC3E}">
        <p14:creationId xmlns:p14="http://schemas.microsoft.com/office/powerpoint/2010/main" val="396136995"/>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userDrawn="1">
  <p:cSld name="101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25" y="6312057"/>
            <a:ext cx="10945281"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68"/>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p:txBody>
          <a:bodyPr/>
          <a:lstStyle>
            <a:lvl1pPr>
              <a:defRPr/>
            </a:lvl1pPr>
          </a:lstStyle>
          <a:p>
            <a:pPr>
              <a:defRPr/>
            </a:pPr>
            <a:fld id="{E62D02B9-39AC-477E-BEC8-4FB15763A95D}" type="slidenum">
              <a:rPr lang="en-GB">
                <a:solidFill>
                  <a:srgbClr val="464653"/>
                </a:solidFill>
              </a:rPr>
              <a:pPr>
                <a:defRPr/>
              </a:pPr>
              <a:t>‹N°›</a:t>
            </a:fld>
            <a:endParaRPr lang="en-GB">
              <a:solidFill>
                <a:srgbClr val="464653"/>
              </a:solidFill>
            </a:endParaRPr>
          </a:p>
        </p:txBody>
      </p:sp>
    </p:spTree>
    <p:extLst>
      <p:ext uri="{BB962C8B-B14F-4D97-AF65-F5344CB8AC3E}">
        <p14:creationId xmlns:p14="http://schemas.microsoft.com/office/powerpoint/2010/main" val="57468103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17" y="6312101"/>
            <a:ext cx="10945283"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F6F95BD5-C3FD-4E9B-9240-B27EACB3D069}" type="slidenum">
              <a:rPr lang="en-GB" smtClean="0">
                <a:solidFill>
                  <a:srgbClr val="4D4D4F">
                    <a:tint val="75000"/>
                  </a:srgbClr>
                </a:solidFill>
              </a:rPr>
              <a:pPr/>
              <a:t>‹N°›</a:t>
            </a:fld>
            <a:endParaRPr lang="en-GB" dirty="0">
              <a:solidFill>
                <a:srgbClr val="4D4D4F">
                  <a:tint val="75000"/>
                </a:srgbClr>
              </a:solidFill>
            </a:endParaRPr>
          </a:p>
        </p:txBody>
      </p:sp>
      <p:sp>
        <p:nvSpPr>
          <p:cNvPr id="10" name="Text Placeholder 9"/>
          <p:cNvSpPr>
            <a:spLocks noGrp="1"/>
          </p:cNvSpPr>
          <p:nvPr>
            <p:ph type="body" sz="quarter" idx="14"/>
          </p:nvPr>
        </p:nvSpPr>
        <p:spPr>
          <a:xfrm rot="5400000">
            <a:off x="8871885" y="3113813"/>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2202684505"/>
      </p:ext>
    </p:extLst>
  </p:cSld>
  <p:clrMapOvr>
    <a:masterClrMapping/>
  </p:clrMapOvr>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userDrawn="1">
  <p:cSld name="5_Title, Sub, bullets, no logo">
    <p:spTree>
      <p:nvGrpSpPr>
        <p:cNvPr id="1" name=""/>
        <p:cNvGrpSpPr/>
        <p:nvPr/>
      </p:nvGrpSpPr>
      <p:grpSpPr>
        <a:xfrm>
          <a:off x="0" y="0"/>
          <a:ext cx="0" cy="0"/>
          <a:chOff x="0" y="0"/>
          <a:chExt cx="0" cy="0"/>
        </a:xfrm>
      </p:grpSpPr>
      <p:sp>
        <p:nvSpPr>
          <p:cNvPr id="2" name="Title 1"/>
          <p:cNvSpPr>
            <a:spLocks noGrp="1"/>
          </p:cNvSpPr>
          <p:nvPr>
            <p:ph type="title"/>
          </p:nvPr>
        </p:nvSpPr>
        <p:spPr>
          <a:xfrm>
            <a:off x="729652" y="183612"/>
            <a:ext cx="10733617" cy="755999"/>
          </a:xfrm>
        </p:spPr>
        <p:txBody>
          <a:bodyPr/>
          <a:lstStyle/>
          <a:p>
            <a:r>
              <a:rPr lang="en-US" smtClean="0"/>
              <a:t>Click to edit Master title style</a:t>
            </a:r>
            <a:endParaRPr lang="en-US" dirty="0"/>
          </a:p>
        </p:txBody>
      </p:sp>
      <p:sp>
        <p:nvSpPr>
          <p:cNvPr id="6" name="Content Placeholder 5"/>
          <p:cNvSpPr>
            <a:spLocks noGrp="1"/>
          </p:cNvSpPr>
          <p:nvPr>
            <p:ph sz="quarter" idx="12"/>
          </p:nvPr>
        </p:nvSpPr>
        <p:spPr>
          <a:xfrm>
            <a:off x="731530" y="1432800"/>
            <a:ext cx="10728959" cy="3126740"/>
          </a:xfrm>
        </p:spPr>
        <p:txBody>
          <a:bodyPr/>
          <a:lstStyle>
            <a:lvl1pPr>
              <a:defRPr baseline="0"/>
            </a:lvl1pPr>
            <a:lvl2pPr marL="171450" indent="0">
              <a:buNone/>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Text Placeholder 6"/>
          <p:cNvSpPr>
            <a:spLocks noGrp="1"/>
          </p:cNvSpPr>
          <p:nvPr>
            <p:ph type="body" sz="quarter" idx="13"/>
          </p:nvPr>
        </p:nvSpPr>
        <p:spPr>
          <a:xfrm>
            <a:off x="731530" y="961212"/>
            <a:ext cx="10728959" cy="276999"/>
          </a:xfrm>
        </p:spPr>
        <p:txBody>
          <a:bodyPr/>
          <a:lstStyle>
            <a:lvl1pPr marL="0" indent="0" algn="ctr">
              <a:buNone/>
              <a:defRPr cap="none" baseline="0">
                <a:solidFill>
                  <a:schemeClr val="accent1"/>
                </a:solidFill>
              </a:defRPr>
            </a:lvl1pPr>
          </a:lstStyle>
          <a:p>
            <a:pPr lvl="0"/>
            <a:r>
              <a:rPr lang="en-US" smtClean="0"/>
              <a:t>Click to edit Master text styles</a:t>
            </a:r>
          </a:p>
        </p:txBody>
      </p:sp>
      <p:sp>
        <p:nvSpPr>
          <p:cNvPr id="5" name="Slide Number Placeholder 3"/>
          <p:cNvSpPr>
            <a:spLocks noGrp="1"/>
          </p:cNvSpPr>
          <p:nvPr>
            <p:ph type="sldNum" sz="quarter" idx="14"/>
          </p:nvPr>
        </p:nvSpPr>
        <p:spPr/>
        <p:txBody>
          <a:bodyPr/>
          <a:lstStyle>
            <a:lvl1pPr>
              <a:defRPr/>
            </a:lvl1pPr>
          </a:lstStyle>
          <a:p>
            <a:pPr>
              <a:defRPr/>
            </a:pPr>
            <a:fld id="{8E9C0C72-2D7C-40BD-99E8-AA836896D29B}" type="slidenum">
              <a:rPr lang="en-US">
                <a:solidFill>
                  <a:srgbClr val="4D4D4F"/>
                </a:solidFill>
              </a:rPr>
              <a:pPr>
                <a:defRPr/>
              </a:pPr>
              <a:t>‹N°›</a:t>
            </a:fld>
            <a:endParaRPr lang="en-US" dirty="0">
              <a:solidFill>
                <a:srgbClr val="4D4D4F"/>
              </a:solidFill>
            </a:endParaRPr>
          </a:p>
        </p:txBody>
      </p:sp>
    </p:spTree>
    <p:extLst>
      <p:ext uri="{BB962C8B-B14F-4D97-AF65-F5344CB8AC3E}">
        <p14:creationId xmlns:p14="http://schemas.microsoft.com/office/powerpoint/2010/main" val="2972715858"/>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userDrawn="1">
  <p:cSld name="36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814925" y="6311995"/>
            <a:ext cx="10945281"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5" name="Slide Number Placeholder 4"/>
          <p:cNvSpPr>
            <a:spLocks noGrp="1"/>
          </p:cNvSpPr>
          <p:nvPr>
            <p:ph type="sldNum" sz="quarter" idx="12"/>
          </p:nvPr>
        </p:nvSpPr>
        <p:spPr/>
        <p:txBody>
          <a:bodyPr/>
          <a:lstStyle/>
          <a:p>
            <a:fld id="{F6F95BD5-C3FD-4E9B-9240-B27EACB3D069}" type="slidenum">
              <a:rPr lang="en-GB" smtClean="0">
                <a:solidFill>
                  <a:srgbClr val="4D4D4F">
                    <a:tint val="75000"/>
                  </a:srgbClr>
                </a:solidFill>
              </a:rPr>
              <a:pPr/>
              <a:t>‹N°›</a:t>
            </a:fld>
            <a:endParaRPr lang="en-GB" dirty="0">
              <a:solidFill>
                <a:srgbClr val="4D4D4F">
                  <a:tint val="75000"/>
                </a:srgbClr>
              </a:solidFill>
            </a:endParaRPr>
          </a:p>
        </p:txBody>
      </p:sp>
      <p:sp>
        <p:nvSpPr>
          <p:cNvPr id="8" name="Text Placeholder 9"/>
          <p:cNvSpPr>
            <a:spLocks noGrp="1"/>
          </p:cNvSpPr>
          <p:nvPr>
            <p:ph type="body" sz="quarter" idx="14"/>
          </p:nvPr>
        </p:nvSpPr>
        <p:spPr>
          <a:xfrm rot="5400000">
            <a:off x="8871885" y="3113706"/>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357961015"/>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userDrawn="1">
  <p:cSld name="102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25" y="6311995"/>
            <a:ext cx="10945281"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F6F95BD5-C3FD-4E9B-9240-B27EACB3D069}" type="slidenum">
              <a:rPr lang="en-GB" smtClean="0">
                <a:solidFill>
                  <a:srgbClr val="4D4D4F">
                    <a:tint val="75000"/>
                  </a:srgbClr>
                </a:solidFill>
              </a:rPr>
              <a:pPr/>
              <a:t>‹N°›</a:t>
            </a:fld>
            <a:endParaRPr lang="en-GB" dirty="0">
              <a:solidFill>
                <a:srgbClr val="4D4D4F">
                  <a:tint val="75000"/>
                </a:srgbClr>
              </a:solidFill>
            </a:endParaRPr>
          </a:p>
        </p:txBody>
      </p:sp>
      <p:sp>
        <p:nvSpPr>
          <p:cNvPr id="10" name="Text Placeholder 9"/>
          <p:cNvSpPr>
            <a:spLocks noGrp="1"/>
          </p:cNvSpPr>
          <p:nvPr>
            <p:ph type="body" sz="quarter" idx="14"/>
          </p:nvPr>
        </p:nvSpPr>
        <p:spPr>
          <a:xfrm rot="5400000">
            <a:off x="8871885" y="3113706"/>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4261580014"/>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userDrawn="1">
  <p:cSld name="103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25" y="6312057"/>
            <a:ext cx="10945281"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68"/>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p:txBody>
          <a:bodyPr/>
          <a:lstStyle>
            <a:lvl1pPr>
              <a:defRPr>
                <a:solidFill>
                  <a:srgbClr val="4D4D4F">
                    <a:tint val="75000"/>
                  </a:srgbClr>
                </a:solidFill>
              </a:defRPr>
            </a:lvl1pPr>
          </a:lstStyle>
          <a:p>
            <a:pPr>
              <a:defRPr/>
            </a:pPr>
            <a:fld id="{AC9D8D5A-4D6E-488B-9789-826B4781D219}" type="slidenum">
              <a:rPr lang="en-GB"/>
              <a:pPr>
                <a:defRPr/>
              </a:pPr>
              <a:t>‹N°›</a:t>
            </a:fld>
            <a:endParaRPr lang="en-GB" dirty="0"/>
          </a:p>
        </p:txBody>
      </p:sp>
    </p:spTree>
    <p:extLst>
      <p:ext uri="{BB962C8B-B14F-4D97-AF65-F5344CB8AC3E}">
        <p14:creationId xmlns:p14="http://schemas.microsoft.com/office/powerpoint/2010/main" val="1617087078"/>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userDrawn="1">
  <p:cSld name="104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25" y="6312057"/>
            <a:ext cx="10945281"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68"/>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p:txBody>
          <a:bodyPr/>
          <a:lstStyle>
            <a:lvl1pPr>
              <a:defRPr/>
            </a:lvl1pPr>
          </a:lstStyle>
          <a:p>
            <a:pPr>
              <a:defRPr/>
            </a:pPr>
            <a:fld id="{BF2A15DA-9FB3-4D4D-B1B2-3D07B6893F3B}" type="slidenum">
              <a:rPr lang="en-GB">
                <a:solidFill>
                  <a:srgbClr val="464653"/>
                </a:solidFill>
              </a:rPr>
              <a:pPr>
                <a:defRPr/>
              </a:pPr>
              <a:t>‹N°›</a:t>
            </a:fld>
            <a:endParaRPr lang="en-GB" dirty="0">
              <a:solidFill>
                <a:srgbClr val="464653"/>
              </a:solidFill>
            </a:endParaRPr>
          </a:p>
        </p:txBody>
      </p:sp>
    </p:spTree>
    <p:extLst>
      <p:ext uri="{BB962C8B-B14F-4D97-AF65-F5344CB8AC3E}">
        <p14:creationId xmlns:p14="http://schemas.microsoft.com/office/powerpoint/2010/main" val="29277961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userDrawn="1">
  <p:cSld name="105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56" y="6312043"/>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a:xfrm>
            <a:off x="431805" y="260350"/>
            <a:ext cx="11000179" cy="792386"/>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431843" y="1124744"/>
            <a:ext cx="11019367" cy="51125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a:xfrm>
            <a:off x="11639920" y="6492962"/>
            <a:ext cx="552089" cy="365125"/>
          </a:xfrm>
        </p:spPr>
        <p:txBody>
          <a:bodyPr/>
          <a:lstStyle/>
          <a:p>
            <a:fld id="{F6F95BD5-C3FD-4E9B-9240-B27EACB3D069}" type="slidenum">
              <a:rPr lang="en-GB" smtClean="0">
                <a:solidFill>
                  <a:srgbClr val="4D4D4F">
                    <a:tint val="75000"/>
                  </a:srgbClr>
                </a:solidFill>
              </a:rPr>
              <a:pPr/>
              <a:t>‹N°›</a:t>
            </a:fld>
            <a:endParaRPr lang="en-GB" dirty="0">
              <a:solidFill>
                <a:srgbClr val="4D4D4F">
                  <a:tint val="75000"/>
                </a:srgbClr>
              </a:solidFill>
            </a:endParaRPr>
          </a:p>
        </p:txBody>
      </p:sp>
      <p:sp>
        <p:nvSpPr>
          <p:cNvPr id="10" name="Text Placeholder 9"/>
          <p:cNvSpPr>
            <a:spLocks noGrp="1"/>
          </p:cNvSpPr>
          <p:nvPr>
            <p:ph type="body" sz="quarter" idx="14"/>
          </p:nvPr>
        </p:nvSpPr>
        <p:spPr>
          <a:xfrm rot="5400000">
            <a:off x="8871885" y="311375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4094790463"/>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userDrawn="1">
  <p:cSld name="37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814925" y="6311995"/>
            <a:ext cx="10945281"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p>
            <a:fld id="{F6F95BD5-C3FD-4E9B-9240-B27EACB3D069}" type="slidenum">
              <a:rPr lang="en-GB" smtClean="0">
                <a:solidFill>
                  <a:srgbClr val="4D4D4F">
                    <a:tint val="75000"/>
                  </a:srgbClr>
                </a:solidFill>
              </a:rPr>
              <a:pPr/>
              <a:t>‹N°›</a:t>
            </a:fld>
            <a:endParaRPr lang="en-GB" dirty="0">
              <a:solidFill>
                <a:srgbClr val="4D4D4F">
                  <a:tint val="75000"/>
                </a:srgbClr>
              </a:solidFill>
            </a:endParaRPr>
          </a:p>
        </p:txBody>
      </p:sp>
      <p:sp>
        <p:nvSpPr>
          <p:cNvPr id="8" name="Text Placeholder 9"/>
          <p:cNvSpPr>
            <a:spLocks noGrp="1"/>
          </p:cNvSpPr>
          <p:nvPr>
            <p:ph type="body" sz="quarter" idx="14"/>
          </p:nvPr>
        </p:nvSpPr>
        <p:spPr>
          <a:xfrm rot="5400000">
            <a:off x="8871885" y="3113706"/>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280317155"/>
      </p:ext>
    </p:extLst>
  </p:cSld>
  <p:clrMapOvr>
    <a:masterClrMapping/>
  </p:clrMapOvr>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userDrawn="1">
  <p:cSld name="38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814956" y="6312043"/>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p>
            <a:fld id="{F6F95BD5-C3FD-4E9B-9240-B27EACB3D069}" type="slidenum">
              <a:rPr lang="en-GB" smtClean="0">
                <a:solidFill>
                  <a:srgbClr val="4D4D4F">
                    <a:tint val="75000"/>
                  </a:srgbClr>
                </a:solidFill>
              </a:rPr>
              <a:pPr/>
              <a:t>‹N°›</a:t>
            </a:fld>
            <a:endParaRPr lang="en-GB" dirty="0">
              <a:solidFill>
                <a:srgbClr val="4D4D4F">
                  <a:tint val="75000"/>
                </a:srgbClr>
              </a:solidFill>
            </a:endParaRPr>
          </a:p>
        </p:txBody>
      </p:sp>
      <p:sp>
        <p:nvSpPr>
          <p:cNvPr id="8" name="Text Placeholder 9"/>
          <p:cNvSpPr>
            <a:spLocks noGrp="1"/>
          </p:cNvSpPr>
          <p:nvPr>
            <p:ph type="body" sz="quarter" idx="14"/>
          </p:nvPr>
        </p:nvSpPr>
        <p:spPr>
          <a:xfrm rot="5400000">
            <a:off x="8871885" y="311375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2168712378"/>
      </p:ext>
    </p:extLst>
  </p:cSld>
  <p:clrMapOvr>
    <a:masterClrMapping/>
  </p:clrMapOvr>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userDrawn="1">
  <p:cSld name="106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25" y="6311995"/>
            <a:ext cx="10945281"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F6F95BD5-C3FD-4E9B-9240-B27EACB3D069}" type="slidenum">
              <a:rPr lang="en-GB" smtClean="0">
                <a:solidFill>
                  <a:srgbClr val="4D4D4F">
                    <a:tint val="75000"/>
                  </a:srgbClr>
                </a:solidFill>
              </a:rPr>
              <a:pPr/>
              <a:t>‹N°›</a:t>
            </a:fld>
            <a:endParaRPr lang="en-GB" dirty="0">
              <a:solidFill>
                <a:srgbClr val="4D4D4F">
                  <a:tint val="75000"/>
                </a:srgbClr>
              </a:solidFill>
            </a:endParaRPr>
          </a:p>
        </p:txBody>
      </p:sp>
      <p:sp>
        <p:nvSpPr>
          <p:cNvPr id="10" name="Text Placeholder 9"/>
          <p:cNvSpPr>
            <a:spLocks noGrp="1"/>
          </p:cNvSpPr>
          <p:nvPr>
            <p:ph type="body" sz="quarter" idx="14"/>
          </p:nvPr>
        </p:nvSpPr>
        <p:spPr>
          <a:xfrm rot="5400000">
            <a:off x="8871885" y="3113706"/>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865895016"/>
      </p:ext>
    </p:extLst>
  </p:cSld>
  <p:clrMapOvr>
    <a:masterClrMapping/>
  </p:clrMapOvr>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userDrawn="1">
  <p:cSld name="107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56" y="6312043"/>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a:xfrm>
            <a:off x="431805" y="260350"/>
            <a:ext cx="11000179" cy="792386"/>
          </a:xfrm>
        </p:spPr>
        <p:txBody>
          <a:bodyPr/>
          <a:lstStyle/>
          <a:p>
            <a:r>
              <a:rPr lang="en-US" smtClean="0"/>
              <a:t>Click to edit Master title style</a:t>
            </a:r>
            <a:endParaRPr lang="en-GB"/>
          </a:p>
        </p:txBody>
      </p:sp>
      <p:sp>
        <p:nvSpPr>
          <p:cNvPr id="3" name="Content Placeholder 2"/>
          <p:cNvSpPr>
            <a:spLocks noGrp="1"/>
          </p:cNvSpPr>
          <p:nvPr>
            <p:ph idx="1"/>
          </p:nvPr>
        </p:nvSpPr>
        <p:spPr>
          <a:xfrm>
            <a:off x="431843" y="1124744"/>
            <a:ext cx="11019367" cy="51125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5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a:xfrm>
            <a:off x="11639564" y="6492962"/>
            <a:ext cx="552449" cy="365125"/>
          </a:xfrm>
        </p:spPr>
        <p:txBody>
          <a:bodyPr/>
          <a:lstStyle>
            <a:lvl1pPr>
              <a:defRPr>
                <a:solidFill>
                  <a:srgbClr val="4D4D4F">
                    <a:tint val="75000"/>
                  </a:srgbClr>
                </a:solidFill>
              </a:defRPr>
            </a:lvl1pPr>
          </a:lstStyle>
          <a:p>
            <a:pPr>
              <a:defRPr/>
            </a:pPr>
            <a:fld id="{B4E98958-AEE7-412B-84CF-32D7298B442E}" type="slidenum">
              <a:rPr lang="en-GB"/>
              <a:pPr>
                <a:defRPr/>
              </a:pPr>
              <a:t>‹N°›</a:t>
            </a:fld>
            <a:endParaRPr lang="en-GB" dirty="0"/>
          </a:p>
        </p:txBody>
      </p:sp>
    </p:spTree>
    <p:extLst>
      <p:ext uri="{BB962C8B-B14F-4D97-AF65-F5344CB8AC3E}">
        <p14:creationId xmlns:p14="http://schemas.microsoft.com/office/powerpoint/2010/main" val="36962518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17" y="6312101"/>
            <a:ext cx="10945283"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31800" y="1125538"/>
            <a:ext cx="5562600" cy="5111750"/>
          </a:xfrm>
        </p:spPr>
        <p:txBody>
          <a:bodyPr/>
          <a:lstStyle>
            <a:lvl1pPr>
              <a:defRPr sz="1350"/>
            </a:lvl1pPr>
            <a:lvl2pPr>
              <a:defRPr sz="1200"/>
            </a:lvl2pPr>
            <a:lvl3pPr>
              <a:defRPr sz="1050"/>
            </a:lvl3pPr>
            <a:lvl4pPr>
              <a:defRPr sz="900"/>
            </a:lvl4pPr>
            <a:lvl5pPr>
              <a:defRPr sz="90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97600" y="1125538"/>
            <a:ext cx="5562600" cy="5111750"/>
          </a:xfrm>
        </p:spPr>
        <p:txBody>
          <a:bodyPr/>
          <a:lstStyle>
            <a:lvl1pPr>
              <a:defRPr sz="1350"/>
            </a:lvl1pPr>
            <a:lvl2pPr>
              <a:defRPr sz="1200"/>
            </a:lvl2pPr>
            <a:lvl3pPr>
              <a:defRPr sz="1050"/>
            </a:lvl3pPr>
            <a:lvl4pPr>
              <a:defRPr sz="900"/>
            </a:lvl4pPr>
            <a:lvl5pPr>
              <a:defRPr sz="90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2"/>
          </p:nvPr>
        </p:nvSpPr>
        <p:spPr/>
        <p:txBody>
          <a:bodyPr/>
          <a:lstStyle/>
          <a:p>
            <a:fld id="{F6F95BD5-C3FD-4E9B-9240-B27EACB3D069}" type="slidenum">
              <a:rPr lang="en-GB" smtClean="0">
                <a:solidFill>
                  <a:srgbClr val="4D4D4F">
                    <a:tint val="75000"/>
                  </a:srgbClr>
                </a:solidFill>
              </a:rPr>
              <a:pPr/>
              <a:t>‹N°›</a:t>
            </a:fld>
            <a:endParaRPr lang="en-GB" dirty="0">
              <a:solidFill>
                <a:srgbClr val="4D4D4F">
                  <a:tint val="75000"/>
                </a:srgbClr>
              </a:solidFill>
            </a:endParaRPr>
          </a:p>
        </p:txBody>
      </p:sp>
      <p:sp>
        <p:nvSpPr>
          <p:cNvPr id="10" name="Text Placeholder 9"/>
          <p:cNvSpPr>
            <a:spLocks noGrp="1"/>
          </p:cNvSpPr>
          <p:nvPr>
            <p:ph type="body" sz="quarter" idx="14"/>
          </p:nvPr>
        </p:nvSpPr>
        <p:spPr>
          <a:xfrm rot="5400000">
            <a:off x="8871885" y="3113813"/>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207902159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userDrawn="1">
  <p:cSld name="108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56" y="6312043"/>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a:xfrm>
            <a:off x="431805" y="260350"/>
            <a:ext cx="11000179" cy="792386"/>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431843" y="1124744"/>
            <a:ext cx="11019367" cy="51125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a:xfrm>
            <a:off x="11639920" y="6492962"/>
            <a:ext cx="552089" cy="365125"/>
          </a:xfrm>
        </p:spPr>
        <p:txBody>
          <a:bodyPr/>
          <a:lstStyle/>
          <a:p>
            <a:fld id="{F6F95BD5-C3FD-4E9B-9240-B27EACB3D069}" type="slidenum">
              <a:rPr lang="en-GB" smtClean="0">
                <a:solidFill>
                  <a:srgbClr val="4D4D4F">
                    <a:tint val="75000"/>
                  </a:srgbClr>
                </a:solidFill>
              </a:rPr>
              <a:pPr/>
              <a:t>‹N°›</a:t>
            </a:fld>
            <a:endParaRPr lang="en-GB" dirty="0">
              <a:solidFill>
                <a:srgbClr val="4D4D4F">
                  <a:tint val="75000"/>
                </a:srgbClr>
              </a:solidFill>
            </a:endParaRPr>
          </a:p>
        </p:txBody>
      </p:sp>
      <p:sp>
        <p:nvSpPr>
          <p:cNvPr id="10" name="Text Placeholder 9"/>
          <p:cNvSpPr>
            <a:spLocks noGrp="1"/>
          </p:cNvSpPr>
          <p:nvPr>
            <p:ph type="body" sz="quarter" idx="14"/>
          </p:nvPr>
        </p:nvSpPr>
        <p:spPr>
          <a:xfrm rot="5400000">
            <a:off x="8871885" y="311375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2121754771"/>
      </p:ext>
    </p:extLst>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userDrawn="1">
  <p:cSld name="109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56" y="6312043"/>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a:xfrm>
            <a:off x="431805" y="260350"/>
            <a:ext cx="11000179" cy="792386"/>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431843" y="1124744"/>
            <a:ext cx="11019367" cy="51125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a:xfrm>
            <a:off x="11639920" y="6492962"/>
            <a:ext cx="552089" cy="365125"/>
          </a:xfrm>
        </p:spPr>
        <p:txBody>
          <a:bodyPr/>
          <a:lstStyle/>
          <a:p>
            <a:fld id="{F6F95BD5-C3FD-4E9B-9240-B27EACB3D069}" type="slidenum">
              <a:rPr lang="en-GB" smtClean="0">
                <a:solidFill>
                  <a:srgbClr val="4D4D4F">
                    <a:tint val="75000"/>
                  </a:srgbClr>
                </a:solidFill>
              </a:rPr>
              <a:pPr/>
              <a:t>‹N°›</a:t>
            </a:fld>
            <a:endParaRPr lang="en-GB" dirty="0">
              <a:solidFill>
                <a:srgbClr val="4D4D4F">
                  <a:tint val="75000"/>
                </a:srgbClr>
              </a:solidFill>
            </a:endParaRPr>
          </a:p>
        </p:txBody>
      </p:sp>
      <p:sp>
        <p:nvSpPr>
          <p:cNvPr id="10" name="Text Placeholder 9"/>
          <p:cNvSpPr>
            <a:spLocks noGrp="1"/>
          </p:cNvSpPr>
          <p:nvPr>
            <p:ph type="body" sz="quarter" idx="14"/>
          </p:nvPr>
        </p:nvSpPr>
        <p:spPr>
          <a:xfrm rot="5400000">
            <a:off x="8871885" y="311375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3788673013"/>
      </p:ext>
    </p:extLst>
  </p:cSld>
  <p:clrMapOvr>
    <a:masterClrMapping/>
  </p:clrMapOvr>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userDrawn="1">
  <p:cSld name="110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25" y="6311989"/>
            <a:ext cx="10945281"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F6F95BD5-C3FD-4E9B-9240-B27EACB3D069}" type="slidenum">
              <a:rPr lang="en-GB" smtClean="0">
                <a:solidFill>
                  <a:srgbClr val="4D4D4F">
                    <a:tint val="75000"/>
                  </a:srgbClr>
                </a:solidFill>
              </a:rPr>
              <a:pPr/>
              <a:t>‹N°›</a:t>
            </a:fld>
            <a:endParaRPr lang="en-GB" dirty="0">
              <a:solidFill>
                <a:srgbClr val="4D4D4F">
                  <a:tint val="75000"/>
                </a:srgbClr>
              </a:solidFill>
            </a:endParaRPr>
          </a:p>
        </p:txBody>
      </p:sp>
      <p:sp>
        <p:nvSpPr>
          <p:cNvPr id="10" name="Text Placeholder 9"/>
          <p:cNvSpPr>
            <a:spLocks noGrp="1"/>
          </p:cNvSpPr>
          <p:nvPr>
            <p:ph type="body" sz="quarter" idx="14"/>
          </p:nvPr>
        </p:nvSpPr>
        <p:spPr>
          <a:xfrm rot="5400000">
            <a:off x="8871885" y="3113700"/>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3702374921"/>
      </p:ext>
    </p:extLst>
  </p:cSld>
  <p:clrMapOvr>
    <a:masterClrMapping/>
  </p:clrMapOvr>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userDrawn="1">
  <p:cSld name="111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56" y="6312043"/>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a:xfrm>
            <a:off x="431805" y="260350"/>
            <a:ext cx="11000179" cy="792386"/>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431843" y="1124744"/>
            <a:ext cx="11019367" cy="51125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a:xfrm>
            <a:off x="11639920" y="6492962"/>
            <a:ext cx="552089" cy="365125"/>
          </a:xfrm>
        </p:spPr>
        <p:txBody>
          <a:bodyPr/>
          <a:lstStyle/>
          <a:p>
            <a:fld id="{F6F95BD5-C3FD-4E9B-9240-B27EACB3D069}" type="slidenum">
              <a:rPr lang="en-GB" smtClean="0">
                <a:solidFill>
                  <a:srgbClr val="4D4D4F">
                    <a:tint val="75000"/>
                  </a:srgbClr>
                </a:solidFill>
              </a:rPr>
              <a:pPr/>
              <a:t>‹N°›</a:t>
            </a:fld>
            <a:endParaRPr lang="en-GB" dirty="0">
              <a:solidFill>
                <a:srgbClr val="4D4D4F">
                  <a:tint val="75000"/>
                </a:srgbClr>
              </a:solidFill>
            </a:endParaRPr>
          </a:p>
        </p:txBody>
      </p:sp>
      <p:sp>
        <p:nvSpPr>
          <p:cNvPr id="10" name="Text Placeholder 9"/>
          <p:cNvSpPr>
            <a:spLocks noGrp="1"/>
          </p:cNvSpPr>
          <p:nvPr>
            <p:ph type="body" sz="quarter" idx="14"/>
          </p:nvPr>
        </p:nvSpPr>
        <p:spPr>
          <a:xfrm rot="5400000">
            <a:off x="8871885" y="311375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2473447150"/>
      </p:ext>
    </p:extLst>
  </p:cSld>
  <p:clrMapOvr>
    <a:masterClrMapping/>
  </p:clrMapOvr>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userDrawn="1">
  <p:cSld name="112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56" y="6312043"/>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a:xfrm>
            <a:off x="431805" y="260350"/>
            <a:ext cx="11000179" cy="792386"/>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431843" y="1124744"/>
            <a:ext cx="11019367" cy="51125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a:xfrm>
            <a:off x="11639920" y="6492962"/>
            <a:ext cx="552089" cy="365125"/>
          </a:xfrm>
        </p:spPr>
        <p:txBody>
          <a:bodyPr/>
          <a:lstStyle/>
          <a:p>
            <a:fld id="{F6F95BD5-C3FD-4E9B-9240-B27EACB3D069}" type="slidenum">
              <a:rPr lang="en-GB" smtClean="0">
                <a:solidFill>
                  <a:srgbClr val="4D4D4F">
                    <a:tint val="75000"/>
                  </a:srgbClr>
                </a:solidFill>
              </a:rPr>
              <a:pPr/>
              <a:t>‹N°›</a:t>
            </a:fld>
            <a:endParaRPr lang="en-GB" dirty="0">
              <a:solidFill>
                <a:srgbClr val="4D4D4F">
                  <a:tint val="75000"/>
                </a:srgbClr>
              </a:solidFill>
            </a:endParaRPr>
          </a:p>
        </p:txBody>
      </p:sp>
      <p:sp>
        <p:nvSpPr>
          <p:cNvPr id="10" name="Text Placeholder 9"/>
          <p:cNvSpPr>
            <a:spLocks noGrp="1"/>
          </p:cNvSpPr>
          <p:nvPr>
            <p:ph type="body" sz="quarter" idx="14"/>
          </p:nvPr>
        </p:nvSpPr>
        <p:spPr>
          <a:xfrm rot="5400000">
            <a:off x="8871885" y="311375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2914578366"/>
      </p:ext>
    </p:extLst>
  </p:cSld>
  <p:clrMapOvr>
    <a:masterClrMapping/>
  </p:clrMapOvr>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userDrawn="1">
  <p:cSld name="113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56" y="6312043"/>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a:xfrm>
            <a:off x="431805" y="260350"/>
            <a:ext cx="11000179" cy="792386"/>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431843" y="1124744"/>
            <a:ext cx="11019367" cy="51125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a:xfrm>
            <a:off x="11639920" y="6492962"/>
            <a:ext cx="552089" cy="365125"/>
          </a:xfrm>
        </p:spPr>
        <p:txBody>
          <a:bodyPr/>
          <a:lstStyle/>
          <a:p>
            <a:fld id="{F6F95BD5-C3FD-4E9B-9240-B27EACB3D069}" type="slidenum">
              <a:rPr lang="en-GB" smtClean="0">
                <a:solidFill>
                  <a:srgbClr val="4D4D4F">
                    <a:tint val="75000"/>
                  </a:srgbClr>
                </a:solidFill>
              </a:rPr>
              <a:pPr/>
              <a:t>‹N°›</a:t>
            </a:fld>
            <a:endParaRPr lang="en-GB" dirty="0">
              <a:solidFill>
                <a:srgbClr val="4D4D4F">
                  <a:tint val="75000"/>
                </a:srgbClr>
              </a:solidFill>
            </a:endParaRPr>
          </a:p>
        </p:txBody>
      </p:sp>
      <p:sp>
        <p:nvSpPr>
          <p:cNvPr id="10" name="Text Placeholder 9"/>
          <p:cNvSpPr>
            <a:spLocks noGrp="1"/>
          </p:cNvSpPr>
          <p:nvPr>
            <p:ph type="body" sz="quarter" idx="14"/>
          </p:nvPr>
        </p:nvSpPr>
        <p:spPr>
          <a:xfrm rot="5400000">
            <a:off x="8871885" y="311375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498526176"/>
      </p:ext>
    </p:extLst>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userDrawn="1">
  <p:cSld name="114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56" y="6312043"/>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a:xfrm>
            <a:off x="431805" y="260350"/>
            <a:ext cx="11000179" cy="792386"/>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431843" y="1124744"/>
            <a:ext cx="11019367" cy="51125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a:xfrm>
            <a:off x="11639920" y="6492962"/>
            <a:ext cx="552089" cy="365125"/>
          </a:xfrm>
        </p:spPr>
        <p:txBody>
          <a:bodyPr/>
          <a:lstStyle/>
          <a:p>
            <a:fld id="{F6F95BD5-C3FD-4E9B-9240-B27EACB3D069}" type="slidenum">
              <a:rPr lang="en-GB" smtClean="0">
                <a:solidFill>
                  <a:srgbClr val="4D4D4F">
                    <a:tint val="75000"/>
                  </a:srgbClr>
                </a:solidFill>
              </a:rPr>
              <a:pPr/>
              <a:t>‹N°›</a:t>
            </a:fld>
            <a:endParaRPr lang="en-GB" dirty="0">
              <a:solidFill>
                <a:srgbClr val="4D4D4F">
                  <a:tint val="75000"/>
                </a:srgbClr>
              </a:solidFill>
            </a:endParaRPr>
          </a:p>
        </p:txBody>
      </p:sp>
      <p:sp>
        <p:nvSpPr>
          <p:cNvPr id="10" name="Text Placeholder 9"/>
          <p:cNvSpPr>
            <a:spLocks noGrp="1"/>
          </p:cNvSpPr>
          <p:nvPr>
            <p:ph type="body" sz="quarter" idx="14"/>
          </p:nvPr>
        </p:nvSpPr>
        <p:spPr>
          <a:xfrm rot="5400000">
            <a:off x="8871885" y="311375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3682173819"/>
      </p:ext>
    </p:extLst>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userDrawn="1">
  <p:cSld name="39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814925" y="6312059"/>
            <a:ext cx="10945281"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a:xfrm>
            <a:off x="478383" y="338181"/>
            <a:ext cx="11233149" cy="467820"/>
          </a:xfrm>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a:xfrm>
            <a:off x="11513133" y="6591505"/>
            <a:ext cx="188087" cy="138499"/>
          </a:xfrm>
        </p:spPr>
        <p:txBody>
          <a:bodyPr/>
          <a:lstStyle/>
          <a:p>
            <a:fld id="{F6F95BD5-C3FD-4E9B-9240-B27EACB3D069}" type="slidenum">
              <a:rPr lang="en-GB" smtClean="0">
                <a:solidFill>
                  <a:srgbClr val="4D4D4F">
                    <a:tint val="75000"/>
                  </a:srgbClr>
                </a:solidFill>
              </a:rPr>
              <a:pPr/>
              <a:t>‹N°›</a:t>
            </a:fld>
            <a:endParaRPr lang="en-GB" dirty="0">
              <a:solidFill>
                <a:srgbClr val="4D4D4F">
                  <a:tint val="75000"/>
                </a:srgbClr>
              </a:solidFill>
            </a:endParaRPr>
          </a:p>
        </p:txBody>
      </p:sp>
      <p:sp>
        <p:nvSpPr>
          <p:cNvPr id="8" name="Text Placeholder 9"/>
          <p:cNvSpPr>
            <a:spLocks noGrp="1"/>
          </p:cNvSpPr>
          <p:nvPr>
            <p:ph type="body" sz="quarter" idx="14"/>
          </p:nvPr>
        </p:nvSpPr>
        <p:spPr>
          <a:xfrm rot="5400000">
            <a:off x="8871885" y="3113770"/>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2206503089"/>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userDrawn="1">
  <p:cSld name="115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19" y="6311989"/>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a:xfrm>
            <a:off x="431805" y="260350"/>
            <a:ext cx="11000179" cy="792386"/>
          </a:xfrm>
        </p:spPr>
        <p:txBody>
          <a:bodyPr/>
          <a:lstStyle/>
          <a:p>
            <a:r>
              <a:rPr lang="en-US" smtClean="0"/>
              <a:t>Click to edit Master title style</a:t>
            </a:r>
            <a:endParaRPr lang="en-GB"/>
          </a:p>
        </p:txBody>
      </p:sp>
      <p:sp>
        <p:nvSpPr>
          <p:cNvPr id="3" name="Content Placeholder 2"/>
          <p:cNvSpPr>
            <a:spLocks noGrp="1"/>
          </p:cNvSpPr>
          <p:nvPr>
            <p:ph idx="1"/>
          </p:nvPr>
        </p:nvSpPr>
        <p:spPr>
          <a:xfrm>
            <a:off x="431806" y="1124744"/>
            <a:ext cx="11019367" cy="51125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a:xfrm>
            <a:off x="11639918" y="6492908"/>
            <a:ext cx="552089" cy="365125"/>
          </a:xfrm>
        </p:spPr>
        <p:txBody>
          <a:bodyPr/>
          <a:lstStyle/>
          <a:p>
            <a:fld id="{F6F95BD5-C3FD-4E9B-9240-B27EACB3D069}" type="slidenum">
              <a:rPr lang="en-GB" smtClean="0">
                <a:solidFill>
                  <a:srgbClr val="4D4D4F">
                    <a:tint val="75000"/>
                  </a:srgbClr>
                </a:solidFill>
              </a:rPr>
              <a:pPr/>
              <a:t>‹N°›</a:t>
            </a:fld>
            <a:endParaRPr lang="en-GB" dirty="0">
              <a:solidFill>
                <a:srgbClr val="4D4D4F">
                  <a:tint val="75000"/>
                </a:srgbClr>
              </a:solidFill>
            </a:endParaRPr>
          </a:p>
        </p:txBody>
      </p:sp>
      <p:sp>
        <p:nvSpPr>
          <p:cNvPr id="10" name="Text Placeholder 9"/>
          <p:cNvSpPr>
            <a:spLocks noGrp="1"/>
          </p:cNvSpPr>
          <p:nvPr>
            <p:ph type="body" sz="quarter" idx="14"/>
          </p:nvPr>
        </p:nvSpPr>
        <p:spPr>
          <a:xfrm rot="5400000">
            <a:off x="8871885" y="3113700"/>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022070110"/>
      </p:ext>
    </p:extLst>
  </p:cSld>
  <p:clrMapOvr>
    <a:masterClrMapping/>
  </p:clrMapOvr>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userDrawn="1">
  <p:cSld name="116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25" y="6312065"/>
            <a:ext cx="10945281" cy="430157"/>
          </a:xfrm>
        </p:spPr>
        <p:txBody>
          <a:bodyPr anchor="b"/>
          <a:lstStyle>
            <a:lvl1pPr marL="0" indent="0">
              <a:spcBef>
                <a:spcPts val="0"/>
              </a:spcBef>
              <a:buNone/>
              <a:defRPr sz="750"/>
            </a:lvl1pPr>
            <a:lvl2pPr marL="342175" indent="0">
              <a:buNone/>
              <a:defRPr sz="900"/>
            </a:lvl2pPr>
            <a:lvl3pPr marL="684347" indent="0">
              <a:buNone/>
              <a:defRPr sz="900"/>
            </a:lvl3pPr>
            <a:lvl4pPr marL="1026521" indent="0">
              <a:buNone/>
              <a:defRPr sz="900"/>
            </a:lvl4pPr>
            <a:lvl5pPr marL="1368695"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88"/>
            <a:ext cx="5899380" cy="431801"/>
          </a:xfrm>
        </p:spPr>
        <p:txBody>
          <a:bodyPr/>
          <a:lstStyle>
            <a:lvl1pPr marL="0" indent="0">
              <a:buFontTx/>
              <a:buNone/>
              <a:defRPr sz="1050" b="1">
                <a:solidFill>
                  <a:schemeClr val="accent4"/>
                </a:solidFill>
              </a:defRPr>
            </a:lvl1pPr>
            <a:lvl2pPr marL="342175" indent="0">
              <a:buFontTx/>
              <a:buNone/>
              <a:defRPr/>
            </a:lvl2pPr>
            <a:lvl3pPr marL="684347" indent="0">
              <a:buFontTx/>
              <a:buNone/>
              <a:defRPr/>
            </a:lvl3pPr>
            <a:lvl4pPr marL="1026521" indent="0">
              <a:buFontTx/>
              <a:buNone/>
              <a:defRPr/>
            </a:lvl4pPr>
            <a:lvl5pPr marL="1368695"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p:txBody>
          <a:bodyPr/>
          <a:lstStyle>
            <a:lvl1pPr>
              <a:defRPr/>
            </a:lvl1pPr>
          </a:lstStyle>
          <a:p>
            <a:pPr>
              <a:defRPr/>
            </a:pPr>
            <a:fld id="{DCFC0849-7CB8-4C78-8373-337AAAEC2B32}" type="slidenum">
              <a:rPr lang="en-GB">
                <a:solidFill>
                  <a:srgbClr val="464653"/>
                </a:solidFill>
              </a:rPr>
              <a:pPr>
                <a:defRPr/>
              </a:pPr>
              <a:t>‹N°›</a:t>
            </a:fld>
            <a:endParaRPr lang="en-GB">
              <a:solidFill>
                <a:srgbClr val="464653"/>
              </a:solidFill>
            </a:endParaRPr>
          </a:p>
        </p:txBody>
      </p:sp>
    </p:spTree>
    <p:extLst>
      <p:ext uri="{BB962C8B-B14F-4D97-AF65-F5344CB8AC3E}">
        <p14:creationId xmlns:p14="http://schemas.microsoft.com/office/powerpoint/2010/main" val="6783622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17" y="6312101"/>
            <a:ext cx="10945283"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F6F95BD5-C3FD-4E9B-9240-B27EACB3D069}" type="slidenum">
              <a:rPr lang="en-GB" smtClean="0">
                <a:solidFill>
                  <a:srgbClr val="4D4D4F">
                    <a:tint val="75000"/>
                  </a:srgbClr>
                </a:solidFill>
              </a:rPr>
              <a:pPr/>
              <a:t>‹N°›</a:t>
            </a:fld>
            <a:endParaRPr lang="en-GB" dirty="0">
              <a:solidFill>
                <a:srgbClr val="4D4D4F">
                  <a:tint val="75000"/>
                </a:srgbClr>
              </a:solidFill>
            </a:endParaRPr>
          </a:p>
        </p:txBody>
      </p:sp>
      <p:sp>
        <p:nvSpPr>
          <p:cNvPr id="10" name="Text Placeholder 9"/>
          <p:cNvSpPr>
            <a:spLocks noGrp="1"/>
          </p:cNvSpPr>
          <p:nvPr>
            <p:ph type="body" sz="quarter" idx="14"/>
          </p:nvPr>
        </p:nvSpPr>
        <p:spPr>
          <a:xfrm rot="5400000">
            <a:off x="8871885" y="3113813"/>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755104157"/>
      </p:ext>
    </p:extLst>
  </p:cSld>
  <p:clrMapOvr>
    <a:masterClrMapping/>
  </p:clrMapOvr>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userDrawn="1">
  <p:cSld name="40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814925" y="6312057"/>
            <a:ext cx="10945281"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8" name="Text Placeholder 9"/>
          <p:cNvSpPr>
            <a:spLocks noGrp="1"/>
          </p:cNvSpPr>
          <p:nvPr>
            <p:ph type="body" sz="quarter" idx="14"/>
          </p:nvPr>
        </p:nvSpPr>
        <p:spPr>
          <a:xfrm rot="5400000">
            <a:off x="8871885" y="3113768"/>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5" name="Slide Number Placeholder 4"/>
          <p:cNvSpPr>
            <a:spLocks noGrp="1"/>
          </p:cNvSpPr>
          <p:nvPr>
            <p:ph type="sldNum" sz="quarter" idx="15"/>
          </p:nvPr>
        </p:nvSpPr>
        <p:spPr/>
        <p:txBody>
          <a:bodyPr/>
          <a:lstStyle>
            <a:lvl1pPr>
              <a:defRPr/>
            </a:lvl1pPr>
          </a:lstStyle>
          <a:p>
            <a:pPr>
              <a:defRPr/>
            </a:pPr>
            <a:fld id="{7C384FA6-4649-461D-BCDD-7200EA5B2AED}" type="slidenum">
              <a:rPr lang="en-GB">
                <a:solidFill>
                  <a:srgbClr val="464653"/>
                </a:solidFill>
              </a:rPr>
              <a:pPr>
                <a:defRPr/>
              </a:pPr>
              <a:t>‹N°›</a:t>
            </a:fld>
            <a:endParaRPr lang="en-GB" dirty="0">
              <a:solidFill>
                <a:srgbClr val="464653"/>
              </a:solidFill>
            </a:endParaRPr>
          </a:p>
        </p:txBody>
      </p:sp>
    </p:spTree>
    <p:extLst>
      <p:ext uri="{BB962C8B-B14F-4D97-AF65-F5344CB8AC3E}">
        <p14:creationId xmlns:p14="http://schemas.microsoft.com/office/powerpoint/2010/main" val="3927120725"/>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userDrawn="1">
  <p:cSld name="41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814971" y="6312057"/>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8" name="Text Placeholder 9"/>
          <p:cNvSpPr>
            <a:spLocks noGrp="1"/>
          </p:cNvSpPr>
          <p:nvPr>
            <p:ph type="body" sz="quarter" idx="14"/>
          </p:nvPr>
        </p:nvSpPr>
        <p:spPr>
          <a:xfrm rot="5400000">
            <a:off x="8871885" y="3113768"/>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5" name="Slide Number Placeholder 4"/>
          <p:cNvSpPr>
            <a:spLocks noGrp="1"/>
          </p:cNvSpPr>
          <p:nvPr>
            <p:ph type="sldNum" sz="quarter" idx="15"/>
          </p:nvPr>
        </p:nvSpPr>
        <p:spPr/>
        <p:txBody>
          <a:bodyPr/>
          <a:lstStyle>
            <a:lvl1pPr>
              <a:defRPr>
                <a:solidFill>
                  <a:srgbClr val="4D4D4F">
                    <a:tint val="75000"/>
                  </a:srgbClr>
                </a:solidFill>
              </a:defRPr>
            </a:lvl1pPr>
          </a:lstStyle>
          <a:p>
            <a:pPr>
              <a:defRPr/>
            </a:pPr>
            <a:fld id="{BF67D124-0B44-4B97-824F-E7D2994C8FCE}" type="slidenum">
              <a:rPr lang="en-GB"/>
              <a:pPr>
                <a:defRPr/>
              </a:pPr>
              <a:t>‹N°›</a:t>
            </a:fld>
            <a:endParaRPr lang="en-GB" dirty="0"/>
          </a:p>
        </p:txBody>
      </p:sp>
    </p:spTree>
    <p:extLst>
      <p:ext uri="{BB962C8B-B14F-4D97-AF65-F5344CB8AC3E}">
        <p14:creationId xmlns:p14="http://schemas.microsoft.com/office/powerpoint/2010/main" val="175098407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userDrawn="1">
  <p:cSld name="42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814971" y="6312057"/>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8" name="Text Placeholder 9"/>
          <p:cNvSpPr>
            <a:spLocks noGrp="1"/>
          </p:cNvSpPr>
          <p:nvPr>
            <p:ph type="body" sz="quarter" idx="14"/>
          </p:nvPr>
        </p:nvSpPr>
        <p:spPr>
          <a:xfrm rot="5400000">
            <a:off x="8871885" y="3113768"/>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5" name="Slide Number Placeholder 4"/>
          <p:cNvSpPr>
            <a:spLocks noGrp="1"/>
          </p:cNvSpPr>
          <p:nvPr>
            <p:ph type="sldNum" sz="quarter" idx="15"/>
          </p:nvPr>
        </p:nvSpPr>
        <p:spPr/>
        <p:txBody>
          <a:bodyPr/>
          <a:lstStyle>
            <a:lvl1pPr>
              <a:defRPr>
                <a:solidFill>
                  <a:srgbClr val="4D4D4F">
                    <a:tint val="75000"/>
                  </a:srgbClr>
                </a:solidFill>
              </a:defRPr>
            </a:lvl1pPr>
          </a:lstStyle>
          <a:p>
            <a:pPr>
              <a:defRPr/>
            </a:pPr>
            <a:fld id="{90D95045-6F14-4F40-A8F4-677BA216B487}" type="slidenum">
              <a:rPr lang="en-GB"/>
              <a:pPr>
                <a:defRPr/>
              </a:pPr>
              <a:t>‹N°›</a:t>
            </a:fld>
            <a:endParaRPr lang="en-GB" dirty="0"/>
          </a:p>
        </p:txBody>
      </p:sp>
    </p:spTree>
    <p:extLst>
      <p:ext uri="{BB962C8B-B14F-4D97-AF65-F5344CB8AC3E}">
        <p14:creationId xmlns:p14="http://schemas.microsoft.com/office/powerpoint/2010/main" val="3853026317"/>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userDrawn="1">
  <p:cSld name="117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71" y="6312057"/>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a:xfrm>
            <a:off x="431805" y="260350"/>
            <a:ext cx="11000179" cy="792386"/>
          </a:xfrm>
        </p:spPr>
        <p:txBody>
          <a:bodyPr/>
          <a:lstStyle/>
          <a:p>
            <a:r>
              <a:rPr lang="en-US" smtClean="0"/>
              <a:t>Click to edit Master title style</a:t>
            </a:r>
            <a:endParaRPr lang="en-GB"/>
          </a:p>
        </p:txBody>
      </p:sp>
      <p:sp>
        <p:nvSpPr>
          <p:cNvPr id="3" name="Content Placeholder 2"/>
          <p:cNvSpPr>
            <a:spLocks noGrp="1"/>
          </p:cNvSpPr>
          <p:nvPr>
            <p:ph idx="1"/>
          </p:nvPr>
        </p:nvSpPr>
        <p:spPr>
          <a:xfrm>
            <a:off x="431853" y="1124744"/>
            <a:ext cx="11019367" cy="51125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68"/>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a:xfrm>
            <a:off x="11639564" y="6492976"/>
            <a:ext cx="552449" cy="365125"/>
          </a:xfrm>
        </p:spPr>
        <p:txBody>
          <a:bodyPr/>
          <a:lstStyle>
            <a:lvl1pPr>
              <a:defRPr>
                <a:solidFill>
                  <a:srgbClr val="4D4D4F">
                    <a:tint val="75000"/>
                  </a:srgbClr>
                </a:solidFill>
              </a:defRPr>
            </a:lvl1pPr>
          </a:lstStyle>
          <a:p>
            <a:pPr>
              <a:defRPr/>
            </a:pPr>
            <a:fld id="{2E4FE53F-687A-4075-BD9D-6AEA9361CAD9}" type="slidenum">
              <a:rPr lang="en-GB"/>
              <a:pPr>
                <a:defRPr/>
              </a:pPr>
              <a:t>‹N°›</a:t>
            </a:fld>
            <a:endParaRPr lang="en-GB" dirty="0"/>
          </a:p>
        </p:txBody>
      </p:sp>
    </p:spTree>
    <p:extLst>
      <p:ext uri="{BB962C8B-B14F-4D97-AF65-F5344CB8AC3E}">
        <p14:creationId xmlns:p14="http://schemas.microsoft.com/office/powerpoint/2010/main" val="552503435"/>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userDrawn="1">
  <p:cSld name="118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25" y="6312065"/>
            <a:ext cx="10945281" cy="430157"/>
          </a:xfrm>
        </p:spPr>
        <p:txBody>
          <a:bodyPr anchor="b"/>
          <a:lstStyle>
            <a:lvl1pPr marL="0" indent="0">
              <a:spcBef>
                <a:spcPts val="0"/>
              </a:spcBef>
              <a:buNone/>
              <a:defRPr sz="750"/>
            </a:lvl1pPr>
            <a:lvl2pPr marL="342175" indent="0">
              <a:buNone/>
              <a:defRPr sz="900"/>
            </a:lvl2pPr>
            <a:lvl3pPr marL="684347" indent="0">
              <a:buNone/>
              <a:defRPr sz="900"/>
            </a:lvl3pPr>
            <a:lvl4pPr marL="1026521" indent="0">
              <a:buNone/>
              <a:defRPr sz="900"/>
            </a:lvl4pPr>
            <a:lvl5pPr marL="1368695"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88"/>
            <a:ext cx="5899380" cy="431801"/>
          </a:xfrm>
        </p:spPr>
        <p:txBody>
          <a:bodyPr/>
          <a:lstStyle>
            <a:lvl1pPr marL="0" indent="0">
              <a:buFontTx/>
              <a:buNone/>
              <a:defRPr sz="1050" b="1">
                <a:solidFill>
                  <a:schemeClr val="accent4"/>
                </a:solidFill>
              </a:defRPr>
            </a:lvl1pPr>
            <a:lvl2pPr marL="342175" indent="0">
              <a:buFontTx/>
              <a:buNone/>
              <a:defRPr/>
            </a:lvl2pPr>
            <a:lvl3pPr marL="684347" indent="0">
              <a:buFontTx/>
              <a:buNone/>
              <a:defRPr/>
            </a:lvl3pPr>
            <a:lvl4pPr marL="1026521" indent="0">
              <a:buFontTx/>
              <a:buNone/>
              <a:defRPr/>
            </a:lvl4pPr>
            <a:lvl5pPr marL="1368695"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p:txBody>
          <a:bodyPr/>
          <a:lstStyle>
            <a:lvl1pPr>
              <a:defRPr/>
            </a:lvl1pPr>
          </a:lstStyle>
          <a:p>
            <a:pPr>
              <a:defRPr/>
            </a:pPr>
            <a:fld id="{6FAAA0AC-E0A8-46A0-BC9E-0CD44993C237}" type="slidenum">
              <a:rPr lang="en-GB">
                <a:solidFill>
                  <a:srgbClr val="464653"/>
                </a:solidFill>
              </a:rPr>
              <a:pPr>
                <a:defRPr/>
              </a:pPr>
              <a:t>‹N°›</a:t>
            </a:fld>
            <a:endParaRPr lang="en-GB">
              <a:solidFill>
                <a:srgbClr val="464653"/>
              </a:solidFill>
            </a:endParaRPr>
          </a:p>
        </p:txBody>
      </p:sp>
    </p:spTree>
    <p:extLst>
      <p:ext uri="{BB962C8B-B14F-4D97-AF65-F5344CB8AC3E}">
        <p14:creationId xmlns:p14="http://schemas.microsoft.com/office/powerpoint/2010/main" val="263879767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userDrawn="1">
  <p:cSld name="119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25" y="6312065"/>
            <a:ext cx="10945281" cy="430157"/>
          </a:xfrm>
        </p:spPr>
        <p:txBody>
          <a:bodyPr anchor="b"/>
          <a:lstStyle>
            <a:lvl1pPr marL="0" indent="0">
              <a:spcBef>
                <a:spcPts val="0"/>
              </a:spcBef>
              <a:buNone/>
              <a:defRPr sz="750"/>
            </a:lvl1pPr>
            <a:lvl2pPr marL="342175" indent="0">
              <a:buNone/>
              <a:defRPr sz="900"/>
            </a:lvl2pPr>
            <a:lvl3pPr marL="684347" indent="0">
              <a:buNone/>
              <a:defRPr sz="900"/>
            </a:lvl3pPr>
            <a:lvl4pPr marL="1026521" indent="0">
              <a:buNone/>
              <a:defRPr sz="900"/>
            </a:lvl4pPr>
            <a:lvl5pPr marL="1368695"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88"/>
            <a:ext cx="5899380" cy="431801"/>
          </a:xfrm>
        </p:spPr>
        <p:txBody>
          <a:bodyPr/>
          <a:lstStyle>
            <a:lvl1pPr marL="0" indent="0">
              <a:buFontTx/>
              <a:buNone/>
              <a:defRPr sz="1050" b="1">
                <a:solidFill>
                  <a:schemeClr val="accent4"/>
                </a:solidFill>
              </a:defRPr>
            </a:lvl1pPr>
            <a:lvl2pPr marL="342175" indent="0">
              <a:buFontTx/>
              <a:buNone/>
              <a:defRPr/>
            </a:lvl2pPr>
            <a:lvl3pPr marL="684347" indent="0">
              <a:buFontTx/>
              <a:buNone/>
              <a:defRPr/>
            </a:lvl3pPr>
            <a:lvl4pPr marL="1026521" indent="0">
              <a:buFontTx/>
              <a:buNone/>
              <a:defRPr/>
            </a:lvl4pPr>
            <a:lvl5pPr marL="1368695"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p:txBody>
          <a:bodyPr/>
          <a:lstStyle>
            <a:lvl1pPr>
              <a:defRPr/>
            </a:lvl1pPr>
          </a:lstStyle>
          <a:p>
            <a:pPr>
              <a:defRPr/>
            </a:pPr>
            <a:fld id="{F1EEFEB4-7AB0-4265-99AF-87562A1012DA}" type="slidenum">
              <a:rPr lang="en-GB">
                <a:solidFill>
                  <a:srgbClr val="464653"/>
                </a:solidFill>
              </a:rPr>
              <a:pPr>
                <a:defRPr/>
              </a:pPr>
              <a:t>‹N°›</a:t>
            </a:fld>
            <a:endParaRPr lang="en-GB">
              <a:solidFill>
                <a:srgbClr val="464653"/>
              </a:solidFill>
            </a:endParaRPr>
          </a:p>
        </p:txBody>
      </p:sp>
    </p:spTree>
    <p:extLst>
      <p:ext uri="{BB962C8B-B14F-4D97-AF65-F5344CB8AC3E}">
        <p14:creationId xmlns:p14="http://schemas.microsoft.com/office/powerpoint/2010/main" val="1780291515"/>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userDrawn="1">
  <p:cSld name="8_Two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71" y="6312057"/>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31801" y="1125538"/>
            <a:ext cx="5472000" cy="5111750"/>
          </a:xfrm>
        </p:spPr>
        <p:txBody>
          <a:bodyPr/>
          <a:lstStyle>
            <a:lvl1pPr>
              <a:defRPr sz="1350"/>
            </a:lvl1pPr>
            <a:lvl2pPr>
              <a:defRPr sz="1200"/>
            </a:lvl2pPr>
            <a:lvl3pPr>
              <a:defRPr sz="1050"/>
            </a:lvl3pPr>
            <a:lvl4pPr>
              <a:defRPr sz="900"/>
            </a:lvl4pPr>
            <a:lvl5pPr>
              <a:defRPr sz="90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97650" y="1125538"/>
            <a:ext cx="5253567" cy="5111750"/>
          </a:xfrm>
        </p:spPr>
        <p:txBody>
          <a:bodyPr/>
          <a:lstStyle>
            <a:lvl1pPr>
              <a:defRPr sz="1350"/>
            </a:lvl1pPr>
            <a:lvl2pPr>
              <a:defRPr sz="1200"/>
            </a:lvl2pPr>
            <a:lvl3pPr>
              <a:defRPr sz="1050"/>
            </a:lvl3pPr>
            <a:lvl4pPr>
              <a:defRPr sz="900"/>
            </a:lvl4pPr>
            <a:lvl5pPr>
              <a:defRPr sz="90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2"/>
          </p:nvPr>
        </p:nvSpPr>
        <p:spPr>
          <a:xfrm>
            <a:off x="11651419" y="6492976"/>
            <a:ext cx="540588" cy="365125"/>
          </a:xfrm>
        </p:spPr>
        <p:txBody>
          <a:bodyPr/>
          <a:lstStyle/>
          <a:p>
            <a:fld id="{F6F95BD5-C3FD-4E9B-9240-B27EACB3D069}" type="slidenum">
              <a:rPr lang="en-GB" smtClean="0">
                <a:solidFill>
                  <a:srgbClr val="4D4D4F">
                    <a:tint val="75000"/>
                  </a:srgbClr>
                </a:solidFill>
              </a:rPr>
              <a:pPr/>
              <a:t>‹N°›</a:t>
            </a:fld>
            <a:endParaRPr lang="en-GB" dirty="0">
              <a:solidFill>
                <a:srgbClr val="4D4D4F">
                  <a:tint val="75000"/>
                </a:srgbClr>
              </a:solidFill>
            </a:endParaRPr>
          </a:p>
        </p:txBody>
      </p:sp>
      <p:sp>
        <p:nvSpPr>
          <p:cNvPr id="10" name="Text Placeholder 9"/>
          <p:cNvSpPr>
            <a:spLocks noGrp="1"/>
          </p:cNvSpPr>
          <p:nvPr>
            <p:ph type="body" sz="quarter" idx="14"/>
          </p:nvPr>
        </p:nvSpPr>
        <p:spPr>
          <a:xfrm rot="5400000">
            <a:off x="8871885" y="3113768"/>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923912842"/>
      </p:ext>
    </p:extLst>
  </p:cSld>
  <p:clrMapOvr>
    <a:masterClrMapping/>
  </p:clrMapOvr>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userDrawn="1">
  <p:cSld name="120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71" y="6312057"/>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a:xfrm>
            <a:off x="431805" y="260350"/>
            <a:ext cx="11000179" cy="792386"/>
          </a:xfrm>
        </p:spPr>
        <p:txBody>
          <a:bodyPr/>
          <a:lstStyle/>
          <a:p>
            <a:r>
              <a:rPr lang="en-US" smtClean="0"/>
              <a:t>Click to edit Master title style</a:t>
            </a:r>
            <a:endParaRPr lang="en-GB"/>
          </a:p>
        </p:txBody>
      </p:sp>
      <p:sp>
        <p:nvSpPr>
          <p:cNvPr id="3" name="Content Placeholder 2"/>
          <p:cNvSpPr>
            <a:spLocks noGrp="1"/>
          </p:cNvSpPr>
          <p:nvPr>
            <p:ph idx="1"/>
          </p:nvPr>
        </p:nvSpPr>
        <p:spPr>
          <a:xfrm>
            <a:off x="431853" y="1124744"/>
            <a:ext cx="11019367" cy="51125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68"/>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a:xfrm>
            <a:off x="11639564" y="6492976"/>
            <a:ext cx="552449" cy="365125"/>
          </a:xfrm>
        </p:spPr>
        <p:txBody>
          <a:bodyPr/>
          <a:lstStyle>
            <a:lvl1pPr>
              <a:defRPr>
                <a:solidFill>
                  <a:srgbClr val="4D4D4F">
                    <a:tint val="75000"/>
                  </a:srgbClr>
                </a:solidFill>
              </a:defRPr>
            </a:lvl1pPr>
          </a:lstStyle>
          <a:p>
            <a:pPr>
              <a:defRPr/>
            </a:pPr>
            <a:fld id="{12A6D817-14D0-440D-A66F-845261EADE5B}" type="slidenum">
              <a:rPr lang="en-GB"/>
              <a:pPr>
                <a:defRPr/>
              </a:pPr>
              <a:t>‹N°›</a:t>
            </a:fld>
            <a:endParaRPr lang="en-GB" dirty="0"/>
          </a:p>
        </p:txBody>
      </p:sp>
    </p:spTree>
    <p:extLst>
      <p:ext uri="{BB962C8B-B14F-4D97-AF65-F5344CB8AC3E}">
        <p14:creationId xmlns:p14="http://schemas.microsoft.com/office/powerpoint/2010/main" val="585351595"/>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userDrawn="1">
  <p:cSld name="121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71" y="6312057"/>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a:xfrm>
            <a:off x="431805" y="260350"/>
            <a:ext cx="11000179" cy="792386"/>
          </a:xfrm>
        </p:spPr>
        <p:txBody>
          <a:bodyPr/>
          <a:lstStyle/>
          <a:p>
            <a:r>
              <a:rPr lang="en-US" smtClean="0"/>
              <a:t>Click to edit Master title style</a:t>
            </a:r>
            <a:endParaRPr lang="en-GB"/>
          </a:p>
        </p:txBody>
      </p:sp>
      <p:sp>
        <p:nvSpPr>
          <p:cNvPr id="3" name="Content Placeholder 2"/>
          <p:cNvSpPr>
            <a:spLocks noGrp="1"/>
          </p:cNvSpPr>
          <p:nvPr>
            <p:ph idx="1"/>
          </p:nvPr>
        </p:nvSpPr>
        <p:spPr>
          <a:xfrm>
            <a:off x="431853" y="1124744"/>
            <a:ext cx="11019367" cy="51125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68"/>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a:xfrm>
            <a:off x="11639564" y="6492976"/>
            <a:ext cx="552449" cy="365125"/>
          </a:xfrm>
        </p:spPr>
        <p:txBody>
          <a:bodyPr/>
          <a:lstStyle>
            <a:lvl1pPr>
              <a:defRPr>
                <a:solidFill>
                  <a:srgbClr val="4D4D4F">
                    <a:tint val="75000"/>
                  </a:srgbClr>
                </a:solidFill>
              </a:defRPr>
            </a:lvl1pPr>
          </a:lstStyle>
          <a:p>
            <a:pPr>
              <a:defRPr/>
            </a:pPr>
            <a:fld id="{FC0A81E2-656D-4DA0-8048-4840C47AF259}" type="slidenum">
              <a:rPr lang="en-GB"/>
              <a:pPr>
                <a:defRPr/>
              </a:pPr>
              <a:t>‹N°›</a:t>
            </a:fld>
            <a:endParaRPr lang="en-GB" dirty="0"/>
          </a:p>
        </p:txBody>
      </p:sp>
    </p:spTree>
    <p:extLst>
      <p:ext uri="{BB962C8B-B14F-4D97-AF65-F5344CB8AC3E}">
        <p14:creationId xmlns:p14="http://schemas.microsoft.com/office/powerpoint/2010/main" val="123593817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userDrawn="1">
  <p:cSld name="122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71" y="6312057"/>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a:xfrm>
            <a:off x="431805" y="260350"/>
            <a:ext cx="11000179" cy="792386"/>
          </a:xfrm>
        </p:spPr>
        <p:txBody>
          <a:bodyPr/>
          <a:lstStyle/>
          <a:p>
            <a:r>
              <a:rPr lang="en-US" smtClean="0"/>
              <a:t>Click to edit Master title style</a:t>
            </a:r>
            <a:endParaRPr lang="en-GB"/>
          </a:p>
        </p:txBody>
      </p:sp>
      <p:sp>
        <p:nvSpPr>
          <p:cNvPr id="3" name="Content Placeholder 2"/>
          <p:cNvSpPr>
            <a:spLocks noGrp="1"/>
          </p:cNvSpPr>
          <p:nvPr>
            <p:ph idx="1"/>
          </p:nvPr>
        </p:nvSpPr>
        <p:spPr>
          <a:xfrm>
            <a:off x="431853" y="1124744"/>
            <a:ext cx="11019367" cy="51125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68"/>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a:xfrm>
            <a:off x="11639564" y="6492976"/>
            <a:ext cx="552449" cy="365125"/>
          </a:xfrm>
        </p:spPr>
        <p:txBody>
          <a:bodyPr/>
          <a:lstStyle>
            <a:lvl1pPr>
              <a:defRPr>
                <a:solidFill>
                  <a:srgbClr val="4D4D4F">
                    <a:tint val="75000"/>
                  </a:srgbClr>
                </a:solidFill>
              </a:defRPr>
            </a:lvl1pPr>
          </a:lstStyle>
          <a:p>
            <a:pPr>
              <a:defRPr/>
            </a:pPr>
            <a:fld id="{C677D468-7505-4119-A7CA-E0427ABCCDEA}" type="slidenum">
              <a:rPr lang="en-GB"/>
              <a:pPr>
                <a:defRPr/>
              </a:pPr>
              <a:t>‹N°›</a:t>
            </a:fld>
            <a:endParaRPr lang="en-GB" dirty="0"/>
          </a:p>
        </p:txBody>
      </p:sp>
    </p:spTree>
    <p:extLst>
      <p:ext uri="{BB962C8B-B14F-4D97-AF65-F5344CB8AC3E}">
        <p14:creationId xmlns:p14="http://schemas.microsoft.com/office/powerpoint/2010/main" val="29636446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17" y="6312101"/>
            <a:ext cx="10945283"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31800" y="1125538"/>
            <a:ext cx="5562600" cy="5111750"/>
          </a:xfrm>
        </p:spPr>
        <p:txBody>
          <a:bodyPr/>
          <a:lstStyle>
            <a:lvl1pPr>
              <a:defRPr sz="1350"/>
            </a:lvl1pPr>
            <a:lvl2pPr>
              <a:defRPr sz="1200"/>
            </a:lvl2pPr>
            <a:lvl3pPr>
              <a:defRPr sz="1050"/>
            </a:lvl3pPr>
            <a:lvl4pPr>
              <a:defRPr sz="900"/>
            </a:lvl4pPr>
            <a:lvl5pPr>
              <a:defRPr sz="90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97600" y="1125538"/>
            <a:ext cx="5562600" cy="5111750"/>
          </a:xfrm>
        </p:spPr>
        <p:txBody>
          <a:bodyPr/>
          <a:lstStyle>
            <a:lvl1pPr>
              <a:defRPr sz="1350"/>
            </a:lvl1pPr>
            <a:lvl2pPr>
              <a:defRPr sz="1200"/>
            </a:lvl2pPr>
            <a:lvl3pPr>
              <a:defRPr sz="1050"/>
            </a:lvl3pPr>
            <a:lvl4pPr>
              <a:defRPr sz="900"/>
            </a:lvl4pPr>
            <a:lvl5pPr>
              <a:defRPr sz="90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2"/>
          </p:nvPr>
        </p:nvSpPr>
        <p:spPr/>
        <p:txBody>
          <a:bodyPr/>
          <a:lstStyle/>
          <a:p>
            <a:fld id="{F6F95BD5-C3FD-4E9B-9240-B27EACB3D069}" type="slidenum">
              <a:rPr lang="en-GB" smtClean="0">
                <a:solidFill>
                  <a:srgbClr val="4D4D4F">
                    <a:tint val="75000"/>
                  </a:srgbClr>
                </a:solidFill>
              </a:rPr>
              <a:pPr/>
              <a:t>‹N°›</a:t>
            </a:fld>
            <a:endParaRPr lang="en-GB" dirty="0">
              <a:solidFill>
                <a:srgbClr val="4D4D4F">
                  <a:tint val="75000"/>
                </a:srgbClr>
              </a:solidFill>
            </a:endParaRPr>
          </a:p>
        </p:txBody>
      </p:sp>
      <p:sp>
        <p:nvSpPr>
          <p:cNvPr id="10" name="Text Placeholder 9"/>
          <p:cNvSpPr>
            <a:spLocks noGrp="1"/>
          </p:cNvSpPr>
          <p:nvPr>
            <p:ph type="body" sz="quarter" idx="14"/>
          </p:nvPr>
        </p:nvSpPr>
        <p:spPr>
          <a:xfrm rot="5400000">
            <a:off x="8871885" y="3113813"/>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2941072882"/>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userDrawn="1">
  <p:cSld name="123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25" y="6312057"/>
            <a:ext cx="10945281"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68"/>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p:txBody>
          <a:bodyPr/>
          <a:lstStyle>
            <a:lvl1pPr>
              <a:defRPr/>
            </a:lvl1pPr>
          </a:lstStyle>
          <a:p>
            <a:pPr>
              <a:defRPr/>
            </a:pPr>
            <a:fld id="{2A5A3FFB-993F-4580-A03B-9F54E4688CE9}" type="slidenum">
              <a:rPr lang="en-GB">
                <a:solidFill>
                  <a:srgbClr val="464653"/>
                </a:solidFill>
              </a:rPr>
              <a:pPr>
                <a:defRPr/>
              </a:pPr>
              <a:t>‹N°›</a:t>
            </a:fld>
            <a:endParaRPr lang="en-GB" dirty="0">
              <a:solidFill>
                <a:srgbClr val="464653"/>
              </a:solidFill>
            </a:endParaRPr>
          </a:p>
        </p:txBody>
      </p:sp>
    </p:spTree>
    <p:extLst>
      <p:ext uri="{BB962C8B-B14F-4D97-AF65-F5344CB8AC3E}">
        <p14:creationId xmlns:p14="http://schemas.microsoft.com/office/powerpoint/2010/main" val="29551017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userDrawn="1">
  <p:cSld name="124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71" y="6312057"/>
            <a:ext cx="10636248"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a:xfrm>
            <a:off x="431805" y="260350"/>
            <a:ext cx="11000179" cy="792386"/>
          </a:xfrm>
        </p:spPr>
        <p:txBody>
          <a:bodyPr/>
          <a:lstStyle/>
          <a:p>
            <a:r>
              <a:rPr lang="en-US" smtClean="0"/>
              <a:t>Click to edit Master title style</a:t>
            </a:r>
            <a:endParaRPr lang="en-GB"/>
          </a:p>
        </p:txBody>
      </p:sp>
      <p:sp>
        <p:nvSpPr>
          <p:cNvPr id="3" name="Content Placeholder 2"/>
          <p:cNvSpPr>
            <a:spLocks noGrp="1"/>
          </p:cNvSpPr>
          <p:nvPr>
            <p:ph idx="1"/>
          </p:nvPr>
        </p:nvSpPr>
        <p:spPr>
          <a:xfrm>
            <a:off x="431853" y="1124744"/>
            <a:ext cx="11019367" cy="51125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68"/>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a:xfrm>
            <a:off x="11639564" y="6492976"/>
            <a:ext cx="552449" cy="365125"/>
          </a:xfrm>
        </p:spPr>
        <p:txBody>
          <a:bodyPr/>
          <a:lstStyle>
            <a:lvl1pPr>
              <a:defRPr>
                <a:solidFill>
                  <a:srgbClr val="4D4D4F">
                    <a:tint val="75000"/>
                  </a:srgbClr>
                </a:solidFill>
              </a:defRPr>
            </a:lvl1pPr>
          </a:lstStyle>
          <a:p>
            <a:pPr>
              <a:defRPr/>
            </a:pPr>
            <a:fld id="{20D0FF73-88F2-4A61-9866-1491427E5BAD}" type="slidenum">
              <a:rPr lang="en-GB"/>
              <a:pPr>
                <a:defRPr/>
              </a:pPr>
              <a:t>‹N°›</a:t>
            </a:fld>
            <a:endParaRPr lang="en-GB" dirty="0"/>
          </a:p>
        </p:txBody>
      </p:sp>
    </p:spTree>
    <p:extLst>
      <p:ext uri="{BB962C8B-B14F-4D97-AF65-F5344CB8AC3E}">
        <p14:creationId xmlns:p14="http://schemas.microsoft.com/office/powerpoint/2010/main" val="1241024076"/>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userDrawn="1">
  <p:cSld name="43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814925" y="6312057"/>
            <a:ext cx="10945281"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8" name="Text Placeholder 9"/>
          <p:cNvSpPr>
            <a:spLocks noGrp="1"/>
          </p:cNvSpPr>
          <p:nvPr>
            <p:ph type="body" sz="quarter" idx="14"/>
          </p:nvPr>
        </p:nvSpPr>
        <p:spPr>
          <a:xfrm rot="5400000">
            <a:off x="8871885" y="3113768"/>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5" name="Slide Number Placeholder 4"/>
          <p:cNvSpPr>
            <a:spLocks noGrp="1"/>
          </p:cNvSpPr>
          <p:nvPr>
            <p:ph type="sldNum" sz="quarter" idx="15"/>
          </p:nvPr>
        </p:nvSpPr>
        <p:spPr/>
        <p:txBody>
          <a:bodyPr/>
          <a:lstStyle>
            <a:lvl1pPr>
              <a:defRPr/>
            </a:lvl1pPr>
          </a:lstStyle>
          <a:p>
            <a:pPr>
              <a:defRPr/>
            </a:pPr>
            <a:fld id="{D8098E5D-422D-4074-B08A-598F858FE9B5}" type="slidenum">
              <a:rPr lang="en-GB">
                <a:solidFill>
                  <a:srgbClr val="464653"/>
                </a:solidFill>
              </a:rPr>
              <a:pPr>
                <a:defRPr/>
              </a:pPr>
              <a:t>‹N°›</a:t>
            </a:fld>
            <a:endParaRPr lang="en-GB" dirty="0">
              <a:solidFill>
                <a:srgbClr val="464653"/>
              </a:solidFill>
            </a:endParaRPr>
          </a:p>
        </p:txBody>
      </p:sp>
    </p:spTree>
    <p:extLst>
      <p:ext uri="{BB962C8B-B14F-4D97-AF65-F5344CB8AC3E}">
        <p14:creationId xmlns:p14="http://schemas.microsoft.com/office/powerpoint/2010/main" val="2250865613"/>
      </p:ext>
    </p:extLst>
  </p:cSld>
  <p:clrMapOvr>
    <a:masterClrMapping/>
  </p:clrMapOvr>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userDrawn="1">
  <p:cSld name="44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814925" y="6312057"/>
            <a:ext cx="10945281"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8" name="Text Placeholder 9"/>
          <p:cNvSpPr>
            <a:spLocks noGrp="1"/>
          </p:cNvSpPr>
          <p:nvPr>
            <p:ph type="body" sz="quarter" idx="14"/>
          </p:nvPr>
        </p:nvSpPr>
        <p:spPr>
          <a:xfrm rot="5400000">
            <a:off x="8871885" y="3113768"/>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5" name="Slide Number Placeholder 4"/>
          <p:cNvSpPr>
            <a:spLocks noGrp="1"/>
          </p:cNvSpPr>
          <p:nvPr>
            <p:ph type="sldNum" sz="quarter" idx="15"/>
          </p:nvPr>
        </p:nvSpPr>
        <p:spPr/>
        <p:txBody>
          <a:bodyPr/>
          <a:lstStyle>
            <a:lvl1pPr>
              <a:defRPr/>
            </a:lvl1pPr>
          </a:lstStyle>
          <a:p>
            <a:pPr>
              <a:defRPr/>
            </a:pPr>
            <a:fld id="{42BC23BA-8B5C-4843-8733-FDB9A3229645}" type="slidenum">
              <a:rPr lang="en-GB">
                <a:solidFill>
                  <a:srgbClr val="464653"/>
                </a:solidFill>
              </a:rPr>
              <a:pPr>
                <a:defRPr/>
              </a:pPr>
              <a:t>‹N°›</a:t>
            </a:fld>
            <a:endParaRPr lang="en-GB" dirty="0">
              <a:solidFill>
                <a:srgbClr val="464653"/>
              </a:solidFill>
            </a:endParaRPr>
          </a:p>
        </p:txBody>
      </p:sp>
    </p:spTree>
    <p:extLst>
      <p:ext uri="{BB962C8B-B14F-4D97-AF65-F5344CB8AC3E}">
        <p14:creationId xmlns:p14="http://schemas.microsoft.com/office/powerpoint/2010/main" val="1747190770"/>
      </p:ext>
    </p:extLst>
  </p:cSld>
  <p:clrMapOvr>
    <a:masterClrMapping/>
  </p:clrMapOvr>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userDrawn="1">
  <p:cSld name="3_Content 1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6" name="Content Placeholder 5"/>
          <p:cNvSpPr>
            <a:spLocks noGrp="1"/>
          </p:cNvSpPr>
          <p:nvPr>
            <p:ph sz="quarter" idx="12"/>
          </p:nvPr>
        </p:nvSpPr>
        <p:spPr>
          <a:xfrm>
            <a:off x="731530" y="1044003"/>
            <a:ext cx="10728959" cy="198002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Slide Number Placeholder 3"/>
          <p:cNvSpPr>
            <a:spLocks noGrp="1"/>
          </p:cNvSpPr>
          <p:nvPr>
            <p:ph type="sldNum" sz="quarter" idx="13"/>
          </p:nvPr>
        </p:nvSpPr>
        <p:spPr>
          <a:xfrm>
            <a:off x="10160000" y="18288"/>
            <a:ext cx="1422400" cy="329184"/>
          </a:xfrm>
          <a:prstGeom prst="rect">
            <a:avLst/>
          </a:prstGeom>
        </p:spPr>
        <p:txBody>
          <a:bodyPr/>
          <a:lstStyle>
            <a:lvl1pPr>
              <a:defRPr/>
            </a:lvl1pPr>
          </a:lstStyle>
          <a:p>
            <a:pPr>
              <a:defRPr/>
            </a:pPr>
            <a:fld id="{87C3EBE7-68A0-453C-8376-AB8892ADADA9}" type="slidenum">
              <a:rPr lang="en-US">
                <a:solidFill>
                  <a:srgbClr val="464653"/>
                </a:solidFill>
              </a:rPr>
              <a:pPr>
                <a:defRPr/>
              </a:pPr>
              <a:t>‹N°›</a:t>
            </a:fld>
            <a:endParaRPr lang="en-US" dirty="0">
              <a:solidFill>
                <a:srgbClr val="464653"/>
              </a:solidFill>
            </a:endParaRPr>
          </a:p>
        </p:txBody>
      </p:sp>
    </p:spTree>
    <p:extLst>
      <p:ext uri="{BB962C8B-B14F-4D97-AF65-F5344CB8AC3E}">
        <p14:creationId xmlns:p14="http://schemas.microsoft.com/office/powerpoint/2010/main" val="1219744990"/>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userDrawn="1">
  <p:cSld name="125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25" y="6312041"/>
            <a:ext cx="10945281"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52"/>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p:txBody>
          <a:bodyPr/>
          <a:lstStyle>
            <a:lvl1pPr>
              <a:defRPr/>
            </a:lvl1pPr>
          </a:lstStyle>
          <a:p>
            <a:pPr>
              <a:defRPr/>
            </a:pPr>
            <a:fld id="{E62D02B9-39AC-477E-BEC8-4FB15763A95D}" type="slidenum">
              <a:rPr lang="en-GB">
                <a:solidFill>
                  <a:srgbClr val="464653"/>
                </a:solidFill>
              </a:rPr>
              <a:pPr>
                <a:defRPr/>
              </a:pPr>
              <a:t>‹N°›</a:t>
            </a:fld>
            <a:endParaRPr lang="en-GB">
              <a:solidFill>
                <a:srgbClr val="464653"/>
              </a:solidFill>
            </a:endParaRPr>
          </a:p>
        </p:txBody>
      </p:sp>
    </p:spTree>
    <p:extLst>
      <p:ext uri="{BB962C8B-B14F-4D97-AF65-F5344CB8AC3E}">
        <p14:creationId xmlns:p14="http://schemas.microsoft.com/office/powerpoint/2010/main" val="2748968822"/>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userDrawn="1">
  <p:cSld name="45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814925" y="6312041"/>
            <a:ext cx="10945281"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8" name="Text Placeholder 9"/>
          <p:cNvSpPr>
            <a:spLocks noGrp="1"/>
          </p:cNvSpPr>
          <p:nvPr>
            <p:ph type="body" sz="quarter" idx="14"/>
          </p:nvPr>
        </p:nvSpPr>
        <p:spPr>
          <a:xfrm rot="5400000">
            <a:off x="8871885" y="3113752"/>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5" name="Slide Number Placeholder 4"/>
          <p:cNvSpPr>
            <a:spLocks noGrp="1"/>
          </p:cNvSpPr>
          <p:nvPr>
            <p:ph type="sldNum" sz="quarter" idx="15"/>
          </p:nvPr>
        </p:nvSpPr>
        <p:spPr/>
        <p:txBody>
          <a:bodyPr/>
          <a:lstStyle>
            <a:lvl1pPr>
              <a:defRPr/>
            </a:lvl1pPr>
          </a:lstStyle>
          <a:p>
            <a:pPr>
              <a:defRPr/>
            </a:pPr>
            <a:fld id="{42BC23BA-8B5C-4843-8733-FDB9A3229645}" type="slidenum">
              <a:rPr lang="en-GB">
                <a:solidFill>
                  <a:srgbClr val="464653"/>
                </a:solidFill>
              </a:rPr>
              <a:pPr>
                <a:defRPr/>
              </a:pPr>
              <a:t>‹N°›</a:t>
            </a:fld>
            <a:endParaRPr lang="en-GB" dirty="0">
              <a:solidFill>
                <a:srgbClr val="464653"/>
              </a:solidFill>
            </a:endParaRPr>
          </a:p>
        </p:txBody>
      </p:sp>
    </p:spTree>
    <p:extLst>
      <p:ext uri="{BB962C8B-B14F-4D97-AF65-F5344CB8AC3E}">
        <p14:creationId xmlns:p14="http://schemas.microsoft.com/office/powerpoint/2010/main" val="19515859"/>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userDrawn="1">
  <p:cSld name="46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814925" y="6312041"/>
            <a:ext cx="10945281"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8" name="Text Placeholder 9"/>
          <p:cNvSpPr>
            <a:spLocks noGrp="1"/>
          </p:cNvSpPr>
          <p:nvPr>
            <p:ph type="body" sz="quarter" idx="14"/>
          </p:nvPr>
        </p:nvSpPr>
        <p:spPr>
          <a:xfrm rot="5400000">
            <a:off x="8871885" y="3113752"/>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5" name="Slide Number Placeholder 4"/>
          <p:cNvSpPr>
            <a:spLocks noGrp="1"/>
          </p:cNvSpPr>
          <p:nvPr>
            <p:ph type="sldNum" sz="quarter" idx="15"/>
          </p:nvPr>
        </p:nvSpPr>
        <p:spPr/>
        <p:txBody>
          <a:bodyPr/>
          <a:lstStyle>
            <a:lvl1pPr>
              <a:defRPr/>
            </a:lvl1pPr>
          </a:lstStyle>
          <a:p>
            <a:pPr>
              <a:defRPr/>
            </a:pPr>
            <a:fld id="{D8098E5D-422D-4074-B08A-598F858FE9B5}" type="slidenum">
              <a:rPr lang="en-GB">
                <a:solidFill>
                  <a:srgbClr val="464653"/>
                </a:solidFill>
              </a:rPr>
              <a:pPr>
                <a:defRPr/>
              </a:pPr>
              <a:t>‹N°›</a:t>
            </a:fld>
            <a:endParaRPr lang="en-GB" dirty="0">
              <a:solidFill>
                <a:srgbClr val="464653"/>
              </a:solidFill>
            </a:endParaRPr>
          </a:p>
        </p:txBody>
      </p:sp>
    </p:spTree>
    <p:extLst>
      <p:ext uri="{BB962C8B-B14F-4D97-AF65-F5344CB8AC3E}">
        <p14:creationId xmlns:p14="http://schemas.microsoft.com/office/powerpoint/2010/main" val="758396538"/>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userDrawn="1">
  <p:cSld name="47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814925" y="6312041"/>
            <a:ext cx="10945281"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8" name="Text Placeholder 9"/>
          <p:cNvSpPr>
            <a:spLocks noGrp="1"/>
          </p:cNvSpPr>
          <p:nvPr>
            <p:ph type="body" sz="quarter" idx="14"/>
          </p:nvPr>
        </p:nvSpPr>
        <p:spPr>
          <a:xfrm rot="5400000">
            <a:off x="8871885" y="3113752"/>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5" name="Slide Number Placeholder 4"/>
          <p:cNvSpPr>
            <a:spLocks noGrp="1"/>
          </p:cNvSpPr>
          <p:nvPr>
            <p:ph type="sldNum" sz="quarter" idx="15"/>
          </p:nvPr>
        </p:nvSpPr>
        <p:spPr/>
        <p:txBody>
          <a:bodyPr/>
          <a:lstStyle>
            <a:lvl1pPr>
              <a:defRPr/>
            </a:lvl1pPr>
          </a:lstStyle>
          <a:p>
            <a:pPr>
              <a:defRPr/>
            </a:pPr>
            <a:fld id="{7C384FA6-4649-461D-BCDD-7200EA5B2AED}" type="slidenum">
              <a:rPr lang="en-GB">
                <a:solidFill>
                  <a:srgbClr val="464653"/>
                </a:solidFill>
              </a:rPr>
              <a:pPr>
                <a:defRPr/>
              </a:pPr>
              <a:t>‹N°›</a:t>
            </a:fld>
            <a:endParaRPr lang="en-GB" dirty="0">
              <a:solidFill>
                <a:srgbClr val="464653"/>
              </a:solidFill>
            </a:endParaRPr>
          </a:p>
        </p:txBody>
      </p:sp>
    </p:spTree>
    <p:extLst>
      <p:ext uri="{BB962C8B-B14F-4D97-AF65-F5344CB8AC3E}">
        <p14:creationId xmlns:p14="http://schemas.microsoft.com/office/powerpoint/2010/main" val="339248249"/>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userDrawn="1">
  <p:cSld name="126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25" y="6312009"/>
            <a:ext cx="10945281"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a:xfrm>
            <a:off x="478380" y="338181"/>
            <a:ext cx="11233149" cy="467820"/>
          </a:xfr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a:xfrm>
            <a:off x="11513133" y="6591455"/>
            <a:ext cx="188087" cy="138499"/>
          </a:xfrm>
        </p:spPr>
        <p:txBody>
          <a:bodyPr/>
          <a:lstStyle/>
          <a:p>
            <a:fld id="{F6F95BD5-C3FD-4E9B-9240-B27EACB3D069}" type="slidenum">
              <a:rPr lang="en-GB" smtClean="0">
                <a:solidFill>
                  <a:srgbClr val="4D4D4F">
                    <a:tint val="75000"/>
                  </a:srgbClr>
                </a:solidFill>
              </a:rPr>
              <a:pPr/>
              <a:t>‹N°›</a:t>
            </a:fld>
            <a:endParaRPr lang="en-GB" dirty="0">
              <a:solidFill>
                <a:srgbClr val="4D4D4F">
                  <a:tint val="75000"/>
                </a:srgbClr>
              </a:solidFill>
            </a:endParaRPr>
          </a:p>
        </p:txBody>
      </p:sp>
      <p:sp>
        <p:nvSpPr>
          <p:cNvPr id="10" name="Text Placeholder 9"/>
          <p:cNvSpPr>
            <a:spLocks noGrp="1"/>
          </p:cNvSpPr>
          <p:nvPr>
            <p:ph type="body" sz="quarter" idx="14"/>
          </p:nvPr>
        </p:nvSpPr>
        <p:spPr>
          <a:xfrm rot="5400000">
            <a:off x="8871885" y="3113720"/>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203115813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814917" y="6312101"/>
            <a:ext cx="10945283"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p>
            <a:fld id="{F6F95BD5-C3FD-4E9B-9240-B27EACB3D069}" type="slidenum">
              <a:rPr lang="en-GB" smtClean="0">
                <a:solidFill>
                  <a:srgbClr val="4D4D4F">
                    <a:tint val="75000"/>
                  </a:srgbClr>
                </a:solidFill>
              </a:rPr>
              <a:pPr/>
              <a:t>‹N°›</a:t>
            </a:fld>
            <a:endParaRPr lang="en-GB" dirty="0">
              <a:solidFill>
                <a:srgbClr val="4D4D4F">
                  <a:tint val="75000"/>
                </a:srgbClr>
              </a:solidFill>
            </a:endParaRPr>
          </a:p>
        </p:txBody>
      </p:sp>
      <p:sp>
        <p:nvSpPr>
          <p:cNvPr id="8" name="Text Placeholder 9"/>
          <p:cNvSpPr>
            <a:spLocks noGrp="1"/>
          </p:cNvSpPr>
          <p:nvPr>
            <p:ph type="body" sz="quarter" idx="14"/>
          </p:nvPr>
        </p:nvSpPr>
        <p:spPr>
          <a:xfrm rot="5400000">
            <a:off x="8871885" y="3113813"/>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3524163746"/>
      </p:ext>
    </p:extLst>
  </p:cSld>
  <p:clrMapOvr>
    <a:masterClrMapping/>
  </p:clrMapOvr>
  <p:timing>
    <p:tnLst>
      <p:par>
        <p:cTn id="1" dur="indefinite" restart="never" nodeType="tmRoot"/>
      </p:par>
    </p:tnLst>
  </p:timing>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userDrawn="1">
  <p:cSld name="48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814925" y="6311973"/>
            <a:ext cx="10945281"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p>
            <a:fld id="{F6F95BD5-C3FD-4E9B-9240-B27EACB3D069}" type="slidenum">
              <a:rPr lang="en-GB" smtClean="0"/>
              <a:pPr/>
              <a:t>‹N°›</a:t>
            </a:fld>
            <a:endParaRPr lang="en-GB" dirty="0"/>
          </a:p>
        </p:txBody>
      </p:sp>
      <p:sp>
        <p:nvSpPr>
          <p:cNvPr id="8" name="Text Placeholder 9"/>
          <p:cNvSpPr>
            <a:spLocks noGrp="1"/>
          </p:cNvSpPr>
          <p:nvPr>
            <p:ph type="body" sz="quarter" idx="14"/>
          </p:nvPr>
        </p:nvSpPr>
        <p:spPr>
          <a:xfrm rot="5400000">
            <a:off x="8871885" y="311368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001003477"/>
      </p:ext>
    </p:extLst>
  </p:cSld>
  <p:clrMapOvr>
    <a:masterClrMapping/>
  </p:clrMapOvr>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userDrawn="1">
  <p:cSld name="50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814925" y="6311973"/>
            <a:ext cx="10945281"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p>
            <a:fld id="{F6F95BD5-C3FD-4E9B-9240-B27EACB3D069}" type="slidenum">
              <a:rPr lang="en-GB" smtClean="0"/>
              <a:pPr/>
              <a:t>‹N°›</a:t>
            </a:fld>
            <a:endParaRPr lang="en-GB" dirty="0"/>
          </a:p>
        </p:txBody>
      </p:sp>
      <p:sp>
        <p:nvSpPr>
          <p:cNvPr id="8" name="Text Placeholder 9"/>
          <p:cNvSpPr>
            <a:spLocks noGrp="1"/>
          </p:cNvSpPr>
          <p:nvPr>
            <p:ph type="body" sz="quarter" idx="14"/>
          </p:nvPr>
        </p:nvSpPr>
        <p:spPr>
          <a:xfrm rot="5400000">
            <a:off x="8871885" y="311368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4149827641"/>
      </p:ext>
    </p:extLst>
  </p:cSld>
  <p:clrMapOvr>
    <a:masterClrMapping/>
  </p:clrMapOvr>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userDrawn="1">
  <p:cSld name="51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814925" y="6311973"/>
            <a:ext cx="10945281"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8" name="Text Placeholder 9"/>
          <p:cNvSpPr>
            <a:spLocks noGrp="1"/>
          </p:cNvSpPr>
          <p:nvPr>
            <p:ph type="body" sz="quarter" idx="14"/>
          </p:nvPr>
        </p:nvSpPr>
        <p:spPr>
          <a:xfrm rot="5400000">
            <a:off x="8871885" y="311368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324976308"/>
      </p:ext>
    </p:extLst>
  </p:cSld>
  <p:clrMapOvr>
    <a:masterClrMapping/>
  </p:clrMapOvr>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userDrawn="1">
  <p:cSld name="52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814925" y="6311973"/>
            <a:ext cx="10945281"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p>
            <a:fld id="{F6F95BD5-C3FD-4E9B-9240-B27EACB3D069}" type="slidenum">
              <a:rPr lang="en-GB" smtClean="0"/>
              <a:pPr/>
              <a:t>‹N°›</a:t>
            </a:fld>
            <a:endParaRPr lang="en-GB" dirty="0"/>
          </a:p>
        </p:txBody>
      </p:sp>
      <p:sp>
        <p:nvSpPr>
          <p:cNvPr id="8" name="Text Placeholder 9"/>
          <p:cNvSpPr>
            <a:spLocks noGrp="1"/>
          </p:cNvSpPr>
          <p:nvPr>
            <p:ph type="body" sz="quarter" idx="14"/>
          </p:nvPr>
        </p:nvSpPr>
        <p:spPr>
          <a:xfrm rot="5400000">
            <a:off x="8871885" y="311368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689039791"/>
      </p:ext>
    </p:extLst>
  </p:cSld>
  <p:clrMapOvr>
    <a:masterClrMapping/>
  </p:clrMapOvr>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userDrawn="1">
  <p:cSld name="7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814925" y="6312053"/>
            <a:ext cx="10945281"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8" name="Text Placeholder 9"/>
          <p:cNvSpPr>
            <a:spLocks noGrp="1"/>
          </p:cNvSpPr>
          <p:nvPr>
            <p:ph type="body" sz="quarter" idx="14"/>
          </p:nvPr>
        </p:nvSpPr>
        <p:spPr>
          <a:xfrm rot="5400000">
            <a:off x="8871885" y="311376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5" name="Slide Number Placeholder 4"/>
          <p:cNvSpPr>
            <a:spLocks noGrp="1"/>
          </p:cNvSpPr>
          <p:nvPr>
            <p:ph type="sldNum" sz="quarter" idx="15"/>
          </p:nvPr>
        </p:nvSpPr>
        <p:spPr/>
        <p:txBody>
          <a:bodyPr/>
          <a:lstStyle>
            <a:lvl1pPr>
              <a:defRPr/>
            </a:lvl1pPr>
          </a:lstStyle>
          <a:p>
            <a:pPr>
              <a:defRPr/>
            </a:pPr>
            <a:fld id="{42BC23BA-8B5C-4843-8733-FDB9A3229645}" type="slidenum">
              <a:rPr lang="en-GB">
                <a:solidFill>
                  <a:srgbClr val="464653"/>
                </a:solidFill>
              </a:rPr>
              <a:pPr>
                <a:defRPr/>
              </a:pPr>
              <a:t>‹N°›</a:t>
            </a:fld>
            <a:endParaRPr lang="en-GB" dirty="0">
              <a:solidFill>
                <a:srgbClr val="464653"/>
              </a:solidFill>
            </a:endParaRPr>
          </a:p>
        </p:txBody>
      </p:sp>
    </p:spTree>
    <p:extLst>
      <p:ext uri="{BB962C8B-B14F-4D97-AF65-F5344CB8AC3E}">
        <p14:creationId xmlns:p14="http://schemas.microsoft.com/office/powerpoint/2010/main" val="500930044"/>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userDrawn="1">
  <p:cSld name="6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814925" y="6312041"/>
            <a:ext cx="10945281"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8" name="Text Placeholder 9"/>
          <p:cNvSpPr>
            <a:spLocks noGrp="1"/>
          </p:cNvSpPr>
          <p:nvPr>
            <p:ph type="body" sz="quarter" idx="14"/>
          </p:nvPr>
        </p:nvSpPr>
        <p:spPr>
          <a:xfrm rot="5400000">
            <a:off x="8871885" y="3113752"/>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5" name="Slide Number Placeholder 4"/>
          <p:cNvSpPr>
            <a:spLocks noGrp="1"/>
          </p:cNvSpPr>
          <p:nvPr>
            <p:ph type="sldNum" sz="quarter" idx="15"/>
          </p:nvPr>
        </p:nvSpPr>
        <p:spPr/>
        <p:txBody>
          <a:bodyPr/>
          <a:lstStyle>
            <a:lvl1pPr>
              <a:defRPr/>
            </a:lvl1pPr>
          </a:lstStyle>
          <a:p>
            <a:pPr>
              <a:defRPr/>
            </a:pPr>
            <a:fld id="{D8098E5D-422D-4074-B08A-598F858FE9B5}" type="slidenum">
              <a:rPr lang="en-GB">
                <a:solidFill>
                  <a:srgbClr val="464653"/>
                </a:solidFill>
              </a:rPr>
              <a:pPr>
                <a:defRPr/>
              </a:pPr>
              <a:t>‹N°›</a:t>
            </a:fld>
            <a:endParaRPr lang="en-GB" dirty="0">
              <a:solidFill>
                <a:srgbClr val="464653"/>
              </a:solidFill>
            </a:endParaRPr>
          </a:p>
        </p:txBody>
      </p:sp>
    </p:spTree>
    <p:extLst>
      <p:ext uri="{BB962C8B-B14F-4D97-AF65-F5344CB8AC3E}">
        <p14:creationId xmlns:p14="http://schemas.microsoft.com/office/powerpoint/2010/main" val="204537433"/>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userDrawn="1">
  <p:cSld name="130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25" y="6311973"/>
            <a:ext cx="10945281"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F6F95BD5-C3FD-4E9B-9240-B27EACB3D069}" type="slidenum">
              <a:rPr lang="en-GB" smtClean="0"/>
              <a:pPr/>
              <a:t>‹N°›</a:t>
            </a:fld>
            <a:endParaRPr lang="en-GB"/>
          </a:p>
        </p:txBody>
      </p:sp>
      <p:sp>
        <p:nvSpPr>
          <p:cNvPr id="10" name="Text Placeholder 9"/>
          <p:cNvSpPr>
            <a:spLocks noGrp="1"/>
          </p:cNvSpPr>
          <p:nvPr>
            <p:ph type="body" sz="quarter" idx="14"/>
          </p:nvPr>
        </p:nvSpPr>
        <p:spPr>
          <a:xfrm rot="5400000">
            <a:off x="8871885" y="311368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3220898409"/>
      </p:ext>
    </p:extLst>
  </p:cSld>
  <p:clrMapOvr>
    <a:masterClrMapping/>
  </p:clrMapOvr>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userDrawn="1">
  <p:cSld name="131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25" y="6311973"/>
            <a:ext cx="10945281"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F6F95BD5-C3FD-4E9B-9240-B27EACB3D069}" type="slidenum">
              <a:rPr lang="en-GB" smtClean="0"/>
              <a:pPr/>
              <a:t>‹N°›</a:t>
            </a:fld>
            <a:endParaRPr lang="en-GB"/>
          </a:p>
        </p:txBody>
      </p:sp>
      <p:sp>
        <p:nvSpPr>
          <p:cNvPr id="10" name="Text Placeholder 9"/>
          <p:cNvSpPr>
            <a:spLocks noGrp="1"/>
          </p:cNvSpPr>
          <p:nvPr>
            <p:ph type="body" sz="quarter" idx="14"/>
          </p:nvPr>
        </p:nvSpPr>
        <p:spPr>
          <a:xfrm rot="5400000">
            <a:off x="8871885" y="311368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2551463602"/>
      </p:ext>
    </p:extLst>
  </p:cSld>
  <p:clrMapOvr>
    <a:masterClrMapping/>
  </p:clrMapOvr>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userDrawn="1">
  <p:cSld name="4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814925" y="6312053"/>
            <a:ext cx="10945281"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8" name="Text Placeholder 9"/>
          <p:cNvSpPr>
            <a:spLocks noGrp="1"/>
          </p:cNvSpPr>
          <p:nvPr>
            <p:ph type="body" sz="quarter" idx="14"/>
          </p:nvPr>
        </p:nvSpPr>
        <p:spPr>
          <a:xfrm rot="5400000">
            <a:off x="8871885" y="311376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5" name="Slide Number Placeholder 4"/>
          <p:cNvSpPr>
            <a:spLocks noGrp="1"/>
          </p:cNvSpPr>
          <p:nvPr>
            <p:ph type="sldNum" sz="quarter" idx="15"/>
          </p:nvPr>
        </p:nvSpPr>
        <p:spPr/>
        <p:txBody>
          <a:bodyPr/>
          <a:lstStyle>
            <a:lvl1pPr>
              <a:defRPr/>
            </a:lvl1pPr>
          </a:lstStyle>
          <a:p>
            <a:pPr>
              <a:defRPr/>
            </a:pPr>
            <a:fld id="{64B2797F-1CA2-48C3-92C5-925EB7A56685}" type="slidenum">
              <a:rPr lang="en-GB">
                <a:solidFill>
                  <a:srgbClr val="464653"/>
                </a:solidFill>
              </a:rPr>
              <a:pPr>
                <a:defRPr/>
              </a:pPr>
              <a:t>‹N°›</a:t>
            </a:fld>
            <a:endParaRPr lang="en-GB" dirty="0">
              <a:solidFill>
                <a:srgbClr val="464653"/>
              </a:solidFill>
            </a:endParaRPr>
          </a:p>
        </p:txBody>
      </p:sp>
    </p:spTree>
    <p:extLst>
      <p:ext uri="{BB962C8B-B14F-4D97-AF65-F5344CB8AC3E}">
        <p14:creationId xmlns:p14="http://schemas.microsoft.com/office/powerpoint/2010/main" val="3659275277"/>
      </p:ext>
    </p:extLst>
  </p:cSld>
  <p:clrMapOvr>
    <a:masterClrMapping/>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userDrawn="1">
  <p:cSld name="54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814925" y="6311973"/>
            <a:ext cx="10945281"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p>
            <a:fld id="{F6F95BD5-C3FD-4E9B-9240-B27EACB3D069}" type="slidenum">
              <a:rPr lang="en-GB" smtClean="0">
                <a:solidFill>
                  <a:srgbClr val="4D4D4F">
                    <a:tint val="75000"/>
                  </a:srgbClr>
                </a:solidFill>
              </a:rPr>
              <a:pPr/>
              <a:t>‹N°›</a:t>
            </a:fld>
            <a:endParaRPr lang="en-GB" dirty="0">
              <a:solidFill>
                <a:srgbClr val="4D4D4F">
                  <a:tint val="75000"/>
                </a:srgbClr>
              </a:solidFill>
            </a:endParaRPr>
          </a:p>
        </p:txBody>
      </p:sp>
      <p:sp>
        <p:nvSpPr>
          <p:cNvPr id="8" name="Text Placeholder 9"/>
          <p:cNvSpPr>
            <a:spLocks noGrp="1"/>
          </p:cNvSpPr>
          <p:nvPr>
            <p:ph type="body" sz="quarter" idx="14"/>
          </p:nvPr>
        </p:nvSpPr>
        <p:spPr>
          <a:xfrm rot="5400000">
            <a:off x="8871885" y="311368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898072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07"/>
            <a:ext cx="103632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5" name="Text Placeholder 7"/>
          <p:cNvSpPr>
            <a:spLocks noGrp="1"/>
          </p:cNvSpPr>
          <p:nvPr>
            <p:ph type="body" sz="quarter" idx="13"/>
          </p:nvPr>
        </p:nvSpPr>
        <p:spPr>
          <a:xfrm>
            <a:off x="814917" y="6312101"/>
            <a:ext cx="10945283"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4" name="Slide Number Placeholder 3"/>
          <p:cNvSpPr>
            <a:spLocks noGrp="1"/>
          </p:cNvSpPr>
          <p:nvPr>
            <p:ph type="sldNum" sz="quarter" idx="12"/>
          </p:nvPr>
        </p:nvSpPr>
        <p:spPr/>
        <p:txBody>
          <a:bodyPr/>
          <a:lstStyle/>
          <a:p>
            <a:fld id="{F6F95BD5-C3FD-4E9B-9240-B27EACB3D069}" type="slidenum">
              <a:rPr lang="en-GB" smtClean="0">
                <a:solidFill>
                  <a:srgbClr val="4D4D4F">
                    <a:tint val="75000"/>
                  </a:srgbClr>
                </a:solidFill>
              </a:rPr>
              <a:pPr/>
              <a:t>‹N°›</a:t>
            </a:fld>
            <a:endParaRPr lang="en-GB" dirty="0">
              <a:solidFill>
                <a:srgbClr val="4D4D4F">
                  <a:tint val="75000"/>
                </a:srgbClr>
              </a:solidFill>
            </a:endParaRPr>
          </a:p>
        </p:txBody>
      </p:sp>
      <p:sp>
        <p:nvSpPr>
          <p:cNvPr id="7" name="Text Placeholder 9"/>
          <p:cNvSpPr>
            <a:spLocks noGrp="1"/>
          </p:cNvSpPr>
          <p:nvPr>
            <p:ph type="body" sz="quarter" idx="14"/>
          </p:nvPr>
        </p:nvSpPr>
        <p:spPr>
          <a:xfrm rot="5400000">
            <a:off x="8871885" y="3113813"/>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3991104801"/>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userDrawn="1">
  <p:cSld name="127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25" y="6311973"/>
            <a:ext cx="10945281"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F6F95BD5-C3FD-4E9B-9240-B27EACB3D069}" type="slidenum">
              <a:rPr lang="en-GB" smtClean="0"/>
              <a:pPr/>
              <a:t>‹N°›</a:t>
            </a:fld>
            <a:endParaRPr lang="en-GB" dirty="0"/>
          </a:p>
        </p:txBody>
      </p:sp>
      <p:sp>
        <p:nvSpPr>
          <p:cNvPr id="10" name="Text Placeholder 9"/>
          <p:cNvSpPr>
            <a:spLocks noGrp="1"/>
          </p:cNvSpPr>
          <p:nvPr>
            <p:ph type="body" sz="quarter" idx="14"/>
          </p:nvPr>
        </p:nvSpPr>
        <p:spPr>
          <a:xfrm rot="5400000">
            <a:off x="8871885" y="311368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2887354592"/>
      </p:ext>
    </p:extLst>
  </p:cSld>
  <p:clrMapOvr>
    <a:masterClrMapping/>
  </p:clrMapOvr>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userDrawn="1">
  <p:cSld name="46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25" y="6312007"/>
            <a:ext cx="10945281"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a:xfrm>
            <a:off x="478379" y="338181"/>
            <a:ext cx="11233149" cy="467820"/>
          </a:xfr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a:xfrm>
            <a:off x="11513133" y="6591453"/>
            <a:ext cx="188087" cy="138499"/>
          </a:xfrm>
        </p:spPr>
        <p:txBody>
          <a:bodyPr/>
          <a:lstStyle/>
          <a:p>
            <a:fld id="{F6F95BD5-C3FD-4E9B-9240-B27EACB3D069}" type="slidenum">
              <a:rPr lang="en-GB" smtClean="0">
                <a:solidFill>
                  <a:srgbClr val="4D4D4F">
                    <a:tint val="75000"/>
                  </a:srgbClr>
                </a:solidFill>
              </a:rPr>
              <a:pPr/>
              <a:t>‹N°›</a:t>
            </a:fld>
            <a:endParaRPr lang="en-GB" dirty="0">
              <a:solidFill>
                <a:srgbClr val="4D4D4F">
                  <a:tint val="75000"/>
                </a:srgbClr>
              </a:solidFill>
            </a:endParaRPr>
          </a:p>
        </p:txBody>
      </p:sp>
      <p:sp>
        <p:nvSpPr>
          <p:cNvPr id="10" name="Text Placeholder 9"/>
          <p:cNvSpPr>
            <a:spLocks noGrp="1"/>
          </p:cNvSpPr>
          <p:nvPr>
            <p:ph type="body" sz="quarter" idx="14"/>
          </p:nvPr>
        </p:nvSpPr>
        <p:spPr>
          <a:xfrm rot="5400000">
            <a:off x="8871885" y="3113718"/>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959945763"/>
      </p:ext>
    </p:extLst>
  </p:cSld>
  <p:clrMapOvr>
    <a:masterClrMapping/>
  </p:clrMapOvr>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userDrawn="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7" name="Content Placeholder 6"/>
          <p:cNvSpPr>
            <a:spLocks noGrp="1"/>
          </p:cNvSpPr>
          <p:nvPr>
            <p:ph sz="quarter" idx="10"/>
          </p:nvPr>
        </p:nvSpPr>
        <p:spPr>
          <a:xfrm>
            <a:off x="628661" y="6288105"/>
            <a:ext cx="10754783" cy="485775"/>
          </a:xfrm>
        </p:spPr>
        <p:txBody>
          <a:bodyPr/>
          <a:lstStyle>
            <a:lvl1pPr marL="0" indent="0">
              <a:buFont typeface="Arial" pitchFamily="34" charset="0"/>
              <a:buNone/>
              <a:defRPr sz="825"/>
            </a:lvl1pPr>
            <a:lvl2pPr marL="1191" indent="0">
              <a:buNone/>
              <a:defRPr sz="788"/>
            </a:lvl2pPr>
            <a:lvl3pPr marL="146447" indent="0">
              <a:buNone/>
              <a:defRPr sz="750"/>
            </a:lvl3pPr>
            <a:lvl4pPr marL="344090" indent="0">
              <a:buNone/>
              <a:defRPr sz="750"/>
            </a:lvl4pPr>
            <a:lvl5pPr marL="461963" indent="0">
              <a:buNone/>
              <a:defRPr sz="675"/>
            </a:lvl5pPr>
          </a:lstStyle>
          <a:p>
            <a:pPr lvl="0"/>
            <a:r>
              <a:rPr lang="en-US" dirty="0" smtClean="0"/>
              <a:t>Click to edit Master text styles</a:t>
            </a:r>
          </a:p>
        </p:txBody>
      </p:sp>
    </p:spTree>
    <p:extLst>
      <p:ext uri="{BB962C8B-B14F-4D97-AF65-F5344CB8AC3E}">
        <p14:creationId xmlns:p14="http://schemas.microsoft.com/office/powerpoint/2010/main" val="1655486531"/>
      </p:ext>
    </p:extLst>
  </p:cSld>
  <p:clrMapOvr>
    <a:masterClrMapping/>
  </p:clrMapOvr>
  <p:transition spd="med">
    <p:fade/>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userDrawn="1">
  <p:cSld name="5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814925" y="6311981"/>
            <a:ext cx="10945281" cy="430157"/>
          </a:xfrm>
        </p:spPr>
        <p:txBody>
          <a:bodyPr anchor="b"/>
          <a:lstStyle>
            <a:lvl1pPr marL="0" indent="0">
              <a:spcBef>
                <a:spcPts val="0"/>
              </a:spcBef>
              <a:buNone/>
              <a:defRPr sz="750"/>
            </a:lvl1pPr>
            <a:lvl2pPr marL="342175" indent="0">
              <a:buNone/>
              <a:defRPr sz="900"/>
            </a:lvl2pPr>
            <a:lvl3pPr marL="684347" indent="0">
              <a:buNone/>
              <a:defRPr sz="900"/>
            </a:lvl3pPr>
            <a:lvl4pPr marL="1026521" indent="0">
              <a:buNone/>
              <a:defRPr sz="900"/>
            </a:lvl4pPr>
            <a:lvl5pPr marL="1368695"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p>
            <a:fld id="{F6F95BD5-C3FD-4E9B-9240-B27EACB3D069}" type="slidenum">
              <a:rPr lang="en-GB" smtClean="0"/>
              <a:pPr/>
              <a:t>‹N°›</a:t>
            </a:fld>
            <a:endParaRPr lang="en-GB"/>
          </a:p>
        </p:txBody>
      </p:sp>
      <p:sp>
        <p:nvSpPr>
          <p:cNvPr id="8" name="Text Placeholder 9"/>
          <p:cNvSpPr>
            <a:spLocks noGrp="1"/>
          </p:cNvSpPr>
          <p:nvPr>
            <p:ph type="body" sz="quarter" idx="14"/>
          </p:nvPr>
        </p:nvSpPr>
        <p:spPr>
          <a:xfrm rot="5400000">
            <a:off x="8871885" y="3113704"/>
            <a:ext cx="5899380" cy="431801"/>
          </a:xfrm>
        </p:spPr>
        <p:txBody>
          <a:bodyPr/>
          <a:lstStyle>
            <a:lvl1pPr marL="0" indent="0">
              <a:buFontTx/>
              <a:buNone/>
              <a:defRPr sz="1050" b="1">
                <a:solidFill>
                  <a:schemeClr val="accent4"/>
                </a:solidFill>
              </a:defRPr>
            </a:lvl1pPr>
            <a:lvl2pPr marL="342175" indent="0">
              <a:buFontTx/>
              <a:buNone/>
              <a:defRPr/>
            </a:lvl2pPr>
            <a:lvl3pPr marL="684347" indent="0">
              <a:buFontTx/>
              <a:buNone/>
              <a:defRPr/>
            </a:lvl3pPr>
            <a:lvl4pPr marL="1026521" indent="0">
              <a:buFontTx/>
              <a:buNone/>
              <a:defRPr/>
            </a:lvl4pPr>
            <a:lvl5pPr marL="1368695"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3200594651"/>
      </p:ext>
    </p:extLst>
  </p:cSld>
  <p:clrMapOvr>
    <a:masterClrMapping/>
  </p:clrMapOvr>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25" y="6311981"/>
            <a:ext cx="10945281" cy="430157"/>
          </a:xfrm>
        </p:spPr>
        <p:txBody>
          <a:bodyPr anchor="b"/>
          <a:lstStyle>
            <a:lvl1pPr marL="0" indent="0">
              <a:spcBef>
                <a:spcPts val="0"/>
              </a:spcBef>
              <a:buNone/>
              <a:defRPr sz="750"/>
            </a:lvl1pPr>
            <a:lvl2pPr marL="342175" indent="0">
              <a:buNone/>
              <a:defRPr sz="900"/>
            </a:lvl2pPr>
            <a:lvl3pPr marL="684347" indent="0">
              <a:buNone/>
              <a:defRPr sz="900"/>
            </a:lvl3pPr>
            <a:lvl4pPr marL="1026521" indent="0">
              <a:buNone/>
              <a:defRPr sz="900"/>
            </a:lvl4pPr>
            <a:lvl5pPr marL="1368695"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F6F95BD5-C3FD-4E9B-9240-B27EACB3D069}" type="slidenum">
              <a:rPr lang="en-GB" smtClean="0"/>
              <a:pPr/>
              <a:t>‹N°›</a:t>
            </a:fld>
            <a:endParaRPr lang="en-GB"/>
          </a:p>
        </p:txBody>
      </p:sp>
      <p:sp>
        <p:nvSpPr>
          <p:cNvPr id="10" name="Text Placeholder 9"/>
          <p:cNvSpPr>
            <a:spLocks noGrp="1"/>
          </p:cNvSpPr>
          <p:nvPr>
            <p:ph type="body" sz="quarter" idx="14"/>
          </p:nvPr>
        </p:nvSpPr>
        <p:spPr>
          <a:xfrm rot="5400000">
            <a:off x="8871885" y="3113704"/>
            <a:ext cx="5899380" cy="431801"/>
          </a:xfrm>
        </p:spPr>
        <p:txBody>
          <a:bodyPr/>
          <a:lstStyle>
            <a:lvl1pPr marL="0" indent="0">
              <a:buFontTx/>
              <a:buNone/>
              <a:defRPr sz="1050" b="1">
                <a:solidFill>
                  <a:schemeClr val="accent4"/>
                </a:solidFill>
              </a:defRPr>
            </a:lvl1pPr>
            <a:lvl2pPr marL="342175" indent="0">
              <a:buFontTx/>
              <a:buNone/>
              <a:defRPr/>
            </a:lvl2pPr>
            <a:lvl3pPr marL="684347" indent="0">
              <a:buFontTx/>
              <a:buNone/>
              <a:defRPr/>
            </a:lvl3pPr>
            <a:lvl4pPr marL="1026521" indent="0">
              <a:buFontTx/>
              <a:buNone/>
              <a:defRPr/>
            </a:lvl4pPr>
            <a:lvl5pPr marL="1368695"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4040720545"/>
      </p:ext>
    </p:extLst>
  </p:cSld>
  <p:clrMapOvr>
    <a:masterClrMapping/>
  </p:clrMapOvr>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userDrawn="1">
  <p:cSld name="128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25" y="6311973"/>
            <a:ext cx="10945281" cy="430157"/>
          </a:xfrm>
        </p:spPr>
        <p:txBody>
          <a:bodyPr anchor="b"/>
          <a:lstStyle>
            <a:lvl1pPr marL="0" indent="0">
              <a:spcBef>
                <a:spcPts val="0"/>
              </a:spcBef>
              <a:buNone/>
              <a:defRPr sz="90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2"/>
          </p:nvPr>
        </p:nvSpPr>
        <p:spPr/>
        <p:txBody>
          <a:bodyPr/>
          <a:lstStyle/>
          <a:p>
            <a:fld id="{F6F95BD5-C3FD-4E9B-9240-B27EACB3D069}" type="slidenum">
              <a:rPr lang="en-GB" smtClean="0">
                <a:solidFill>
                  <a:srgbClr val="4D4D4F">
                    <a:tint val="75000"/>
                  </a:srgbClr>
                </a:solidFill>
              </a:rPr>
              <a:pPr/>
              <a:t>‹N°›</a:t>
            </a:fld>
            <a:endParaRPr lang="en-GB" dirty="0">
              <a:solidFill>
                <a:srgbClr val="4D4D4F">
                  <a:tint val="75000"/>
                </a:srgbClr>
              </a:solidFill>
            </a:endParaRPr>
          </a:p>
        </p:txBody>
      </p:sp>
      <p:sp>
        <p:nvSpPr>
          <p:cNvPr id="10" name="Text Placeholder 9"/>
          <p:cNvSpPr>
            <a:spLocks noGrp="1"/>
          </p:cNvSpPr>
          <p:nvPr>
            <p:ph type="body" sz="quarter" idx="14"/>
          </p:nvPr>
        </p:nvSpPr>
        <p:spPr>
          <a:xfrm rot="5400000">
            <a:off x="8871885" y="311368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2221879214"/>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userDrawn="1">
  <p:cSld name="49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814925" y="6311973"/>
            <a:ext cx="10945281" cy="430157"/>
          </a:xfrm>
        </p:spPr>
        <p:txBody>
          <a:bodyPr anchor="b"/>
          <a:lstStyle>
            <a:lvl1pPr marL="0" indent="0">
              <a:spcBef>
                <a:spcPts val="0"/>
              </a:spcBef>
              <a:buNone/>
              <a:defRPr sz="90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p>
            <a:fld id="{F6F95BD5-C3FD-4E9B-9240-B27EACB3D069}" type="slidenum">
              <a:rPr lang="en-GB" smtClean="0">
                <a:solidFill>
                  <a:srgbClr val="4D4D4F">
                    <a:tint val="75000"/>
                  </a:srgbClr>
                </a:solidFill>
              </a:rPr>
              <a:pPr/>
              <a:t>‹N°›</a:t>
            </a:fld>
            <a:endParaRPr lang="en-GB" dirty="0">
              <a:solidFill>
                <a:srgbClr val="4D4D4F">
                  <a:tint val="75000"/>
                </a:srgbClr>
              </a:solidFill>
            </a:endParaRPr>
          </a:p>
        </p:txBody>
      </p:sp>
      <p:sp>
        <p:nvSpPr>
          <p:cNvPr id="8" name="Text Placeholder 9"/>
          <p:cNvSpPr>
            <a:spLocks noGrp="1"/>
          </p:cNvSpPr>
          <p:nvPr>
            <p:ph type="body" sz="quarter" idx="14"/>
          </p:nvPr>
        </p:nvSpPr>
        <p:spPr>
          <a:xfrm rot="5400000">
            <a:off x="8871885" y="311368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2809973554"/>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userDrawn="1">
  <p:cSld name="1_Two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25" y="6311989"/>
            <a:ext cx="10945281"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31801" y="1125538"/>
            <a:ext cx="5562600" cy="5111750"/>
          </a:xfrm>
        </p:spPr>
        <p:txBody>
          <a:bodyPr/>
          <a:lstStyle>
            <a:lvl1pPr>
              <a:defRPr sz="1350"/>
            </a:lvl1pPr>
            <a:lvl2pPr>
              <a:defRPr sz="1200"/>
            </a:lvl2pPr>
            <a:lvl3pPr>
              <a:defRPr sz="1050"/>
            </a:lvl3pPr>
            <a:lvl4pPr>
              <a:defRPr sz="900"/>
            </a:lvl4pPr>
            <a:lvl5pPr>
              <a:defRPr sz="90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97601" y="1125538"/>
            <a:ext cx="5562600" cy="5111750"/>
          </a:xfrm>
        </p:spPr>
        <p:txBody>
          <a:bodyPr/>
          <a:lstStyle>
            <a:lvl1pPr>
              <a:defRPr sz="1350"/>
            </a:lvl1pPr>
            <a:lvl2pPr>
              <a:defRPr sz="1200"/>
            </a:lvl2pPr>
            <a:lvl3pPr>
              <a:defRPr sz="1050"/>
            </a:lvl3pPr>
            <a:lvl4pPr>
              <a:defRPr sz="900"/>
            </a:lvl4pPr>
            <a:lvl5pPr>
              <a:defRPr sz="90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2"/>
          </p:nvPr>
        </p:nvSpPr>
        <p:spPr/>
        <p:txBody>
          <a:bodyPr/>
          <a:lstStyle/>
          <a:p>
            <a:fld id="{F6F95BD5-C3FD-4E9B-9240-B27EACB3D069}" type="slidenum">
              <a:rPr lang="en-GB" smtClean="0">
                <a:solidFill>
                  <a:srgbClr val="4D4D4F">
                    <a:tint val="75000"/>
                  </a:srgbClr>
                </a:solidFill>
              </a:rPr>
              <a:pPr/>
              <a:t>‹N°›</a:t>
            </a:fld>
            <a:endParaRPr lang="en-GB" dirty="0">
              <a:solidFill>
                <a:srgbClr val="4D4D4F">
                  <a:tint val="75000"/>
                </a:srgbClr>
              </a:solidFill>
            </a:endParaRPr>
          </a:p>
        </p:txBody>
      </p:sp>
      <p:sp>
        <p:nvSpPr>
          <p:cNvPr id="10" name="Text Placeholder 9"/>
          <p:cNvSpPr>
            <a:spLocks noGrp="1"/>
          </p:cNvSpPr>
          <p:nvPr>
            <p:ph type="body" sz="quarter" idx="14"/>
          </p:nvPr>
        </p:nvSpPr>
        <p:spPr>
          <a:xfrm rot="5400000">
            <a:off x="8871885" y="3113700"/>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2369725034"/>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userDrawn="1">
  <p:cSld name="55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814925" y="6311986"/>
            <a:ext cx="10945281"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p>
            <a:fld id="{F6F95BD5-C3FD-4E9B-9240-B27EACB3D069}" type="slidenum">
              <a:rPr lang="en-GB" smtClean="0"/>
              <a:pPr/>
              <a:t>‹N°›</a:t>
            </a:fld>
            <a:endParaRPr lang="en-GB" dirty="0"/>
          </a:p>
        </p:txBody>
      </p:sp>
      <p:sp>
        <p:nvSpPr>
          <p:cNvPr id="8" name="Text Placeholder 9"/>
          <p:cNvSpPr>
            <a:spLocks noGrp="1"/>
          </p:cNvSpPr>
          <p:nvPr>
            <p:ph type="body" sz="quarter" idx="14"/>
          </p:nvPr>
        </p:nvSpPr>
        <p:spPr>
          <a:xfrm rot="5400000">
            <a:off x="8871885" y="3113698"/>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3329087274"/>
      </p:ext>
    </p:extLst>
  </p:cSld>
  <p:clrMapOvr>
    <a:masterClrMapping/>
  </p:clrMapOvr>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userDrawn="1">
  <p:cSld name="132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626172" y="6155035"/>
            <a:ext cx="10945281" cy="430157"/>
          </a:xfrm>
        </p:spPr>
        <p:txBody>
          <a:bodyPr anchor="b"/>
          <a:lstStyle>
            <a:lvl1pPr marL="0" indent="0" algn="ctr">
              <a:spcBef>
                <a:spcPts val="0"/>
              </a:spcBef>
              <a:spcAft>
                <a:spcPts val="0"/>
              </a:spcAft>
              <a:buNone/>
              <a:defRPr sz="60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lvl1pPr>
              <a:defRPr>
                <a:solidFill>
                  <a:srgbClr val="463232"/>
                </a:solidFill>
              </a:defRPr>
            </a:lvl1pPr>
          </a:lstStyle>
          <a:p>
            <a:fld id="{F6F95BD5-C3FD-4E9B-9240-B27EACB3D069}" type="slidenum">
              <a:rPr lang="en-GB" smtClean="0"/>
              <a:pPr/>
              <a:t>‹N°›</a:t>
            </a:fld>
            <a:endParaRPr lang="en-GB" dirty="0"/>
          </a:p>
        </p:txBody>
      </p:sp>
    </p:spTree>
    <p:extLst>
      <p:ext uri="{BB962C8B-B14F-4D97-AF65-F5344CB8AC3E}">
        <p14:creationId xmlns:p14="http://schemas.microsoft.com/office/powerpoint/2010/main" val="301463021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17" y="6312101"/>
            <a:ext cx="10945283" cy="430157"/>
          </a:xfrm>
        </p:spPr>
        <p:txBody>
          <a:bodyPr anchor="b"/>
          <a:lstStyle>
            <a:lvl1pPr marL="0" indent="0">
              <a:spcBef>
                <a:spcPts val="0"/>
              </a:spcBef>
              <a:buNone/>
              <a:defRPr sz="90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F6F95BD5-C3FD-4E9B-9240-B27EACB3D069}" type="slidenum">
              <a:rPr lang="en-GB" smtClean="0">
                <a:solidFill>
                  <a:srgbClr val="4D4D4F">
                    <a:tint val="75000"/>
                  </a:srgbClr>
                </a:solidFill>
              </a:rPr>
              <a:pPr/>
              <a:t>‹N°›</a:t>
            </a:fld>
            <a:endParaRPr lang="en-GB" dirty="0">
              <a:solidFill>
                <a:srgbClr val="4D4D4F">
                  <a:tint val="75000"/>
                </a:srgbClr>
              </a:solidFill>
            </a:endParaRPr>
          </a:p>
        </p:txBody>
      </p:sp>
      <p:sp>
        <p:nvSpPr>
          <p:cNvPr id="10" name="Text Placeholder 9"/>
          <p:cNvSpPr>
            <a:spLocks noGrp="1"/>
          </p:cNvSpPr>
          <p:nvPr>
            <p:ph type="body" sz="quarter" idx="14"/>
          </p:nvPr>
        </p:nvSpPr>
        <p:spPr>
          <a:xfrm rot="5400000">
            <a:off x="8871885" y="3113813"/>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275422793"/>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userDrawn="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7"/>
          <p:cNvSpPr>
            <a:spLocks noGrp="1"/>
          </p:cNvSpPr>
          <p:nvPr>
            <p:ph type="body" sz="quarter" idx="13"/>
          </p:nvPr>
        </p:nvSpPr>
        <p:spPr>
          <a:xfrm>
            <a:off x="335365" y="6512134"/>
            <a:ext cx="9122833" cy="115416"/>
          </a:xfrm>
        </p:spPr>
        <p:txBody>
          <a:bodyPr anchor="b">
            <a:spAutoFit/>
          </a:bodyPr>
          <a:lstStyle>
            <a:lvl1pPr marL="0" indent="0">
              <a:buNone/>
              <a:defRPr sz="750"/>
            </a:lvl1pPr>
            <a:lvl2pPr marL="342900" indent="0">
              <a:buNone/>
              <a:defRPr sz="825"/>
            </a:lvl2pPr>
            <a:lvl3pPr marL="685800" indent="0">
              <a:buNone/>
              <a:defRPr sz="788"/>
            </a:lvl3pPr>
            <a:lvl4pPr marL="1028700" indent="0">
              <a:buNone/>
              <a:defRPr sz="750"/>
            </a:lvl4pPr>
            <a:lvl5pPr marL="1371600" indent="0">
              <a:buNone/>
              <a:defRPr sz="750"/>
            </a:lvl5pPr>
          </a:lstStyle>
          <a:p>
            <a:pPr lvl="0"/>
            <a:r>
              <a:rPr lang="en-US" smtClean="0"/>
              <a:t>Click to edit Master text styles</a:t>
            </a:r>
          </a:p>
        </p:txBody>
      </p:sp>
      <p:sp>
        <p:nvSpPr>
          <p:cNvPr id="7" name="Slide Number Placeholder 3"/>
          <p:cNvSpPr>
            <a:spLocks noGrp="1"/>
          </p:cNvSpPr>
          <p:nvPr>
            <p:ph type="sldNum" sz="quarter" idx="12"/>
          </p:nvPr>
        </p:nvSpPr>
        <p:spPr>
          <a:xfrm>
            <a:off x="10944833" y="6597352"/>
            <a:ext cx="1247168" cy="260648"/>
          </a:xfrm>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Tree>
    <p:extLst>
      <p:ext uri="{BB962C8B-B14F-4D97-AF65-F5344CB8AC3E}">
        <p14:creationId xmlns:p14="http://schemas.microsoft.com/office/powerpoint/2010/main" val="2251343029"/>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
        <p:nvSpPr>
          <p:cNvPr id="7" name="Footer Placeholder 6"/>
          <p:cNvSpPr>
            <a:spLocks noGrp="1"/>
          </p:cNvSpPr>
          <p:nvPr>
            <p:ph type="ftr" sz="quarter" idx="13"/>
          </p:nvPr>
        </p:nvSpPr>
        <p:spPr>
          <a:xfrm>
            <a:off x="336001" y="6382800"/>
            <a:ext cx="9124800" cy="244800"/>
          </a:xfrm>
          <a:prstGeom prst="rect">
            <a:avLst/>
          </a:prstGeom>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113460669"/>
      </p:ext>
    </p:extLst>
  </p:cSld>
  <p:clrMapOvr>
    <a:masterClrMapping/>
  </p:clrMapOvr>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userDrawn="1">
  <p:cSld name="3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
        <p:nvSpPr>
          <p:cNvPr id="7" name="Footer Placeholder 6"/>
          <p:cNvSpPr>
            <a:spLocks noGrp="1"/>
          </p:cNvSpPr>
          <p:nvPr>
            <p:ph type="ftr" sz="quarter" idx="13"/>
          </p:nvPr>
        </p:nvSpPr>
        <p:spPr>
          <a:xfrm>
            <a:off x="336001" y="6382800"/>
            <a:ext cx="9124800" cy="244800"/>
          </a:xfrm>
          <a:prstGeom prst="rect">
            <a:avLst/>
          </a:prstGeom>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4231844081"/>
      </p:ext>
    </p:extLst>
  </p:cSld>
  <p:clrMapOvr>
    <a:masterClrMapping/>
  </p:clrMapOvr>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
        <p:nvSpPr>
          <p:cNvPr id="3" name="Text Placeholder 7"/>
          <p:cNvSpPr>
            <a:spLocks noGrp="1"/>
          </p:cNvSpPr>
          <p:nvPr>
            <p:ph type="body" sz="quarter" idx="13"/>
          </p:nvPr>
        </p:nvSpPr>
        <p:spPr>
          <a:xfrm>
            <a:off x="335365" y="6512134"/>
            <a:ext cx="9122833" cy="115416"/>
          </a:xfrm>
        </p:spPr>
        <p:txBody>
          <a:bodyPr anchor="b">
            <a:spAutoFit/>
          </a:bodyPr>
          <a:lstStyle>
            <a:lvl1pPr marL="0" indent="0">
              <a:buNone/>
              <a:defRPr sz="750"/>
            </a:lvl1pPr>
            <a:lvl2pPr marL="342900" indent="0">
              <a:buNone/>
              <a:defRPr sz="825"/>
            </a:lvl2pPr>
            <a:lvl3pPr marL="685800" indent="0">
              <a:buNone/>
              <a:defRPr sz="788"/>
            </a:lvl3pPr>
            <a:lvl4pPr marL="1028700" indent="0">
              <a:buNone/>
              <a:defRPr sz="750"/>
            </a:lvl4pPr>
            <a:lvl5pPr marL="1371600" indent="0">
              <a:buNone/>
              <a:defRPr sz="750"/>
            </a:lvl5pPr>
          </a:lstStyle>
          <a:p>
            <a:pPr lvl="0"/>
            <a:r>
              <a:rPr lang="en-US" smtClean="0"/>
              <a:t>Click to edit Master text styles</a:t>
            </a:r>
          </a:p>
        </p:txBody>
      </p:sp>
    </p:spTree>
    <p:extLst>
      <p:ext uri="{BB962C8B-B14F-4D97-AF65-F5344CB8AC3E}">
        <p14:creationId xmlns:p14="http://schemas.microsoft.com/office/powerpoint/2010/main" val="829306059"/>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userDrawn="1">
  <p:cSld name="1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
        <p:nvSpPr>
          <p:cNvPr id="7" name="Footer Placeholder 6"/>
          <p:cNvSpPr>
            <a:spLocks noGrp="1"/>
          </p:cNvSpPr>
          <p:nvPr>
            <p:ph type="ftr" sz="quarter" idx="13"/>
          </p:nvPr>
        </p:nvSpPr>
        <p:spPr>
          <a:xfrm>
            <a:off x="336001" y="6382800"/>
            <a:ext cx="9124800" cy="244800"/>
          </a:xfrm>
          <a:prstGeom prst="rect">
            <a:avLst/>
          </a:prstGeom>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2725674234"/>
      </p:ext>
    </p:extLst>
  </p:cSld>
  <p:clrMapOvr>
    <a:masterClrMapping/>
  </p:clrMapOvr>
  <p:timing>
    <p:tnLst>
      <p:par>
        <p:cT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userDrawn="1">
  <p:cSld name="5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a:xfrm>
            <a:off x="336001" y="6382800"/>
            <a:ext cx="9124800" cy="244800"/>
          </a:xfrm>
          <a:prstGeom prst="rect">
            <a:avLst/>
          </a:prstGeom>
        </p:spPr>
        <p:txBody>
          <a:bodyPr/>
          <a:lstStyle/>
          <a:p>
            <a:endParaRPr lang="en-GB" dirty="0">
              <a:solidFill>
                <a:prstClr val="black">
                  <a:tint val="75000"/>
                </a:prstClr>
              </a:solidFill>
            </a:endParaRPr>
          </a:p>
        </p:txBody>
      </p:sp>
      <p:sp>
        <p:nvSpPr>
          <p:cNvPr id="7" name="Slide Number Placeholder 3"/>
          <p:cNvSpPr>
            <a:spLocks noGrp="1"/>
          </p:cNvSpPr>
          <p:nvPr>
            <p:ph type="sldNum" sz="quarter" idx="12"/>
          </p:nvPr>
        </p:nvSpPr>
        <p:spPr>
          <a:xfrm>
            <a:off x="10944833" y="6597352"/>
            <a:ext cx="1247168" cy="260648"/>
          </a:xfrm>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Tree>
    <p:extLst>
      <p:ext uri="{BB962C8B-B14F-4D97-AF65-F5344CB8AC3E}">
        <p14:creationId xmlns:p14="http://schemas.microsoft.com/office/powerpoint/2010/main" val="2497388070"/>
      </p:ext>
    </p:extLst>
  </p:cSld>
  <p:clrMapOvr>
    <a:masterClrMapping/>
  </p:clrMapOvr>
  <p:timing>
    <p:tnLst>
      <p:par>
        <p:cTn id="1" dur="indefinite" restart="never" nodeType="tmRoot"/>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userDrawn="1">
  <p:cSld name="13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
        <p:nvSpPr>
          <p:cNvPr id="7" name="Footer Placeholder 6"/>
          <p:cNvSpPr>
            <a:spLocks noGrp="1"/>
          </p:cNvSpPr>
          <p:nvPr>
            <p:ph type="ftr" sz="quarter" idx="13"/>
          </p:nvPr>
        </p:nvSpPr>
        <p:spPr>
          <a:xfrm>
            <a:off x="336001" y="6382800"/>
            <a:ext cx="9124800" cy="244800"/>
          </a:xfrm>
          <a:prstGeom prst="rect">
            <a:avLst/>
          </a:prstGeom>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3333226649"/>
      </p:ext>
    </p:extLst>
  </p:cSld>
  <p:clrMapOvr>
    <a:masterClrMapping/>
  </p:clrMapOvr>
  <p:timing>
    <p:tnLst>
      <p:par>
        <p:cT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userDrawn="1">
  <p:cSld name="9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36332" y="1340772"/>
            <a:ext cx="5683469" cy="483619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3" y="1340772"/>
            <a:ext cx="5683469" cy="483619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a:xfrm>
            <a:off x="336001" y="6382800"/>
            <a:ext cx="9124800" cy="244800"/>
          </a:xfrm>
          <a:prstGeom prst="rect">
            <a:avLst/>
          </a:prstGeom>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Tree>
    <p:extLst>
      <p:ext uri="{BB962C8B-B14F-4D97-AF65-F5344CB8AC3E}">
        <p14:creationId xmlns:p14="http://schemas.microsoft.com/office/powerpoint/2010/main" val="309070268"/>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userDrawn="1">
  <p:cSld name="13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
        <p:nvSpPr>
          <p:cNvPr id="8" name="Text Placeholder 7"/>
          <p:cNvSpPr>
            <a:spLocks noGrp="1"/>
          </p:cNvSpPr>
          <p:nvPr>
            <p:ph type="body" sz="quarter" idx="13"/>
          </p:nvPr>
        </p:nvSpPr>
        <p:spPr>
          <a:xfrm>
            <a:off x="335365" y="6512134"/>
            <a:ext cx="9122833" cy="115416"/>
          </a:xfrm>
        </p:spPr>
        <p:txBody>
          <a:bodyPr anchor="b">
            <a:spAutoFit/>
          </a:bodyPr>
          <a:lstStyle>
            <a:lvl1pPr marL="0" indent="0">
              <a:buNone/>
              <a:defRPr sz="750"/>
            </a:lvl1pPr>
            <a:lvl2pPr marL="342900" indent="0">
              <a:buNone/>
              <a:defRPr sz="825"/>
            </a:lvl2pPr>
            <a:lvl3pPr marL="685800" indent="0">
              <a:buNone/>
              <a:defRPr sz="788"/>
            </a:lvl3pPr>
            <a:lvl4pPr marL="1028700" indent="0">
              <a:buNone/>
              <a:defRPr sz="750"/>
            </a:lvl4pPr>
            <a:lvl5pPr marL="1371600" indent="0">
              <a:buNone/>
              <a:defRPr sz="750"/>
            </a:lvl5pPr>
          </a:lstStyle>
          <a:p>
            <a:pPr lvl="0"/>
            <a:r>
              <a:rPr lang="en-US" smtClean="0"/>
              <a:t>Click to edit Master text styles</a:t>
            </a:r>
          </a:p>
        </p:txBody>
      </p:sp>
    </p:spTree>
    <p:extLst>
      <p:ext uri="{BB962C8B-B14F-4D97-AF65-F5344CB8AC3E}">
        <p14:creationId xmlns:p14="http://schemas.microsoft.com/office/powerpoint/2010/main" val="1201176205"/>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showMasterSp="0"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a:xfrm>
            <a:off x="336001" y="6382800"/>
            <a:ext cx="9124800" cy="244800"/>
          </a:xfrm>
          <a:prstGeom prst="rect">
            <a:avLst/>
          </a:prstGeom>
        </p:spPr>
        <p:txBody>
          <a:bodyPr/>
          <a:lstStyle/>
          <a:p>
            <a:endParaRPr lang="en-GB" dirty="0">
              <a:solidFill>
                <a:prstClr val="black">
                  <a:tint val="75000"/>
                </a:prstClr>
              </a:solidFill>
            </a:endParaRPr>
          </a:p>
        </p:txBody>
      </p:sp>
      <p:sp>
        <p:nvSpPr>
          <p:cNvPr id="7" name="Slide Number Placeholder 3"/>
          <p:cNvSpPr>
            <a:spLocks noGrp="1"/>
          </p:cNvSpPr>
          <p:nvPr>
            <p:ph type="sldNum" sz="quarter" idx="12"/>
          </p:nvPr>
        </p:nvSpPr>
        <p:spPr>
          <a:xfrm>
            <a:off x="10944833" y="6597352"/>
            <a:ext cx="1247168" cy="260648"/>
          </a:xfrm>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Tree>
    <p:extLst>
      <p:ext uri="{BB962C8B-B14F-4D97-AF65-F5344CB8AC3E}">
        <p14:creationId xmlns:p14="http://schemas.microsoft.com/office/powerpoint/2010/main" val="324067146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_Two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17" y="6312101"/>
            <a:ext cx="10945283" cy="430157"/>
          </a:xfrm>
        </p:spPr>
        <p:txBody>
          <a:bodyPr anchor="b"/>
          <a:lstStyle>
            <a:lvl1pPr marL="0" indent="0">
              <a:spcBef>
                <a:spcPts val="0"/>
              </a:spcBef>
              <a:buNone/>
              <a:defRPr sz="90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31800" y="1125538"/>
            <a:ext cx="5562600" cy="5111750"/>
          </a:xfrm>
        </p:spPr>
        <p:txBody>
          <a:bodyPr/>
          <a:lstStyle>
            <a:lvl1pPr>
              <a:defRPr sz="1350"/>
            </a:lvl1pPr>
            <a:lvl2pPr>
              <a:defRPr sz="1200"/>
            </a:lvl2pPr>
            <a:lvl3pPr>
              <a:defRPr sz="1050"/>
            </a:lvl3pPr>
            <a:lvl4pPr>
              <a:defRPr sz="900"/>
            </a:lvl4pPr>
            <a:lvl5pPr>
              <a:defRPr sz="90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97600" y="1125538"/>
            <a:ext cx="5562600" cy="5111750"/>
          </a:xfrm>
        </p:spPr>
        <p:txBody>
          <a:bodyPr/>
          <a:lstStyle>
            <a:lvl1pPr>
              <a:defRPr sz="1350"/>
            </a:lvl1pPr>
            <a:lvl2pPr>
              <a:defRPr sz="1200"/>
            </a:lvl2pPr>
            <a:lvl3pPr>
              <a:defRPr sz="1050"/>
            </a:lvl3pPr>
            <a:lvl4pPr>
              <a:defRPr sz="900"/>
            </a:lvl4pPr>
            <a:lvl5pPr>
              <a:defRPr sz="90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2"/>
          </p:nvPr>
        </p:nvSpPr>
        <p:spPr/>
        <p:txBody>
          <a:bodyPr/>
          <a:lstStyle/>
          <a:p>
            <a:fld id="{F6F95BD5-C3FD-4E9B-9240-B27EACB3D069}" type="slidenum">
              <a:rPr lang="en-GB" smtClean="0">
                <a:solidFill>
                  <a:srgbClr val="4D4D4F">
                    <a:tint val="75000"/>
                  </a:srgbClr>
                </a:solidFill>
              </a:rPr>
              <a:pPr/>
              <a:t>‹N°›</a:t>
            </a:fld>
            <a:endParaRPr lang="en-GB" dirty="0">
              <a:solidFill>
                <a:srgbClr val="4D4D4F">
                  <a:tint val="75000"/>
                </a:srgbClr>
              </a:solidFill>
            </a:endParaRPr>
          </a:p>
        </p:txBody>
      </p:sp>
      <p:sp>
        <p:nvSpPr>
          <p:cNvPr id="10" name="Text Placeholder 9"/>
          <p:cNvSpPr>
            <a:spLocks noGrp="1"/>
          </p:cNvSpPr>
          <p:nvPr>
            <p:ph type="body" sz="quarter" idx="14"/>
          </p:nvPr>
        </p:nvSpPr>
        <p:spPr>
          <a:xfrm rot="5400000">
            <a:off x="8871885" y="3113813"/>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2236969680"/>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userDrawn="1">
  <p:cSld name="5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a:xfrm>
            <a:off x="336001" y="6382800"/>
            <a:ext cx="9124800" cy="244800"/>
          </a:xfrm>
          <a:prstGeom prst="rect">
            <a:avLst/>
          </a:prstGeom>
        </p:spPr>
        <p:txBody>
          <a:bodyPr/>
          <a:lstStyle/>
          <a:p>
            <a:endParaRPr lang="en-GB" dirty="0">
              <a:solidFill>
                <a:prstClr val="black">
                  <a:tint val="75000"/>
                </a:prstClr>
              </a:solidFill>
            </a:endParaRPr>
          </a:p>
        </p:txBody>
      </p:sp>
      <p:sp>
        <p:nvSpPr>
          <p:cNvPr id="7" name="Slide Number Placeholder 3"/>
          <p:cNvSpPr>
            <a:spLocks noGrp="1"/>
          </p:cNvSpPr>
          <p:nvPr>
            <p:ph type="sldNum" sz="quarter" idx="12"/>
          </p:nvPr>
        </p:nvSpPr>
        <p:spPr>
          <a:xfrm>
            <a:off x="10944833" y="6597352"/>
            <a:ext cx="1247168" cy="260648"/>
          </a:xfrm>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Tree>
    <p:extLst>
      <p:ext uri="{BB962C8B-B14F-4D97-AF65-F5344CB8AC3E}">
        <p14:creationId xmlns:p14="http://schemas.microsoft.com/office/powerpoint/2010/main" val="2928655382"/>
      </p:ext>
    </p:extLst>
  </p:cSld>
  <p:clrMapOvr>
    <a:masterClrMapping/>
  </p:clrMapOvr>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userDrawn="1">
  <p:cSld name="5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a:xfrm>
            <a:off x="336001" y="6382800"/>
            <a:ext cx="9124800" cy="244800"/>
          </a:xfrm>
          <a:prstGeom prst="rect">
            <a:avLst/>
          </a:prstGeom>
        </p:spPr>
        <p:txBody>
          <a:bodyPr/>
          <a:lstStyle/>
          <a:p>
            <a:endParaRPr lang="en-GB" dirty="0">
              <a:solidFill>
                <a:prstClr val="black">
                  <a:tint val="75000"/>
                </a:prstClr>
              </a:solidFill>
            </a:endParaRPr>
          </a:p>
        </p:txBody>
      </p:sp>
      <p:sp>
        <p:nvSpPr>
          <p:cNvPr id="7" name="Slide Number Placeholder 3"/>
          <p:cNvSpPr>
            <a:spLocks noGrp="1"/>
          </p:cNvSpPr>
          <p:nvPr>
            <p:ph type="sldNum" sz="quarter" idx="12"/>
          </p:nvPr>
        </p:nvSpPr>
        <p:spPr>
          <a:xfrm>
            <a:off x="10944833" y="6597352"/>
            <a:ext cx="1247168" cy="260648"/>
          </a:xfrm>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Tree>
    <p:extLst>
      <p:ext uri="{BB962C8B-B14F-4D97-AF65-F5344CB8AC3E}">
        <p14:creationId xmlns:p14="http://schemas.microsoft.com/office/powerpoint/2010/main" val="3793737286"/>
      </p:ext>
    </p:extLst>
  </p:cSld>
  <p:clrMapOvr>
    <a:masterClrMapping/>
  </p:clrMapOvr>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userDrawn="1">
  <p:cSld name="13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
        <p:nvSpPr>
          <p:cNvPr id="7" name="Footer Placeholder 6"/>
          <p:cNvSpPr>
            <a:spLocks noGrp="1"/>
          </p:cNvSpPr>
          <p:nvPr>
            <p:ph type="ftr" sz="quarter" idx="13"/>
          </p:nvPr>
        </p:nvSpPr>
        <p:spPr>
          <a:xfrm>
            <a:off x="336001" y="6382800"/>
            <a:ext cx="9124800" cy="244800"/>
          </a:xfrm>
          <a:prstGeom prst="rect">
            <a:avLst/>
          </a:prstGeom>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3970953500"/>
      </p:ext>
    </p:extLst>
  </p:cSld>
  <p:clrMapOvr>
    <a:masterClrMapping/>
  </p:clrMapOvr>
  <p:timing>
    <p:tnLst>
      <p:par>
        <p:cTn id="1" dur="indefinite" restart="never" nodeType="tmRoot"/>
      </p:par>
    </p:tn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userDrawn="1">
  <p:cSld name="13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
        <p:nvSpPr>
          <p:cNvPr id="7" name="Footer Placeholder 6"/>
          <p:cNvSpPr>
            <a:spLocks noGrp="1"/>
          </p:cNvSpPr>
          <p:nvPr>
            <p:ph type="ftr" sz="quarter" idx="13"/>
          </p:nvPr>
        </p:nvSpPr>
        <p:spPr>
          <a:xfrm>
            <a:off x="336001" y="6382800"/>
            <a:ext cx="9124800" cy="244800"/>
          </a:xfrm>
          <a:prstGeom prst="rect">
            <a:avLst/>
          </a:prstGeom>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274028028"/>
      </p:ext>
    </p:extLst>
  </p:cSld>
  <p:clrMapOvr>
    <a:masterClrMapping/>
  </p:clrMapOvr>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userDrawn="1">
  <p:cSld name="13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
        <p:nvSpPr>
          <p:cNvPr id="7" name="Footer Placeholder 6"/>
          <p:cNvSpPr>
            <a:spLocks noGrp="1"/>
          </p:cNvSpPr>
          <p:nvPr>
            <p:ph type="ftr" sz="quarter" idx="13"/>
          </p:nvPr>
        </p:nvSpPr>
        <p:spPr>
          <a:xfrm>
            <a:off x="336001" y="6382800"/>
            <a:ext cx="9124800" cy="244800"/>
          </a:xfrm>
          <a:prstGeom prst="rect">
            <a:avLst/>
          </a:prstGeom>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552534386"/>
      </p:ext>
    </p:extLst>
  </p:cSld>
  <p:clrMapOvr>
    <a:masterClrMapping/>
  </p:clrMapOvr>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userDrawn="1">
  <p:cSld name="13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
        <p:nvSpPr>
          <p:cNvPr id="7" name="Footer Placeholder 6"/>
          <p:cNvSpPr>
            <a:spLocks noGrp="1"/>
          </p:cNvSpPr>
          <p:nvPr>
            <p:ph type="ftr" sz="quarter" idx="13"/>
          </p:nvPr>
        </p:nvSpPr>
        <p:spPr>
          <a:xfrm>
            <a:off x="336001" y="6382800"/>
            <a:ext cx="9124800" cy="244800"/>
          </a:xfrm>
          <a:prstGeom prst="rect">
            <a:avLst/>
          </a:prstGeom>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2066571945"/>
      </p:ext>
    </p:extLst>
  </p:cSld>
  <p:clrMapOvr>
    <a:masterClrMapping/>
  </p:clrMapOvr>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userDrawn="1">
  <p:cSld name="14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
        <p:nvSpPr>
          <p:cNvPr id="7" name="Footer Placeholder 6"/>
          <p:cNvSpPr>
            <a:spLocks noGrp="1"/>
          </p:cNvSpPr>
          <p:nvPr>
            <p:ph type="ftr" sz="quarter" idx="13"/>
          </p:nvPr>
        </p:nvSpPr>
        <p:spPr>
          <a:xfrm>
            <a:off x="336001" y="6382800"/>
            <a:ext cx="9124800" cy="244800"/>
          </a:xfrm>
          <a:prstGeom prst="rect">
            <a:avLst/>
          </a:prstGeom>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3395267110"/>
      </p:ext>
    </p:extLst>
  </p:cSld>
  <p:clrMapOvr>
    <a:masterClrMapping/>
  </p:clrMapOvr>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userDrawn="1">
  <p:cSld name="5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a:xfrm>
            <a:off x="336001" y="6382800"/>
            <a:ext cx="9124800" cy="244800"/>
          </a:xfrm>
          <a:prstGeom prst="rect">
            <a:avLst/>
          </a:prstGeom>
        </p:spPr>
        <p:txBody>
          <a:bodyPr/>
          <a:lstStyle/>
          <a:p>
            <a:endParaRPr lang="en-GB" dirty="0">
              <a:solidFill>
                <a:prstClr val="black">
                  <a:tint val="75000"/>
                </a:prstClr>
              </a:solidFill>
            </a:endParaRPr>
          </a:p>
        </p:txBody>
      </p:sp>
      <p:sp>
        <p:nvSpPr>
          <p:cNvPr id="7" name="Slide Number Placeholder 3"/>
          <p:cNvSpPr>
            <a:spLocks noGrp="1"/>
          </p:cNvSpPr>
          <p:nvPr>
            <p:ph type="sldNum" sz="quarter" idx="12"/>
          </p:nvPr>
        </p:nvSpPr>
        <p:spPr>
          <a:xfrm>
            <a:off x="10944833" y="6597352"/>
            <a:ext cx="1247168" cy="260648"/>
          </a:xfrm>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Tree>
    <p:extLst>
      <p:ext uri="{BB962C8B-B14F-4D97-AF65-F5344CB8AC3E}">
        <p14:creationId xmlns:p14="http://schemas.microsoft.com/office/powerpoint/2010/main" val="2029387765"/>
      </p:ext>
    </p:extLst>
  </p:cSld>
  <p:clrMapOvr>
    <a:masterClrMapping/>
  </p:clrMapOvr>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userDrawn="1">
  <p:cSld name="14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
        <p:nvSpPr>
          <p:cNvPr id="7" name="Footer Placeholder 6"/>
          <p:cNvSpPr>
            <a:spLocks noGrp="1"/>
          </p:cNvSpPr>
          <p:nvPr>
            <p:ph type="ftr" sz="quarter" idx="13"/>
          </p:nvPr>
        </p:nvSpPr>
        <p:spPr>
          <a:xfrm>
            <a:off x="336001" y="6382800"/>
            <a:ext cx="9124800" cy="244800"/>
          </a:xfrm>
          <a:prstGeom prst="rect">
            <a:avLst/>
          </a:prstGeom>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2123092859"/>
      </p:ext>
    </p:extLst>
  </p:cSld>
  <p:clrMapOvr>
    <a:masterClrMapping/>
  </p:clrMapOvr>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userDrawn="1">
  <p:cSld name="14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
        <p:nvSpPr>
          <p:cNvPr id="7" name="Footer Placeholder 6"/>
          <p:cNvSpPr>
            <a:spLocks noGrp="1"/>
          </p:cNvSpPr>
          <p:nvPr>
            <p:ph type="ftr" sz="quarter" idx="13"/>
          </p:nvPr>
        </p:nvSpPr>
        <p:spPr>
          <a:xfrm>
            <a:off x="336001" y="6382800"/>
            <a:ext cx="9124800" cy="244800"/>
          </a:xfrm>
          <a:prstGeom prst="rect">
            <a:avLst/>
          </a:prstGeom>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202779542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Title, Sub, no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9605" y="183617"/>
            <a:ext cx="10733617" cy="755999"/>
          </a:xfrm>
        </p:spPr>
        <p:txBody>
          <a:bodyPr/>
          <a:lstStyle/>
          <a:p>
            <a:r>
              <a:rPr lang="en-US" dirty="0" smtClean="0"/>
              <a:t>Headline goes here in Arial Regular </a:t>
            </a:r>
            <a:br>
              <a:rPr lang="en-US" dirty="0" smtClean="0"/>
            </a:br>
            <a:r>
              <a:rPr lang="en-US" dirty="0" smtClean="0"/>
              <a:t>22pts sentence case</a:t>
            </a:r>
            <a:endParaRPr lang="en-US" dirty="0"/>
          </a:p>
        </p:txBody>
      </p:sp>
      <p:sp>
        <p:nvSpPr>
          <p:cNvPr id="4" name="Slide Number Placeholder 3"/>
          <p:cNvSpPr>
            <a:spLocks noGrp="1"/>
          </p:cNvSpPr>
          <p:nvPr>
            <p:ph type="sldNum" sz="quarter" idx="11"/>
          </p:nvPr>
        </p:nvSpPr>
        <p:spPr/>
        <p:txBody>
          <a:bodyPr/>
          <a:lstStyle/>
          <a:p>
            <a:fld id="{2066355A-084C-D24E-9AD2-7E4FC41EA627}" type="slidenum">
              <a:rPr lang="en-US" smtClean="0"/>
              <a:pPr/>
              <a:t>‹N°›</a:t>
            </a:fld>
            <a:endParaRPr lang="en-US" dirty="0"/>
          </a:p>
        </p:txBody>
      </p:sp>
      <p:sp>
        <p:nvSpPr>
          <p:cNvPr id="6" name="Content Placeholder 5"/>
          <p:cNvSpPr>
            <a:spLocks noGrp="1"/>
          </p:cNvSpPr>
          <p:nvPr>
            <p:ph sz="quarter" idx="12" hasCustomPrompt="1"/>
          </p:nvPr>
        </p:nvSpPr>
        <p:spPr>
          <a:xfrm>
            <a:off x="731520" y="1432814"/>
            <a:ext cx="10728960" cy="1862903"/>
          </a:xfrm>
        </p:spPr>
        <p:txBody>
          <a:bodyPr/>
          <a:lstStyle>
            <a:lvl1pPr marL="0" marR="0" indent="0" algn="l" defTabSz="342900" rtl="0" eaLnBrk="1" fontAlgn="auto" latinLnBrk="0" hangingPunct="1">
              <a:lnSpc>
                <a:spcPct val="100000"/>
              </a:lnSpc>
              <a:spcBef>
                <a:spcPts val="0"/>
              </a:spcBef>
              <a:spcAft>
                <a:spcPts val="375"/>
              </a:spcAft>
              <a:buClrTx/>
              <a:buSzTx/>
              <a:buFont typeface="Arial"/>
              <a:buNone/>
              <a:tabLst/>
              <a:defRPr baseline="0">
                <a:solidFill>
                  <a:srgbClr val="000000"/>
                </a:solidFill>
              </a:defRPr>
            </a:lvl1pPr>
          </a:lstStyle>
          <a:p>
            <a:pPr marL="0" marR="0" lvl="0" indent="0" algn="l" defTabSz="342900" rtl="0" eaLnBrk="1" fontAlgn="auto" latinLnBrk="0" hangingPunct="1">
              <a:lnSpc>
                <a:spcPts val="1500"/>
              </a:lnSpc>
              <a:spcBef>
                <a:spcPts val="0"/>
              </a:spcBef>
              <a:spcAft>
                <a:spcPts val="375"/>
              </a:spcAft>
              <a:buClrTx/>
              <a:buSzTx/>
              <a:buFont typeface="Arial"/>
              <a:buNone/>
              <a:tabLst/>
              <a:defRPr/>
            </a:pPr>
            <a:r>
              <a:rPr lang="en-US" dirty="0" smtClean="0"/>
              <a:t>Body text goes here in Arial Regular 18pts and in black. Body text goes </a:t>
            </a:r>
            <a:br>
              <a:rPr lang="en-US" dirty="0" smtClean="0"/>
            </a:br>
            <a:r>
              <a:rPr lang="en-US" dirty="0" smtClean="0"/>
              <a:t>here in Arial Regular 18pts and in black. Body text goes here in Arial Regular 18pts and in black. Body text goes here in Arial Regular 18pts and in black. Body text goes here in Arial Regular 18pts and in black. Body text goes </a:t>
            </a:r>
            <a:br>
              <a:rPr lang="en-US" dirty="0" smtClean="0"/>
            </a:br>
            <a:r>
              <a:rPr lang="en-US" dirty="0" smtClean="0"/>
              <a:t>here in Arial Regular 18pts and in black. Body text goes here in Arial Regular 18pts and in black. Body text goes here in Arial Regular 18pts and in black.</a:t>
            </a:r>
          </a:p>
          <a:p>
            <a:pPr marL="0" marR="0" lvl="0" indent="0" algn="l" defTabSz="342900" rtl="0" eaLnBrk="1" fontAlgn="auto" latinLnBrk="0" hangingPunct="1">
              <a:lnSpc>
                <a:spcPts val="1500"/>
              </a:lnSpc>
              <a:spcBef>
                <a:spcPts val="0"/>
              </a:spcBef>
              <a:spcAft>
                <a:spcPts val="375"/>
              </a:spcAft>
              <a:buClrTx/>
              <a:buSzTx/>
              <a:buFont typeface="Arial"/>
              <a:buNone/>
              <a:tabLst/>
              <a:defRPr/>
            </a:pPr>
            <a:endParaRPr lang="en-US" dirty="0" smtClean="0"/>
          </a:p>
        </p:txBody>
      </p:sp>
      <p:sp>
        <p:nvSpPr>
          <p:cNvPr id="8" name="Text Placeholder 7"/>
          <p:cNvSpPr>
            <a:spLocks noGrp="1"/>
          </p:cNvSpPr>
          <p:nvPr>
            <p:ph type="body" sz="quarter" idx="14" hasCustomPrompt="1"/>
          </p:nvPr>
        </p:nvSpPr>
        <p:spPr>
          <a:xfrm>
            <a:off x="689613" y="5715000"/>
            <a:ext cx="8964507" cy="153888"/>
          </a:xfrm>
        </p:spPr>
        <p:txBody>
          <a:bodyPr/>
          <a:lstStyle>
            <a:lvl1pPr marL="0" indent="0">
              <a:lnSpc>
                <a:spcPts val="900"/>
              </a:lnSpc>
              <a:spcAft>
                <a:spcPts val="0"/>
              </a:spcAft>
              <a:buNone/>
              <a:defRPr sz="750" baseline="0">
                <a:solidFill>
                  <a:schemeClr val="tx1"/>
                </a:solidFill>
              </a:defRPr>
            </a:lvl1pPr>
          </a:lstStyle>
          <a:p>
            <a:pPr lvl="0"/>
            <a:r>
              <a:rPr lang="en-US" dirty="0" smtClean="0"/>
              <a:t>*Reference copy goes here in Arial Regular 10pts</a:t>
            </a:r>
            <a:endParaRPr lang="en-US" dirty="0"/>
          </a:p>
        </p:txBody>
      </p:sp>
      <p:sp>
        <p:nvSpPr>
          <p:cNvPr id="9" name="Text Placeholder 6"/>
          <p:cNvSpPr>
            <a:spLocks noGrp="1"/>
          </p:cNvSpPr>
          <p:nvPr>
            <p:ph type="body" sz="quarter" idx="13" hasCustomPrompt="1"/>
          </p:nvPr>
        </p:nvSpPr>
        <p:spPr>
          <a:xfrm>
            <a:off x="731520" y="961217"/>
            <a:ext cx="10728960" cy="276999"/>
          </a:xfrm>
        </p:spPr>
        <p:txBody>
          <a:bodyPr/>
          <a:lstStyle>
            <a:lvl1pPr marL="0" indent="0" algn="ctr">
              <a:buNone/>
              <a:defRPr cap="none" baseline="0">
                <a:solidFill>
                  <a:schemeClr val="accent1"/>
                </a:solidFill>
              </a:defRPr>
            </a:lvl1pPr>
          </a:lstStyle>
          <a:p>
            <a:pPr lvl="0"/>
            <a:r>
              <a:rPr lang="en-US" dirty="0" smtClean="0"/>
              <a:t>Subhead goes here in Arial Regular 18pts sentence case</a:t>
            </a:r>
          </a:p>
        </p:txBody>
      </p:sp>
    </p:spTree>
    <p:extLst>
      <p:ext uri="{BB962C8B-B14F-4D97-AF65-F5344CB8AC3E}">
        <p14:creationId xmlns:p14="http://schemas.microsoft.com/office/powerpoint/2010/main" val="3613152829"/>
      </p:ext>
    </p:extLst>
  </p:cSld>
  <p:clrMapOvr>
    <a:masterClrMapping/>
  </p:clrMapOvr>
  <p:timing>
    <p:tnLst>
      <p:par>
        <p:cTn id="1" dur="indefinite" restart="never" nodeType="tmRoot"/>
      </p:par>
    </p:tnLst>
  </p:timing>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userDrawn="1">
  <p:cSld name="14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
        <p:nvSpPr>
          <p:cNvPr id="7" name="Footer Placeholder 6"/>
          <p:cNvSpPr>
            <a:spLocks noGrp="1"/>
          </p:cNvSpPr>
          <p:nvPr>
            <p:ph type="ftr" sz="quarter" idx="13"/>
          </p:nvPr>
        </p:nvSpPr>
        <p:spPr>
          <a:xfrm>
            <a:off x="336001" y="6382800"/>
            <a:ext cx="9124800" cy="244800"/>
          </a:xfrm>
          <a:prstGeom prst="rect">
            <a:avLst/>
          </a:prstGeom>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1942297370"/>
      </p:ext>
    </p:extLst>
  </p:cSld>
  <p:clrMapOvr>
    <a:masterClrMapping/>
  </p:clrMapOvr>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userDrawn="1">
  <p:cSld name="5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a:xfrm>
            <a:off x="336001" y="6382800"/>
            <a:ext cx="9124800" cy="244800"/>
          </a:xfrm>
          <a:prstGeom prst="rect">
            <a:avLst/>
          </a:prstGeom>
        </p:spPr>
        <p:txBody>
          <a:bodyPr/>
          <a:lstStyle/>
          <a:p>
            <a:endParaRPr lang="en-GB" dirty="0">
              <a:solidFill>
                <a:prstClr val="black">
                  <a:tint val="75000"/>
                </a:prstClr>
              </a:solidFill>
            </a:endParaRPr>
          </a:p>
        </p:txBody>
      </p:sp>
      <p:sp>
        <p:nvSpPr>
          <p:cNvPr id="7" name="Slide Number Placeholder 3"/>
          <p:cNvSpPr>
            <a:spLocks noGrp="1"/>
          </p:cNvSpPr>
          <p:nvPr>
            <p:ph type="sldNum" sz="quarter" idx="12"/>
          </p:nvPr>
        </p:nvSpPr>
        <p:spPr>
          <a:xfrm>
            <a:off x="10944833" y="6597352"/>
            <a:ext cx="1247168" cy="260648"/>
          </a:xfrm>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Tree>
    <p:extLst>
      <p:ext uri="{BB962C8B-B14F-4D97-AF65-F5344CB8AC3E}">
        <p14:creationId xmlns:p14="http://schemas.microsoft.com/office/powerpoint/2010/main" val="1798926998"/>
      </p:ext>
    </p:extLst>
  </p:cSld>
  <p:clrMapOvr>
    <a:masterClrMapping/>
  </p:clrMapOvr>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userDrawn="1">
  <p:cSld name="6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a:xfrm>
            <a:off x="336001" y="6382800"/>
            <a:ext cx="9124800" cy="244800"/>
          </a:xfrm>
          <a:prstGeom prst="rect">
            <a:avLst/>
          </a:prstGeom>
        </p:spPr>
        <p:txBody>
          <a:bodyPr/>
          <a:lstStyle/>
          <a:p>
            <a:endParaRPr lang="en-GB" dirty="0">
              <a:solidFill>
                <a:prstClr val="black">
                  <a:tint val="75000"/>
                </a:prstClr>
              </a:solidFill>
            </a:endParaRPr>
          </a:p>
        </p:txBody>
      </p:sp>
      <p:sp>
        <p:nvSpPr>
          <p:cNvPr id="7" name="Slide Number Placeholder 3"/>
          <p:cNvSpPr>
            <a:spLocks noGrp="1"/>
          </p:cNvSpPr>
          <p:nvPr>
            <p:ph type="sldNum" sz="quarter" idx="12"/>
          </p:nvPr>
        </p:nvSpPr>
        <p:spPr>
          <a:xfrm>
            <a:off x="10944833" y="6597352"/>
            <a:ext cx="1247168" cy="260648"/>
          </a:xfrm>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Tree>
    <p:extLst>
      <p:ext uri="{BB962C8B-B14F-4D97-AF65-F5344CB8AC3E}">
        <p14:creationId xmlns:p14="http://schemas.microsoft.com/office/powerpoint/2010/main" val="4137668035"/>
      </p:ext>
    </p:extLst>
  </p:cSld>
  <p:clrMapOvr>
    <a:masterClrMapping/>
  </p:clrMapOvr>
  <p:timing>
    <p:tnLst>
      <p:par>
        <p:cT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userDrawn="1">
  <p:cSld name="6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a:xfrm>
            <a:off x="336001" y="6382800"/>
            <a:ext cx="9124800" cy="244800"/>
          </a:xfrm>
          <a:prstGeom prst="rect">
            <a:avLst/>
          </a:prstGeom>
        </p:spPr>
        <p:txBody>
          <a:bodyPr/>
          <a:lstStyle/>
          <a:p>
            <a:endParaRPr lang="en-GB" dirty="0">
              <a:solidFill>
                <a:prstClr val="black">
                  <a:tint val="75000"/>
                </a:prstClr>
              </a:solidFill>
            </a:endParaRPr>
          </a:p>
        </p:txBody>
      </p:sp>
      <p:sp>
        <p:nvSpPr>
          <p:cNvPr id="7" name="Slide Number Placeholder 3"/>
          <p:cNvSpPr>
            <a:spLocks noGrp="1"/>
          </p:cNvSpPr>
          <p:nvPr>
            <p:ph type="sldNum" sz="quarter" idx="12"/>
          </p:nvPr>
        </p:nvSpPr>
        <p:spPr>
          <a:xfrm>
            <a:off x="10944833" y="6597352"/>
            <a:ext cx="1247168" cy="260648"/>
          </a:xfrm>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Tree>
    <p:extLst>
      <p:ext uri="{BB962C8B-B14F-4D97-AF65-F5344CB8AC3E}">
        <p14:creationId xmlns:p14="http://schemas.microsoft.com/office/powerpoint/2010/main" val="1288826887"/>
      </p:ext>
    </p:extLst>
  </p:cSld>
  <p:clrMapOvr>
    <a:masterClrMapping/>
  </p:clrMapOvr>
  <p:timing>
    <p:tnLst>
      <p:par>
        <p:cT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userDrawn="1">
  <p:cSld name="14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
        <p:nvSpPr>
          <p:cNvPr id="7" name="Footer Placeholder 6"/>
          <p:cNvSpPr>
            <a:spLocks noGrp="1"/>
          </p:cNvSpPr>
          <p:nvPr>
            <p:ph type="ftr" sz="quarter" idx="13"/>
          </p:nvPr>
        </p:nvSpPr>
        <p:spPr>
          <a:xfrm>
            <a:off x="336001" y="6382800"/>
            <a:ext cx="9124800" cy="244800"/>
          </a:xfrm>
          <a:prstGeom prst="rect">
            <a:avLst/>
          </a:prstGeom>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1440025206"/>
      </p:ext>
    </p:extLst>
  </p:cSld>
  <p:clrMapOvr>
    <a:masterClrMapping/>
  </p:clrMapOvr>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userDrawn="1">
  <p:cSld name="6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a:xfrm>
            <a:off x="336001" y="6382800"/>
            <a:ext cx="9124800" cy="244800"/>
          </a:xfrm>
          <a:prstGeom prst="rect">
            <a:avLst/>
          </a:prstGeom>
        </p:spPr>
        <p:txBody>
          <a:bodyPr/>
          <a:lstStyle/>
          <a:p>
            <a:endParaRPr lang="en-GB" dirty="0">
              <a:solidFill>
                <a:prstClr val="black">
                  <a:tint val="75000"/>
                </a:prstClr>
              </a:solidFill>
            </a:endParaRPr>
          </a:p>
        </p:txBody>
      </p:sp>
      <p:sp>
        <p:nvSpPr>
          <p:cNvPr id="7" name="Slide Number Placeholder 3"/>
          <p:cNvSpPr>
            <a:spLocks noGrp="1"/>
          </p:cNvSpPr>
          <p:nvPr>
            <p:ph type="sldNum" sz="quarter" idx="12"/>
          </p:nvPr>
        </p:nvSpPr>
        <p:spPr>
          <a:xfrm>
            <a:off x="10944833" y="6597352"/>
            <a:ext cx="1247168" cy="260648"/>
          </a:xfrm>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Tree>
    <p:extLst>
      <p:ext uri="{BB962C8B-B14F-4D97-AF65-F5344CB8AC3E}">
        <p14:creationId xmlns:p14="http://schemas.microsoft.com/office/powerpoint/2010/main" val="620692865"/>
      </p:ext>
    </p:extLst>
  </p:cSld>
  <p:clrMapOvr>
    <a:masterClrMapping/>
  </p:clrMapOvr>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userDrawn="1">
  <p:cSld name="14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
        <p:nvSpPr>
          <p:cNvPr id="7" name="Footer Placeholder 6"/>
          <p:cNvSpPr>
            <a:spLocks noGrp="1"/>
          </p:cNvSpPr>
          <p:nvPr>
            <p:ph type="ftr" sz="quarter" idx="13"/>
          </p:nvPr>
        </p:nvSpPr>
        <p:spPr>
          <a:xfrm>
            <a:off x="336001" y="6382800"/>
            <a:ext cx="9124800" cy="244800"/>
          </a:xfrm>
          <a:prstGeom prst="rect">
            <a:avLst/>
          </a:prstGeom>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1786616893"/>
      </p:ext>
    </p:extLst>
  </p:cSld>
  <p:clrMapOvr>
    <a:masterClrMapping/>
  </p:clrMapOvr>
  <p:timing>
    <p:tnLst>
      <p:par>
        <p:cT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userDrawn="1">
  <p:cSld name="14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
        <p:nvSpPr>
          <p:cNvPr id="7" name="Footer Placeholder 6"/>
          <p:cNvSpPr>
            <a:spLocks noGrp="1"/>
          </p:cNvSpPr>
          <p:nvPr>
            <p:ph type="ftr" sz="quarter" idx="13"/>
          </p:nvPr>
        </p:nvSpPr>
        <p:spPr>
          <a:xfrm>
            <a:off x="336001" y="6382800"/>
            <a:ext cx="9124800" cy="244800"/>
          </a:xfrm>
          <a:prstGeom prst="rect">
            <a:avLst/>
          </a:prstGeom>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1346166661"/>
      </p:ext>
    </p:extLst>
  </p:cSld>
  <p:clrMapOvr>
    <a:masterClrMapping/>
  </p:clrMapOvr>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userDrawn="1">
  <p:cSld name="14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
        <p:nvSpPr>
          <p:cNvPr id="7" name="Footer Placeholder 6"/>
          <p:cNvSpPr>
            <a:spLocks noGrp="1"/>
          </p:cNvSpPr>
          <p:nvPr>
            <p:ph type="ftr" sz="quarter" idx="13"/>
          </p:nvPr>
        </p:nvSpPr>
        <p:spPr>
          <a:xfrm>
            <a:off x="336001" y="6382800"/>
            <a:ext cx="9124800" cy="244800"/>
          </a:xfrm>
          <a:prstGeom prst="rect">
            <a:avLst/>
          </a:prstGeom>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188668157"/>
      </p:ext>
    </p:extLst>
  </p:cSld>
  <p:clrMapOvr>
    <a:masterClrMapping/>
  </p:clrMapOvr>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showMasterSp="0" userDrawn="1">
  <p:cSld name="6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a:xfrm>
            <a:off x="336001" y="6382800"/>
            <a:ext cx="9124800" cy="244800"/>
          </a:xfrm>
          <a:prstGeom prst="rect">
            <a:avLst/>
          </a:prstGeom>
        </p:spPr>
        <p:txBody>
          <a:bodyPr/>
          <a:lstStyle/>
          <a:p>
            <a:endParaRPr lang="en-GB" dirty="0">
              <a:solidFill>
                <a:prstClr val="black">
                  <a:tint val="75000"/>
                </a:prstClr>
              </a:solidFill>
            </a:endParaRPr>
          </a:p>
        </p:txBody>
      </p:sp>
      <p:sp>
        <p:nvSpPr>
          <p:cNvPr id="7" name="Slide Number Placeholder 3"/>
          <p:cNvSpPr>
            <a:spLocks noGrp="1"/>
          </p:cNvSpPr>
          <p:nvPr>
            <p:ph type="sldNum" sz="quarter" idx="12"/>
          </p:nvPr>
        </p:nvSpPr>
        <p:spPr>
          <a:xfrm>
            <a:off x="10944833" y="6597352"/>
            <a:ext cx="1247168" cy="260648"/>
          </a:xfrm>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Tree>
    <p:extLst>
      <p:ext uri="{BB962C8B-B14F-4D97-AF65-F5344CB8AC3E}">
        <p14:creationId xmlns:p14="http://schemas.microsoft.com/office/powerpoint/2010/main" val="256674398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626164" y="6155164"/>
            <a:ext cx="10945283" cy="430157"/>
          </a:xfrm>
        </p:spPr>
        <p:txBody>
          <a:bodyPr anchor="b"/>
          <a:lstStyle>
            <a:lvl1pPr marL="0" indent="0" algn="ctr">
              <a:spcBef>
                <a:spcPts val="0"/>
              </a:spcBef>
              <a:spcAft>
                <a:spcPts val="0"/>
              </a:spcAft>
              <a:buNone/>
              <a:defRPr sz="60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lvl1pPr>
              <a:defRPr>
                <a:solidFill>
                  <a:srgbClr val="463232"/>
                </a:solidFill>
              </a:defRPr>
            </a:lvl1pPr>
          </a:lstStyle>
          <a:p>
            <a:fld id="{F6F95BD5-C3FD-4E9B-9240-B27EACB3D069}" type="slidenum">
              <a:rPr lang="en-GB" smtClean="0"/>
              <a:pPr/>
              <a:t>‹N°›</a:t>
            </a:fld>
            <a:endParaRPr lang="en-GB" dirty="0"/>
          </a:p>
        </p:txBody>
      </p:sp>
    </p:spTree>
    <p:extLst>
      <p:ext uri="{BB962C8B-B14F-4D97-AF65-F5344CB8AC3E}">
        <p14:creationId xmlns:p14="http://schemas.microsoft.com/office/powerpoint/2010/main" val="353048923"/>
      </p:ext>
    </p:extLst>
  </p:cSld>
  <p:clrMapOvr>
    <a:masterClrMapping/>
  </p:clrMapOvr>
  <p:timing>
    <p:tnLst>
      <p:par>
        <p:cT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userDrawn="1">
  <p:cSld name="6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a:xfrm>
            <a:off x="336001" y="6382800"/>
            <a:ext cx="9124800" cy="244800"/>
          </a:xfrm>
          <a:prstGeom prst="rect">
            <a:avLst/>
          </a:prstGeom>
        </p:spPr>
        <p:txBody>
          <a:bodyPr/>
          <a:lstStyle/>
          <a:p>
            <a:endParaRPr lang="en-GB" dirty="0">
              <a:solidFill>
                <a:prstClr val="black">
                  <a:tint val="75000"/>
                </a:prstClr>
              </a:solidFill>
            </a:endParaRPr>
          </a:p>
        </p:txBody>
      </p:sp>
      <p:sp>
        <p:nvSpPr>
          <p:cNvPr id="7" name="Slide Number Placeholder 3"/>
          <p:cNvSpPr>
            <a:spLocks noGrp="1"/>
          </p:cNvSpPr>
          <p:nvPr>
            <p:ph type="sldNum" sz="quarter" idx="12"/>
          </p:nvPr>
        </p:nvSpPr>
        <p:spPr>
          <a:xfrm>
            <a:off x="10944833" y="6597352"/>
            <a:ext cx="1247168" cy="260648"/>
          </a:xfrm>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Tree>
    <p:extLst>
      <p:ext uri="{BB962C8B-B14F-4D97-AF65-F5344CB8AC3E}">
        <p14:creationId xmlns:p14="http://schemas.microsoft.com/office/powerpoint/2010/main" val="367926233"/>
      </p:ext>
    </p:extLst>
  </p:cSld>
  <p:clrMapOvr>
    <a:masterClrMapping/>
  </p:clrMapOvr>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userDrawn="1">
  <p:cSld name="6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a:xfrm>
            <a:off x="336001" y="6382800"/>
            <a:ext cx="9124800" cy="244800"/>
          </a:xfrm>
          <a:prstGeom prst="rect">
            <a:avLst/>
          </a:prstGeom>
        </p:spPr>
        <p:txBody>
          <a:bodyPr/>
          <a:lstStyle/>
          <a:p>
            <a:endParaRPr lang="en-GB" dirty="0">
              <a:solidFill>
                <a:prstClr val="black">
                  <a:tint val="75000"/>
                </a:prstClr>
              </a:solidFill>
            </a:endParaRPr>
          </a:p>
        </p:txBody>
      </p:sp>
      <p:sp>
        <p:nvSpPr>
          <p:cNvPr id="7" name="Slide Number Placeholder 3"/>
          <p:cNvSpPr>
            <a:spLocks noGrp="1"/>
          </p:cNvSpPr>
          <p:nvPr>
            <p:ph type="sldNum" sz="quarter" idx="12"/>
          </p:nvPr>
        </p:nvSpPr>
        <p:spPr>
          <a:xfrm>
            <a:off x="10944833" y="6597352"/>
            <a:ext cx="1247168" cy="260648"/>
          </a:xfrm>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Tree>
    <p:extLst>
      <p:ext uri="{BB962C8B-B14F-4D97-AF65-F5344CB8AC3E}">
        <p14:creationId xmlns:p14="http://schemas.microsoft.com/office/powerpoint/2010/main" val="3101559010"/>
      </p:ext>
    </p:extLst>
  </p:cSld>
  <p:clrMapOvr>
    <a:masterClrMapping/>
  </p:clrMapOvr>
  <p:timing>
    <p:tnLst>
      <p:par>
        <p:cTn id="1" dur="indefinite" restart="never" nodeType="tmRoot"/>
      </p:par>
    </p:tn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userDrawn="1">
  <p:cSld name="14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
        <p:nvSpPr>
          <p:cNvPr id="7" name="Footer Placeholder 6"/>
          <p:cNvSpPr>
            <a:spLocks noGrp="1"/>
          </p:cNvSpPr>
          <p:nvPr>
            <p:ph type="ftr" sz="quarter" idx="13"/>
          </p:nvPr>
        </p:nvSpPr>
        <p:spPr>
          <a:xfrm>
            <a:off x="336001" y="6382800"/>
            <a:ext cx="9124800" cy="244800"/>
          </a:xfrm>
          <a:prstGeom prst="rect">
            <a:avLst/>
          </a:prstGeom>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2398354393"/>
      </p:ext>
    </p:extLst>
  </p:cSld>
  <p:clrMapOvr>
    <a:masterClrMapping/>
  </p:clrMapOvr>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userDrawn="1">
  <p:cSld name="6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a:xfrm>
            <a:off x="336001" y="6382800"/>
            <a:ext cx="9124800" cy="244800"/>
          </a:xfrm>
          <a:prstGeom prst="rect">
            <a:avLst/>
          </a:prstGeom>
        </p:spPr>
        <p:txBody>
          <a:bodyPr/>
          <a:lstStyle/>
          <a:p>
            <a:endParaRPr lang="en-GB" dirty="0">
              <a:solidFill>
                <a:prstClr val="black">
                  <a:tint val="75000"/>
                </a:prstClr>
              </a:solidFill>
            </a:endParaRPr>
          </a:p>
        </p:txBody>
      </p:sp>
      <p:sp>
        <p:nvSpPr>
          <p:cNvPr id="7" name="Slide Number Placeholder 3"/>
          <p:cNvSpPr>
            <a:spLocks noGrp="1"/>
          </p:cNvSpPr>
          <p:nvPr>
            <p:ph type="sldNum" sz="quarter" idx="12"/>
          </p:nvPr>
        </p:nvSpPr>
        <p:spPr>
          <a:xfrm>
            <a:off x="10944833" y="6597352"/>
            <a:ext cx="1247168" cy="260648"/>
          </a:xfrm>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Tree>
    <p:extLst>
      <p:ext uri="{BB962C8B-B14F-4D97-AF65-F5344CB8AC3E}">
        <p14:creationId xmlns:p14="http://schemas.microsoft.com/office/powerpoint/2010/main" val="3567333307"/>
      </p:ext>
    </p:extLst>
  </p:cSld>
  <p:clrMapOvr>
    <a:masterClrMapping/>
  </p:clrMapOvr>
  <p:timing>
    <p:tnLst>
      <p:par>
        <p:cTn id="1" dur="indefinite" restart="never" nodeType="tmRoot"/>
      </p:par>
    </p:tnLst>
  </p:timing>
</p:sldLayout>
</file>

<file path=ppt/slideLayouts/slideLayout344.xml><?xml version="1.0" encoding="utf-8"?>
<p:sldLayout xmlns:a="http://schemas.openxmlformats.org/drawingml/2006/main" xmlns:r="http://schemas.openxmlformats.org/officeDocument/2006/relationships" xmlns:p="http://schemas.openxmlformats.org/presentationml/2006/main" showMasterSp="0" userDrawn="1">
  <p:cSld name="6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a:xfrm>
            <a:off x="336001" y="6382800"/>
            <a:ext cx="9124800" cy="244800"/>
          </a:xfrm>
          <a:prstGeom prst="rect">
            <a:avLst/>
          </a:prstGeom>
        </p:spPr>
        <p:txBody>
          <a:bodyPr/>
          <a:lstStyle/>
          <a:p>
            <a:endParaRPr lang="en-GB" dirty="0">
              <a:solidFill>
                <a:prstClr val="black">
                  <a:tint val="75000"/>
                </a:prstClr>
              </a:solidFill>
            </a:endParaRPr>
          </a:p>
        </p:txBody>
      </p:sp>
      <p:sp>
        <p:nvSpPr>
          <p:cNvPr id="7" name="Slide Number Placeholder 3"/>
          <p:cNvSpPr>
            <a:spLocks noGrp="1"/>
          </p:cNvSpPr>
          <p:nvPr>
            <p:ph type="sldNum" sz="quarter" idx="12"/>
          </p:nvPr>
        </p:nvSpPr>
        <p:spPr>
          <a:xfrm>
            <a:off x="10944833" y="6597352"/>
            <a:ext cx="1247168" cy="260648"/>
          </a:xfrm>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Tree>
    <p:extLst>
      <p:ext uri="{BB962C8B-B14F-4D97-AF65-F5344CB8AC3E}">
        <p14:creationId xmlns:p14="http://schemas.microsoft.com/office/powerpoint/2010/main" val="2521273994"/>
      </p:ext>
    </p:extLst>
  </p:cSld>
  <p:clrMapOvr>
    <a:masterClrMapping/>
  </p:clrMapOvr>
  <p:timing>
    <p:tnLst>
      <p:par>
        <p:cTn id="1" dur="indefinite" restart="never" nodeType="tmRoot"/>
      </p:par>
    </p:tn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2149" y="5650855"/>
            <a:ext cx="10945281" cy="430157"/>
          </a:xfrm>
        </p:spPr>
        <p:txBody>
          <a:bodyPr anchor="b"/>
          <a:lstStyle>
            <a:lvl1pPr marL="0" indent="0">
              <a:spcBef>
                <a:spcPts val="0"/>
              </a:spcBef>
              <a:buNone/>
              <a:defRPr sz="75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lvl1pPr>
              <a:defRPr>
                <a:solidFill>
                  <a:srgbClr val="463232"/>
                </a:solidFill>
              </a:defRPr>
            </a:lvl1pPr>
          </a:lstStyle>
          <a:p>
            <a:fld id="{F6F95BD5-C3FD-4E9B-9240-B27EACB3D069}" type="slidenum">
              <a:rPr lang="en-GB" smtClean="0"/>
              <a:pPr/>
              <a:t>‹N°›</a:t>
            </a:fld>
            <a:endParaRPr lang="en-GB" dirty="0"/>
          </a:p>
        </p:txBody>
      </p:sp>
    </p:spTree>
    <p:extLst>
      <p:ext uri="{BB962C8B-B14F-4D97-AF65-F5344CB8AC3E}">
        <p14:creationId xmlns:p14="http://schemas.microsoft.com/office/powerpoint/2010/main" val="4240476432"/>
      </p:ext>
    </p:extLst>
  </p:cSld>
  <p:clrMapOvr>
    <a:masterClrMapping/>
  </p:clrMapOvr>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showMasterSp="0" userDrawn="1">
  <p:cSld name="6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7"/>
          <p:cNvSpPr>
            <a:spLocks noGrp="1"/>
          </p:cNvSpPr>
          <p:nvPr>
            <p:ph type="body" sz="quarter" idx="13"/>
          </p:nvPr>
        </p:nvSpPr>
        <p:spPr>
          <a:xfrm>
            <a:off x="335366" y="6512136"/>
            <a:ext cx="9122833" cy="115416"/>
          </a:xfrm>
        </p:spPr>
        <p:txBody>
          <a:bodyPr anchor="b">
            <a:spAutoFit/>
          </a:bodyPr>
          <a:lstStyle>
            <a:lvl1pPr marL="0" indent="0">
              <a:buNone/>
              <a:defRPr sz="750"/>
            </a:lvl1pPr>
            <a:lvl2pPr marL="342900" indent="0">
              <a:buNone/>
              <a:defRPr sz="825"/>
            </a:lvl2pPr>
            <a:lvl3pPr marL="685800" indent="0">
              <a:buNone/>
              <a:defRPr sz="788"/>
            </a:lvl3pPr>
            <a:lvl4pPr marL="1028700" indent="0">
              <a:buNone/>
              <a:defRPr sz="750"/>
            </a:lvl4pPr>
            <a:lvl5pPr marL="1371600" indent="0">
              <a:buNone/>
              <a:defRPr sz="750"/>
            </a:lvl5pPr>
          </a:lstStyle>
          <a:p>
            <a:pPr lvl="0"/>
            <a:r>
              <a:rPr lang="en-US" smtClean="0"/>
              <a:t>Click to edit Master text styles</a:t>
            </a:r>
          </a:p>
        </p:txBody>
      </p:sp>
      <p:sp>
        <p:nvSpPr>
          <p:cNvPr id="7" name="Slide Number Placeholder 3"/>
          <p:cNvSpPr>
            <a:spLocks noGrp="1"/>
          </p:cNvSpPr>
          <p:nvPr>
            <p:ph type="sldNum" sz="quarter" idx="12"/>
          </p:nvPr>
        </p:nvSpPr>
        <p:spPr>
          <a:xfrm>
            <a:off x="10944833" y="6597352"/>
            <a:ext cx="1247168" cy="260648"/>
          </a:xfrm>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Tree>
    <p:extLst>
      <p:ext uri="{BB962C8B-B14F-4D97-AF65-F5344CB8AC3E}">
        <p14:creationId xmlns:p14="http://schemas.microsoft.com/office/powerpoint/2010/main" val="897638131"/>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showMasterSp="0" userDrawn="1">
  <p:cSld name="7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7"/>
          <p:cNvSpPr>
            <a:spLocks noGrp="1"/>
          </p:cNvSpPr>
          <p:nvPr>
            <p:ph type="body" sz="quarter" idx="13"/>
          </p:nvPr>
        </p:nvSpPr>
        <p:spPr>
          <a:xfrm>
            <a:off x="335366" y="6512136"/>
            <a:ext cx="9122833" cy="115416"/>
          </a:xfrm>
        </p:spPr>
        <p:txBody>
          <a:bodyPr anchor="b">
            <a:spAutoFit/>
          </a:bodyPr>
          <a:lstStyle>
            <a:lvl1pPr marL="0" indent="0">
              <a:buNone/>
              <a:defRPr sz="750"/>
            </a:lvl1pPr>
            <a:lvl2pPr marL="342900" indent="0">
              <a:buNone/>
              <a:defRPr sz="825"/>
            </a:lvl2pPr>
            <a:lvl3pPr marL="685800" indent="0">
              <a:buNone/>
              <a:defRPr sz="788"/>
            </a:lvl3pPr>
            <a:lvl4pPr marL="1028700" indent="0">
              <a:buNone/>
              <a:defRPr sz="750"/>
            </a:lvl4pPr>
            <a:lvl5pPr marL="1371600" indent="0">
              <a:buNone/>
              <a:defRPr sz="750"/>
            </a:lvl5pPr>
          </a:lstStyle>
          <a:p>
            <a:pPr lvl="0"/>
            <a:r>
              <a:rPr lang="en-US" smtClean="0"/>
              <a:t>Click to edit Master text styles</a:t>
            </a:r>
          </a:p>
        </p:txBody>
      </p:sp>
      <p:sp>
        <p:nvSpPr>
          <p:cNvPr id="7" name="Slide Number Placeholder 3"/>
          <p:cNvSpPr>
            <a:spLocks noGrp="1"/>
          </p:cNvSpPr>
          <p:nvPr>
            <p:ph type="sldNum" sz="quarter" idx="12"/>
          </p:nvPr>
        </p:nvSpPr>
        <p:spPr>
          <a:xfrm>
            <a:off x="10944833" y="6597352"/>
            <a:ext cx="1247168" cy="260648"/>
          </a:xfrm>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Tree>
    <p:extLst>
      <p:ext uri="{BB962C8B-B14F-4D97-AF65-F5344CB8AC3E}">
        <p14:creationId xmlns:p14="http://schemas.microsoft.com/office/powerpoint/2010/main" val="453538953"/>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showMasterSp="0" userDrawn="1">
  <p:cSld name="7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a:xfrm>
            <a:off x="336001" y="6382800"/>
            <a:ext cx="9124800" cy="244800"/>
          </a:xfrm>
          <a:prstGeom prst="rect">
            <a:avLst/>
          </a:prstGeom>
        </p:spPr>
        <p:txBody>
          <a:bodyPr/>
          <a:lstStyle/>
          <a:p>
            <a:endParaRPr lang="en-GB" dirty="0">
              <a:solidFill>
                <a:prstClr val="black">
                  <a:tint val="75000"/>
                </a:prstClr>
              </a:solidFill>
            </a:endParaRPr>
          </a:p>
        </p:txBody>
      </p:sp>
      <p:sp>
        <p:nvSpPr>
          <p:cNvPr id="7" name="Slide Number Placeholder 3"/>
          <p:cNvSpPr>
            <a:spLocks noGrp="1"/>
          </p:cNvSpPr>
          <p:nvPr>
            <p:ph type="sldNum" sz="quarter" idx="12"/>
          </p:nvPr>
        </p:nvSpPr>
        <p:spPr>
          <a:xfrm>
            <a:off x="10944833" y="6597352"/>
            <a:ext cx="1247168" cy="260648"/>
          </a:xfrm>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Tree>
    <p:extLst>
      <p:ext uri="{BB962C8B-B14F-4D97-AF65-F5344CB8AC3E}">
        <p14:creationId xmlns:p14="http://schemas.microsoft.com/office/powerpoint/2010/main" val="1612140691"/>
      </p:ext>
    </p:extLst>
  </p:cSld>
  <p:clrMapOvr>
    <a:masterClrMapping/>
  </p:clrMapOvr>
  <p:timing>
    <p:tnLst>
      <p:par>
        <p:cT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showMasterSp="0" userDrawn="1">
  <p:cSld name="8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4925" y="6312053"/>
            <a:ext cx="10945281" cy="430157"/>
          </a:xfrm>
        </p:spPr>
        <p:txBody>
          <a:bodyPr anchor="b"/>
          <a:lstStyle>
            <a:lvl1pPr marL="0" indent="0">
              <a:spcBef>
                <a:spcPts val="0"/>
              </a:spcBef>
              <a:buNone/>
              <a:defRPr sz="788"/>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8871885" y="3113764"/>
            <a:ext cx="5899380" cy="431801"/>
          </a:xfrm>
        </p:spPr>
        <p:txBody>
          <a:bodyPr/>
          <a:lstStyle>
            <a:lvl1pPr marL="0" indent="0">
              <a:buFontTx/>
              <a:buNone/>
              <a:defRPr sz="1050" b="1">
                <a:solidFill>
                  <a:schemeClr val="accent4"/>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Click to edit Master text styles</a:t>
            </a:r>
          </a:p>
        </p:txBody>
      </p:sp>
      <p:sp>
        <p:nvSpPr>
          <p:cNvPr id="6" name="Slide Number Placeholder 5"/>
          <p:cNvSpPr>
            <a:spLocks noGrp="1"/>
          </p:cNvSpPr>
          <p:nvPr>
            <p:ph type="sldNum" sz="quarter" idx="15"/>
          </p:nvPr>
        </p:nvSpPr>
        <p:spPr/>
        <p:txBody>
          <a:bodyPr/>
          <a:lstStyle>
            <a:lvl1pPr>
              <a:defRPr/>
            </a:lvl1pPr>
          </a:lstStyle>
          <a:p>
            <a:pPr>
              <a:defRPr/>
            </a:pPr>
            <a:fld id="{E0058159-BF92-45AC-9918-001E65100C6E}" type="slidenum">
              <a:rPr lang="en-GB">
                <a:solidFill>
                  <a:srgbClr val="464653"/>
                </a:solidFill>
              </a:rPr>
              <a:pPr>
                <a:defRPr/>
              </a:pPr>
              <a:t>‹N°›</a:t>
            </a:fld>
            <a:endParaRPr lang="en-GB" dirty="0">
              <a:solidFill>
                <a:srgbClr val="464653"/>
              </a:solidFill>
            </a:endParaRPr>
          </a:p>
        </p:txBody>
      </p:sp>
    </p:spTree>
    <p:extLst>
      <p:ext uri="{BB962C8B-B14F-4D97-AF65-F5344CB8AC3E}">
        <p14:creationId xmlns:p14="http://schemas.microsoft.com/office/powerpoint/2010/main" val="2775911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6332" y="188642"/>
            <a:ext cx="11519339" cy="2140173"/>
          </a:xfrm>
        </p:spPr>
        <p:txBody>
          <a:bodyPr anchor="b">
            <a:normAutofit/>
          </a:bodyPr>
          <a:lstStyle>
            <a:lvl1pPr algn="ctr">
              <a:defRPr sz="3000">
                <a:solidFill>
                  <a:schemeClr val="accent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013944" y="1500931"/>
            <a:ext cx="10164123" cy="1655762"/>
          </a:xfrm>
        </p:spPr>
        <p:txBody>
          <a:bodyPr/>
          <a:lstStyle>
            <a:lvl1pPr marL="0" indent="0" algn="ctr">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4AD7133C-5F9C-4F7F-9637-3E296898A784}" type="slidenum">
              <a:rPr lang="en-GB" smtClean="0">
                <a:solidFill>
                  <a:srgbClr val="5A5A5A">
                    <a:tint val="75000"/>
                  </a:srgbClr>
                </a:solidFill>
              </a:rPr>
              <a:pPr/>
              <a:t>‹N°›</a:t>
            </a:fld>
            <a:endParaRPr lang="en-GB" dirty="0">
              <a:solidFill>
                <a:srgbClr val="5A5A5A">
                  <a:tint val="75000"/>
                </a:srgbClr>
              </a:solidFill>
            </a:endParaRPr>
          </a:p>
        </p:txBody>
      </p:sp>
      <p:pic>
        <p:nvPicPr>
          <p:cNvPr id="8" name="Picture 7"/>
          <p:cNvPicPr>
            <a:picLocks noChangeAspect="1"/>
          </p:cNvPicPr>
          <p:nvPr userDrawn="1"/>
        </p:nvPicPr>
        <p:blipFill>
          <a:blip r:embed="rId2"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3937471" y="204429"/>
            <a:ext cx="4287580" cy="1011929"/>
          </a:xfrm>
          <a:prstGeom prst="rect">
            <a:avLst/>
          </a:prstGeom>
        </p:spPr>
      </p:pic>
      <p:grpSp>
        <p:nvGrpSpPr>
          <p:cNvPr id="7" name="Group 6"/>
          <p:cNvGrpSpPr/>
          <p:nvPr userDrawn="1"/>
        </p:nvGrpSpPr>
        <p:grpSpPr>
          <a:xfrm>
            <a:off x="4312447" y="3156693"/>
            <a:ext cx="4307317" cy="1326676"/>
            <a:chOff x="3048000" y="2324100"/>
            <a:chExt cx="4908376" cy="2209800"/>
          </a:xfrm>
        </p:grpSpPr>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8901" y="2554412"/>
              <a:ext cx="2657475"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324100"/>
              <a:ext cx="30480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900321395"/>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showMasterSp="0" userDrawn="1">
  <p:cSld name="4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
        <p:nvSpPr>
          <p:cNvPr id="7" name="Footer Placeholder 6"/>
          <p:cNvSpPr>
            <a:spLocks noGrp="1"/>
          </p:cNvSpPr>
          <p:nvPr>
            <p:ph type="ftr" sz="quarter" idx="13"/>
          </p:nvPr>
        </p:nvSpPr>
        <p:spPr>
          <a:xfrm>
            <a:off x="336001" y="6382800"/>
            <a:ext cx="9124800" cy="244800"/>
          </a:xfrm>
          <a:prstGeom prst="rect">
            <a:avLst/>
          </a:prstGeom>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2495074058"/>
      </p:ext>
    </p:extLst>
  </p:cSld>
  <p:clrMapOvr>
    <a:masterClrMapping/>
  </p:clrMapOvr>
  <p:timing>
    <p:tnLst>
      <p:par>
        <p:cT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showMasterSp="0" userDrawn="1">
  <p:cSld name="6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7"/>
          <p:cNvSpPr>
            <a:spLocks noGrp="1"/>
          </p:cNvSpPr>
          <p:nvPr>
            <p:ph type="body" sz="quarter" idx="13"/>
          </p:nvPr>
        </p:nvSpPr>
        <p:spPr>
          <a:xfrm>
            <a:off x="335366" y="6512136"/>
            <a:ext cx="9122833" cy="115416"/>
          </a:xfrm>
        </p:spPr>
        <p:txBody>
          <a:bodyPr anchor="b">
            <a:spAutoFit/>
          </a:bodyPr>
          <a:lstStyle>
            <a:lvl1pPr marL="0" indent="0">
              <a:buNone/>
              <a:defRPr sz="750"/>
            </a:lvl1pPr>
            <a:lvl2pPr marL="342900" indent="0">
              <a:buNone/>
              <a:defRPr sz="825"/>
            </a:lvl2pPr>
            <a:lvl3pPr marL="685800" indent="0">
              <a:buNone/>
              <a:defRPr sz="788"/>
            </a:lvl3pPr>
            <a:lvl4pPr marL="1028700" indent="0">
              <a:buNone/>
              <a:defRPr sz="750"/>
            </a:lvl4pPr>
            <a:lvl5pPr marL="1371600" indent="0">
              <a:buNone/>
              <a:defRPr sz="750"/>
            </a:lvl5pPr>
          </a:lstStyle>
          <a:p>
            <a:pPr lvl="0"/>
            <a:r>
              <a:rPr lang="en-US" smtClean="0"/>
              <a:t>Click to edit Master text styles</a:t>
            </a:r>
          </a:p>
        </p:txBody>
      </p:sp>
      <p:sp>
        <p:nvSpPr>
          <p:cNvPr id="7" name="Slide Number Placeholder 3"/>
          <p:cNvSpPr>
            <a:spLocks noGrp="1"/>
          </p:cNvSpPr>
          <p:nvPr>
            <p:ph type="sldNum" sz="quarter" idx="12"/>
          </p:nvPr>
        </p:nvSpPr>
        <p:spPr>
          <a:xfrm>
            <a:off x="10944833" y="6597352"/>
            <a:ext cx="1247168" cy="260648"/>
          </a:xfrm>
        </p:spPr>
        <p:txBody>
          <a:bodyPr/>
          <a:lstStyle/>
          <a:p>
            <a:fld id="{4AD7133C-5F9C-4F7F-9637-3E296898A784}" type="slidenum">
              <a:rPr lang="en-GB" smtClean="0"/>
              <a:pPr/>
              <a:t>‹N°›</a:t>
            </a:fld>
            <a:endParaRPr lang="en-GB" dirty="0"/>
          </a:p>
        </p:txBody>
      </p:sp>
    </p:spTree>
    <p:extLst>
      <p:ext uri="{BB962C8B-B14F-4D97-AF65-F5344CB8AC3E}">
        <p14:creationId xmlns:p14="http://schemas.microsoft.com/office/powerpoint/2010/main" val="1997047710"/>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showMasterSp="0" userDrawn="1">
  <p:cSld name="7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a:xfrm>
            <a:off x="336001" y="6382800"/>
            <a:ext cx="9124800" cy="244800"/>
          </a:xfrm>
          <a:prstGeom prst="rect">
            <a:avLst/>
          </a:prstGeom>
        </p:spPr>
        <p:txBody>
          <a:bodyPr/>
          <a:lstStyle/>
          <a:p>
            <a:endParaRPr lang="en-GB" dirty="0">
              <a:solidFill>
                <a:prstClr val="black">
                  <a:tint val="75000"/>
                </a:prstClr>
              </a:solidFill>
            </a:endParaRPr>
          </a:p>
        </p:txBody>
      </p:sp>
      <p:sp>
        <p:nvSpPr>
          <p:cNvPr id="7" name="Slide Number Placeholder 3"/>
          <p:cNvSpPr>
            <a:spLocks noGrp="1"/>
          </p:cNvSpPr>
          <p:nvPr>
            <p:ph type="sldNum" sz="quarter" idx="12"/>
          </p:nvPr>
        </p:nvSpPr>
        <p:spPr>
          <a:xfrm>
            <a:off x="10944832" y="6597352"/>
            <a:ext cx="1247168" cy="260648"/>
          </a:xfrm>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Tree>
    <p:extLst>
      <p:ext uri="{BB962C8B-B14F-4D97-AF65-F5344CB8AC3E}">
        <p14:creationId xmlns:p14="http://schemas.microsoft.com/office/powerpoint/2010/main" val="3933134926"/>
      </p:ext>
    </p:extLst>
  </p:cSld>
  <p:clrMapOvr>
    <a:masterClrMapping/>
  </p:clrMapOvr>
  <p:timing>
    <p:tnLst>
      <p:par>
        <p:cTn id="1" dur="indefinite" restart="never" nodeType="tmRoot"/>
      </p:par>
    </p:tnLst>
  </p:timing>
</p:sldLayout>
</file>

<file path=ppt/slideLayouts/slideLayout35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solidFill>
                <a:prstClr val="white"/>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 y="-14653"/>
            <a:ext cx="12218053" cy="6872655"/>
          </a:xfrm>
          <a:prstGeom prst="rect">
            <a:avLst/>
          </a:prstGeom>
          <a:noFill/>
          <a:ln>
            <a:noFill/>
          </a:ln>
        </p:spPr>
      </p:pic>
      <p:sp>
        <p:nvSpPr>
          <p:cNvPr id="2" name="Title 1"/>
          <p:cNvSpPr>
            <a:spLocks noGrp="1"/>
          </p:cNvSpPr>
          <p:nvPr>
            <p:ph type="ctrTitle"/>
          </p:nvPr>
        </p:nvSpPr>
        <p:spPr>
          <a:xfrm>
            <a:off x="838200" y="3991427"/>
            <a:ext cx="10439400" cy="534534"/>
          </a:xfrm>
        </p:spPr>
        <p:txBody>
          <a:bodyPr anchor="b">
            <a:normAutofit/>
          </a:bodyPr>
          <a:lstStyle>
            <a:lvl1pPr algn="l">
              <a:defRPr sz="2100">
                <a:solidFill>
                  <a:srgbClr val="FAA435"/>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EA996671-5114-4018-8373-748FDED44B2F}" type="datetime1">
              <a:rPr lang="en-IN" smtClean="0">
                <a:solidFill>
                  <a:prstClr val="black">
                    <a:tint val="75000"/>
                  </a:prstClr>
                </a:solidFill>
              </a:rPr>
              <a:pPr/>
              <a:t>24-01-2019</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9F0CBFED-2142-422E-BF46-A2E41A4B4EC9}" type="slidenum">
              <a:rPr lang="en-IN" smtClean="0"/>
              <a:pPr/>
              <a:t>‹N°›</a:t>
            </a:fld>
            <a:endParaRPr lang="en-IN"/>
          </a:p>
        </p:txBody>
      </p:sp>
    </p:spTree>
    <p:extLst>
      <p:ext uri="{BB962C8B-B14F-4D97-AF65-F5344CB8AC3E}">
        <p14:creationId xmlns:p14="http://schemas.microsoft.com/office/powerpoint/2010/main" val="274444637"/>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025">
                <a:solidFill>
                  <a:schemeClr val="tx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838200" y="1656616"/>
            <a:ext cx="10515600" cy="4591787"/>
          </a:xfrm>
        </p:spPr>
        <p:txBody>
          <a:bodyPr>
            <a:normAutofit/>
          </a:bodyPr>
          <a:lstStyle>
            <a:lvl1pPr>
              <a:lnSpc>
                <a:spcPct val="120000"/>
              </a:lnSpc>
              <a:defRPr sz="1800">
                <a:solidFill>
                  <a:schemeClr val="tx1"/>
                </a:solidFill>
                <a:latin typeface="+mn-lt"/>
              </a:defRPr>
            </a:lvl1pPr>
            <a:lvl2pPr>
              <a:lnSpc>
                <a:spcPct val="120000"/>
              </a:lnSpc>
              <a:defRPr sz="1800">
                <a:solidFill>
                  <a:schemeClr val="tx1"/>
                </a:solidFill>
                <a:latin typeface="+mn-lt"/>
              </a:defRPr>
            </a:lvl2pPr>
            <a:lvl3pPr>
              <a:lnSpc>
                <a:spcPct val="120000"/>
              </a:lnSpc>
              <a:defRPr sz="1800">
                <a:solidFill>
                  <a:schemeClr val="tx1"/>
                </a:solidFill>
                <a:latin typeface="+mn-lt"/>
              </a:defRPr>
            </a:lvl3pPr>
            <a:lvl4pPr>
              <a:lnSpc>
                <a:spcPct val="120000"/>
              </a:lnSpc>
              <a:defRPr sz="1800">
                <a:solidFill>
                  <a:schemeClr val="tx1"/>
                </a:solidFill>
                <a:latin typeface="+mn-lt"/>
              </a:defRPr>
            </a:lvl4pPr>
            <a:lvl5pPr>
              <a:lnSpc>
                <a:spcPct val="120000"/>
              </a:lnSpc>
              <a:defRPr sz="1800">
                <a:solidFill>
                  <a:schemeClr val="tx1"/>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838203" y="6416686"/>
            <a:ext cx="9525000" cy="365125"/>
          </a:xfrm>
        </p:spPr>
        <p:txBody>
          <a:bodyPr/>
          <a:lstStyle>
            <a:lvl1pPr>
              <a:defRPr>
                <a:solidFill>
                  <a:schemeClr val="tx1"/>
                </a:solidFill>
              </a:defRPr>
            </a:lvl1pPr>
          </a:lstStyle>
          <a:p>
            <a:endParaRPr lang="en-IN">
              <a:solidFill>
                <a:prstClr val="black"/>
              </a:solidFill>
            </a:endParaRPr>
          </a:p>
        </p:txBody>
      </p:sp>
    </p:spTree>
    <p:extLst>
      <p:ext uri="{BB962C8B-B14F-4D97-AF65-F5344CB8AC3E}">
        <p14:creationId xmlns:p14="http://schemas.microsoft.com/office/powerpoint/2010/main" val="2754340179"/>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guide id="3" pos="607" userDrawn="1">
          <p15:clr>
            <a:srgbClr val="FBAE40"/>
          </p15:clr>
        </p15:guide>
        <p15:guide id="4" orient="horz" pos="1081" userDrawn="1">
          <p15:clr>
            <a:srgbClr val="FBAE40"/>
          </p15:clr>
        </p15:guide>
        <p15:guide id="5" orient="horz" pos="3582" userDrawn="1">
          <p15:clr>
            <a:srgbClr val="FBAE40"/>
          </p15:clr>
        </p15:guide>
        <p15:guide id="6" pos="7153" userDrawn="1">
          <p15:clr>
            <a:srgbClr val="FBAE40"/>
          </p15:clr>
        </p15:guide>
      </p15:sldGuideLst>
    </p:ext>
  </p:extLst>
</p:sldLayout>
</file>

<file path=ppt/slideLayouts/slideLayout35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6"/>
            <a:ext cx="10515600" cy="2852737"/>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75"/>
            <a:ext cx="105156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F7C339-9C43-4EE0-B7B1-EB53C33C80D1}" type="datetime1">
              <a:rPr lang="en-IN" smtClean="0">
                <a:solidFill>
                  <a:prstClr val="black">
                    <a:tint val="75000"/>
                  </a:prstClr>
                </a:solidFill>
              </a:rPr>
              <a:pPr/>
              <a:t>24-01-2019</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9F0CBFED-2142-422E-BF46-A2E41A4B4EC9}" type="slidenum">
              <a:rPr lang="en-IN" smtClean="0"/>
              <a:pPr/>
              <a:t>‹N°›</a:t>
            </a:fld>
            <a:endParaRPr lang="en-IN"/>
          </a:p>
        </p:txBody>
      </p:sp>
    </p:spTree>
    <p:extLst>
      <p:ext uri="{BB962C8B-B14F-4D97-AF65-F5344CB8AC3E}">
        <p14:creationId xmlns:p14="http://schemas.microsoft.com/office/powerpoint/2010/main" val="3387052463"/>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EC94DB3-DD66-4E6F-9B2A-21D71CAD338F}" type="datetime1">
              <a:rPr lang="en-IN" smtClean="0">
                <a:solidFill>
                  <a:prstClr val="black">
                    <a:tint val="75000"/>
                  </a:prstClr>
                </a:solidFill>
              </a:rPr>
              <a:pPr/>
              <a:t>24-01-2019</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9F0CBFED-2142-422E-BF46-A2E41A4B4EC9}" type="slidenum">
              <a:rPr lang="en-IN" smtClean="0"/>
              <a:pPr/>
              <a:t>‹N°›</a:t>
            </a:fld>
            <a:endParaRPr lang="en-IN"/>
          </a:p>
        </p:txBody>
      </p:sp>
    </p:spTree>
    <p:extLst>
      <p:ext uri="{BB962C8B-B14F-4D97-AF65-F5344CB8AC3E}">
        <p14:creationId xmlns:p14="http://schemas.microsoft.com/office/powerpoint/2010/main" val="2545251102"/>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93"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93"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7"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7"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A4D30A0-6808-435A-8353-C01AB5C86EF6}" type="datetime1">
              <a:rPr lang="en-IN" smtClean="0">
                <a:solidFill>
                  <a:prstClr val="black">
                    <a:tint val="75000"/>
                  </a:prstClr>
                </a:solidFill>
              </a:rPr>
              <a:pPr/>
              <a:t>24-01-2019</a:t>
            </a:fld>
            <a:endParaRPr lang="en-IN">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9F0CBFED-2142-422E-BF46-A2E41A4B4EC9}" type="slidenum">
              <a:rPr lang="en-IN" smtClean="0"/>
              <a:pPr/>
              <a:t>‹N°›</a:t>
            </a:fld>
            <a:endParaRPr lang="en-IN"/>
          </a:p>
        </p:txBody>
      </p:sp>
    </p:spTree>
    <p:extLst>
      <p:ext uri="{BB962C8B-B14F-4D97-AF65-F5344CB8AC3E}">
        <p14:creationId xmlns:p14="http://schemas.microsoft.com/office/powerpoint/2010/main" val="2752264440"/>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D0DE782-8A7F-449F-9C0B-039BB4230B02}" type="datetime1">
              <a:rPr lang="en-IN" smtClean="0">
                <a:solidFill>
                  <a:prstClr val="black">
                    <a:tint val="75000"/>
                  </a:prstClr>
                </a:solidFill>
              </a:rPr>
              <a:pPr/>
              <a:t>24-01-2019</a:t>
            </a:fld>
            <a:endParaRPr lang="en-IN">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9F0CBFED-2142-422E-BF46-A2E41A4B4EC9}" type="slidenum">
              <a:rPr lang="en-IN" smtClean="0"/>
              <a:pPr/>
              <a:t>‹N°›</a:t>
            </a:fld>
            <a:endParaRPr lang="en-IN"/>
          </a:p>
        </p:txBody>
      </p:sp>
    </p:spTree>
    <p:extLst>
      <p:ext uri="{BB962C8B-B14F-4D97-AF65-F5344CB8AC3E}">
        <p14:creationId xmlns:p14="http://schemas.microsoft.com/office/powerpoint/2010/main" val="1884077013"/>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464512-FD2B-4D17-98F8-0D01CFF4508B}" type="datetime1">
              <a:rPr lang="en-IN" smtClean="0">
                <a:solidFill>
                  <a:prstClr val="black">
                    <a:tint val="75000"/>
                  </a:prstClr>
                </a:solidFill>
              </a:rPr>
              <a:pPr/>
              <a:t>24-01-2019</a:t>
            </a:fld>
            <a:endParaRPr lang="en-IN">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9F0CBFED-2142-422E-BF46-A2E41A4B4EC9}" type="slidenum">
              <a:rPr lang="en-IN" smtClean="0"/>
              <a:pPr/>
              <a:t>‹N°›</a:t>
            </a:fld>
            <a:endParaRPr lang="en-IN"/>
          </a:p>
        </p:txBody>
      </p:sp>
    </p:spTree>
    <p:extLst>
      <p:ext uri="{BB962C8B-B14F-4D97-AF65-F5344CB8AC3E}">
        <p14:creationId xmlns:p14="http://schemas.microsoft.com/office/powerpoint/2010/main" val="17365547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04788" indent="-204788">
              <a:defRPr/>
            </a:lvl1pPr>
            <a:lvl2pPr marL="401241" indent="-196454">
              <a:defRPr/>
            </a:lvl2pPr>
            <a:lvl3pPr marL="606029" indent="-204788">
              <a:defRPr/>
            </a:lvl3pPr>
            <a:lvl4pPr marL="810816" indent="-204788">
              <a:defRPr/>
            </a:lvl4pPr>
            <a:lvl5pPr marL="1006079" indent="-195263">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4AD7133C-5F9C-4F7F-9637-3E296898A784}" type="slidenum">
              <a:rPr lang="en-GB" smtClean="0">
                <a:solidFill>
                  <a:srgbClr val="5A5A5A">
                    <a:tint val="75000"/>
                  </a:srgbClr>
                </a:solidFill>
              </a:rPr>
              <a:pPr/>
              <a:t>‹N°›</a:t>
            </a:fld>
            <a:endParaRPr lang="en-GB" dirty="0">
              <a:solidFill>
                <a:srgbClr val="5A5A5A">
                  <a:tint val="75000"/>
                </a:srgbClr>
              </a:solidFill>
            </a:endParaRPr>
          </a:p>
        </p:txBody>
      </p:sp>
      <p:sp>
        <p:nvSpPr>
          <p:cNvPr id="8" name="Text Placeholder 7"/>
          <p:cNvSpPr>
            <a:spLocks noGrp="1"/>
          </p:cNvSpPr>
          <p:nvPr>
            <p:ph type="body" sz="quarter" idx="13"/>
          </p:nvPr>
        </p:nvSpPr>
        <p:spPr>
          <a:xfrm>
            <a:off x="335365" y="6419811"/>
            <a:ext cx="9122833" cy="207749"/>
          </a:xfrm>
        </p:spPr>
        <p:txBody>
          <a:bodyPr anchor="b">
            <a:spAutoFit/>
          </a:bodyPr>
          <a:lstStyle>
            <a:lvl1pPr marL="0" indent="0">
              <a:buNone/>
              <a:defRPr sz="750"/>
            </a:lvl1pPr>
            <a:lvl2pPr marL="342900" indent="0">
              <a:buNone/>
              <a:defRPr sz="825"/>
            </a:lvl2pPr>
            <a:lvl3pPr marL="685800" indent="0">
              <a:buNone/>
              <a:defRPr sz="788"/>
            </a:lvl3pPr>
            <a:lvl4pPr marL="1028700" indent="0">
              <a:buNone/>
              <a:defRPr sz="750"/>
            </a:lvl4pPr>
            <a:lvl5pPr marL="1371600" indent="0">
              <a:buNone/>
              <a:defRPr sz="750"/>
            </a:lvl5pPr>
          </a:lstStyle>
          <a:p>
            <a:pPr lvl="0"/>
            <a:r>
              <a:rPr lang="en-US" dirty="0" smtClean="0"/>
              <a:t>Click to edit Master text styles</a:t>
            </a:r>
            <a:endParaRPr lang="en-GB" dirty="0"/>
          </a:p>
        </p:txBody>
      </p:sp>
    </p:spTree>
    <p:extLst>
      <p:ext uri="{BB962C8B-B14F-4D97-AF65-F5344CB8AC3E}">
        <p14:creationId xmlns:p14="http://schemas.microsoft.com/office/powerpoint/2010/main" val="192450748"/>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5183189"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23F19E-E3DF-4904-91B7-56DBC31C5926}" type="datetime1">
              <a:rPr lang="en-IN" smtClean="0">
                <a:solidFill>
                  <a:prstClr val="black">
                    <a:tint val="75000"/>
                  </a:prstClr>
                </a:solidFill>
              </a:rPr>
              <a:pPr/>
              <a:t>24-01-2019</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9F0CBFED-2142-422E-BF46-A2E41A4B4EC9}" type="slidenum">
              <a:rPr lang="en-IN" smtClean="0"/>
              <a:pPr/>
              <a:t>‹N°›</a:t>
            </a:fld>
            <a:endParaRPr lang="en-IN"/>
          </a:p>
        </p:txBody>
      </p:sp>
    </p:spTree>
    <p:extLst>
      <p:ext uri="{BB962C8B-B14F-4D97-AF65-F5344CB8AC3E}">
        <p14:creationId xmlns:p14="http://schemas.microsoft.com/office/powerpoint/2010/main" val="2767397460"/>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9" y="987429"/>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D5509D-53EB-445F-9665-BB6902295365}" type="datetime1">
              <a:rPr lang="en-IN" smtClean="0">
                <a:solidFill>
                  <a:prstClr val="black">
                    <a:tint val="75000"/>
                  </a:prstClr>
                </a:solidFill>
              </a:rPr>
              <a:pPr/>
              <a:t>24-01-2019</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9F0CBFED-2142-422E-BF46-A2E41A4B4EC9}" type="slidenum">
              <a:rPr lang="en-IN" smtClean="0"/>
              <a:pPr/>
              <a:t>‹N°›</a:t>
            </a:fld>
            <a:endParaRPr lang="en-IN"/>
          </a:p>
        </p:txBody>
      </p:sp>
    </p:spTree>
    <p:extLst>
      <p:ext uri="{BB962C8B-B14F-4D97-AF65-F5344CB8AC3E}">
        <p14:creationId xmlns:p14="http://schemas.microsoft.com/office/powerpoint/2010/main" val="1869451780"/>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456690-565C-47C9-A8A4-9F15E47BE8AA}" type="datetime1">
              <a:rPr lang="en-IN" smtClean="0">
                <a:solidFill>
                  <a:prstClr val="black">
                    <a:tint val="75000"/>
                  </a:prstClr>
                </a:solidFill>
              </a:rPr>
              <a:pPr/>
              <a:t>24-01-2019</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9F0CBFED-2142-422E-BF46-A2E41A4B4EC9}" type="slidenum">
              <a:rPr lang="en-IN" smtClean="0"/>
              <a:pPr/>
              <a:t>‹N°›</a:t>
            </a:fld>
            <a:endParaRPr lang="en-IN"/>
          </a:p>
        </p:txBody>
      </p:sp>
    </p:spTree>
    <p:extLst>
      <p:ext uri="{BB962C8B-B14F-4D97-AF65-F5344CB8AC3E}">
        <p14:creationId xmlns:p14="http://schemas.microsoft.com/office/powerpoint/2010/main" val="1447697048"/>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7"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6"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6DD441-DDE3-4900-80D5-C012DE2B5596}" type="datetime1">
              <a:rPr lang="en-IN" smtClean="0">
                <a:solidFill>
                  <a:prstClr val="black">
                    <a:tint val="75000"/>
                  </a:prstClr>
                </a:solidFill>
              </a:rPr>
              <a:pPr/>
              <a:t>24-01-2019</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9F0CBFED-2142-422E-BF46-A2E41A4B4EC9}" type="slidenum">
              <a:rPr lang="en-IN" smtClean="0"/>
              <a:pPr/>
              <a:t>‹N°›</a:t>
            </a:fld>
            <a:endParaRPr lang="en-IN"/>
          </a:p>
        </p:txBody>
      </p:sp>
    </p:spTree>
    <p:extLst>
      <p:ext uri="{BB962C8B-B14F-4D97-AF65-F5344CB8AC3E}">
        <p14:creationId xmlns:p14="http://schemas.microsoft.com/office/powerpoint/2010/main" val="1194246184"/>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4"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D22923-5AA3-4F40-A658-9089045E10CD}" type="datetime1">
              <a:rPr lang="en-IN" smtClean="0">
                <a:solidFill>
                  <a:prstClr val="black">
                    <a:tint val="75000"/>
                  </a:prstClr>
                </a:solidFill>
              </a:rPr>
              <a:pPr/>
              <a:t>24-01-2019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068529035"/>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4" y="274638"/>
            <a:ext cx="10972800" cy="914400"/>
          </a:xfrm>
        </p:spPr>
        <p:txBody>
          <a:bodyPr/>
          <a:lstStyle>
            <a:lvl1pPr>
              <a:defRPr>
                <a:solidFill>
                  <a:srgbClr val="6482C3"/>
                </a:solidFill>
              </a:defRPr>
            </a:lvl1pPr>
          </a:lstStyle>
          <a:p>
            <a:r>
              <a:rPr lang="en-US" smtClean="0"/>
              <a:t>Click to edit Master title style</a:t>
            </a:r>
            <a:endParaRPr lang="en-US" dirty="0"/>
          </a:p>
        </p:txBody>
      </p:sp>
      <p:sp>
        <p:nvSpPr>
          <p:cNvPr id="5" name="Slide Number Placeholder 4"/>
          <p:cNvSpPr>
            <a:spLocks noGrp="1"/>
          </p:cNvSpPr>
          <p:nvPr>
            <p:ph type="sldNum" sz="quarter" idx="12"/>
          </p:nvPr>
        </p:nvSpPr>
        <p:spPr>
          <a:xfrm>
            <a:off x="609601" y="6267461"/>
            <a:ext cx="846667" cy="365125"/>
          </a:xfrm>
        </p:spPr>
        <p:txBody>
          <a:bodyPr/>
          <a:lstStyle/>
          <a:p>
            <a:fld id="{1E3D6C54-B124-AC41-90C1-F7EEF34AAC27}" type="slidenum">
              <a:rPr lang="en-US" smtClean="0"/>
              <a:pPr/>
              <a:t>‹N°›</a:t>
            </a:fld>
            <a:endParaRPr lang="en-US" dirty="0"/>
          </a:p>
        </p:txBody>
      </p:sp>
      <p:sp>
        <p:nvSpPr>
          <p:cNvPr id="9" name="Text Placeholder 4"/>
          <p:cNvSpPr>
            <a:spLocks noGrp="1"/>
          </p:cNvSpPr>
          <p:nvPr>
            <p:ph type="body" sz="quarter" idx="10" hasCustomPrompt="1"/>
          </p:nvPr>
        </p:nvSpPr>
        <p:spPr>
          <a:xfrm>
            <a:off x="609600" y="5575300"/>
            <a:ext cx="9448800" cy="482600"/>
          </a:xfrm>
        </p:spPr>
        <p:txBody>
          <a:bodyPr anchor="b"/>
          <a:lstStyle>
            <a:lvl1pPr marL="0" indent="0">
              <a:buNone/>
              <a:defRPr sz="750" baseline="0"/>
            </a:lvl1pPr>
          </a:lstStyle>
          <a:p>
            <a:r>
              <a:rPr lang="en-US" dirty="0" smtClean="0"/>
              <a:t>*Reference copy goes here in Arial Regular 10pts</a:t>
            </a:r>
            <a:endParaRPr lang="en-US" dirty="0"/>
          </a:p>
        </p:txBody>
      </p:sp>
    </p:spTree>
    <p:extLst>
      <p:ext uri="{BB962C8B-B14F-4D97-AF65-F5344CB8AC3E}">
        <p14:creationId xmlns:p14="http://schemas.microsoft.com/office/powerpoint/2010/main" val="2809821781"/>
      </p:ext>
    </p:extLst>
  </p:cSld>
  <p:clrMapOvr>
    <a:masterClrMapping/>
  </p:clrMapOvr>
  <p:timing>
    <p:tnLst>
      <p:par>
        <p:cTn id="1" dur="indefinite" restart="never" nodeType="tmRoot"/>
      </p:par>
    </p:tnLst>
  </p:timing>
</p:sldLayout>
</file>

<file path=ppt/slideLayouts/slideLayout366.xml><?xml version="1.0" encoding="utf-8"?>
<p:sldLayout xmlns:a="http://schemas.openxmlformats.org/drawingml/2006/main" xmlns:r="http://schemas.openxmlformats.org/officeDocument/2006/relationships" xmlns:p="http://schemas.openxmlformats.org/presentationml/2006/main" showMasterSp="0" userDrawn="1">
  <p:cSld name="Title and Content GW v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mn-lt"/>
              </a:defRPr>
            </a:lvl1pPr>
          </a:lstStyle>
          <a:p>
            <a:r>
              <a:rPr lang="de-DE" dirty="0" smtClean="0"/>
              <a:t>Titelmasterformat durch Klicken bearbeiten</a:t>
            </a:r>
            <a:endParaRPr lang="de-DE" dirty="0"/>
          </a:p>
        </p:txBody>
      </p:sp>
      <p:sp>
        <p:nvSpPr>
          <p:cNvPr id="3" name="Inhaltsplatzhalter 2"/>
          <p:cNvSpPr>
            <a:spLocks noGrp="1"/>
          </p:cNvSpPr>
          <p:nvPr>
            <p:ph idx="1"/>
          </p:nvPr>
        </p:nvSpPr>
        <p:spPr>
          <a:xfrm>
            <a:off x="1784376" y="1700808"/>
            <a:ext cx="9169407" cy="4295188"/>
          </a:xfrm>
        </p:spPr>
        <p:txBody>
          <a:bodyPr/>
          <a:lstStyle>
            <a:lvl1pPr marL="267891" indent="-267891">
              <a:lnSpc>
                <a:spcPts val="1575"/>
              </a:lnSpc>
              <a:buFont typeface="Wingdings" pitchFamily="2" charset="2"/>
              <a:buChar char="§"/>
              <a:defRPr/>
            </a:lvl1pPr>
            <a:lvl2pPr marL="535781" indent="-267891">
              <a:lnSpc>
                <a:spcPts val="1575"/>
              </a:lnSpc>
              <a:buFont typeface="Arial" pitchFamily="34" charset="0"/>
              <a:buChar char="–"/>
              <a:defRPr/>
            </a:lvl2pPr>
            <a:lvl3pPr marL="803672" indent="-267891">
              <a:lnSpc>
                <a:spcPts val="1575"/>
              </a:lnSpc>
              <a:buFont typeface="Wingdings" pitchFamily="2" charset="2"/>
              <a:buChar char="§"/>
              <a:defRPr/>
            </a:lvl3pPr>
            <a:lvl4pPr marL="1071563" indent="-267891">
              <a:lnSpc>
                <a:spcPts val="1575"/>
              </a:lnSpc>
              <a:buFont typeface="Arial" pitchFamily="34" charset="0"/>
              <a:buChar char="–"/>
              <a:defRPr/>
            </a:lvl4pPr>
            <a:lvl5pPr marL="1350169" indent="-278606">
              <a:lnSpc>
                <a:spcPts val="1575"/>
              </a:lnSpc>
              <a:buFont typeface="Wingdings" pitchFamily="2" charset="2"/>
              <a:buChar char="§"/>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Text Placeholder 5"/>
          <p:cNvSpPr>
            <a:spLocks noGrp="1"/>
          </p:cNvSpPr>
          <p:nvPr>
            <p:ph type="body" sz="quarter" idx="11" hasCustomPrompt="1"/>
          </p:nvPr>
        </p:nvSpPr>
        <p:spPr>
          <a:xfrm>
            <a:off x="2305041" y="6196637"/>
            <a:ext cx="8153411" cy="568325"/>
          </a:xfrm>
        </p:spPr>
        <p:txBody>
          <a:bodyPr anchor="b" anchorCtr="1"/>
          <a:lstStyle>
            <a:lvl1pPr marL="0" indent="0" algn="ctr">
              <a:lnSpc>
                <a:spcPct val="100000"/>
              </a:lnSpc>
              <a:buNone/>
              <a:defRPr sz="675"/>
            </a:lvl1pPr>
            <a:lvl2pPr marL="267890" indent="0">
              <a:buNone/>
              <a:defRPr/>
            </a:lvl2pPr>
            <a:lvl3pPr marL="535781" indent="0">
              <a:buNone/>
              <a:defRPr/>
            </a:lvl3pPr>
            <a:lvl4pPr marL="803672" indent="0">
              <a:buNone/>
              <a:defRPr/>
            </a:lvl4pPr>
            <a:lvl5pPr marL="1071563" indent="0">
              <a:buNone/>
              <a:defRPr/>
            </a:lvl5pPr>
          </a:lstStyle>
          <a:p>
            <a:pPr lvl="0"/>
            <a:r>
              <a:rPr lang="en-US" dirty="0" smtClean="0"/>
              <a:t>Click to add references</a:t>
            </a:r>
          </a:p>
        </p:txBody>
      </p:sp>
    </p:spTree>
    <p:extLst>
      <p:ext uri="{BB962C8B-B14F-4D97-AF65-F5344CB8AC3E}">
        <p14:creationId xmlns:p14="http://schemas.microsoft.com/office/powerpoint/2010/main" val="3566204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7.xml><?xml version="1.0" encoding="utf-8"?>
<p:sldLayout xmlns:a="http://schemas.openxmlformats.org/drawingml/2006/main" xmlns:r="http://schemas.openxmlformats.org/officeDocument/2006/relationships" xmlns:p="http://schemas.openxmlformats.org/presentationml/2006/main" showMasterSp="0"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4" y="274638"/>
            <a:ext cx="10972800" cy="914400"/>
          </a:xfrm>
        </p:spPr>
        <p:txBody>
          <a:bodyPr/>
          <a:lstStyle>
            <a:lvl1pPr>
              <a:defRPr>
                <a:solidFill>
                  <a:srgbClr val="6482C3"/>
                </a:solidFill>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a:xfrm>
            <a:off x="1583292" y="6310631"/>
            <a:ext cx="3430209" cy="352424"/>
          </a:xfrm>
        </p:spPr>
        <p:txBody>
          <a:bodyPr/>
          <a:lstStyle/>
          <a:p>
            <a:endParaRPr lang="en-US" dirty="0">
              <a:solidFill>
                <a:srgbClr val="FFFFFF"/>
              </a:solidFill>
            </a:endParaRPr>
          </a:p>
        </p:txBody>
      </p:sp>
      <p:sp>
        <p:nvSpPr>
          <p:cNvPr id="5" name="Slide Number Placeholder 4"/>
          <p:cNvSpPr>
            <a:spLocks noGrp="1"/>
          </p:cNvSpPr>
          <p:nvPr>
            <p:ph type="sldNum" sz="quarter" idx="12"/>
          </p:nvPr>
        </p:nvSpPr>
        <p:spPr>
          <a:xfrm>
            <a:off x="609601" y="6267501"/>
            <a:ext cx="846667" cy="365125"/>
          </a:xfrm>
        </p:spPr>
        <p:txBody>
          <a:bodyPr/>
          <a:lstStyle/>
          <a:p>
            <a:fld id="{1E3D6C54-B124-AC41-90C1-F7EEF34AAC27}" type="slidenum">
              <a:rPr lang="en-US" smtClean="0">
                <a:solidFill>
                  <a:srgbClr val="FFFFFF"/>
                </a:solidFill>
              </a:rPr>
              <a:pPr/>
              <a:t>‹N°›</a:t>
            </a:fld>
            <a:endParaRPr lang="en-US">
              <a:solidFill>
                <a:srgbClr val="FFFFFF"/>
              </a:solidFill>
            </a:endParaRPr>
          </a:p>
        </p:txBody>
      </p:sp>
      <p:sp>
        <p:nvSpPr>
          <p:cNvPr id="9" name="Text Placeholder 4"/>
          <p:cNvSpPr>
            <a:spLocks noGrp="1"/>
          </p:cNvSpPr>
          <p:nvPr>
            <p:ph type="body" sz="quarter" idx="10" hasCustomPrompt="1"/>
          </p:nvPr>
        </p:nvSpPr>
        <p:spPr>
          <a:xfrm>
            <a:off x="609600" y="5575300"/>
            <a:ext cx="9448800" cy="482600"/>
          </a:xfrm>
        </p:spPr>
        <p:txBody>
          <a:bodyPr anchor="b"/>
          <a:lstStyle>
            <a:lvl1pPr marL="0" indent="0">
              <a:buNone/>
              <a:defRPr sz="750" baseline="0"/>
            </a:lvl1pPr>
          </a:lstStyle>
          <a:p>
            <a:r>
              <a:rPr lang="en-US" dirty="0" smtClean="0"/>
              <a:t>*Reference copy goes here in Arial Regular 10pts</a:t>
            </a:r>
            <a:endParaRPr lang="en-US" dirty="0"/>
          </a:p>
        </p:txBody>
      </p:sp>
    </p:spTree>
    <p:extLst>
      <p:ext uri="{BB962C8B-B14F-4D97-AF65-F5344CB8AC3E}">
        <p14:creationId xmlns:p14="http://schemas.microsoft.com/office/powerpoint/2010/main" val="1233232990"/>
      </p:ext>
    </p:extLst>
  </p:cSld>
  <p:clrMapOvr>
    <a:masterClrMapping/>
  </p:clrMapOvr>
  <p:timing>
    <p:tnLst>
      <p:par>
        <p:cT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showMasterSp="0" userDrawn="1">
  <p:cSld name="13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
        <p:nvSpPr>
          <p:cNvPr id="7" name="Footer Placeholder 6"/>
          <p:cNvSpPr>
            <a:spLocks noGrp="1"/>
          </p:cNvSpPr>
          <p:nvPr>
            <p:ph type="ftr" sz="quarter" idx="13"/>
          </p:nvPr>
        </p:nvSpPr>
        <p:spPr>
          <a:xfrm>
            <a:off x="336001" y="6382800"/>
            <a:ext cx="9124800" cy="244800"/>
          </a:xfrm>
          <a:prstGeom prst="rect">
            <a:avLst/>
          </a:prstGeom>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2417474023"/>
      </p:ext>
    </p:extLst>
  </p:cSld>
  <p:clrMapOvr>
    <a:masterClrMapping/>
  </p:clrMapOvr>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36332" y="1340772"/>
            <a:ext cx="5683469" cy="483619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340772"/>
            <a:ext cx="5683469" cy="483619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5EDD7B7E-6CE2-4355-B1AC-2ACC44024445}" type="datetime1">
              <a:rPr lang="en-IN" smtClean="0">
                <a:solidFill>
                  <a:prstClr val="black">
                    <a:tint val="75000"/>
                  </a:prstClr>
                </a:solidFill>
              </a:rPr>
              <a:pPr/>
              <a:t>24-01-2019</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
        <p:nvSpPr>
          <p:cNvPr id="8" name="Text Placeholder 7"/>
          <p:cNvSpPr>
            <a:spLocks noGrp="1"/>
          </p:cNvSpPr>
          <p:nvPr>
            <p:ph type="body" sz="quarter" idx="13"/>
          </p:nvPr>
        </p:nvSpPr>
        <p:spPr>
          <a:xfrm>
            <a:off x="335365" y="6431342"/>
            <a:ext cx="9122833" cy="196208"/>
          </a:xfrm>
        </p:spPr>
        <p:txBody>
          <a:bodyPr anchor="b">
            <a:spAutoFit/>
          </a:bodyPr>
          <a:lstStyle>
            <a:lvl1pPr marL="0" indent="0">
              <a:buNone/>
              <a:defRPr sz="750"/>
            </a:lvl1pPr>
            <a:lvl2pPr marL="342900" indent="0">
              <a:buNone/>
              <a:defRPr sz="825"/>
            </a:lvl2pPr>
            <a:lvl3pPr marL="685800" indent="0">
              <a:buNone/>
              <a:defRPr sz="788"/>
            </a:lvl3pPr>
            <a:lvl4pPr marL="1028700" indent="0">
              <a:buNone/>
              <a:defRPr sz="750"/>
            </a:lvl4pPr>
            <a:lvl5pPr marL="1371600" indent="0">
              <a:buNone/>
              <a:defRPr sz="750"/>
            </a:lvl5pPr>
          </a:lstStyle>
          <a:p>
            <a:pPr lvl="0"/>
            <a:r>
              <a:rPr lang="en-US" dirty="0" smtClean="0"/>
              <a:t>Click to edit Master text styles</a:t>
            </a:r>
            <a:endParaRPr lang="en-GB" dirty="0"/>
          </a:p>
        </p:txBody>
      </p:sp>
    </p:spTree>
    <p:extLst>
      <p:ext uri="{BB962C8B-B14F-4D97-AF65-F5344CB8AC3E}">
        <p14:creationId xmlns:p14="http://schemas.microsoft.com/office/powerpoint/2010/main" val="1276218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6"/>
            <a:ext cx="10515600" cy="2852737"/>
          </a:xfrm>
        </p:spPr>
        <p:txBody>
          <a:bodyPr anchor="b">
            <a:normAutofit/>
          </a:bodyPr>
          <a:lstStyle>
            <a:lvl1pPr>
              <a:defRPr sz="3000">
                <a:solidFill>
                  <a:schemeClr val="accent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1" y="4589475"/>
            <a:ext cx="10515600" cy="1500187"/>
          </a:xfrm>
        </p:spPr>
        <p:txBody>
          <a:bodyPr/>
          <a:lstStyle>
            <a:lvl1pPr marL="0" indent="0">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4AD7133C-5F9C-4F7F-9637-3E296898A784}" type="slidenum">
              <a:rPr lang="en-GB" smtClean="0">
                <a:solidFill>
                  <a:srgbClr val="5A5A5A">
                    <a:tint val="75000"/>
                  </a:srgbClr>
                </a:solidFill>
              </a:rPr>
              <a:pPr/>
              <a:t>‹N°›</a:t>
            </a:fld>
            <a:endParaRPr lang="en-GB" dirty="0">
              <a:solidFill>
                <a:srgbClr val="5A5A5A">
                  <a:tint val="75000"/>
                </a:srgbClr>
              </a:solidFill>
            </a:endParaRPr>
          </a:p>
        </p:txBody>
      </p:sp>
    </p:spTree>
    <p:extLst>
      <p:ext uri="{BB962C8B-B14F-4D97-AF65-F5344CB8AC3E}">
        <p14:creationId xmlns:p14="http://schemas.microsoft.com/office/powerpoint/2010/main" val="3417194206"/>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625D41B-8E08-4479-9177-ADDE9BCADADD}" type="datetime1">
              <a:rPr lang="en-IN" smtClean="0">
                <a:solidFill>
                  <a:prstClr val="black">
                    <a:tint val="75000"/>
                  </a:prstClr>
                </a:solidFill>
              </a:rPr>
              <a:pPr/>
              <a:t>24-01-2019</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a:xfrm>
            <a:off x="10944832" y="6492886"/>
            <a:ext cx="1247168" cy="365125"/>
          </a:xfrm>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
        <p:nvSpPr>
          <p:cNvPr id="6" name="Text Placeholder 7"/>
          <p:cNvSpPr>
            <a:spLocks noGrp="1"/>
          </p:cNvSpPr>
          <p:nvPr>
            <p:ph type="body" sz="quarter" idx="13"/>
          </p:nvPr>
        </p:nvSpPr>
        <p:spPr>
          <a:xfrm>
            <a:off x="335365" y="6431342"/>
            <a:ext cx="9122833" cy="196208"/>
          </a:xfrm>
        </p:spPr>
        <p:txBody>
          <a:bodyPr anchor="b">
            <a:spAutoFit/>
          </a:bodyPr>
          <a:lstStyle>
            <a:lvl1pPr marL="0" indent="0">
              <a:buNone/>
              <a:defRPr sz="750"/>
            </a:lvl1pPr>
            <a:lvl2pPr marL="342900" indent="0">
              <a:buNone/>
              <a:defRPr sz="825"/>
            </a:lvl2pPr>
            <a:lvl3pPr marL="685800" indent="0">
              <a:buNone/>
              <a:defRPr sz="788"/>
            </a:lvl3pPr>
            <a:lvl4pPr marL="1028700" indent="0">
              <a:buNone/>
              <a:defRPr sz="750"/>
            </a:lvl4pPr>
            <a:lvl5pPr marL="1371600" indent="0">
              <a:buNone/>
              <a:defRPr sz="750"/>
            </a:lvl5pPr>
          </a:lstStyle>
          <a:p>
            <a:pPr lvl="0"/>
            <a:r>
              <a:rPr lang="en-US" dirty="0" smtClean="0"/>
              <a:t>Click to edit Master text styles</a:t>
            </a:r>
            <a:endParaRPr lang="en-GB" dirty="0"/>
          </a:p>
        </p:txBody>
      </p:sp>
    </p:spTree>
    <p:extLst>
      <p:ext uri="{BB962C8B-B14F-4D97-AF65-F5344CB8AC3E}">
        <p14:creationId xmlns:p14="http://schemas.microsoft.com/office/powerpoint/2010/main" val="364490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1.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6B5EAC2-89B4-4029-A2B1-2519F364637C}" type="datetime1">
              <a:rPr lang="en-IN" smtClean="0">
                <a:solidFill>
                  <a:prstClr val="black">
                    <a:tint val="75000"/>
                  </a:prstClr>
                </a:solidFill>
              </a:rPr>
              <a:pPr/>
              <a:t>24-01-2019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
        <p:nvSpPr>
          <p:cNvPr id="8" name="Text Placeholder 7"/>
          <p:cNvSpPr>
            <a:spLocks noGrp="1"/>
          </p:cNvSpPr>
          <p:nvPr>
            <p:ph type="body" sz="quarter" idx="13"/>
          </p:nvPr>
        </p:nvSpPr>
        <p:spPr>
          <a:xfrm>
            <a:off x="335365" y="6431342"/>
            <a:ext cx="9122833" cy="196208"/>
          </a:xfrm>
        </p:spPr>
        <p:txBody>
          <a:bodyPr anchor="b">
            <a:spAutoFit/>
          </a:bodyPr>
          <a:lstStyle>
            <a:lvl1pPr marL="0" indent="0">
              <a:buNone/>
              <a:defRPr sz="750"/>
            </a:lvl1pPr>
            <a:lvl2pPr marL="342900" indent="0">
              <a:buNone/>
              <a:defRPr sz="825"/>
            </a:lvl2pPr>
            <a:lvl3pPr marL="685800" indent="0">
              <a:buNone/>
              <a:defRPr sz="788"/>
            </a:lvl3pPr>
            <a:lvl4pPr marL="1028700" indent="0">
              <a:buNone/>
              <a:defRPr sz="750"/>
            </a:lvl4pPr>
            <a:lvl5pPr marL="1371600" indent="0">
              <a:buNone/>
              <a:defRPr sz="750"/>
            </a:lvl5pPr>
          </a:lstStyle>
          <a:p>
            <a:pPr lvl="0"/>
            <a:r>
              <a:rPr lang="en-US" dirty="0" smtClean="0"/>
              <a:t>Click to edit Master text styles</a:t>
            </a:r>
            <a:endParaRPr lang="en-GB" dirty="0"/>
          </a:p>
        </p:txBody>
      </p:sp>
    </p:spTree>
    <p:extLst>
      <p:ext uri="{BB962C8B-B14F-4D97-AF65-F5344CB8AC3E}">
        <p14:creationId xmlns:p14="http://schemas.microsoft.com/office/powerpoint/2010/main" val="970156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2.xml><?xml version="1.0" encoding="utf-8"?>
<p:sldLayout xmlns:a="http://schemas.openxmlformats.org/drawingml/2006/main" xmlns:r="http://schemas.openxmlformats.org/officeDocument/2006/relationships" xmlns:p="http://schemas.openxmlformats.org/presentationml/2006/main" showMasterSp="0"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36332" y="1340772"/>
            <a:ext cx="5683469" cy="483619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340772"/>
            <a:ext cx="5683469" cy="483619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ED7DB462-72E8-4D4B-BD21-95E73B237F44}" type="datetime1">
              <a:rPr lang="en-IN" smtClean="0">
                <a:solidFill>
                  <a:prstClr val="black">
                    <a:tint val="75000"/>
                  </a:prstClr>
                </a:solidFill>
              </a:rPr>
              <a:pPr/>
              <a:t>24-01-2019</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
        <p:nvSpPr>
          <p:cNvPr id="8" name="Text Placeholder 7"/>
          <p:cNvSpPr>
            <a:spLocks noGrp="1"/>
          </p:cNvSpPr>
          <p:nvPr>
            <p:ph type="body" sz="quarter" idx="13"/>
          </p:nvPr>
        </p:nvSpPr>
        <p:spPr>
          <a:xfrm>
            <a:off x="335365" y="6431342"/>
            <a:ext cx="9122833" cy="196208"/>
          </a:xfrm>
        </p:spPr>
        <p:txBody>
          <a:bodyPr anchor="b">
            <a:spAutoFit/>
          </a:bodyPr>
          <a:lstStyle>
            <a:lvl1pPr marL="0" indent="0">
              <a:buNone/>
              <a:defRPr sz="750"/>
            </a:lvl1pPr>
            <a:lvl2pPr marL="342900" indent="0">
              <a:buNone/>
              <a:defRPr sz="825"/>
            </a:lvl2pPr>
            <a:lvl3pPr marL="685800" indent="0">
              <a:buNone/>
              <a:defRPr sz="788"/>
            </a:lvl3pPr>
            <a:lvl4pPr marL="1028700" indent="0">
              <a:buNone/>
              <a:defRPr sz="750"/>
            </a:lvl4pPr>
            <a:lvl5pPr marL="1371600" indent="0">
              <a:buNone/>
              <a:defRPr sz="750"/>
            </a:lvl5pPr>
          </a:lstStyle>
          <a:p>
            <a:pPr lvl="0"/>
            <a:r>
              <a:rPr lang="en-US" dirty="0" smtClean="0"/>
              <a:t>Click to edit Master text styles</a:t>
            </a:r>
            <a:endParaRPr lang="en-GB" dirty="0"/>
          </a:p>
        </p:txBody>
      </p:sp>
    </p:spTree>
    <p:extLst>
      <p:ext uri="{BB962C8B-B14F-4D97-AF65-F5344CB8AC3E}">
        <p14:creationId xmlns:p14="http://schemas.microsoft.com/office/powerpoint/2010/main" val="1135555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6332" y="188642"/>
            <a:ext cx="11519339" cy="2140173"/>
          </a:xfrm>
        </p:spPr>
        <p:txBody>
          <a:bodyPr anchor="b">
            <a:normAutofit/>
          </a:bodyPr>
          <a:lstStyle>
            <a:lvl1pPr algn="ctr">
              <a:defRPr sz="3000">
                <a:solidFill>
                  <a:schemeClr val="accent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013940" y="1500931"/>
            <a:ext cx="10164123" cy="1655762"/>
          </a:xfrm>
        </p:spPr>
        <p:txBody>
          <a:bodyPr/>
          <a:lstStyle>
            <a:lvl1pPr marL="0" indent="0" algn="ctr">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4AD7133C-5F9C-4F7F-9637-3E296898A784}" type="slidenum">
              <a:rPr lang="en-GB" smtClean="0">
                <a:solidFill>
                  <a:srgbClr val="5A5A5A">
                    <a:tint val="75000"/>
                  </a:srgbClr>
                </a:solidFill>
              </a:rPr>
              <a:pPr/>
              <a:t>‹N°›</a:t>
            </a:fld>
            <a:endParaRPr lang="en-GB" dirty="0">
              <a:solidFill>
                <a:srgbClr val="5A5A5A">
                  <a:tint val="75000"/>
                </a:srgbClr>
              </a:solidFill>
            </a:endParaRPr>
          </a:p>
        </p:txBody>
      </p:sp>
      <p:pic>
        <p:nvPicPr>
          <p:cNvPr id="8" name="Picture 7"/>
          <p:cNvPicPr>
            <a:picLocks noChangeAspect="1"/>
          </p:cNvPicPr>
          <p:nvPr userDrawn="1"/>
        </p:nvPicPr>
        <p:blipFill>
          <a:blip r:embed="rId2"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3937471" y="204427"/>
            <a:ext cx="4287580" cy="1011929"/>
          </a:xfrm>
          <a:prstGeom prst="rect">
            <a:avLst/>
          </a:prstGeom>
        </p:spPr>
      </p:pic>
      <p:grpSp>
        <p:nvGrpSpPr>
          <p:cNvPr id="7" name="Group 6"/>
          <p:cNvGrpSpPr/>
          <p:nvPr userDrawn="1"/>
        </p:nvGrpSpPr>
        <p:grpSpPr>
          <a:xfrm>
            <a:off x="4312447" y="3156693"/>
            <a:ext cx="4307317" cy="1326676"/>
            <a:chOff x="3048000" y="2324100"/>
            <a:chExt cx="4908376" cy="2209800"/>
          </a:xfrm>
        </p:grpSpPr>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8901" y="2554412"/>
              <a:ext cx="2657475"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324100"/>
              <a:ext cx="30480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078896974"/>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04788" indent="-204788">
              <a:defRPr/>
            </a:lvl1pPr>
            <a:lvl2pPr marL="401241" indent="-196454">
              <a:defRPr/>
            </a:lvl2pPr>
            <a:lvl3pPr marL="606029" indent="-204788">
              <a:defRPr/>
            </a:lvl3pPr>
            <a:lvl4pPr marL="810816" indent="-204788">
              <a:defRPr/>
            </a:lvl4pPr>
            <a:lvl5pPr marL="1006079" indent="-195263">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4AD7133C-5F9C-4F7F-9637-3E296898A784}" type="slidenum">
              <a:rPr lang="en-GB" smtClean="0">
                <a:solidFill>
                  <a:srgbClr val="5A5A5A">
                    <a:tint val="75000"/>
                  </a:srgbClr>
                </a:solidFill>
              </a:rPr>
              <a:pPr/>
              <a:t>‹N°›</a:t>
            </a:fld>
            <a:endParaRPr lang="en-GB" dirty="0">
              <a:solidFill>
                <a:srgbClr val="5A5A5A">
                  <a:tint val="75000"/>
                </a:srgbClr>
              </a:solidFill>
            </a:endParaRPr>
          </a:p>
        </p:txBody>
      </p:sp>
      <p:sp>
        <p:nvSpPr>
          <p:cNvPr id="8" name="Text Placeholder 7"/>
          <p:cNvSpPr>
            <a:spLocks noGrp="1"/>
          </p:cNvSpPr>
          <p:nvPr>
            <p:ph type="body" sz="quarter" idx="13"/>
          </p:nvPr>
        </p:nvSpPr>
        <p:spPr>
          <a:xfrm>
            <a:off x="335362" y="6419803"/>
            <a:ext cx="9122833" cy="207749"/>
          </a:xfrm>
        </p:spPr>
        <p:txBody>
          <a:bodyPr anchor="b">
            <a:spAutoFit/>
          </a:bodyPr>
          <a:lstStyle>
            <a:lvl1pPr marL="0" indent="0">
              <a:buNone/>
              <a:defRPr sz="750"/>
            </a:lvl1pPr>
            <a:lvl2pPr marL="342900" indent="0">
              <a:buNone/>
              <a:defRPr sz="825"/>
            </a:lvl2pPr>
            <a:lvl3pPr marL="685800" indent="0">
              <a:buNone/>
              <a:defRPr sz="788"/>
            </a:lvl3pPr>
            <a:lvl4pPr marL="1028700" indent="0">
              <a:buNone/>
              <a:defRPr sz="750"/>
            </a:lvl4pPr>
            <a:lvl5pPr marL="1371600" indent="0">
              <a:buNone/>
              <a:defRPr sz="750"/>
            </a:lvl5pPr>
          </a:lstStyle>
          <a:p>
            <a:pPr lvl="0"/>
            <a:r>
              <a:rPr lang="en-US" dirty="0" smtClean="0"/>
              <a:t>Click to edit Master text styles</a:t>
            </a:r>
            <a:endParaRPr lang="en-GB" dirty="0"/>
          </a:p>
        </p:txBody>
      </p:sp>
    </p:spTree>
    <p:extLst>
      <p:ext uri="{BB962C8B-B14F-4D97-AF65-F5344CB8AC3E}">
        <p14:creationId xmlns:p14="http://schemas.microsoft.com/office/powerpoint/2010/main" val="3970870741"/>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normAutofit/>
          </a:bodyPr>
          <a:lstStyle>
            <a:lvl1pPr>
              <a:defRPr sz="3000">
                <a:solidFill>
                  <a:schemeClr val="accent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4AD7133C-5F9C-4F7F-9637-3E296898A784}" type="slidenum">
              <a:rPr lang="en-GB" smtClean="0">
                <a:solidFill>
                  <a:srgbClr val="5A5A5A">
                    <a:tint val="75000"/>
                  </a:srgbClr>
                </a:solidFill>
              </a:rPr>
              <a:pPr/>
              <a:t>‹N°›</a:t>
            </a:fld>
            <a:endParaRPr lang="en-GB" dirty="0">
              <a:solidFill>
                <a:srgbClr val="5A5A5A">
                  <a:tint val="75000"/>
                </a:srgbClr>
              </a:solidFill>
            </a:endParaRPr>
          </a:p>
        </p:txBody>
      </p:sp>
    </p:spTree>
    <p:extLst>
      <p:ext uri="{BB962C8B-B14F-4D97-AF65-F5344CB8AC3E}">
        <p14:creationId xmlns:p14="http://schemas.microsoft.com/office/powerpoint/2010/main" val="1603568010"/>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36332" y="1340771"/>
            <a:ext cx="5683469" cy="4836195"/>
          </a:xfrm>
        </p:spPr>
        <p:txBody>
          <a:bodyPr/>
          <a:lstStyle>
            <a:lvl1pPr marL="204788" indent="-204788">
              <a:defRPr/>
            </a:lvl1pPr>
            <a:lvl2pPr marL="401241" indent="-196454">
              <a:defRPr/>
            </a:lvl2pPr>
            <a:lvl3pPr marL="608410" indent="-207169">
              <a:defRPr/>
            </a:lvl3pPr>
            <a:lvl4pPr marL="810816" indent="-204788">
              <a:defRPr/>
            </a:lvl4pPr>
            <a:lvl5pPr marL="1006079" indent="-195263">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340771"/>
            <a:ext cx="5683469" cy="4836195"/>
          </a:xfrm>
        </p:spPr>
        <p:txBody>
          <a:bodyPr/>
          <a:lstStyle>
            <a:lvl2pPr marL="398860" indent="-194072">
              <a:defRPr/>
            </a:lvl2pPr>
            <a:lvl3pPr marL="606029" indent="-204788">
              <a:defRPr/>
            </a:lvl3pPr>
            <a:lvl4pPr marL="810816" indent="-196454">
              <a:defRPr/>
            </a:lvl4pPr>
            <a:lvl5pPr marL="1006079" indent="-195263">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4AD7133C-5F9C-4F7F-9637-3E296898A784}" type="slidenum">
              <a:rPr lang="en-GB" smtClean="0">
                <a:solidFill>
                  <a:srgbClr val="5A5A5A">
                    <a:tint val="75000"/>
                  </a:srgbClr>
                </a:solidFill>
              </a:rPr>
              <a:pPr/>
              <a:t>‹N°›</a:t>
            </a:fld>
            <a:endParaRPr lang="en-GB" dirty="0">
              <a:solidFill>
                <a:srgbClr val="5A5A5A">
                  <a:tint val="75000"/>
                </a:srgbClr>
              </a:solidFill>
            </a:endParaRPr>
          </a:p>
        </p:txBody>
      </p:sp>
      <p:sp>
        <p:nvSpPr>
          <p:cNvPr id="8" name="Text Placeholder 7"/>
          <p:cNvSpPr>
            <a:spLocks noGrp="1"/>
          </p:cNvSpPr>
          <p:nvPr>
            <p:ph type="body" sz="quarter" idx="13"/>
          </p:nvPr>
        </p:nvSpPr>
        <p:spPr>
          <a:xfrm>
            <a:off x="335362" y="6419803"/>
            <a:ext cx="9122833" cy="207749"/>
          </a:xfrm>
        </p:spPr>
        <p:txBody>
          <a:bodyPr anchor="b">
            <a:spAutoFit/>
          </a:bodyPr>
          <a:lstStyle>
            <a:lvl1pPr marL="0" indent="0">
              <a:buNone/>
              <a:defRPr sz="750"/>
            </a:lvl1pPr>
            <a:lvl2pPr marL="342900" indent="0">
              <a:buNone/>
              <a:defRPr sz="825"/>
            </a:lvl2pPr>
            <a:lvl3pPr marL="685800" indent="0">
              <a:buNone/>
              <a:defRPr sz="788"/>
            </a:lvl3pPr>
            <a:lvl4pPr marL="1028700" indent="0">
              <a:buNone/>
              <a:defRPr sz="750"/>
            </a:lvl4pPr>
            <a:lvl5pPr marL="1371600" indent="0">
              <a:buNone/>
              <a:defRPr sz="750"/>
            </a:lvl5pPr>
          </a:lstStyle>
          <a:p>
            <a:pPr lvl="0"/>
            <a:r>
              <a:rPr lang="en-US" dirty="0" smtClean="0"/>
              <a:t>Click to edit Master text styles</a:t>
            </a:r>
            <a:endParaRPr lang="en-GB" dirty="0"/>
          </a:p>
        </p:txBody>
      </p:sp>
    </p:spTree>
    <p:extLst>
      <p:ext uri="{BB962C8B-B14F-4D97-AF65-F5344CB8AC3E}">
        <p14:creationId xmlns:p14="http://schemas.microsoft.com/office/powerpoint/2010/main" val="3641938915"/>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7"/>
          <p:cNvSpPr>
            <a:spLocks noGrp="1"/>
          </p:cNvSpPr>
          <p:nvPr>
            <p:ph type="body" sz="quarter" idx="13"/>
          </p:nvPr>
        </p:nvSpPr>
        <p:spPr>
          <a:xfrm>
            <a:off x="335362" y="6419803"/>
            <a:ext cx="9122833" cy="207749"/>
          </a:xfrm>
        </p:spPr>
        <p:txBody>
          <a:bodyPr anchor="b">
            <a:spAutoFit/>
          </a:bodyPr>
          <a:lstStyle>
            <a:lvl1pPr marL="0" indent="0">
              <a:buNone/>
              <a:defRPr sz="750"/>
            </a:lvl1pPr>
            <a:lvl2pPr marL="342900" indent="0">
              <a:buNone/>
              <a:defRPr sz="825"/>
            </a:lvl2pPr>
            <a:lvl3pPr marL="685800" indent="0">
              <a:buNone/>
              <a:defRPr sz="788"/>
            </a:lvl3pPr>
            <a:lvl4pPr marL="1028700" indent="0">
              <a:buNone/>
              <a:defRPr sz="750"/>
            </a:lvl4pPr>
            <a:lvl5pPr marL="1371600" indent="0">
              <a:buNone/>
              <a:defRPr sz="750"/>
            </a:lvl5pPr>
          </a:lstStyle>
          <a:p>
            <a:pPr lvl="0"/>
            <a:r>
              <a:rPr lang="en-US" dirty="0" smtClean="0"/>
              <a:t>Click to edit Master text styles</a:t>
            </a:r>
            <a:endParaRPr lang="en-GB" dirty="0"/>
          </a:p>
        </p:txBody>
      </p:sp>
      <p:sp>
        <p:nvSpPr>
          <p:cNvPr id="7" name="Slide Number Placeholder 3"/>
          <p:cNvSpPr>
            <a:spLocks noGrp="1"/>
          </p:cNvSpPr>
          <p:nvPr>
            <p:ph type="sldNum" sz="quarter" idx="12"/>
          </p:nvPr>
        </p:nvSpPr>
        <p:spPr>
          <a:xfrm>
            <a:off x="10944832" y="6597352"/>
            <a:ext cx="1247168" cy="260648"/>
          </a:xfrm>
        </p:spPr>
        <p:txBody>
          <a:bodyPr/>
          <a:lstStyle/>
          <a:p>
            <a:fld id="{4AD7133C-5F9C-4F7F-9637-3E296898A784}" type="slidenum">
              <a:rPr lang="en-GB" smtClean="0">
                <a:solidFill>
                  <a:srgbClr val="5A5A5A">
                    <a:tint val="75000"/>
                  </a:srgbClr>
                </a:solidFill>
              </a:rPr>
              <a:pPr/>
              <a:t>‹N°›</a:t>
            </a:fld>
            <a:endParaRPr lang="en-GB" dirty="0">
              <a:solidFill>
                <a:srgbClr val="5A5A5A">
                  <a:tint val="75000"/>
                </a:srgbClr>
              </a:solidFill>
            </a:endParaRPr>
          </a:p>
        </p:txBody>
      </p:sp>
    </p:spTree>
    <p:extLst>
      <p:ext uri="{BB962C8B-B14F-4D97-AF65-F5344CB8AC3E}">
        <p14:creationId xmlns:p14="http://schemas.microsoft.com/office/powerpoint/2010/main" val="2491650865"/>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AD7133C-5F9C-4F7F-9637-3E296898A784}" type="slidenum">
              <a:rPr lang="en-GB" smtClean="0">
                <a:solidFill>
                  <a:srgbClr val="5A5A5A">
                    <a:tint val="75000"/>
                  </a:srgbClr>
                </a:solidFill>
              </a:rPr>
              <a:pPr/>
              <a:t>‹N°›</a:t>
            </a:fld>
            <a:endParaRPr lang="en-GB" dirty="0">
              <a:solidFill>
                <a:srgbClr val="5A5A5A">
                  <a:tint val="75000"/>
                </a:srgbClr>
              </a:solidFill>
            </a:endParaRPr>
          </a:p>
        </p:txBody>
      </p:sp>
    </p:spTree>
    <p:extLst>
      <p:ext uri="{BB962C8B-B14F-4D97-AF65-F5344CB8AC3E}">
        <p14:creationId xmlns:p14="http://schemas.microsoft.com/office/powerpoint/2010/main" val="3430532485"/>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showMasterSp="0"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5" name="Slide Number Placeholder 4"/>
          <p:cNvSpPr>
            <a:spLocks noGrp="1"/>
          </p:cNvSpPr>
          <p:nvPr>
            <p:ph type="sldNum" sz="quarter" idx="12"/>
          </p:nvPr>
        </p:nvSpPr>
        <p:spPr/>
        <p:txBody>
          <a:bodyPr/>
          <a:lstStyle/>
          <a:p>
            <a:fld id="{4AD7133C-5F9C-4F7F-9637-3E296898A784}" type="slidenum">
              <a:rPr lang="en-GB" smtClean="0">
                <a:solidFill>
                  <a:srgbClr val="5A5A5A">
                    <a:tint val="75000"/>
                  </a:srgbClr>
                </a:solidFill>
              </a:rPr>
              <a:pPr/>
              <a:t>‹N°›</a:t>
            </a:fld>
            <a:endParaRPr lang="en-GB" dirty="0">
              <a:solidFill>
                <a:srgbClr val="5A5A5A">
                  <a:tint val="75000"/>
                </a:srgbClr>
              </a:solidFill>
            </a:endParaRPr>
          </a:p>
        </p:txBody>
      </p:sp>
      <p:sp>
        <p:nvSpPr>
          <p:cNvPr id="7" name="Table Placeholder 6"/>
          <p:cNvSpPr>
            <a:spLocks noGrp="1"/>
          </p:cNvSpPr>
          <p:nvPr>
            <p:ph type="tbl" sz="quarter" idx="13"/>
          </p:nvPr>
        </p:nvSpPr>
        <p:spPr>
          <a:xfrm>
            <a:off x="336000" y="1339200"/>
            <a:ext cx="11520000" cy="4834800"/>
          </a:xfrm>
        </p:spPr>
        <p:txBody>
          <a:bodyPr/>
          <a:lstStyle/>
          <a:p>
            <a:endParaRPr lang="en-GB" dirty="0"/>
          </a:p>
        </p:txBody>
      </p:sp>
      <p:sp>
        <p:nvSpPr>
          <p:cNvPr id="8" name="Footer Placeholder 7"/>
          <p:cNvSpPr>
            <a:spLocks noGrp="1"/>
          </p:cNvSpPr>
          <p:nvPr>
            <p:ph type="ftr" sz="quarter" idx="14"/>
          </p:nvPr>
        </p:nvSpPr>
        <p:spPr/>
        <p:txBody>
          <a:bodyPr/>
          <a:lstStyle/>
          <a:p>
            <a:endParaRPr lang="en-GB" dirty="0">
              <a:solidFill>
                <a:srgbClr val="5A5A5A">
                  <a:tint val="75000"/>
                </a:srgbClr>
              </a:solidFill>
            </a:endParaRPr>
          </a:p>
        </p:txBody>
      </p:sp>
    </p:spTree>
    <p:extLst>
      <p:ext uri="{BB962C8B-B14F-4D97-AF65-F5344CB8AC3E}">
        <p14:creationId xmlns:p14="http://schemas.microsoft.com/office/powerpoint/2010/main" val="39669823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36332" y="1340772"/>
            <a:ext cx="5683469" cy="4836195"/>
          </a:xfrm>
        </p:spPr>
        <p:txBody>
          <a:bodyPr/>
          <a:lstStyle>
            <a:lvl1pPr marL="204788" indent="-204788">
              <a:defRPr/>
            </a:lvl1pPr>
            <a:lvl2pPr marL="401241" indent="-196454">
              <a:defRPr/>
            </a:lvl2pPr>
            <a:lvl3pPr marL="608410" indent="-207169">
              <a:defRPr/>
            </a:lvl3pPr>
            <a:lvl4pPr marL="810816" indent="-204788">
              <a:defRPr/>
            </a:lvl4pPr>
            <a:lvl5pPr marL="1006079" indent="-195263">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340772"/>
            <a:ext cx="5683469" cy="4836195"/>
          </a:xfrm>
        </p:spPr>
        <p:txBody>
          <a:bodyPr/>
          <a:lstStyle>
            <a:lvl2pPr marL="398860" indent="-194072">
              <a:defRPr/>
            </a:lvl2pPr>
            <a:lvl3pPr marL="606029" indent="-204788">
              <a:defRPr/>
            </a:lvl3pPr>
            <a:lvl4pPr marL="810816" indent="-196454">
              <a:defRPr/>
            </a:lvl4pPr>
            <a:lvl5pPr marL="1006079" indent="-195263">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4AD7133C-5F9C-4F7F-9637-3E296898A784}" type="slidenum">
              <a:rPr lang="en-GB" smtClean="0">
                <a:solidFill>
                  <a:srgbClr val="5A5A5A">
                    <a:tint val="75000"/>
                  </a:srgbClr>
                </a:solidFill>
              </a:rPr>
              <a:pPr/>
              <a:t>‹N°›</a:t>
            </a:fld>
            <a:endParaRPr lang="en-GB" dirty="0">
              <a:solidFill>
                <a:srgbClr val="5A5A5A">
                  <a:tint val="75000"/>
                </a:srgbClr>
              </a:solidFill>
            </a:endParaRPr>
          </a:p>
        </p:txBody>
      </p:sp>
      <p:sp>
        <p:nvSpPr>
          <p:cNvPr id="8" name="Text Placeholder 7"/>
          <p:cNvSpPr>
            <a:spLocks noGrp="1"/>
          </p:cNvSpPr>
          <p:nvPr>
            <p:ph type="body" sz="quarter" idx="13"/>
          </p:nvPr>
        </p:nvSpPr>
        <p:spPr>
          <a:xfrm>
            <a:off x="335365" y="6419811"/>
            <a:ext cx="9122833" cy="207749"/>
          </a:xfrm>
        </p:spPr>
        <p:txBody>
          <a:bodyPr anchor="b">
            <a:spAutoFit/>
          </a:bodyPr>
          <a:lstStyle>
            <a:lvl1pPr marL="0" indent="0">
              <a:buNone/>
              <a:defRPr sz="750"/>
            </a:lvl1pPr>
            <a:lvl2pPr marL="342900" indent="0">
              <a:buNone/>
              <a:defRPr sz="825"/>
            </a:lvl2pPr>
            <a:lvl3pPr marL="685800" indent="0">
              <a:buNone/>
              <a:defRPr sz="788"/>
            </a:lvl3pPr>
            <a:lvl4pPr marL="1028700" indent="0">
              <a:buNone/>
              <a:defRPr sz="750"/>
            </a:lvl4pPr>
            <a:lvl5pPr marL="1371600" indent="0">
              <a:buNone/>
              <a:defRPr sz="750"/>
            </a:lvl5pPr>
          </a:lstStyle>
          <a:p>
            <a:pPr lvl="0"/>
            <a:r>
              <a:rPr lang="en-US" dirty="0" smtClean="0"/>
              <a:t>Click to edit Master text styles</a:t>
            </a:r>
            <a:endParaRPr lang="en-GB" dirty="0"/>
          </a:p>
        </p:txBody>
      </p:sp>
    </p:spTree>
    <p:extLst>
      <p:ext uri="{BB962C8B-B14F-4D97-AF65-F5344CB8AC3E}">
        <p14:creationId xmlns:p14="http://schemas.microsoft.com/office/powerpoint/2010/main" val="3167449947"/>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showMasterSp="0" preserve="1" userDrawn="1">
  <p:cSld name="Fig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p>
            <a:fld id="{4AD7133C-5F9C-4F7F-9637-3E296898A784}" type="slidenum">
              <a:rPr lang="en-GB" smtClean="0">
                <a:solidFill>
                  <a:srgbClr val="5A5A5A">
                    <a:tint val="75000"/>
                  </a:srgbClr>
                </a:solidFill>
              </a:rPr>
              <a:pPr/>
              <a:t>‹N°›</a:t>
            </a:fld>
            <a:endParaRPr lang="en-GB" dirty="0">
              <a:solidFill>
                <a:srgbClr val="5A5A5A">
                  <a:tint val="75000"/>
                </a:srgbClr>
              </a:solidFill>
            </a:endParaRPr>
          </a:p>
        </p:txBody>
      </p:sp>
      <p:sp>
        <p:nvSpPr>
          <p:cNvPr id="7" name="Chart Placeholder 6"/>
          <p:cNvSpPr>
            <a:spLocks noGrp="1"/>
          </p:cNvSpPr>
          <p:nvPr>
            <p:ph type="chart" sz="quarter" idx="13"/>
          </p:nvPr>
        </p:nvSpPr>
        <p:spPr>
          <a:xfrm>
            <a:off x="334433" y="1339200"/>
            <a:ext cx="11520000" cy="4834800"/>
          </a:xfrm>
        </p:spPr>
        <p:txBody>
          <a:bodyPr/>
          <a:lstStyle/>
          <a:p>
            <a:endParaRPr lang="en-GB" dirty="0"/>
          </a:p>
        </p:txBody>
      </p:sp>
      <p:sp>
        <p:nvSpPr>
          <p:cNvPr id="8" name="Footer Placeholder 7"/>
          <p:cNvSpPr>
            <a:spLocks noGrp="1"/>
          </p:cNvSpPr>
          <p:nvPr>
            <p:ph type="ftr" sz="quarter" idx="14"/>
          </p:nvPr>
        </p:nvSpPr>
        <p:spPr/>
        <p:txBody>
          <a:bodyPr/>
          <a:lstStyle/>
          <a:p>
            <a:endParaRPr lang="en-GB" dirty="0">
              <a:solidFill>
                <a:srgbClr val="5A5A5A">
                  <a:tint val="75000"/>
                </a:srgbClr>
              </a:solidFill>
            </a:endParaRPr>
          </a:p>
        </p:txBody>
      </p:sp>
    </p:spTree>
    <p:extLst>
      <p:ext uri="{BB962C8B-B14F-4D97-AF65-F5344CB8AC3E}">
        <p14:creationId xmlns:p14="http://schemas.microsoft.com/office/powerpoint/2010/main" val="679604691"/>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
        <p:nvSpPr>
          <p:cNvPr id="7" name="Footer Placeholder 6"/>
          <p:cNvSpPr>
            <a:spLocks noGrp="1"/>
          </p:cNvSpPr>
          <p:nvPr>
            <p:ph type="ftr" sz="quarter" idx="13"/>
          </p:nvPr>
        </p:nvSpPr>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2107447984"/>
      </p:ext>
    </p:extLst>
  </p:cSld>
  <p:clrMapOvr>
    <a:masterClrMapping/>
  </p:clrMapOvr>
  <p:timing>
    <p:tnLst>
      <p:par>
        <p:cT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3"/>
          <p:cNvSpPr>
            <a:spLocks noGrp="1"/>
          </p:cNvSpPr>
          <p:nvPr>
            <p:ph type="sldNum" sz="quarter" idx="12"/>
          </p:nvPr>
        </p:nvSpPr>
        <p:spPr>
          <a:xfrm>
            <a:off x="10944832" y="6597352"/>
            <a:ext cx="1247168" cy="260648"/>
          </a:xfrm>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Tree>
    <p:extLst>
      <p:ext uri="{BB962C8B-B14F-4D97-AF65-F5344CB8AC3E}">
        <p14:creationId xmlns:p14="http://schemas.microsoft.com/office/powerpoint/2010/main" val="1893994578"/>
      </p:ext>
    </p:extLst>
  </p:cSld>
  <p:clrMapOvr>
    <a:masterClrMapping/>
  </p:clrMapOvr>
  <p:timing>
    <p:tnLst>
      <p:par>
        <p:cTn id="1" dur="indefinite" restart="never" nodeType="tmRoot"/>
      </p:par>
    </p:tnLst>
  </p:timing>
</p:sldLayout>
</file>

<file path=ppt/slideLayouts/slideLayout383.xml><?xml version="1.0" encoding="utf-8"?>
<p:sldLayout xmlns:a="http://schemas.openxmlformats.org/drawingml/2006/main" xmlns:r="http://schemas.openxmlformats.org/officeDocument/2006/relationships" xmlns:p="http://schemas.openxmlformats.org/presentationml/2006/main" showMasterSp="0"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3"/>
          <p:cNvSpPr>
            <a:spLocks noGrp="1"/>
          </p:cNvSpPr>
          <p:nvPr>
            <p:ph type="sldNum" sz="quarter" idx="12"/>
          </p:nvPr>
        </p:nvSpPr>
        <p:spPr>
          <a:xfrm>
            <a:off x="10944832" y="6597352"/>
            <a:ext cx="1247168" cy="260648"/>
          </a:xfrm>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Tree>
    <p:extLst>
      <p:ext uri="{BB962C8B-B14F-4D97-AF65-F5344CB8AC3E}">
        <p14:creationId xmlns:p14="http://schemas.microsoft.com/office/powerpoint/2010/main" val="3701560494"/>
      </p:ext>
    </p:extLst>
  </p:cSld>
  <p:clrMapOvr>
    <a:masterClrMapping/>
  </p:clrMapOvr>
  <p:timing>
    <p:tnLst>
      <p:par>
        <p:cTn id="1" dur="indefinite" restart="never" nodeType="tmRoot"/>
      </p:par>
    </p:tnLst>
  </p:timing>
</p:sldLayout>
</file>

<file path=ppt/slideLayouts/slideLayout384.xml><?xml version="1.0" encoding="utf-8"?>
<p:sldLayout xmlns:a="http://schemas.openxmlformats.org/drawingml/2006/main" xmlns:r="http://schemas.openxmlformats.org/officeDocument/2006/relationships" xmlns:p="http://schemas.openxmlformats.org/presentationml/2006/main" showMasterSp="0"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3"/>
          <p:cNvSpPr>
            <a:spLocks noGrp="1"/>
          </p:cNvSpPr>
          <p:nvPr>
            <p:ph type="sldNum" sz="quarter" idx="12"/>
          </p:nvPr>
        </p:nvSpPr>
        <p:spPr>
          <a:xfrm>
            <a:off x="10944832" y="6597352"/>
            <a:ext cx="1247168" cy="260648"/>
          </a:xfrm>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Tree>
    <p:extLst>
      <p:ext uri="{BB962C8B-B14F-4D97-AF65-F5344CB8AC3E}">
        <p14:creationId xmlns:p14="http://schemas.microsoft.com/office/powerpoint/2010/main" val="1495813138"/>
      </p:ext>
    </p:extLst>
  </p:cSld>
  <p:clrMapOvr>
    <a:masterClrMapping/>
  </p:clrMapOvr>
  <p:timing>
    <p:tnLst>
      <p:par>
        <p:cTn id="1" dur="indefinite" restart="never" nodeType="tmRoot"/>
      </p:par>
    </p:tnLst>
  </p:timing>
</p:sldLayout>
</file>

<file path=ppt/slideLayouts/slideLayout385.xml><?xml version="1.0" encoding="utf-8"?>
<p:sldLayout xmlns:a="http://schemas.openxmlformats.org/drawingml/2006/main" xmlns:r="http://schemas.openxmlformats.org/officeDocument/2006/relationships" xmlns:p="http://schemas.openxmlformats.org/presentationml/2006/main" showMasterSp="0"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7"/>
          <p:cNvSpPr>
            <a:spLocks noGrp="1"/>
          </p:cNvSpPr>
          <p:nvPr>
            <p:ph type="body" sz="quarter" idx="13"/>
          </p:nvPr>
        </p:nvSpPr>
        <p:spPr>
          <a:xfrm>
            <a:off x="335362" y="6419803"/>
            <a:ext cx="9122833" cy="207749"/>
          </a:xfrm>
        </p:spPr>
        <p:txBody>
          <a:bodyPr anchor="b">
            <a:spAutoFit/>
          </a:bodyPr>
          <a:lstStyle>
            <a:lvl1pPr marL="0" indent="0">
              <a:buNone/>
              <a:defRPr sz="750"/>
            </a:lvl1pPr>
            <a:lvl2pPr marL="342900" indent="0">
              <a:buNone/>
              <a:defRPr sz="825"/>
            </a:lvl2pPr>
            <a:lvl3pPr marL="685800" indent="0">
              <a:buNone/>
              <a:defRPr sz="788"/>
            </a:lvl3pPr>
            <a:lvl4pPr marL="1028700" indent="0">
              <a:buNone/>
              <a:defRPr sz="750"/>
            </a:lvl4pPr>
            <a:lvl5pPr marL="1371600" indent="0">
              <a:buNone/>
              <a:defRPr sz="750"/>
            </a:lvl5pPr>
          </a:lstStyle>
          <a:p>
            <a:pPr lvl="0"/>
            <a:r>
              <a:rPr lang="en-US" smtClean="0"/>
              <a:t>Click to edit Master text styles</a:t>
            </a:r>
          </a:p>
        </p:txBody>
      </p:sp>
      <p:sp>
        <p:nvSpPr>
          <p:cNvPr id="7" name="Slide Number Placeholder 3"/>
          <p:cNvSpPr>
            <a:spLocks noGrp="1"/>
          </p:cNvSpPr>
          <p:nvPr>
            <p:ph type="sldNum" sz="quarter" idx="12"/>
          </p:nvPr>
        </p:nvSpPr>
        <p:spPr>
          <a:xfrm>
            <a:off x="10944832" y="6597352"/>
            <a:ext cx="1247168" cy="260648"/>
          </a:xfrm>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Tree>
    <p:extLst>
      <p:ext uri="{BB962C8B-B14F-4D97-AF65-F5344CB8AC3E}">
        <p14:creationId xmlns:p14="http://schemas.microsoft.com/office/powerpoint/2010/main" val="1886442242"/>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
        <p:nvSpPr>
          <p:cNvPr id="7" name="Footer Placeholder 6"/>
          <p:cNvSpPr>
            <a:spLocks noGrp="1"/>
          </p:cNvSpPr>
          <p:nvPr>
            <p:ph type="ftr" sz="quarter" idx="13"/>
          </p:nvPr>
        </p:nvSpPr>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2114727650"/>
      </p:ext>
    </p:extLst>
  </p:cSld>
  <p:clrMapOvr>
    <a:masterClrMapping/>
  </p:clrMapOvr>
  <p:timing>
    <p:tnLst>
      <p:par>
        <p:cTn id="1" dur="indefinite" restart="never" nodeType="tmRoot"/>
      </p:par>
    </p:tnLst>
  </p:timing>
</p:sldLayout>
</file>

<file path=ppt/slideLayouts/slideLayout387.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
        <p:nvSpPr>
          <p:cNvPr id="7" name="Footer Placeholder 6"/>
          <p:cNvSpPr>
            <a:spLocks noGrp="1"/>
          </p:cNvSpPr>
          <p:nvPr>
            <p:ph type="ftr" sz="quarter" idx="13"/>
          </p:nvPr>
        </p:nvSpPr>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1399229252"/>
      </p:ext>
    </p:extLst>
  </p:cSld>
  <p:clrMapOvr>
    <a:masterClrMapping/>
  </p:clrMapOvr>
  <p:timing>
    <p:tnLst>
      <p:par>
        <p:cTn id="1" dur="indefinite" restart="never" nodeType="tmRoot"/>
      </p:par>
    </p:tnLst>
  </p:timing>
</p:sldLayout>
</file>

<file path=ppt/slideLayouts/slideLayout388.xml><?xml version="1.0" encoding="utf-8"?>
<p:sldLayout xmlns:a="http://schemas.openxmlformats.org/drawingml/2006/main" xmlns:r="http://schemas.openxmlformats.org/officeDocument/2006/relationships" xmlns:p="http://schemas.openxmlformats.org/presentationml/2006/main" showMasterSp="0"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
        <p:nvSpPr>
          <p:cNvPr id="7" name="Footer Placeholder 6"/>
          <p:cNvSpPr>
            <a:spLocks noGrp="1"/>
          </p:cNvSpPr>
          <p:nvPr>
            <p:ph type="ftr" sz="quarter" idx="13"/>
          </p:nvPr>
        </p:nvSpPr>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274617578"/>
      </p:ext>
    </p:extLst>
  </p:cSld>
  <p:clrMapOvr>
    <a:masterClrMapping/>
  </p:clrMapOvr>
  <p:timing>
    <p:tnLst>
      <p:par>
        <p:cTn id="1" dur="indefinite" restart="never" nodeType="tmRoot"/>
      </p:par>
    </p:tnLst>
  </p:timing>
</p:sldLayout>
</file>

<file path=ppt/slideLayouts/slideLayout389.xml><?xml version="1.0" encoding="utf-8"?>
<p:sldLayout xmlns:a="http://schemas.openxmlformats.org/drawingml/2006/main" xmlns:r="http://schemas.openxmlformats.org/officeDocument/2006/relationships" xmlns:p="http://schemas.openxmlformats.org/presentationml/2006/main" showMasterSp="0"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8"/>
            <a:ext cx="10972800" cy="914400"/>
          </a:xfrm>
        </p:spPr>
        <p:txBody>
          <a:bodyPr/>
          <a:lstStyle>
            <a:lvl1pPr>
              <a:defRPr>
                <a:solidFill>
                  <a:srgbClr val="6482C3"/>
                </a:solidFill>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a:xfrm>
            <a:off x="1583272" y="6310631"/>
            <a:ext cx="3430209" cy="352424"/>
          </a:xfrm>
        </p:spPr>
        <p:txBody>
          <a:bodyPr/>
          <a:lstStyle/>
          <a:p>
            <a:r>
              <a:rPr lang="en-US" dirty="0" smtClean="0">
                <a:solidFill>
                  <a:srgbClr val="5A5A5A"/>
                </a:solidFill>
              </a:rPr>
              <a:t>FOR INTERNAL USE ONLY,</a:t>
            </a:r>
            <a:br>
              <a:rPr lang="en-US" dirty="0" smtClean="0">
                <a:solidFill>
                  <a:srgbClr val="5A5A5A"/>
                </a:solidFill>
              </a:rPr>
            </a:br>
            <a:r>
              <a:rPr lang="en-US" dirty="0" smtClean="0">
                <a:solidFill>
                  <a:srgbClr val="5A5A5A"/>
                </a:solidFill>
              </a:rPr>
              <a:t>DO NOT DETAIL OR DISTRIBUTE</a:t>
            </a:r>
            <a:endParaRPr lang="en-US" dirty="0">
              <a:solidFill>
                <a:srgbClr val="5A5A5A"/>
              </a:solidFill>
            </a:endParaRPr>
          </a:p>
        </p:txBody>
      </p:sp>
      <p:sp>
        <p:nvSpPr>
          <p:cNvPr id="5" name="Slide Number Placeholder 4"/>
          <p:cNvSpPr>
            <a:spLocks noGrp="1"/>
          </p:cNvSpPr>
          <p:nvPr>
            <p:ph type="sldNum" sz="quarter" idx="12"/>
          </p:nvPr>
        </p:nvSpPr>
        <p:spPr>
          <a:xfrm>
            <a:off x="609601" y="6267457"/>
            <a:ext cx="846667" cy="365125"/>
          </a:xfrm>
        </p:spPr>
        <p:txBody>
          <a:bodyPr/>
          <a:lstStyle/>
          <a:p>
            <a:fld id="{1E3D6C54-B124-AC41-90C1-F7EEF34AAC27}" type="slidenum">
              <a:rPr lang="en-US" smtClean="0">
                <a:solidFill>
                  <a:prstClr val="black">
                    <a:tint val="75000"/>
                  </a:prstClr>
                </a:solidFill>
              </a:rPr>
              <a:pPr/>
              <a:t>‹N°›</a:t>
            </a:fld>
            <a:endParaRPr lang="en-US">
              <a:solidFill>
                <a:prstClr val="black">
                  <a:tint val="75000"/>
                </a:prstClr>
              </a:solidFill>
            </a:endParaRPr>
          </a:p>
        </p:txBody>
      </p:sp>
      <p:sp>
        <p:nvSpPr>
          <p:cNvPr id="9" name="Text Placeholder 4"/>
          <p:cNvSpPr>
            <a:spLocks noGrp="1"/>
          </p:cNvSpPr>
          <p:nvPr>
            <p:ph type="body" sz="quarter" idx="10" hasCustomPrompt="1"/>
          </p:nvPr>
        </p:nvSpPr>
        <p:spPr>
          <a:xfrm>
            <a:off x="609600" y="5575300"/>
            <a:ext cx="9448800" cy="482600"/>
          </a:xfrm>
        </p:spPr>
        <p:txBody>
          <a:bodyPr anchor="b"/>
          <a:lstStyle>
            <a:lvl1pPr marL="0" indent="0">
              <a:buNone/>
              <a:defRPr sz="750" baseline="0"/>
            </a:lvl1pPr>
          </a:lstStyle>
          <a:p>
            <a:r>
              <a:rPr lang="en-US" dirty="0" smtClean="0"/>
              <a:t>*Reference copy goes here in Arial Regular 10pts</a:t>
            </a:r>
            <a:endParaRPr lang="en-US" dirty="0"/>
          </a:p>
        </p:txBody>
      </p:sp>
    </p:spTree>
    <p:extLst>
      <p:ext uri="{BB962C8B-B14F-4D97-AF65-F5344CB8AC3E}">
        <p14:creationId xmlns:p14="http://schemas.microsoft.com/office/powerpoint/2010/main" val="14712411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7"/>
          <p:cNvSpPr>
            <a:spLocks noGrp="1"/>
          </p:cNvSpPr>
          <p:nvPr>
            <p:ph type="body" sz="quarter" idx="13"/>
          </p:nvPr>
        </p:nvSpPr>
        <p:spPr>
          <a:xfrm>
            <a:off x="335365" y="6419811"/>
            <a:ext cx="9122833" cy="207749"/>
          </a:xfrm>
        </p:spPr>
        <p:txBody>
          <a:bodyPr anchor="b">
            <a:spAutoFit/>
          </a:bodyPr>
          <a:lstStyle>
            <a:lvl1pPr marL="0" indent="0">
              <a:buNone/>
              <a:defRPr sz="750"/>
            </a:lvl1pPr>
            <a:lvl2pPr marL="342900" indent="0">
              <a:buNone/>
              <a:defRPr sz="825"/>
            </a:lvl2pPr>
            <a:lvl3pPr marL="685800" indent="0">
              <a:buNone/>
              <a:defRPr sz="788"/>
            </a:lvl3pPr>
            <a:lvl4pPr marL="1028700" indent="0">
              <a:buNone/>
              <a:defRPr sz="750"/>
            </a:lvl4pPr>
            <a:lvl5pPr marL="1371600" indent="0">
              <a:buNone/>
              <a:defRPr sz="750"/>
            </a:lvl5pPr>
          </a:lstStyle>
          <a:p>
            <a:pPr lvl="0"/>
            <a:r>
              <a:rPr lang="en-US" dirty="0" smtClean="0"/>
              <a:t>Click to edit Master text styles</a:t>
            </a:r>
            <a:endParaRPr lang="en-GB" dirty="0"/>
          </a:p>
        </p:txBody>
      </p:sp>
      <p:sp>
        <p:nvSpPr>
          <p:cNvPr id="7" name="Slide Number Placeholder 3"/>
          <p:cNvSpPr>
            <a:spLocks noGrp="1"/>
          </p:cNvSpPr>
          <p:nvPr>
            <p:ph type="sldNum" sz="quarter" idx="12"/>
          </p:nvPr>
        </p:nvSpPr>
        <p:spPr>
          <a:xfrm>
            <a:off x="10944832" y="6597352"/>
            <a:ext cx="1247168" cy="260648"/>
          </a:xfrm>
        </p:spPr>
        <p:txBody>
          <a:bodyPr/>
          <a:lstStyle/>
          <a:p>
            <a:fld id="{4AD7133C-5F9C-4F7F-9637-3E296898A784}" type="slidenum">
              <a:rPr lang="en-GB" smtClean="0">
                <a:solidFill>
                  <a:srgbClr val="5A5A5A">
                    <a:tint val="75000"/>
                  </a:srgbClr>
                </a:solidFill>
              </a:rPr>
              <a:pPr/>
              <a:t>‹N°›</a:t>
            </a:fld>
            <a:endParaRPr lang="en-GB" dirty="0">
              <a:solidFill>
                <a:srgbClr val="5A5A5A">
                  <a:tint val="75000"/>
                </a:srgbClr>
              </a:solidFill>
            </a:endParaRPr>
          </a:p>
        </p:txBody>
      </p:sp>
    </p:spTree>
    <p:extLst>
      <p:ext uri="{BB962C8B-B14F-4D97-AF65-F5344CB8AC3E}">
        <p14:creationId xmlns:p14="http://schemas.microsoft.com/office/powerpoint/2010/main" val="233296669"/>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showMasterSp="0"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
        <p:nvSpPr>
          <p:cNvPr id="7" name="Footer Placeholder 6"/>
          <p:cNvSpPr>
            <a:spLocks noGrp="1"/>
          </p:cNvSpPr>
          <p:nvPr>
            <p:ph type="ftr" sz="quarter" idx="13"/>
          </p:nvPr>
        </p:nvSpPr>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3813804454"/>
      </p:ext>
    </p:extLst>
  </p:cSld>
  <p:clrMapOvr>
    <a:masterClrMapping/>
  </p:clrMapOvr>
  <p:timing>
    <p:tnLst>
      <p:par>
        <p:cT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showMasterSp="0" userDrawn="1">
  <p:cSld name="1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7"/>
          <p:cNvSpPr>
            <a:spLocks noGrp="1"/>
          </p:cNvSpPr>
          <p:nvPr>
            <p:ph type="body" sz="quarter" idx="13"/>
          </p:nvPr>
        </p:nvSpPr>
        <p:spPr>
          <a:xfrm>
            <a:off x="335362" y="6419803"/>
            <a:ext cx="9122833" cy="207749"/>
          </a:xfrm>
        </p:spPr>
        <p:txBody>
          <a:bodyPr anchor="b">
            <a:spAutoFit/>
          </a:bodyPr>
          <a:lstStyle>
            <a:lvl1pPr marL="0" indent="0">
              <a:buNone/>
              <a:defRPr sz="750"/>
            </a:lvl1pPr>
            <a:lvl2pPr marL="342900" indent="0">
              <a:buNone/>
              <a:defRPr sz="825"/>
            </a:lvl2pPr>
            <a:lvl3pPr marL="685800" indent="0">
              <a:buNone/>
              <a:defRPr sz="788"/>
            </a:lvl3pPr>
            <a:lvl4pPr marL="1028700" indent="0">
              <a:buNone/>
              <a:defRPr sz="750"/>
            </a:lvl4pPr>
            <a:lvl5pPr marL="1371600" indent="0">
              <a:buNone/>
              <a:defRPr sz="750"/>
            </a:lvl5pPr>
          </a:lstStyle>
          <a:p>
            <a:pPr lvl="0"/>
            <a:r>
              <a:rPr lang="en-US" dirty="0" smtClean="0"/>
              <a:t>Click to edit Master text styles</a:t>
            </a:r>
            <a:endParaRPr lang="en-GB" dirty="0"/>
          </a:p>
        </p:txBody>
      </p:sp>
      <p:sp>
        <p:nvSpPr>
          <p:cNvPr id="7" name="Slide Number Placeholder 3"/>
          <p:cNvSpPr>
            <a:spLocks noGrp="1"/>
          </p:cNvSpPr>
          <p:nvPr>
            <p:ph type="sldNum" sz="quarter" idx="12"/>
          </p:nvPr>
        </p:nvSpPr>
        <p:spPr>
          <a:xfrm>
            <a:off x="10944832" y="6597352"/>
            <a:ext cx="1247168" cy="260648"/>
          </a:xfrm>
        </p:spPr>
        <p:txBody>
          <a:bodyPr/>
          <a:lstStyle/>
          <a:p>
            <a:fld id="{4AD7133C-5F9C-4F7F-9637-3E296898A784}" type="slidenum">
              <a:rPr lang="en-GB" smtClean="0">
                <a:solidFill>
                  <a:srgbClr val="5A5A5A">
                    <a:tint val="75000"/>
                  </a:srgbClr>
                </a:solidFill>
              </a:rPr>
              <a:pPr/>
              <a:t>‹N°›</a:t>
            </a:fld>
            <a:endParaRPr lang="en-GB" dirty="0">
              <a:solidFill>
                <a:srgbClr val="5A5A5A">
                  <a:tint val="75000"/>
                </a:srgbClr>
              </a:solidFill>
            </a:endParaRPr>
          </a:p>
        </p:txBody>
      </p:sp>
    </p:spTree>
    <p:extLst>
      <p:ext uri="{BB962C8B-B14F-4D97-AF65-F5344CB8AC3E}">
        <p14:creationId xmlns:p14="http://schemas.microsoft.com/office/powerpoint/2010/main" val="4209843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AD7133C-5F9C-4F7F-9637-3E296898A784}" type="slidenum">
              <a:rPr lang="en-GB" smtClean="0">
                <a:solidFill>
                  <a:srgbClr val="5A5A5A">
                    <a:tint val="75000"/>
                  </a:srgbClr>
                </a:solidFill>
              </a:rPr>
              <a:pPr/>
              <a:t>‹N°›</a:t>
            </a:fld>
            <a:endParaRPr lang="en-GB" dirty="0">
              <a:solidFill>
                <a:srgbClr val="5A5A5A">
                  <a:tint val="75000"/>
                </a:srgbClr>
              </a:solidFill>
            </a:endParaRPr>
          </a:p>
        </p:txBody>
      </p:sp>
    </p:spTree>
    <p:extLst>
      <p:ext uri="{BB962C8B-B14F-4D97-AF65-F5344CB8AC3E}">
        <p14:creationId xmlns:p14="http://schemas.microsoft.com/office/powerpoint/2010/main" val="10897806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5" name="Slide Number Placeholder 4"/>
          <p:cNvSpPr>
            <a:spLocks noGrp="1"/>
          </p:cNvSpPr>
          <p:nvPr>
            <p:ph type="sldNum" sz="quarter" idx="12"/>
          </p:nvPr>
        </p:nvSpPr>
        <p:spPr/>
        <p:txBody>
          <a:bodyPr/>
          <a:lstStyle/>
          <a:p>
            <a:fld id="{4AD7133C-5F9C-4F7F-9637-3E296898A784}" type="slidenum">
              <a:rPr lang="en-GB" smtClean="0">
                <a:solidFill>
                  <a:srgbClr val="5A5A5A">
                    <a:tint val="75000"/>
                  </a:srgbClr>
                </a:solidFill>
              </a:rPr>
              <a:pPr/>
              <a:t>‹N°›</a:t>
            </a:fld>
            <a:endParaRPr lang="en-GB" dirty="0">
              <a:solidFill>
                <a:srgbClr val="5A5A5A">
                  <a:tint val="75000"/>
                </a:srgbClr>
              </a:solidFill>
            </a:endParaRPr>
          </a:p>
        </p:txBody>
      </p:sp>
      <p:sp>
        <p:nvSpPr>
          <p:cNvPr id="7" name="Table Placeholder 6"/>
          <p:cNvSpPr>
            <a:spLocks noGrp="1"/>
          </p:cNvSpPr>
          <p:nvPr>
            <p:ph type="tbl" sz="quarter" idx="13"/>
          </p:nvPr>
        </p:nvSpPr>
        <p:spPr>
          <a:xfrm>
            <a:off x="336000" y="1339200"/>
            <a:ext cx="11520000" cy="4834800"/>
          </a:xfrm>
        </p:spPr>
        <p:txBody>
          <a:bodyPr/>
          <a:lstStyle/>
          <a:p>
            <a:endParaRPr lang="en-GB" dirty="0"/>
          </a:p>
        </p:txBody>
      </p:sp>
      <p:sp>
        <p:nvSpPr>
          <p:cNvPr id="8" name="Footer Placeholder 7"/>
          <p:cNvSpPr>
            <a:spLocks noGrp="1"/>
          </p:cNvSpPr>
          <p:nvPr>
            <p:ph type="ftr" sz="quarter" idx="14"/>
          </p:nvPr>
        </p:nvSpPr>
        <p:spPr/>
        <p:txBody>
          <a:bodyPr/>
          <a:lstStyle/>
          <a:p>
            <a:endParaRPr lang="en-GB" dirty="0">
              <a:solidFill>
                <a:srgbClr val="5A5A5A">
                  <a:tint val="75000"/>
                </a:srgbClr>
              </a:solidFill>
            </a:endParaRPr>
          </a:p>
        </p:txBody>
      </p:sp>
    </p:spTree>
    <p:extLst>
      <p:ext uri="{BB962C8B-B14F-4D97-AF65-F5344CB8AC3E}">
        <p14:creationId xmlns:p14="http://schemas.microsoft.com/office/powerpoint/2010/main" val="23501340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Fig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p>
            <a:fld id="{4AD7133C-5F9C-4F7F-9637-3E296898A784}" type="slidenum">
              <a:rPr lang="en-GB" smtClean="0">
                <a:solidFill>
                  <a:srgbClr val="5A5A5A">
                    <a:tint val="75000"/>
                  </a:srgbClr>
                </a:solidFill>
              </a:rPr>
              <a:pPr/>
              <a:t>‹N°›</a:t>
            </a:fld>
            <a:endParaRPr lang="en-GB" dirty="0">
              <a:solidFill>
                <a:srgbClr val="5A5A5A">
                  <a:tint val="75000"/>
                </a:srgbClr>
              </a:solidFill>
            </a:endParaRPr>
          </a:p>
        </p:txBody>
      </p:sp>
      <p:sp>
        <p:nvSpPr>
          <p:cNvPr id="7" name="Chart Placeholder 6"/>
          <p:cNvSpPr>
            <a:spLocks noGrp="1"/>
          </p:cNvSpPr>
          <p:nvPr>
            <p:ph type="chart" sz="quarter" idx="13"/>
          </p:nvPr>
        </p:nvSpPr>
        <p:spPr>
          <a:xfrm>
            <a:off x="334433" y="1339200"/>
            <a:ext cx="11520000" cy="4834800"/>
          </a:xfrm>
        </p:spPr>
        <p:txBody>
          <a:bodyPr/>
          <a:lstStyle/>
          <a:p>
            <a:endParaRPr lang="en-GB" dirty="0"/>
          </a:p>
        </p:txBody>
      </p:sp>
      <p:sp>
        <p:nvSpPr>
          <p:cNvPr id="8" name="Footer Placeholder 7"/>
          <p:cNvSpPr>
            <a:spLocks noGrp="1"/>
          </p:cNvSpPr>
          <p:nvPr>
            <p:ph type="ftr" sz="quarter" idx="14"/>
          </p:nvPr>
        </p:nvSpPr>
        <p:spPr/>
        <p:txBody>
          <a:bodyPr/>
          <a:lstStyle/>
          <a:p>
            <a:endParaRPr lang="en-GB" dirty="0">
              <a:solidFill>
                <a:srgbClr val="5A5A5A">
                  <a:tint val="75000"/>
                </a:srgbClr>
              </a:solidFill>
            </a:endParaRPr>
          </a:p>
        </p:txBody>
      </p:sp>
    </p:spTree>
    <p:extLst>
      <p:ext uri="{BB962C8B-B14F-4D97-AF65-F5344CB8AC3E}">
        <p14:creationId xmlns:p14="http://schemas.microsoft.com/office/powerpoint/2010/main" val="3346084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
        <p:nvSpPr>
          <p:cNvPr id="7" name="Footer Placeholder 6"/>
          <p:cNvSpPr>
            <a:spLocks noGrp="1"/>
          </p:cNvSpPr>
          <p:nvPr>
            <p:ph type="ftr" sz="quarter" idx="13"/>
          </p:nvPr>
        </p:nvSpPr>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160098957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3"/>
          <p:cNvSpPr>
            <a:spLocks noGrp="1"/>
          </p:cNvSpPr>
          <p:nvPr>
            <p:ph type="sldNum" sz="quarter" idx="12"/>
          </p:nvPr>
        </p:nvSpPr>
        <p:spPr>
          <a:xfrm>
            <a:off x="10944832" y="6597352"/>
            <a:ext cx="1247168" cy="260648"/>
          </a:xfrm>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Tree>
    <p:extLst>
      <p:ext uri="{BB962C8B-B14F-4D97-AF65-F5344CB8AC3E}">
        <p14:creationId xmlns:p14="http://schemas.microsoft.com/office/powerpoint/2010/main" val="62094052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3"/>
          <p:cNvSpPr>
            <a:spLocks noGrp="1"/>
          </p:cNvSpPr>
          <p:nvPr>
            <p:ph type="sldNum" sz="quarter" idx="12"/>
          </p:nvPr>
        </p:nvSpPr>
        <p:spPr>
          <a:xfrm>
            <a:off x="10944832" y="6597352"/>
            <a:ext cx="1247168" cy="260648"/>
          </a:xfrm>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Tree>
    <p:extLst>
      <p:ext uri="{BB962C8B-B14F-4D97-AF65-F5344CB8AC3E}">
        <p14:creationId xmlns:p14="http://schemas.microsoft.com/office/powerpoint/2010/main" val="344036108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3"/>
          <p:cNvSpPr>
            <a:spLocks noGrp="1"/>
          </p:cNvSpPr>
          <p:nvPr>
            <p:ph type="sldNum" sz="quarter" idx="12"/>
          </p:nvPr>
        </p:nvSpPr>
        <p:spPr>
          <a:xfrm>
            <a:off x="10944832" y="6597352"/>
            <a:ext cx="1247168" cy="260648"/>
          </a:xfrm>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Tree>
    <p:extLst>
      <p:ext uri="{BB962C8B-B14F-4D97-AF65-F5344CB8AC3E}">
        <p14:creationId xmlns:p14="http://schemas.microsoft.com/office/powerpoint/2010/main" val="310325513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7"/>
          <p:cNvSpPr>
            <a:spLocks noGrp="1"/>
          </p:cNvSpPr>
          <p:nvPr>
            <p:ph type="body" sz="quarter" idx="13"/>
          </p:nvPr>
        </p:nvSpPr>
        <p:spPr>
          <a:xfrm>
            <a:off x="335365" y="6419811"/>
            <a:ext cx="9122833" cy="207749"/>
          </a:xfrm>
        </p:spPr>
        <p:txBody>
          <a:bodyPr anchor="b">
            <a:spAutoFit/>
          </a:bodyPr>
          <a:lstStyle>
            <a:lvl1pPr marL="0" indent="0">
              <a:buNone/>
              <a:defRPr sz="750"/>
            </a:lvl1pPr>
            <a:lvl2pPr marL="342900" indent="0">
              <a:buNone/>
              <a:defRPr sz="825"/>
            </a:lvl2pPr>
            <a:lvl3pPr marL="685800" indent="0">
              <a:buNone/>
              <a:defRPr sz="788"/>
            </a:lvl3pPr>
            <a:lvl4pPr marL="1028700" indent="0">
              <a:buNone/>
              <a:defRPr sz="750"/>
            </a:lvl4pPr>
            <a:lvl5pPr marL="1371600" indent="0">
              <a:buNone/>
              <a:defRPr sz="750"/>
            </a:lvl5pPr>
          </a:lstStyle>
          <a:p>
            <a:pPr lvl="0"/>
            <a:r>
              <a:rPr lang="en-US" smtClean="0"/>
              <a:t>Click to edit Master text styles</a:t>
            </a:r>
          </a:p>
        </p:txBody>
      </p:sp>
      <p:sp>
        <p:nvSpPr>
          <p:cNvPr id="7" name="Slide Number Placeholder 3"/>
          <p:cNvSpPr>
            <a:spLocks noGrp="1"/>
          </p:cNvSpPr>
          <p:nvPr>
            <p:ph type="sldNum" sz="quarter" idx="12"/>
          </p:nvPr>
        </p:nvSpPr>
        <p:spPr>
          <a:xfrm>
            <a:off x="10944832" y="6597352"/>
            <a:ext cx="1247168" cy="260648"/>
          </a:xfrm>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Tree>
    <p:extLst>
      <p:ext uri="{BB962C8B-B14F-4D97-AF65-F5344CB8AC3E}">
        <p14:creationId xmlns:p14="http://schemas.microsoft.com/office/powerpoint/2010/main" val="29134633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
        <p:nvSpPr>
          <p:cNvPr id="7" name="Footer Placeholder 6"/>
          <p:cNvSpPr>
            <a:spLocks noGrp="1"/>
          </p:cNvSpPr>
          <p:nvPr>
            <p:ph type="ftr" sz="quarter" idx="13"/>
          </p:nvPr>
        </p:nvSpPr>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288538067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
        <p:nvSpPr>
          <p:cNvPr id="7" name="Footer Placeholder 6"/>
          <p:cNvSpPr>
            <a:spLocks noGrp="1"/>
          </p:cNvSpPr>
          <p:nvPr>
            <p:ph type="ftr" sz="quarter" idx="13"/>
          </p:nvPr>
        </p:nvSpPr>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228665754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38"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438"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
        <p:nvSpPr>
          <p:cNvPr id="7" name="Footer Placeholder 6"/>
          <p:cNvSpPr>
            <a:spLocks noGrp="1"/>
          </p:cNvSpPr>
          <p:nvPr>
            <p:ph type="ftr" sz="quarter" idx="13"/>
          </p:nvPr>
        </p:nvSpPr>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4282330861"/>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4" y="274638"/>
            <a:ext cx="10972800" cy="914400"/>
          </a:xfrm>
        </p:spPr>
        <p:txBody>
          <a:bodyPr/>
          <a:lstStyle>
            <a:lvl1pPr>
              <a:defRPr>
                <a:solidFill>
                  <a:srgbClr val="6482C3"/>
                </a:solidFill>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a:xfrm>
            <a:off x="1583277" y="6310631"/>
            <a:ext cx="3430209" cy="352424"/>
          </a:xfrm>
        </p:spPr>
        <p:txBody>
          <a:bodyPr/>
          <a:lstStyle/>
          <a:p>
            <a:r>
              <a:rPr lang="en-US" dirty="0" smtClean="0">
                <a:solidFill>
                  <a:srgbClr val="5A5A5A"/>
                </a:solidFill>
              </a:rPr>
              <a:t>FOR INTERNAL USE ONLY,</a:t>
            </a:r>
            <a:br>
              <a:rPr lang="en-US" dirty="0" smtClean="0">
                <a:solidFill>
                  <a:srgbClr val="5A5A5A"/>
                </a:solidFill>
              </a:rPr>
            </a:br>
            <a:r>
              <a:rPr lang="en-US" dirty="0" smtClean="0">
                <a:solidFill>
                  <a:srgbClr val="5A5A5A"/>
                </a:solidFill>
              </a:rPr>
              <a:t>DO NOT DETAIL OR DISTRIBUTE</a:t>
            </a:r>
            <a:endParaRPr lang="en-US" dirty="0">
              <a:solidFill>
                <a:srgbClr val="5A5A5A"/>
              </a:solidFill>
            </a:endParaRPr>
          </a:p>
        </p:txBody>
      </p:sp>
      <p:sp>
        <p:nvSpPr>
          <p:cNvPr id="5" name="Slide Number Placeholder 4"/>
          <p:cNvSpPr>
            <a:spLocks noGrp="1"/>
          </p:cNvSpPr>
          <p:nvPr>
            <p:ph type="sldNum" sz="quarter" idx="12"/>
          </p:nvPr>
        </p:nvSpPr>
        <p:spPr>
          <a:xfrm>
            <a:off x="609601" y="6267465"/>
            <a:ext cx="846667" cy="365125"/>
          </a:xfrm>
        </p:spPr>
        <p:txBody>
          <a:bodyPr/>
          <a:lstStyle/>
          <a:p>
            <a:fld id="{1E3D6C54-B124-AC41-90C1-F7EEF34AAC27}" type="slidenum">
              <a:rPr lang="en-US" smtClean="0">
                <a:solidFill>
                  <a:prstClr val="black">
                    <a:tint val="75000"/>
                  </a:prstClr>
                </a:solidFill>
              </a:rPr>
              <a:pPr/>
              <a:t>‹N°›</a:t>
            </a:fld>
            <a:endParaRPr lang="en-US">
              <a:solidFill>
                <a:prstClr val="black">
                  <a:tint val="75000"/>
                </a:prstClr>
              </a:solidFill>
            </a:endParaRPr>
          </a:p>
        </p:txBody>
      </p:sp>
      <p:sp>
        <p:nvSpPr>
          <p:cNvPr id="9" name="Text Placeholder 4"/>
          <p:cNvSpPr>
            <a:spLocks noGrp="1"/>
          </p:cNvSpPr>
          <p:nvPr>
            <p:ph type="body" sz="quarter" idx="10" hasCustomPrompt="1"/>
          </p:nvPr>
        </p:nvSpPr>
        <p:spPr>
          <a:xfrm>
            <a:off x="609600" y="5575300"/>
            <a:ext cx="9448800" cy="482600"/>
          </a:xfrm>
        </p:spPr>
        <p:txBody>
          <a:bodyPr anchor="b"/>
          <a:lstStyle>
            <a:lvl1pPr marL="0" indent="0">
              <a:buNone/>
              <a:defRPr sz="750" baseline="0"/>
            </a:lvl1pPr>
          </a:lstStyle>
          <a:p>
            <a:r>
              <a:rPr lang="en-US" dirty="0" smtClean="0"/>
              <a:t>*Reference copy goes here in Arial Regular 10pts</a:t>
            </a:r>
            <a:endParaRPr lang="en-US" dirty="0"/>
          </a:p>
        </p:txBody>
      </p:sp>
    </p:spTree>
    <p:extLst>
      <p:ext uri="{BB962C8B-B14F-4D97-AF65-F5344CB8AC3E}">
        <p14:creationId xmlns:p14="http://schemas.microsoft.com/office/powerpoint/2010/main" val="20939413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
        <p:nvSpPr>
          <p:cNvPr id="7" name="Footer Placeholder 6"/>
          <p:cNvSpPr>
            <a:spLocks noGrp="1"/>
          </p:cNvSpPr>
          <p:nvPr>
            <p:ph type="ftr" sz="quarter" idx="13"/>
          </p:nvPr>
        </p:nvSpPr>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550542220"/>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1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7"/>
          <p:cNvSpPr>
            <a:spLocks noGrp="1"/>
          </p:cNvSpPr>
          <p:nvPr>
            <p:ph type="body" sz="quarter" idx="13"/>
          </p:nvPr>
        </p:nvSpPr>
        <p:spPr>
          <a:xfrm>
            <a:off x="335365" y="6419811"/>
            <a:ext cx="9122833" cy="207749"/>
          </a:xfrm>
        </p:spPr>
        <p:txBody>
          <a:bodyPr anchor="b">
            <a:spAutoFit/>
          </a:bodyPr>
          <a:lstStyle>
            <a:lvl1pPr marL="0" indent="0">
              <a:buNone/>
              <a:defRPr sz="750"/>
            </a:lvl1pPr>
            <a:lvl2pPr marL="342900" indent="0">
              <a:buNone/>
              <a:defRPr sz="825"/>
            </a:lvl2pPr>
            <a:lvl3pPr marL="685800" indent="0">
              <a:buNone/>
              <a:defRPr sz="788"/>
            </a:lvl3pPr>
            <a:lvl4pPr marL="1028700" indent="0">
              <a:buNone/>
              <a:defRPr sz="750"/>
            </a:lvl4pPr>
            <a:lvl5pPr marL="1371600" indent="0">
              <a:buNone/>
              <a:defRPr sz="750"/>
            </a:lvl5pPr>
          </a:lstStyle>
          <a:p>
            <a:pPr lvl="0"/>
            <a:r>
              <a:rPr lang="en-US" dirty="0" smtClean="0"/>
              <a:t>Click to edit Master text styles</a:t>
            </a:r>
            <a:endParaRPr lang="en-GB" dirty="0"/>
          </a:p>
        </p:txBody>
      </p:sp>
      <p:sp>
        <p:nvSpPr>
          <p:cNvPr id="7" name="Slide Number Placeholder 3"/>
          <p:cNvSpPr>
            <a:spLocks noGrp="1"/>
          </p:cNvSpPr>
          <p:nvPr>
            <p:ph type="sldNum" sz="quarter" idx="12"/>
          </p:nvPr>
        </p:nvSpPr>
        <p:spPr>
          <a:xfrm>
            <a:off x="10944832" y="6597352"/>
            <a:ext cx="1247168" cy="260648"/>
          </a:xfrm>
        </p:spPr>
        <p:txBody>
          <a:bodyPr/>
          <a:lstStyle/>
          <a:p>
            <a:fld id="{4AD7133C-5F9C-4F7F-9637-3E296898A784}" type="slidenum">
              <a:rPr lang="en-GB" smtClean="0">
                <a:solidFill>
                  <a:srgbClr val="5A5A5A">
                    <a:tint val="75000"/>
                  </a:srgbClr>
                </a:solidFill>
              </a:rPr>
              <a:pPr/>
              <a:t>‹N°›</a:t>
            </a:fld>
            <a:endParaRPr lang="en-GB" dirty="0">
              <a:solidFill>
                <a:srgbClr val="5A5A5A">
                  <a:tint val="75000"/>
                </a:srgbClr>
              </a:solidFill>
            </a:endParaRPr>
          </a:p>
        </p:txBody>
      </p:sp>
    </p:spTree>
    <p:extLst>
      <p:ext uri="{BB962C8B-B14F-4D97-AF65-F5344CB8AC3E}">
        <p14:creationId xmlns:p14="http://schemas.microsoft.com/office/powerpoint/2010/main" val="28823766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6332" y="188642"/>
            <a:ext cx="11519339" cy="2140173"/>
          </a:xfrm>
        </p:spPr>
        <p:txBody>
          <a:bodyPr anchor="b">
            <a:normAutofit/>
          </a:bodyPr>
          <a:lstStyle>
            <a:lvl1pPr algn="ctr">
              <a:defRPr sz="3000">
                <a:solidFill>
                  <a:schemeClr val="accent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013944" y="1500931"/>
            <a:ext cx="10164123" cy="1655762"/>
          </a:xfrm>
        </p:spPr>
        <p:txBody>
          <a:bodyPr/>
          <a:lstStyle>
            <a:lvl1pPr marL="0" indent="0" algn="ctr">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4AD7133C-5F9C-4F7F-9637-3E296898A784}" type="slidenum">
              <a:rPr lang="en-GB" smtClean="0">
                <a:solidFill>
                  <a:srgbClr val="5A5A5A">
                    <a:tint val="75000"/>
                  </a:srgbClr>
                </a:solidFill>
              </a:rPr>
              <a:pPr/>
              <a:t>‹N°›</a:t>
            </a:fld>
            <a:endParaRPr lang="en-GB" dirty="0">
              <a:solidFill>
                <a:srgbClr val="5A5A5A">
                  <a:tint val="75000"/>
                </a:srgbClr>
              </a:solidFill>
            </a:endParaRPr>
          </a:p>
        </p:txBody>
      </p:sp>
      <p:pic>
        <p:nvPicPr>
          <p:cNvPr id="8" name="Picture 7"/>
          <p:cNvPicPr>
            <a:picLocks noChangeAspect="1"/>
          </p:cNvPicPr>
          <p:nvPr userDrawn="1"/>
        </p:nvPicPr>
        <p:blipFill>
          <a:blip r:embed="rId2"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3937471" y="204429"/>
            <a:ext cx="4287580" cy="1011929"/>
          </a:xfrm>
          <a:prstGeom prst="rect">
            <a:avLst/>
          </a:prstGeom>
        </p:spPr>
      </p:pic>
      <p:grpSp>
        <p:nvGrpSpPr>
          <p:cNvPr id="7" name="Group 6"/>
          <p:cNvGrpSpPr/>
          <p:nvPr userDrawn="1"/>
        </p:nvGrpSpPr>
        <p:grpSpPr>
          <a:xfrm>
            <a:off x="4312447" y="3156693"/>
            <a:ext cx="4307317" cy="1326676"/>
            <a:chOff x="3048000" y="2324100"/>
            <a:chExt cx="4908376" cy="2209800"/>
          </a:xfrm>
        </p:grpSpPr>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8901" y="2554412"/>
              <a:ext cx="2657475"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324100"/>
              <a:ext cx="30480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0995146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04788" indent="-204788">
              <a:defRPr/>
            </a:lvl1pPr>
            <a:lvl2pPr marL="401241" indent="-196454">
              <a:defRPr/>
            </a:lvl2pPr>
            <a:lvl3pPr marL="606029" indent="-204788">
              <a:defRPr/>
            </a:lvl3pPr>
            <a:lvl4pPr marL="810816" indent="-204788">
              <a:defRPr/>
            </a:lvl4pPr>
            <a:lvl5pPr marL="1006079" indent="-195263">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4AD7133C-5F9C-4F7F-9637-3E296898A784}" type="slidenum">
              <a:rPr lang="en-GB" smtClean="0">
                <a:solidFill>
                  <a:srgbClr val="5A5A5A">
                    <a:tint val="75000"/>
                  </a:srgbClr>
                </a:solidFill>
              </a:rPr>
              <a:pPr/>
              <a:t>‹N°›</a:t>
            </a:fld>
            <a:endParaRPr lang="en-GB" dirty="0">
              <a:solidFill>
                <a:srgbClr val="5A5A5A">
                  <a:tint val="75000"/>
                </a:srgbClr>
              </a:solidFill>
            </a:endParaRPr>
          </a:p>
        </p:txBody>
      </p:sp>
      <p:sp>
        <p:nvSpPr>
          <p:cNvPr id="8" name="Text Placeholder 7"/>
          <p:cNvSpPr>
            <a:spLocks noGrp="1"/>
          </p:cNvSpPr>
          <p:nvPr>
            <p:ph type="body" sz="quarter" idx="13"/>
          </p:nvPr>
        </p:nvSpPr>
        <p:spPr>
          <a:xfrm>
            <a:off x="335365" y="6419811"/>
            <a:ext cx="9122833" cy="207749"/>
          </a:xfrm>
        </p:spPr>
        <p:txBody>
          <a:bodyPr anchor="b">
            <a:spAutoFit/>
          </a:bodyPr>
          <a:lstStyle>
            <a:lvl1pPr marL="0" indent="0">
              <a:buNone/>
              <a:defRPr sz="750"/>
            </a:lvl1pPr>
            <a:lvl2pPr marL="342900" indent="0">
              <a:buNone/>
              <a:defRPr sz="825"/>
            </a:lvl2pPr>
            <a:lvl3pPr marL="685800" indent="0">
              <a:buNone/>
              <a:defRPr sz="788"/>
            </a:lvl3pPr>
            <a:lvl4pPr marL="1028700" indent="0">
              <a:buNone/>
              <a:defRPr sz="750"/>
            </a:lvl4pPr>
            <a:lvl5pPr marL="1371600" indent="0">
              <a:buNone/>
              <a:defRPr sz="750"/>
            </a:lvl5pPr>
          </a:lstStyle>
          <a:p>
            <a:pPr lvl="0"/>
            <a:r>
              <a:rPr lang="en-US" dirty="0" smtClean="0"/>
              <a:t>Click to edit Master text styles</a:t>
            </a:r>
            <a:endParaRPr lang="en-GB" dirty="0"/>
          </a:p>
        </p:txBody>
      </p:sp>
    </p:spTree>
    <p:extLst>
      <p:ext uri="{BB962C8B-B14F-4D97-AF65-F5344CB8AC3E}">
        <p14:creationId xmlns:p14="http://schemas.microsoft.com/office/powerpoint/2010/main" val="2521902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6"/>
            <a:ext cx="10515600" cy="2852737"/>
          </a:xfrm>
        </p:spPr>
        <p:txBody>
          <a:bodyPr anchor="b">
            <a:normAutofit/>
          </a:bodyPr>
          <a:lstStyle>
            <a:lvl1pPr>
              <a:defRPr sz="3000">
                <a:solidFill>
                  <a:schemeClr val="accent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1" y="4589475"/>
            <a:ext cx="10515600" cy="1500187"/>
          </a:xfrm>
        </p:spPr>
        <p:txBody>
          <a:bodyPr/>
          <a:lstStyle>
            <a:lvl1pPr marL="0" indent="0">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4AD7133C-5F9C-4F7F-9637-3E296898A784}" type="slidenum">
              <a:rPr lang="en-GB" smtClean="0">
                <a:solidFill>
                  <a:srgbClr val="5A5A5A">
                    <a:tint val="75000"/>
                  </a:srgbClr>
                </a:solidFill>
              </a:rPr>
              <a:pPr/>
              <a:t>‹N°›</a:t>
            </a:fld>
            <a:endParaRPr lang="en-GB" dirty="0">
              <a:solidFill>
                <a:srgbClr val="5A5A5A">
                  <a:tint val="75000"/>
                </a:srgbClr>
              </a:solidFill>
            </a:endParaRPr>
          </a:p>
        </p:txBody>
      </p:sp>
    </p:spTree>
    <p:extLst>
      <p:ext uri="{BB962C8B-B14F-4D97-AF65-F5344CB8AC3E}">
        <p14:creationId xmlns:p14="http://schemas.microsoft.com/office/powerpoint/2010/main" val="27971198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36332" y="1340772"/>
            <a:ext cx="5683469" cy="4836195"/>
          </a:xfrm>
        </p:spPr>
        <p:txBody>
          <a:bodyPr/>
          <a:lstStyle>
            <a:lvl1pPr marL="204788" indent="-204788">
              <a:defRPr/>
            </a:lvl1pPr>
            <a:lvl2pPr marL="401241" indent="-196454">
              <a:defRPr/>
            </a:lvl2pPr>
            <a:lvl3pPr marL="608410" indent="-207169">
              <a:defRPr/>
            </a:lvl3pPr>
            <a:lvl4pPr marL="810816" indent="-204788">
              <a:defRPr/>
            </a:lvl4pPr>
            <a:lvl5pPr marL="1006079" indent="-195263">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340772"/>
            <a:ext cx="5683469" cy="4836195"/>
          </a:xfrm>
        </p:spPr>
        <p:txBody>
          <a:bodyPr/>
          <a:lstStyle>
            <a:lvl2pPr marL="398860" indent="-194072">
              <a:defRPr/>
            </a:lvl2pPr>
            <a:lvl3pPr marL="606029" indent="-204788">
              <a:defRPr/>
            </a:lvl3pPr>
            <a:lvl4pPr marL="810816" indent="-196454">
              <a:defRPr/>
            </a:lvl4pPr>
            <a:lvl5pPr marL="1006079" indent="-195263">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4AD7133C-5F9C-4F7F-9637-3E296898A784}" type="slidenum">
              <a:rPr lang="en-GB" smtClean="0">
                <a:solidFill>
                  <a:srgbClr val="5A5A5A">
                    <a:tint val="75000"/>
                  </a:srgbClr>
                </a:solidFill>
              </a:rPr>
              <a:pPr/>
              <a:t>‹N°›</a:t>
            </a:fld>
            <a:endParaRPr lang="en-GB" dirty="0">
              <a:solidFill>
                <a:srgbClr val="5A5A5A">
                  <a:tint val="75000"/>
                </a:srgbClr>
              </a:solidFill>
            </a:endParaRPr>
          </a:p>
        </p:txBody>
      </p:sp>
      <p:sp>
        <p:nvSpPr>
          <p:cNvPr id="8" name="Text Placeholder 7"/>
          <p:cNvSpPr>
            <a:spLocks noGrp="1"/>
          </p:cNvSpPr>
          <p:nvPr>
            <p:ph type="body" sz="quarter" idx="13"/>
          </p:nvPr>
        </p:nvSpPr>
        <p:spPr>
          <a:xfrm>
            <a:off x="335365" y="6419811"/>
            <a:ext cx="9122833" cy="207749"/>
          </a:xfrm>
        </p:spPr>
        <p:txBody>
          <a:bodyPr anchor="b">
            <a:spAutoFit/>
          </a:bodyPr>
          <a:lstStyle>
            <a:lvl1pPr marL="0" indent="0">
              <a:buNone/>
              <a:defRPr sz="750"/>
            </a:lvl1pPr>
            <a:lvl2pPr marL="342900" indent="0">
              <a:buNone/>
              <a:defRPr sz="825"/>
            </a:lvl2pPr>
            <a:lvl3pPr marL="685800" indent="0">
              <a:buNone/>
              <a:defRPr sz="788"/>
            </a:lvl3pPr>
            <a:lvl4pPr marL="1028700" indent="0">
              <a:buNone/>
              <a:defRPr sz="750"/>
            </a:lvl4pPr>
            <a:lvl5pPr marL="1371600" indent="0">
              <a:buNone/>
              <a:defRPr sz="750"/>
            </a:lvl5pPr>
          </a:lstStyle>
          <a:p>
            <a:pPr lvl="0"/>
            <a:r>
              <a:rPr lang="en-US" dirty="0" smtClean="0"/>
              <a:t>Click to edit Master text styles</a:t>
            </a:r>
            <a:endParaRPr lang="en-GB" dirty="0"/>
          </a:p>
        </p:txBody>
      </p:sp>
    </p:spTree>
    <p:extLst>
      <p:ext uri="{BB962C8B-B14F-4D97-AF65-F5344CB8AC3E}">
        <p14:creationId xmlns:p14="http://schemas.microsoft.com/office/powerpoint/2010/main" val="40872048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7"/>
          <p:cNvSpPr>
            <a:spLocks noGrp="1"/>
          </p:cNvSpPr>
          <p:nvPr>
            <p:ph type="body" sz="quarter" idx="13"/>
          </p:nvPr>
        </p:nvSpPr>
        <p:spPr>
          <a:xfrm>
            <a:off x="335365" y="6419811"/>
            <a:ext cx="9122833" cy="207749"/>
          </a:xfrm>
        </p:spPr>
        <p:txBody>
          <a:bodyPr anchor="b">
            <a:spAutoFit/>
          </a:bodyPr>
          <a:lstStyle>
            <a:lvl1pPr marL="0" indent="0">
              <a:buNone/>
              <a:defRPr sz="750"/>
            </a:lvl1pPr>
            <a:lvl2pPr marL="342900" indent="0">
              <a:buNone/>
              <a:defRPr sz="825"/>
            </a:lvl2pPr>
            <a:lvl3pPr marL="685800" indent="0">
              <a:buNone/>
              <a:defRPr sz="788"/>
            </a:lvl3pPr>
            <a:lvl4pPr marL="1028700" indent="0">
              <a:buNone/>
              <a:defRPr sz="750"/>
            </a:lvl4pPr>
            <a:lvl5pPr marL="1371600" indent="0">
              <a:buNone/>
              <a:defRPr sz="750"/>
            </a:lvl5pPr>
          </a:lstStyle>
          <a:p>
            <a:pPr lvl="0"/>
            <a:r>
              <a:rPr lang="en-US" dirty="0" smtClean="0"/>
              <a:t>Click to edit Master text styles</a:t>
            </a:r>
            <a:endParaRPr lang="en-GB" dirty="0"/>
          </a:p>
        </p:txBody>
      </p:sp>
      <p:sp>
        <p:nvSpPr>
          <p:cNvPr id="7" name="Slide Number Placeholder 3"/>
          <p:cNvSpPr>
            <a:spLocks noGrp="1"/>
          </p:cNvSpPr>
          <p:nvPr>
            <p:ph type="sldNum" sz="quarter" idx="12"/>
          </p:nvPr>
        </p:nvSpPr>
        <p:spPr>
          <a:xfrm>
            <a:off x="10944832" y="6597352"/>
            <a:ext cx="1247168" cy="260648"/>
          </a:xfrm>
        </p:spPr>
        <p:txBody>
          <a:bodyPr/>
          <a:lstStyle/>
          <a:p>
            <a:fld id="{4AD7133C-5F9C-4F7F-9637-3E296898A784}" type="slidenum">
              <a:rPr lang="en-GB" smtClean="0">
                <a:solidFill>
                  <a:srgbClr val="5A5A5A">
                    <a:tint val="75000"/>
                  </a:srgbClr>
                </a:solidFill>
              </a:rPr>
              <a:pPr/>
              <a:t>‹N°›</a:t>
            </a:fld>
            <a:endParaRPr lang="en-GB" dirty="0">
              <a:solidFill>
                <a:srgbClr val="5A5A5A">
                  <a:tint val="75000"/>
                </a:srgbClr>
              </a:solidFill>
            </a:endParaRPr>
          </a:p>
        </p:txBody>
      </p:sp>
    </p:spTree>
    <p:extLst>
      <p:ext uri="{BB962C8B-B14F-4D97-AF65-F5344CB8AC3E}">
        <p14:creationId xmlns:p14="http://schemas.microsoft.com/office/powerpoint/2010/main" val="32068011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AD7133C-5F9C-4F7F-9637-3E296898A784}" type="slidenum">
              <a:rPr lang="en-GB" smtClean="0">
                <a:solidFill>
                  <a:srgbClr val="5A5A5A">
                    <a:tint val="75000"/>
                  </a:srgbClr>
                </a:solidFill>
              </a:rPr>
              <a:pPr/>
              <a:t>‹N°›</a:t>
            </a:fld>
            <a:endParaRPr lang="en-GB" dirty="0">
              <a:solidFill>
                <a:srgbClr val="5A5A5A">
                  <a:tint val="75000"/>
                </a:srgbClr>
              </a:solidFill>
            </a:endParaRPr>
          </a:p>
        </p:txBody>
      </p:sp>
    </p:spTree>
    <p:extLst>
      <p:ext uri="{BB962C8B-B14F-4D97-AF65-F5344CB8AC3E}">
        <p14:creationId xmlns:p14="http://schemas.microsoft.com/office/powerpoint/2010/main" val="4153300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5" name="Slide Number Placeholder 4"/>
          <p:cNvSpPr>
            <a:spLocks noGrp="1"/>
          </p:cNvSpPr>
          <p:nvPr>
            <p:ph type="sldNum" sz="quarter" idx="12"/>
          </p:nvPr>
        </p:nvSpPr>
        <p:spPr/>
        <p:txBody>
          <a:bodyPr/>
          <a:lstStyle/>
          <a:p>
            <a:fld id="{4AD7133C-5F9C-4F7F-9637-3E296898A784}" type="slidenum">
              <a:rPr lang="en-GB" smtClean="0">
                <a:solidFill>
                  <a:srgbClr val="5A5A5A">
                    <a:tint val="75000"/>
                  </a:srgbClr>
                </a:solidFill>
              </a:rPr>
              <a:pPr/>
              <a:t>‹N°›</a:t>
            </a:fld>
            <a:endParaRPr lang="en-GB" dirty="0">
              <a:solidFill>
                <a:srgbClr val="5A5A5A">
                  <a:tint val="75000"/>
                </a:srgbClr>
              </a:solidFill>
            </a:endParaRPr>
          </a:p>
        </p:txBody>
      </p:sp>
      <p:sp>
        <p:nvSpPr>
          <p:cNvPr id="7" name="Table Placeholder 6"/>
          <p:cNvSpPr>
            <a:spLocks noGrp="1"/>
          </p:cNvSpPr>
          <p:nvPr>
            <p:ph type="tbl" sz="quarter" idx="13"/>
          </p:nvPr>
        </p:nvSpPr>
        <p:spPr>
          <a:xfrm>
            <a:off x="336000" y="1339200"/>
            <a:ext cx="11520000" cy="4834800"/>
          </a:xfrm>
        </p:spPr>
        <p:txBody>
          <a:bodyPr/>
          <a:lstStyle/>
          <a:p>
            <a:endParaRPr lang="en-GB" dirty="0"/>
          </a:p>
        </p:txBody>
      </p:sp>
      <p:sp>
        <p:nvSpPr>
          <p:cNvPr id="8" name="Footer Placeholder 7"/>
          <p:cNvSpPr>
            <a:spLocks noGrp="1"/>
          </p:cNvSpPr>
          <p:nvPr>
            <p:ph type="ftr" sz="quarter" idx="14"/>
          </p:nvPr>
        </p:nvSpPr>
        <p:spPr/>
        <p:txBody>
          <a:bodyPr/>
          <a:lstStyle/>
          <a:p>
            <a:endParaRPr lang="en-GB" dirty="0">
              <a:solidFill>
                <a:srgbClr val="5A5A5A">
                  <a:tint val="75000"/>
                </a:srgbClr>
              </a:solidFill>
            </a:endParaRPr>
          </a:p>
        </p:txBody>
      </p:sp>
    </p:spTree>
    <p:extLst>
      <p:ext uri="{BB962C8B-B14F-4D97-AF65-F5344CB8AC3E}">
        <p14:creationId xmlns:p14="http://schemas.microsoft.com/office/powerpoint/2010/main" val="10162695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Fig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p>
            <a:fld id="{4AD7133C-5F9C-4F7F-9637-3E296898A784}" type="slidenum">
              <a:rPr lang="en-GB" smtClean="0">
                <a:solidFill>
                  <a:srgbClr val="5A5A5A">
                    <a:tint val="75000"/>
                  </a:srgbClr>
                </a:solidFill>
              </a:rPr>
              <a:pPr/>
              <a:t>‹N°›</a:t>
            </a:fld>
            <a:endParaRPr lang="en-GB" dirty="0">
              <a:solidFill>
                <a:srgbClr val="5A5A5A">
                  <a:tint val="75000"/>
                </a:srgbClr>
              </a:solidFill>
            </a:endParaRPr>
          </a:p>
        </p:txBody>
      </p:sp>
      <p:sp>
        <p:nvSpPr>
          <p:cNvPr id="7" name="Chart Placeholder 6"/>
          <p:cNvSpPr>
            <a:spLocks noGrp="1"/>
          </p:cNvSpPr>
          <p:nvPr>
            <p:ph type="chart" sz="quarter" idx="13"/>
          </p:nvPr>
        </p:nvSpPr>
        <p:spPr>
          <a:xfrm>
            <a:off x="334433" y="1339200"/>
            <a:ext cx="11520000" cy="4834800"/>
          </a:xfrm>
        </p:spPr>
        <p:txBody>
          <a:bodyPr/>
          <a:lstStyle/>
          <a:p>
            <a:endParaRPr lang="en-GB" dirty="0"/>
          </a:p>
        </p:txBody>
      </p:sp>
      <p:sp>
        <p:nvSpPr>
          <p:cNvPr id="8" name="Footer Placeholder 7"/>
          <p:cNvSpPr>
            <a:spLocks noGrp="1"/>
          </p:cNvSpPr>
          <p:nvPr>
            <p:ph type="ftr" sz="quarter" idx="14"/>
          </p:nvPr>
        </p:nvSpPr>
        <p:spPr/>
        <p:txBody>
          <a:bodyPr/>
          <a:lstStyle/>
          <a:p>
            <a:endParaRPr lang="en-GB" dirty="0">
              <a:solidFill>
                <a:srgbClr val="5A5A5A">
                  <a:tint val="75000"/>
                </a:srgbClr>
              </a:solidFill>
            </a:endParaRPr>
          </a:p>
        </p:txBody>
      </p:sp>
    </p:spTree>
    <p:extLst>
      <p:ext uri="{BB962C8B-B14F-4D97-AF65-F5344CB8AC3E}">
        <p14:creationId xmlns:p14="http://schemas.microsoft.com/office/powerpoint/2010/main" val="28020841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
        <p:nvSpPr>
          <p:cNvPr id="7" name="Footer Placeholder 6"/>
          <p:cNvSpPr>
            <a:spLocks noGrp="1"/>
          </p:cNvSpPr>
          <p:nvPr>
            <p:ph type="ftr" sz="quarter" idx="13"/>
          </p:nvPr>
        </p:nvSpPr>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2025741368"/>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3"/>
          <p:cNvSpPr>
            <a:spLocks noGrp="1"/>
          </p:cNvSpPr>
          <p:nvPr>
            <p:ph type="sldNum" sz="quarter" idx="12"/>
          </p:nvPr>
        </p:nvSpPr>
        <p:spPr>
          <a:xfrm>
            <a:off x="10944832" y="6597352"/>
            <a:ext cx="1247168" cy="260648"/>
          </a:xfrm>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Tree>
    <p:extLst>
      <p:ext uri="{BB962C8B-B14F-4D97-AF65-F5344CB8AC3E}">
        <p14:creationId xmlns:p14="http://schemas.microsoft.com/office/powerpoint/2010/main" val="316009533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3"/>
          <p:cNvSpPr>
            <a:spLocks noGrp="1"/>
          </p:cNvSpPr>
          <p:nvPr>
            <p:ph type="sldNum" sz="quarter" idx="12"/>
          </p:nvPr>
        </p:nvSpPr>
        <p:spPr>
          <a:xfrm>
            <a:off x="10944832" y="6597352"/>
            <a:ext cx="1247168" cy="260648"/>
          </a:xfrm>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Tree>
    <p:extLst>
      <p:ext uri="{BB962C8B-B14F-4D97-AF65-F5344CB8AC3E}">
        <p14:creationId xmlns:p14="http://schemas.microsoft.com/office/powerpoint/2010/main" val="1113990755"/>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3"/>
          <p:cNvSpPr>
            <a:spLocks noGrp="1"/>
          </p:cNvSpPr>
          <p:nvPr>
            <p:ph type="sldNum" sz="quarter" idx="12"/>
          </p:nvPr>
        </p:nvSpPr>
        <p:spPr>
          <a:xfrm>
            <a:off x="10944832" y="6597352"/>
            <a:ext cx="1247168" cy="260648"/>
          </a:xfrm>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Tree>
    <p:extLst>
      <p:ext uri="{BB962C8B-B14F-4D97-AF65-F5344CB8AC3E}">
        <p14:creationId xmlns:p14="http://schemas.microsoft.com/office/powerpoint/2010/main" val="1832356648"/>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4" y="274638"/>
            <a:ext cx="10972800" cy="914400"/>
          </a:xfrm>
        </p:spPr>
        <p:txBody>
          <a:bodyPr/>
          <a:lstStyle>
            <a:lvl1pPr>
              <a:defRPr>
                <a:solidFill>
                  <a:srgbClr val="6482C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599" y="1371600"/>
            <a:ext cx="10972800" cy="4781874"/>
          </a:xfrm>
        </p:spPr>
        <p:txBody>
          <a:bodyPr/>
          <a:lstStyle>
            <a:lvl1pPr>
              <a:defRPr>
                <a:solidFill>
                  <a:srgbClr val="5A5A5A"/>
                </a:solidFill>
              </a:defRPr>
            </a:lvl1pPr>
            <a:lvl2pPr>
              <a:defRPr sz="1650">
                <a:solidFill>
                  <a:srgbClr val="5A5A5A"/>
                </a:solidFill>
              </a:defRPr>
            </a:lvl2pPr>
            <a:lvl3pPr>
              <a:defRPr>
                <a:solidFill>
                  <a:srgbClr val="5A5A5A"/>
                </a:solidFill>
              </a:defRPr>
            </a:lvl3pPr>
            <a:lvl4pPr>
              <a:defRPr>
                <a:solidFill>
                  <a:srgbClr val="5A5A5A"/>
                </a:solidFill>
              </a:defRPr>
            </a:lvl4pPr>
            <a:lvl5pPr>
              <a:defRPr>
                <a:solidFill>
                  <a:srgbClr val="5A5A5A"/>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3"/>
          </p:nvPr>
        </p:nvSpPr>
        <p:spPr>
          <a:xfrm>
            <a:off x="1583274" y="6300471"/>
            <a:ext cx="3430209" cy="352424"/>
          </a:xfrm>
          <a:prstGeom prst="rect">
            <a:avLst/>
          </a:prstGeom>
        </p:spPr>
        <p:txBody>
          <a:bodyPr vert="horz" lIns="0" tIns="0" rIns="0" bIns="0" rtlCol="0" anchor="t" anchorCtr="0">
            <a:noAutofit/>
          </a:bodyPr>
          <a:lstStyle>
            <a:lvl1pPr algn="l">
              <a:defRPr sz="675">
                <a:solidFill>
                  <a:schemeClr val="bg1"/>
                </a:solidFill>
                <a:latin typeface="Arial"/>
              </a:defRPr>
            </a:lvl1pPr>
          </a:lstStyle>
          <a:p>
            <a:r>
              <a:rPr lang="en-US" dirty="0" smtClean="0">
                <a:solidFill>
                  <a:srgbClr val="FFFFFF"/>
                </a:solidFill>
              </a:rPr>
              <a:t>FOR INTERNAL USE ONLY,</a:t>
            </a:r>
            <a:br>
              <a:rPr lang="en-US" dirty="0" smtClean="0">
                <a:solidFill>
                  <a:srgbClr val="FFFFFF"/>
                </a:solidFill>
              </a:rPr>
            </a:br>
            <a:r>
              <a:rPr lang="en-US" dirty="0" smtClean="0">
                <a:solidFill>
                  <a:srgbClr val="FFFFFF"/>
                </a:solidFill>
              </a:rPr>
              <a:t>DO NOT DETAIL OR DISTRIBUTE</a:t>
            </a:r>
            <a:endParaRPr lang="en-US" dirty="0">
              <a:solidFill>
                <a:srgbClr val="FFFFFF"/>
              </a:solidFill>
            </a:endParaRPr>
          </a:p>
        </p:txBody>
      </p:sp>
      <p:sp>
        <p:nvSpPr>
          <p:cNvPr id="12" name="Slide Number Placeholder 5"/>
          <p:cNvSpPr>
            <a:spLocks noGrp="1"/>
          </p:cNvSpPr>
          <p:nvPr>
            <p:ph type="sldNum" sz="quarter" idx="4"/>
          </p:nvPr>
        </p:nvSpPr>
        <p:spPr>
          <a:xfrm>
            <a:off x="609601" y="6267461"/>
            <a:ext cx="846667" cy="365125"/>
          </a:xfrm>
          <a:prstGeom prst="rect">
            <a:avLst/>
          </a:prstGeom>
        </p:spPr>
        <p:txBody>
          <a:bodyPr vert="horz" lIns="0" tIns="0" rIns="0" bIns="0" rtlCol="0" anchor="t" anchorCtr="0">
            <a:noAutofit/>
          </a:bodyPr>
          <a:lstStyle>
            <a:lvl1pPr algn="l">
              <a:defRPr sz="1500">
                <a:solidFill>
                  <a:schemeClr val="bg1"/>
                </a:solidFill>
                <a:latin typeface="Arial"/>
              </a:defRPr>
            </a:lvl1pPr>
          </a:lstStyle>
          <a:p>
            <a:fld id="{1E3D6C54-B124-AC41-90C1-F7EEF34AAC27}" type="slidenum">
              <a:rPr lang="en-US" smtClean="0">
                <a:solidFill>
                  <a:srgbClr val="FFFFFF"/>
                </a:solidFill>
              </a:rPr>
              <a:pPr/>
              <a:t>‹N°›</a:t>
            </a:fld>
            <a:endParaRPr lang="en-US" dirty="0">
              <a:solidFill>
                <a:srgbClr val="FFFFFF"/>
              </a:solidFill>
            </a:endParaRPr>
          </a:p>
        </p:txBody>
      </p:sp>
    </p:spTree>
    <p:extLst>
      <p:ext uri="{BB962C8B-B14F-4D97-AF65-F5344CB8AC3E}">
        <p14:creationId xmlns:p14="http://schemas.microsoft.com/office/powerpoint/2010/main" val="12619751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7"/>
          <p:cNvSpPr>
            <a:spLocks noGrp="1"/>
          </p:cNvSpPr>
          <p:nvPr>
            <p:ph type="body" sz="quarter" idx="13"/>
          </p:nvPr>
        </p:nvSpPr>
        <p:spPr>
          <a:xfrm>
            <a:off x="335365" y="6419811"/>
            <a:ext cx="9122833" cy="207749"/>
          </a:xfrm>
        </p:spPr>
        <p:txBody>
          <a:bodyPr anchor="b">
            <a:spAutoFit/>
          </a:bodyPr>
          <a:lstStyle>
            <a:lvl1pPr marL="0" indent="0">
              <a:buNone/>
              <a:defRPr sz="750"/>
            </a:lvl1pPr>
            <a:lvl2pPr marL="342900" indent="0">
              <a:buNone/>
              <a:defRPr sz="825"/>
            </a:lvl2pPr>
            <a:lvl3pPr marL="685800" indent="0">
              <a:buNone/>
              <a:defRPr sz="788"/>
            </a:lvl3pPr>
            <a:lvl4pPr marL="1028700" indent="0">
              <a:buNone/>
              <a:defRPr sz="750"/>
            </a:lvl4pPr>
            <a:lvl5pPr marL="1371600" indent="0">
              <a:buNone/>
              <a:defRPr sz="750"/>
            </a:lvl5pPr>
          </a:lstStyle>
          <a:p>
            <a:pPr lvl="0"/>
            <a:r>
              <a:rPr lang="en-US" smtClean="0"/>
              <a:t>Click to edit Master text styles</a:t>
            </a:r>
          </a:p>
        </p:txBody>
      </p:sp>
      <p:sp>
        <p:nvSpPr>
          <p:cNvPr id="7" name="Slide Number Placeholder 3"/>
          <p:cNvSpPr>
            <a:spLocks noGrp="1"/>
          </p:cNvSpPr>
          <p:nvPr>
            <p:ph type="sldNum" sz="quarter" idx="12"/>
          </p:nvPr>
        </p:nvSpPr>
        <p:spPr>
          <a:xfrm>
            <a:off x="10944832" y="6597352"/>
            <a:ext cx="1247168" cy="260648"/>
          </a:xfrm>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Tree>
    <p:extLst>
      <p:ext uri="{BB962C8B-B14F-4D97-AF65-F5344CB8AC3E}">
        <p14:creationId xmlns:p14="http://schemas.microsoft.com/office/powerpoint/2010/main" val="12205726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
        <p:nvSpPr>
          <p:cNvPr id="7" name="Footer Placeholder 6"/>
          <p:cNvSpPr>
            <a:spLocks noGrp="1"/>
          </p:cNvSpPr>
          <p:nvPr>
            <p:ph type="ftr" sz="quarter" idx="13"/>
          </p:nvPr>
        </p:nvSpPr>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2829245538"/>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4" y="274638"/>
            <a:ext cx="10972800" cy="914400"/>
          </a:xfrm>
        </p:spPr>
        <p:txBody>
          <a:bodyPr/>
          <a:lstStyle>
            <a:lvl1pPr>
              <a:defRPr>
                <a:solidFill>
                  <a:srgbClr val="6482C3"/>
                </a:solidFill>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a:xfrm>
            <a:off x="1583275" y="6310631"/>
            <a:ext cx="3430209" cy="352424"/>
          </a:xfrm>
          <a:prstGeom prst="rect">
            <a:avLst/>
          </a:prstGeom>
        </p:spPr>
        <p:txBody>
          <a:bodyPr/>
          <a:lstStyle/>
          <a:p>
            <a:r>
              <a:rPr lang="en-US" dirty="0">
                <a:solidFill>
                  <a:srgbClr val="FFFFFF"/>
                </a:solidFill>
              </a:rPr>
              <a:t>FOR INTERNAL USE ONLY,</a:t>
            </a:r>
            <a:br>
              <a:rPr lang="en-US" dirty="0">
                <a:solidFill>
                  <a:srgbClr val="FFFFFF"/>
                </a:solidFill>
              </a:rPr>
            </a:br>
            <a:r>
              <a:rPr lang="en-US" dirty="0">
                <a:solidFill>
                  <a:srgbClr val="FFFFFF"/>
                </a:solidFill>
              </a:rPr>
              <a:t>DO NOT DETAIL OR DISTRIBUTE</a:t>
            </a:r>
          </a:p>
        </p:txBody>
      </p:sp>
      <p:sp>
        <p:nvSpPr>
          <p:cNvPr id="5" name="Slide Number Placeholder 4"/>
          <p:cNvSpPr>
            <a:spLocks noGrp="1"/>
          </p:cNvSpPr>
          <p:nvPr>
            <p:ph type="sldNum" sz="quarter" idx="12"/>
          </p:nvPr>
        </p:nvSpPr>
        <p:spPr>
          <a:xfrm>
            <a:off x="609601" y="6267463"/>
            <a:ext cx="846667" cy="365125"/>
          </a:xfrm>
        </p:spPr>
        <p:txBody>
          <a:bodyPr/>
          <a:lstStyle/>
          <a:p>
            <a:fld id="{1E3D6C54-B124-AC41-90C1-F7EEF34AAC27}" type="slidenum">
              <a:rPr lang="en-US" smtClean="0">
                <a:solidFill>
                  <a:srgbClr val="FFFFFF"/>
                </a:solidFill>
              </a:rPr>
              <a:pPr/>
              <a:t>‹N°›</a:t>
            </a:fld>
            <a:endParaRPr lang="en-US">
              <a:solidFill>
                <a:srgbClr val="FFFFFF"/>
              </a:solidFill>
            </a:endParaRPr>
          </a:p>
        </p:txBody>
      </p:sp>
      <p:sp>
        <p:nvSpPr>
          <p:cNvPr id="9" name="Text Placeholder 4"/>
          <p:cNvSpPr>
            <a:spLocks noGrp="1"/>
          </p:cNvSpPr>
          <p:nvPr>
            <p:ph type="body" sz="quarter" idx="10" hasCustomPrompt="1"/>
          </p:nvPr>
        </p:nvSpPr>
        <p:spPr>
          <a:xfrm>
            <a:off x="609600" y="5575300"/>
            <a:ext cx="9448800" cy="482600"/>
          </a:xfrm>
        </p:spPr>
        <p:txBody>
          <a:bodyPr anchor="b"/>
          <a:lstStyle>
            <a:lvl1pPr marL="0" indent="0">
              <a:buNone/>
              <a:defRPr sz="750" baseline="0"/>
            </a:lvl1pPr>
          </a:lstStyle>
          <a:p>
            <a:r>
              <a:rPr lang="en-US" dirty="0" smtClean="0"/>
              <a:t>*Reference copy goes here in Arial Regular 10pts</a:t>
            </a:r>
            <a:endParaRPr lang="en-US" dirty="0"/>
          </a:p>
        </p:txBody>
      </p:sp>
    </p:spTree>
    <p:extLst>
      <p:ext uri="{BB962C8B-B14F-4D97-AF65-F5344CB8AC3E}">
        <p14:creationId xmlns:p14="http://schemas.microsoft.com/office/powerpoint/2010/main" val="39300709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
        <p:nvSpPr>
          <p:cNvPr id="7" name="Footer Placeholder 6"/>
          <p:cNvSpPr>
            <a:spLocks noGrp="1"/>
          </p:cNvSpPr>
          <p:nvPr>
            <p:ph type="ftr" sz="quarter" idx="13"/>
          </p:nvPr>
        </p:nvSpPr>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2529779607"/>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4" y="274638"/>
            <a:ext cx="10972800" cy="914400"/>
          </a:xfrm>
        </p:spPr>
        <p:txBody>
          <a:bodyPr/>
          <a:lstStyle>
            <a:lvl1pPr>
              <a:defRPr>
                <a:solidFill>
                  <a:srgbClr val="6482C3"/>
                </a:solidFill>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a:xfrm>
            <a:off x="1583277" y="6310631"/>
            <a:ext cx="3430209" cy="352424"/>
          </a:xfrm>
        </p:spPr>
        <p:txBody>
          <a:bodyPr/>
          <a:lstStyle/>
          <a:p>
            <a:r>
              <a:rPr lang="en-US" dirty="0" smtClean="0">
                <a:solidFill>
                  <a:srgbClr val="5A5A5A"/>
                </a:solidFill>
              </a:rPr>
              <a:t>FOR INTERNAL USE ONLY,</a:t>
            </a:r>
            <a:br>
              <a:rPr lang="en-US" dirty="0" smtClean="0">
                <a:solidFill>
                  <a:srgbClr val="5A5A5A"/>
                </a:solidFill>
              </a:rPr>
            </a:br>
            <a:r>
              <a:rPr lang="en-US" dirty="0" smtClean="0">
                <a:solidFill>
                  <a:srgbClr val="5A5A5A"/>
                </a:solidFill>
              </a:rPr>
              <a:t>DO NOT DETAIL OR DISTRIBUTE</a:t>
            </a:r>
            <a:endParaRPr lang="en-US" dirty="0">
              <a:solidFill>
                <a:srgbClr val="5A5A5A"/>
              </a:solidFill>
            </a:endParaRPr>
          </a:p>
        </p:txBody>
      </p:sp>
      <p:sp>
        <p:nvSpPr>
          <p:cNvPr id="5" name="Slide Number Placeholder 4"/>
          <p:cNvSpPr>
            <a:spLocks noGrp="1"/>
          </p:cNvSpPr>
          <p:nvPr>
            <p:ph type="sldNum" sz="quarter" idx="12"/>
          </p:nvPr>
        </p:nvSpPr>
        <p:spPr>
          <a:xfrm>
            <a:off x="609601" y="6267465"/>
            <a:ext cx="846667" cy="365125"/>
          </a:xfrm>
        </p:spPr>
        <p:txBody>
          <a:bodyPr/>
          <a:lstStyle/>
          <a:p>
            <a:fld id="{1E3D6C54-B124-AC41-90C1-F7EEF34AAC27}" type="slidenum">
              <a:rPr lang="en-US" smtClean="0">
                <a:solidFill>
                  <a:prstClr val="black">
                    <a:tint val="75000"/>
                  </a:prstClr>
                </a:solidFill>
              </a:rPr>
              <a:pPr/>
              <a:t>‹N°›</a:t>
            </a:fld>
            <a:endParaRPr lang="en-US">
              <a:solidFill>
                <a:prstClr val="black">
                  <a:tint val="75000"/>
                </a:prstClr>
              </a:solidFill>
            </a:endParaRPr>
          </a:p>
        </p:txBody>
      </p:sp>
      <p:sp>
        <p:nvSpPr>
          <p:cNvPr id="9" name="Text Placeholder 4"/>
          <p:cNvSpPr>
            <a:spLocks noGrp="1"/>
          </p:cNvSpPr>
          <p:nvPr>
            <p:ph type="body" sz="quarter" idx="10" hasCustomPrompt="1"/>
          </p:nvPr>
        </p:nvSpPr>
        <p:spPr>
          <a:xfrm>
            <a:off x="609600" y="5575300"/>
            <a:ext cx="9448800" cy="482600"/>
          </a:xfrm>
        </p:spPr>
        <p:txBody>
          <a:bodyPr anchor="b"/>
          <a:lstStyle>
            <a:lvl1pPr marL="0" indent="0">
              <a:buNone/>
              <a:defRPr sz="750" baseline="0"/>
            </a:lvl1pPr>
          </a:lstStyle>
          <a:p>
            <a:r>
              <a:rPr lang="en-US" dirty="0" smtClean="0"/>
              <a:t>*Reference copy goes here in Arial Regular 10pts</a:t>
            </a:r>
            <a:endParaRPr lang="en-US" dirty="0"/>
          </a:p>
        </p:txBody>
      </p:sp>
    </p:spTree>
    <p:extLst>
      <p:ext uri="{BB962C8B-B14F-4D97-AF65-F5344CB8AC3E}">
        <p14:creationId xmlns:p14="http://schemas.microsoft.com/office/powerpoint/2010/main" val="14768000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
        <p:nvSpPr>
          <p:cNvPr id="7" name="Footer Placeholder 6"/>
          <p:cNvSpPr>
            <a:spLocks noGrp="1"/>
          </p:cNvSpPr>
          <p:nvPr>
            <p:ph type="ftr" sz="quarter" idx="13"/>
          </p:nvPr>
        </p:nvSpPr>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2696791437"/>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userDrawn="1">
  <p:cSld name="1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7"/>
          <p:cNvSpPr>
            <a:spLocks noGrp="1"/>
          </p:cNvSpPr>
          <p:nvPr>
            <p:ph type="body" sz="quarter" idx="13"/>
          </p:nvPr>
        </p:nvSpPr>
        <p:spPr>
          <a:xfrm>
            <a:off x="335365" y="6419811"/>
            <a:ext cx="9122833" cy="207749"/>
          </a:xfrm>
        </p:spPr>
        <p:txBody>
          <a:bodyPr anchor="b">
            <a:spAutoFit/>
          </a:bodyPr>
          <a:lstStyle>
            <a:lvl1pPr marL="0" indent="0">
              <a:buNone/>
              <a:defRPr sz="750"/>
            </a:lvl1pPr>
            <a:lvl2pPr marL="342900" indent="0">
              <a:buNone/>
              <a:defRPr sz="825"/>
            </a:lvl2pPr>
            <a:lvl3pPr marL="685800" indent="0">
              <a:buNone/>
              <a:defRPr sz="788"/>
            </a:lvl3pPr>
            <a:lvl4pPr marL="1028700" indent="0">
              <a:buNone/>
              <a:defRPr sz="750"/>
            </a:lvl4pPr>
            <a:lvl5pPr marL="1371600" indent="0">
              <a:buNone/>
              <a:defRPr sz="750"/>
            </a:lvl5pPr>
          </a:lstStyle>
          <a:p>
            <a:pPr lvl="0"/>
            <a:r>
              <a:rPr lang="en-US" dirty="0" smtClean="0"/>
              <a:t>Click to edit Master text styles</a:t>
            </a:r>
            <a:endParaRPr lang="en-GB" dirty="0"/>
          </a:p>
        </p:txBody>
      </p:sp>
      <p:sp>
        <p:nvSpPr>
          <p:cNvPr id="7" name="Slide Number Placeholder 3"/>
          <p:cNvSpPr>
            <a:spLocks noGrp="1"/>
          </p:cNvSpPr>
          <p:nvPr>
            <p:ph type="sldNum" sz="quarter" idx="12"/>
          </p:nvPr>
        </p:nvSpPr>
        <p:spPr>
          <a:xfrm>
            <a:off x="10944832" y="6597352"/>
            <a:ext cx="1247168" cy="260648"/>
          </a:xfrm>
        </p:spPr>
        <p:txBody>
          <a:bodyPr/>
          <a:lstStyle/>
          <a:p>
            <a:fld id="{4AD7133C-5F9C-4F7F-9637-3E296898A784}" type="slidenum">
              <a:rPr lang="en-GB" smtClean="0">
                <a:solidFill>
                  <a:srgbClr val="5A5A5A">
                    <a:tint val="75000"/>
                  </a:srgbClr>
                </a:solidFill>
              </a:rPr>
              <a:pPr/>
              <a:t>‹N°›</a:t>
            </a:fld>
            <a:endParaRPr lang="en-GB" dirty="0">
              <a:solidFill>
                <a:srgbClr val="5A5A5A">
                  <a:tint val="75000"/>
                </a:srgbClr>
              </a:solidFill>
            </a:endParaRPr>
          </a:p>
        </p:txBody>
      </p:sp>
    </p:spTree>
    <p:extLst>
      <p:ext uri="{BB962C8B-B14F-4D97-AF65-F5344CB8AC3E}">
        <p14:creationId xmlns:p14="http://schemas.microsoft.com/office/powerpoint/2010/main" val="9356396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6332" y="188642"/>
            <a:ext cx="11519339" cy="2140173"/>
          </a:xfrm>
        </p:spPr>
        <p:txBody>
          <a:bodyPr anchor="b">
            <a:normAutofit/>
          </a:bodyPr>
          <a:lstStyle>
            <a:lvl1pPr algn="ctr">
              <a:defRPr sz="3000">
                <a:solidFill>
                  <a:schemeClr val="accent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013944" y="1500931"/>
            <a:ext cx="10164123" cy="1655762"/>
          </a:xfrm>
        </p:spPr>
        <p:txBody>
          <a:bodyPr/>
          <a:lstStyle>
            <a:lvl1pPr marL="0" indent="0" algn="ctr">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4AD7133C-5F9C-4F7F-9637-3E296898A784}" type="slidenum">
              <a:rPr lang="en-GB" smtClean="0">
                <a:solidFill>
                  <a:srgbClr val="5A5A5A">
                    <a:tint val="75000"/>
                  </a:srgbClr>
                </a:solidFill>
              </a:rPr>
              <a:pPr/>
              <a:t>‹N°›</a:t>
            </a:fld>
            <a:endParaRPr lang="en-GB" dirty="0">
              <a:solidFill>
                <a:srgbClr val="5A5A5A">
                  <a:tint val="75000"/>
                </a:srgbClr>
              </a:solidFill>
            </a:endParaRPr>
          </a:p>
        </p:txBody>
      </p:sp>
      <p:pic>
        <p:nvPicPr>
          <p:cNvPr id="8" name="Picture 7"/>
          <p:cNvPicPr>
            <a:picLocks noChangeAspect="1"/>
          </p:cNvPicPr>
          <p:nvPr userDrawn="1"/>
        </p:nvPicPr>
        <p:blipFill>
          <a:blip r:embed="rId2"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3937471" y="204429"/>
            <a:ext cx="4287580" cy="1011929"/>
          </a:xfrm>
          <a:prstGeom prst="rect">
            <a:avLst/>
          </a:prstGeom>
        </p:spPr>
      </p:pic>
      <p:grpSp>
        <p:nvGrpSpPr>
          <p:cNvPr id="7" name="Group 6"/>
          <p:cNvGrpSpPr/>
          <p:nvPr userDrawn="1"/>
        </p:nvGrpSpPr>
        <p:grpSpPr>
          <a:xfrm>
            <a:off x="4312447" y="3156693"/>
            <a:ext cx="4307317" cy="1326676"/>
            <a:chOff x="3048000" y="2324100"/>
            <a:chExt cx="4908376" cy="2209800"/>
          </a:xfrm>
        </p:grpSpPr>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8901" y="2554412"/>
              <a:ext cx="2657475"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324100"/>
              <a:ext cx="30480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77480470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04788" indent="-204788">
              <a:defRPr/>
            </a:lvl1pPr>
            <a:lvl2pPr marL="401241" indent="-196454">
              <a:defRPr/>
            </a:lvl2pPr>
            <a:lvl3pPr marL="606029" indent="-204788">
              <a:defRPr/>
            </a:lvl3pPr>
            <a:lvl4pPr marL="810816" indent="-204788">
              <a:defRPr/>
            </a:lvl4pPr>
            <a:lvl5pPr marL="1006079" indent="-195263">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4AD7133C-5F9C-4F7F-9637-3E296898A784}" type="slidenum">
              <a:rPr lang="en-GB" smtClean="0">
                <a:solidFill>
                  <a:srgbClr val="5A5A5A">
                    <a:tint val="75000"/>
                  </a:srgbClr>
                </a:solidFill>
              </a:rPr>
              <a:pPr/>
              <a:t>‹N°›</a:t>
            </a:fld>
            <a:endParaRPr lang="en-GB" dirty="0">
              <a:solidFill>
                <a:srgbClr val="5A5A5A">
                  <a:tint val="75000"/>
                </a:srgbClr>
              </a:solidFill>
            </a:endParaRPr>
          </a:p>
        </p:txBody>
      </p:sp>
      <p:sp>
        <p:nvSpPr>
          <p:cNvPr id="8" name="Text Placeholder 7"/>
          <p:cNvSpPr>
            <a:spLocks noGrp="1"/>
          </p:cNvSpPr>
          <p:nvPr>
            <p:ph type="body" sz="quarter" idx="13"/>
          </p:nvPr>
        </p:nvSpPr>
        <p:spPr>
          <a:xfrm>
            <a:off x="335365" y="6419811"/>
            <a:ext cx="9122833" cy="207749"/>
          </a:xfrm>
        </p:spPr>
        <p:txBody>
          <a:bodyPr anchor="b">
            <a:spAutoFit/>
          </a:bodyPr>
          <a:lstStyle>
            <a:lvl1pPr marL="0" indent="0">
              <a:buNone/>
              <a:defRPr sz="750"/>
            </a:lvl1pPr>
            <a:lvl2pPr marL="342900" indent="0">
              <a:buNone/>
              <a:defRPr sz="825"/>
            </a:lvl2pPr>
            <a:lvl3pPr marL="685800" indent="0">
              <a:buNone/>
              <a:defRPr sz="788"/>
            </a:lvl3pPr>
            <a:lvl4pPr marL="1028700" indent="0">
              <a:buNone/>
              <a:defRPr sz="750"/>
            </a:lvl4pPr>
            <a:lvl5pPr marL="1371600" indent="0">
              <a:buNone/>
              <a:defRPr sz="750"/>
            </a:lvl5pPr>
          </a:lstStyle>
          <a:p>
            <a:pPr lvl="0"/>
            <a:r>
              <a:rPr lang="en-US" dirty="0" smtClean="0"/>
              <a:t>Click to edit Master text styles</a:t>
            </a:r>
            <a:endParaRPr lang="en-GB" dirty="0"/>
          </a:p>
        </p:txBody>
      </p:sp>
    </p:spTree>
    <p:extLst>
      <p:ext uri="{BB962C8B-B14F-4D97-AF65-F5344CB8AC3E}">
        <p14:creationId xmlns:p14="http://schemas.microsoft.com/office/powerpoint/2010/main" val="15547643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6"/>
            <a:ext cx="10515600" cy="2852737"/>
          </a:xfrm>
        </p:spPr>
        <p:txBody>
          <a:bodyPr anchor="b">
            <a:normAutofit/>
          </a:bodyPr>
          <a:lstStyle>
            <a:lvl1pPr>
              <a:defRPr sz="3000">
                <a:solidFill>
                  <a:schemeClr val="accent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1" y="4589475"/>
            <a:ext cx="10515600" cy="1500187"/>
          </a:xfrm>
        </p:spPr>
        <p:txBody>
          <a:bodyPr/>
          <a:lstStyle>
            <a:lvl1pPr marL="0" indent="0">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4AD7133C-5F9C-4F7F-9637-3E296898A784}" type="slidenum">
              <a:rPr lang="en-GB" smtClean="0">
                <a:solidFill>
                  <a:srgbClr val="5A5A5A">
                    <a:tint val="75000"/>
                  </a:srgbClr>
                </a:solidFill>
              </a:rPr>
              <a:pPr/>
              <a:t>‹N°›</a:t>
            </a:fld>
            <a:endParaRPr lang="en-GB" dirty="0">
              <a:solidFill>
                <a:srgbClr val="5A5A5A">
                  <a:tint val="75000"/>
                </a:srgbClr>
              </a:solidFill>
            </a:endParaRPr>
          </a:p>
        </p:txBody>
      </p:sp>
    </p:spTree>
    <p:extLst>
      <p:ext uri="{BB962C8B-B14F-4D97-AF65-F5344CB8AC3E}">
        <p14:creationId xmlns:p14="http://schemas.microsoft.com/office/powerpoint/2010/main" val="39783355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36332" y="1340772"/>
            <a:ext cx="5683469" cy="4836195"/>
          </a:xfrm>
        </p:spPr>
        <p:txBody>
          <a:bodyPr/>
          <a:lstStyle>
            <a:lvl1pPr marL="204788" indent="-204788">
              <a:defRPr/>
            </a:lvl1pPr>
            <a:lvl2pPr marL="401241" indent="-196454">
              <a:defRPr/>
            </a:lvl2pPr>
            <a:lvl3pPr marL="608410" indent="-207169">
              <a:defRPr/>
            </a:lvl3pPr>
            <a:lvl4pPr marL="810816" indent="-204788">
              <a:defRPr/>
            </a:lvl4pPr>
            <a:lvl5pPr marL="1006079" indent="-195263">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340772"/>
            <a:ext cx="5683469" cy="4836195"/>
          </a:xfrm>
        </p:spPr>
        <p:txBody>
          <a:bodyPr/>
          <a:lstStyle>
            <a:lvl2pPr marL="398860" indent="-194072">
              <a:defRPr/>
            </a:lvl2pPr>
            <a:lvl3pPr marL="606029" indent="-204788">
              <a:defRPr/>
            </a:lvl3pPr>
            <a:lvl4pPr marL="810816" indent="-196454">
              <a:defRPr/>
            </a:lvl4pPr>
            <a:lvl5pPr marL="1006079" indent="-195263">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4AD7133C-5F9C-4F7F-9637-3E296898A784}" type="slidenum">
              <a:rPr lang="en-GB" smtClean="0">
                <a:solidFill>
                  <a:srgbClr val="5A5A5A">
                    <a:tint val="75000"/>
                  </a:srgbClr>
                </a:solidFill>
              </a:rPr>
              <a:pPr/>
              <a:t>‹N°›</a:t>
            </a:fld>
            <a:endParaRPr lang="en-GB" dirty="0">
              <a:solidFill>
                <a:srgbClr val="5A5A5A">
                  <a:tint val="75000"/>
                </a:srgbClr>
              </a:solidFill>
            </a:endParaRPr>
          </a:p>
        </p:txBody>
      </p:sp>
      <p:sp>
        <p:nvSpPr>
          <p:cNvPr id="8" name="Text Placeholder 7"/>
          <p:cNvSpPr>
            <a:spLocks noGrp="1"/>
          </p:cNvSpPr>
          <p:nvPr>
            <p:ph type="body" sz="quarter" idx="13"/>
          </p:nvPr>
        </p:nvSpPr>
        <p:spPr>
          <a:xfrm>
            <a:off x="335365" y="6419811"/>
            <a:ext cx="9122833" cy="207749"/>
          </a:xfrm>
        </p:spPr>
        <p:txBody>
          <a:bodyPr anchor="b">
            <a:spAutoFit/>
          </a:bodyPr>
          <a:lstStyle>
            <a:lvl1pPr marL="0" indent="0">
              <a:buNone/>
              <a:defRPr sz="750"/>
            </a:lvl1pPr>
            <a:lvl2pPr marL="342900" indent="0">
              <a:buNone/>
              <a:defRPr sz="825"/>
            </a:lvl2pPr>
            <a:lvl3pPr marL="685800" indent="0">
              <a:buNone/>
              <a:defRPr sz="788"/>
            </a:lvl3pPr>
            <a:lvl4pPr marL="1028700" indent="0">
              <a:buNone/>
              <a:defRPr sz="750"/>
            </a:lvl4pPr>
            <a:lvl5pPr marL="1371600" indent="0">
              <a:buNone/>
              <a:defRPr sz="750"/>
            </a:lvl5pPr>
          </a:lstStyle>
          <a:p>
            <a:pPr lvl="0"/>
            <a:r>
              <a:rPr lang="en-US" dirty="0" smtClean="0"/>
              <a:t>Click to edit Master text styles</a:t>
            </a:r>
            <a:endParaRPr lang="en-GB" dirty="0"/>
          </a:p>
        </p:txBody>
      </p:sp>
    </p:spTree>
    <p:extLst>
      <p:ext uri="{BB962C8B-B14F-4D97-AF65-F5344CB8AC3E}">
        <p14:creationId xmlns:p14="http://schemas.microsoft.com/office/powerpoint/2010/main" val="27158899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7"/>
          <p:cNvSpPr>
            <a:spLocks noGrp="1"/>
          </p:cNvSpPr>
          <p:nvPr>
            <p:ph type="body" sz="quarter" idx="13"/>
          </p:nvPr>
        </p:nvSpPr>
        <p:spPr>
          <a:xfrm>
            <a:off x="335365" y="6419811"/>
            <a:ext cx="9122833" cy="207749"/>
          </a:xfrm>
        </p:spPr>
        <p:txBody>
          <a:bodyPr anchor="b">
            <a:spAutoFit/>
          </a:bodyPr>
          <a:lstStyle>
            <a:lvl1pPr marL="0" indent="0">
              <a:buNone/>
              <a:defRPr sz="750"/>
            </a:lvl1pPr>
            <a:lvl2pPr marL="342900" indent="0">
              <a:buNone/>
              <a:defRPr sz="825"/>
            </a:lvl2pPr>
            <a:lvl3pPr marL="685800" indent="0">
              <a:buNone/>
              <a:defRPr sz="788"/>
            </a:lvl3pPr>
            <a:lvl4pPr marL="1028700" indent="0">
              <a:buNone/>
              <a:defRPr sz="750"/>
            </a:lvl4pPr>
            <a:lvl5pPr marL="1371600" indent="0">
              <a:buNone/>
              <a:defRPr sz="750"/>
            </a:lvl5pPr>
          </a:lstStyle>
          <a:p>
            <a:pPr lvl="0"/>
            <a:r>
              <a:rPr lang="en-US" dirty="0" smtClean="0"/>
              <a:t>Click to edit Master text styles</a:t>
            </a:r>
            <a:endParaRPr lang="en-GB" dirty="0"/>
          </a:p>
        </p:txBody>
      </p:sp>
      <p:sp>
        <p:nvSpPr>
          <p:cNvPr id="7" name="Slide Number Placeholder 3"/>
          <p:cNvSpPr>
            <a:spLocks noGrp="1"/>
          </p:cNvSpPr>
          <p:nvPr>
            <p:ph type="sldNum" sz="quarter" idx="12"/>
          </p:nvPr>
        </p:nvSpPr>
        <p:spPr>
          <a:xfrm>
            <a:off x="10944832" y="6597352"/>
            <a:ext cx="1247168" cy="260648"/>
          </a:xfrm>
        </p:spPr>
        <p:txBody>
          <a:bodyPr/>
          <a:lstStyle/>
          <a:p>
            <a:fld id="{4AD7133C-5F9C-4F7F-9637-3E296898A784}" type="slidenum">
              <a:rPr lang="en-GB" smtClean="0">
                <a:solidFill>
                  <a:srgbClr val="5A5A5A">
                    <a:tint val="75000"/>
                  </a:srgbClr>
                </a:solidFill>
              </a:rPr>
              <a:pPr/>
              <a:t>‹N°›</a:t>
            </a:fld>
            <a:endParaRPr lang="en-GB" dirty="0">
              <a:solidFill>
                <a:srgbClr val="5A5A5A">
                  <a:tint val="75000"/>
                </a:srgbClr>
              </a:solidFill>
            </a:endParaRPr>
          </a:p>
        </p:txBody>
      </p:sp>
    </p:spTree>
    <p:extLst>
      <p:ext uri="{BB962C8B-B14F-4D97-AF65-F5344CB8AC3E}">
        <p14:creationId xmlns:p14="http://schemas.microsoft.com/office/powerpoint/2010/main" val="13488267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AD7133C-5F9C-4F7F-9637-3E296898A784}" type="slidenum">
              <a:rPr lang="en-GB" smtClean="0">
                <a:solidFill>
                  <a:srgbClr val="5A5A5A">
                    <a:tint val="75000"/>
                  </a:srgbClr>
                </a:solidFill>
              </a:rPr>
              <a:pPr/>
              <a:t>‹N°›</a:t>
            </a:fld>
            <a:endParaRPr lang="en-GB" dirty="0">
              <a:solidFill>
                <a:srgbClr val="5A5A5A">
                  <a:tint val="75000"/>
                </a:srgbClr>
              </a:solidFill>
            </a:endParaRPr>
          </a:p>
        </p:txBody>
      </p:sp>
    </p:spTree>
    <p:extLst>
      <p:ext uri="{BB962C8B-B14F-4D97-AF65-F5344CB8AC3E}">
        <p14:creationId xmlns:p14="http://schemas.microsoft.com/office/powerpoint/2010/main" val="2576069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4766737" y="273055"/>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5" name="Slide Number Placeholder 4"/>
          <p:cNvSpPr>
            <a:spLocks noGrp="1"/>
          </p:cNvSpPr>
          <p:nvPr>
            <p:ph type="sldNum" sz="quarter" idx="12"/>
          </p:nvPr>
        </p:nvSpPr>
        <p:spPr/>
        <p:txBody>
          <a:bodyPr/>
          <a:lstStyle/>
          <a:p>
            <a:fld id="{4AD7133C-5F9C-4F7F-9637-3E296898A784}" type="slidenum">
              <a:rPr lang="en-GB" smtClean="0">
                <a:solidFill>
                  <a:srgbClr val="5A5A5A">
                    <a:tint val="75000"/>
                  </a:srgbClr>
                </a:solidFill>
              </a:rPr>
              <a:pPr/>
              <a:t>‹N°›</a:t>
            </a:fld>
            <a:endParaRPr lang="en-GB" dirty="0">
              <a:solidFill>
                <a:srgbClr val="5A5A5A">
                  <a:tint val="75000"/>
                </a:srgbClr>
              </a:solidFill>
            </a:endParaRPr>
          </a:p>
        </p:txBody>
      </p:sp>
      <p:sp>
        <p:nvSpPr>
          <p:cNvPr id="7" name="Table Placeholder 6"/>
          <p:cNvSpPr>
            <a:spLocks noGrp="1"/>
          </p:cNvSpPr>
          <p:nvPr>
            <p:ph type="tbl" sz="quarter" idx="13"/>
          </p:nvPr>
        </p:nvSpPr>
        <p:spPr>
          <a:xfrm>
            <a:off x="336000" y="1339200"/>
            <a:ext cx="11520000" cy="4834800"/>
          </a:xfrm>
        </p:spPr>
        <p:txBody>
          <a:bodyPr/>
          <a:lstStyle/>
          <a:p>
            <a:endParaRPr lang="en-GB" dirty="0"/>
          </a:p>
        </p:txBody>
      </p:sp>
      <p:sp>
        <p:nvSpPr>
          <p:cNvPr id="8" name="Footer Placeholder 7"/>
          <p:cNvSpPr>
            <a:spLocks noGrp="1"/>
          </p:cNvSpPr>
          <p:nvPr>
            <p:ph type="ftr" sz="quarter" idx="14"/>
          </p:nvPr>
        </p:nvSpPr>
        <p:spPr/>
        <p:txBody>
          <a:bodyPr/>
          <a:lstStyle/>
          <a:p>
            <a:endParaRPr lang="en-GB" dirty="0">
              <a:solidFill>
                <a:srgbClr val="5A5A5A">
                  <a:tint val="75000"/>
                </a:srgbClr>
              </a:solidFill>
            </a:endParaRPr>
          </a:p>
        </p:txBody>
      </p:sp>
    </p:spTree>
    <p:extLst>
      <p:ext uri="{BB962C8B-B14F-4D97-AF65-F5344CB8AC3E}">
        <p14:creationId xmlns:p14="http://schemas.microsoft.com/office/powerpoint/2010/main" val="40605527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Fig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p>
            <a:fld id="{4AD7133C-5F9C-4F7F-9637-3E296898A784}" type="slidenum">
              <a:rPr lang="en-GB" smtClean="0">
                <a:solidFill>
                  <a:srgbClr val="5A5A5A">
                    <a:tint val="75000"/>
                  </a:srgbClr>
                </a:solidFill>
              </a:rPr>
              <a:pPr/>
              <a:t>‹N°›</a:t>
            </a:fld>
            <a:endParaRPr lang="en-GB" dirty="0">
              <a:solidFill>
                <a:srgbClr val="5A5A5A">
                  <a:tint val="75000"/>
                </a:srgbClr>
              </a:solidFill>
            </a:endParaRPr>
          </a:p>
        </p:txBody>
      </p:sp>
      <p:sp>
        <p:nvSpPr>
          <p:cNvPr id="7" name="Chart Placeholder 6"/>
          <p:cNvSpPr>
            <a:spLocks noGrp="1"/>
          </p:cNvSpPr>
          <p:nvPr>
            <p:ph type="chart" sz="quarter" idx="13"/>
          </p:nvPr>
        </p:nvSpPr>
        <p:spPr>
          <a:xfrm>
            <a:off x="334433" y="1339200"/>
            <a:ext cx="11520000" cy="4834800"/>
          </a:xfrm>
        </p:spPr>
        <p:txBody>
          <a:bodyPr/>
          <a:lstStyle/>
          <a:p>
            <a:endParaRPr lang="en-GB" dirty="0"/>
          </a:p>
        </p:txBody>
      </p:sp>
      <p:sp>
        <p:nvSpPr>
          <p:cNvPr id="8" name="Footer Placeholder 7"/>
          <p:cNvSpPr>
            <a:spLocks noGrp="1"/>
          </p:cNvSpPr>
          <p:nvPr>
            <p:ph type="ftr" sz="quarter" idx="14"/>
          </p:nvPr>
        </p:nvSpPr>
        <p:spPr/>
        <p:txBody>
          <a:bodyPr/>
          <a:lstStyle/>
          <a:p>
            <a:endParaRPr lang="en-GB" dirty="0">
              <a:solidFill>
                <a:srgbClr val="5A5A5A">
                  <a:tint val="75000"/>
                </a:srgbClr>
              </a:solidFill>
            </a:endParaRPr>
          </a:p>
        </p:txBody>
      </p:sp>
    </p:spTree>
    <p:extLst>
      <p:ext uri="{BB962C8B-B14F-4D97-AF65-F5344CB8AC3E}">
        <p14:creationId xmlns:p14="http://schemas.microsoft.com/office/powerpoint/2010/main" val="5482303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
        <p:nvSpPr>
          <p:cNvPr id="7" name="Footer Placeholder 6"/>
          <p:cNvSpPr>
            <a:spLocks noGrp="1"/>
          </p:cNvSpPr>
          <p:nvPr>
            <p:ph type="ftr" sz="quarter" idx="13"/>
          </p:nvPr>
        </p:nvSpPr>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2557904451"/>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3"/>
          <p:cNvSpPr>
            <a:spLocks noGrp="1"/>
          </p:cNvSpPr>
          <p:nvPr>
            <p:ph type="sldNum" sz="quarter" idx="12"/>
          </p:nvPr>
        </p:nvSpPr>
        <p:spPr>
          <a:xfrm>
            <a:off x="10944832" y="6597352"/>
            <a:ext cx="1247168" cy="260648"/>
          </a:xfrm>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Tree>
    <p:extLst>
      <p:ext uri="{BB962C8B-B14F-4D97-AF65-F5344CB8AC3E}">
        <p14:creationId xmlns:p14="http://schemas.microsoft.com/office/powerpoint/2010/main" val="2982163499"/>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3"/>
          <p:cNvSpPr>
            <a:spLocks noGrp="1"/>
          </p:cNvSpPr>
          <p:nvPr>
            <p:ph type="sldNum" sz="quarter" idx="12"/>
          </p:nvPr>
        </p:nvSpPr>
        <p:spPr>
          <a:xfrm>
            <a:off x="10944832" y="6597352"/>
            <a:ext cx="1247168" cy="260648"/>
          </a:xfrm>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Tree>
    <p:extLst>
      <p:ext uri="{BB962C8B-B14F-4D97-AF65-F5344CB8AC3E}">
        <p14:creationId xmlns:p14="http://schemas.microsoft.com/office/powerpoint/2010/main" val="1257987239"/>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3"/>
          <p:cNvSpPr>
            <a:spLocks noGrp="1"/>
          </p:cNvSpPr>
          <p:nvPr>
            <p:ph type="sldNum" sz="quarter" idx="12"/>
          </p:nvPr>
        </p:nvSpPr>
        <p:spPr>
          <a:xfrm>
            <a:off x="10944832" y="6597352"/>
            <a:ext cx="1247168" cy="260648"/>
          </a:xfrm>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Tree>
    <p:extLst>
      <p:ext uri="{BB962C8B-B14F-4D97-AF65-F5344CB8AC3E}">
        <p14:creationId xmlns:p14="http://schemas.microsoft.com/office/powerpoint/2010/main" val="433502442"/>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4" y="274638"/>
            <a:ext cx="10972800" cy="914400"/>
          </a:xfrm>
        </p:spPr>
        <p:txBody>
          <a:bodyPr/>
          <a:lstStyle>
            <a:lvl1pPr>
              <a:defRPr>
                <a:solidFill>
                  <a:srgbClr val="6482C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599" y="1371600"/>
            <a:ext cx="10972800" cy="4781874"/>
          </a:xfrm>
        </p:spPr>
        <p:txBody>
          <a:bodyPr/>
          <a:lstStyle>
            <a:lvl1pPr>
              <a:defRPr>
                <a:solidFill>
                  <a:srgbClr val="5A5A5A"/>
                </a:solidFill>
              </a:defRPr>
            </a:lvl1pPr>
            <a:lvl2pPr>
              <a:defRPr sz="1650">
                <a:solidFill>
                  <a:srgbClr val="5A5A5A"/>
                </a:solidFill>
              </a:defRPr>
            </a:lvl2pPr>
            <a:lvl3pPr>
              <a:defRPr>
                <a:solidFill>
                  <a:srgbClr val="5A5A5A"/>
                </a:solidFill>
              </a:defRPr>
            </a:lvl3pPr>
            <a:lvl4pPr>
              <a:defRPr>
                <a:solidFill>
                  <a:srgbClr val="5A5A5A"/>
                </a:solidFill>
              </a:defRPr>
            </a:lvl4pPr>
            <a:lvl5pPr>
              <a:defRPr>
                <a:solidFill>
                  <a:srgbClr val="5A5A5A"/>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3"/>
          </p:nvPr>
        </p:nvSpPr>
        <p:spPr>
          <a:xfrm>
            <a:off x="1583274" y="6300471"/>
            <a:ext cx="3430209" cy="352424"/>
          </a:xfrm>
          <a:prstGeom prst="rect">
            <a:avLst/>
          </a:prstGeom>
        </p:spPr>
        <p:txBody>
          <a:bodyPr vert="horz" lIns="0" tIns="0" rIns="0" bIns="0" rtlCol="0" anchor="t" anchorCtr="0">
            <a:noAutofit/>
          </a:bodyPr>
          <a:lstStyle>
            <a:lvl1pPr algn="l">
              <a:defRPr sz="675">
                <a:solidFill>
                  <a:schemeClr val="bg1"/>
                </a:solidFill>
                <a:latin typeface="Arial"/>
              </a:defRPr>
            </a:lvl1pPr>
          </a:lstStyle>
          <a:p>
            <a:r>
              <a:rPr lang="en-US" dirty="0" smtClean="0">
                <a:solidFill>
                  <a:srgbClr val="FFFFFF"/>
                </a:solidFill>
              </a:rPr>
              <a:t>FOR INTERNAL USE ONLY,</a:t>
            </a:r>
            <a:br>
              <a:rPr lang="en-US" dirty="0" smtClean="0">
                <a:solidFill>
                  <a:srgbClr val="FFFFFF"/>
                </a:solidFill>
              </a:rPr>
            </a:br>
            <a:r>
              <a:rPr lang="en-US" dirty="0" smtClean="0">
                <a:solidFill>
                  <a:srgbClr val="FFFFFF"/>
                </a:solidFill>
              </a:rPr>
              <a:t>DO NOT DETAIL OR DISTRIBUTE</a:t>
            </a:r>
            <a:endParaRPr lang="en-US" dirty="0">
              <a:solidFill>
                <a:srgbClr val="FFFFFF"/>
              </a:solidFill>
            </a:endParaRPr>
          </a:p>
        </p:txBody>
      </p:sp>
      <p:sp>
        <p:nvSpPr>
          <p:cNvPr id="12" name="Slide Number Placeholder 5"/>
          <p:cNvSpPr>
            <a:spLocks noGrp="1"/>
          </p:cNvSpPr>
          <p:nvPr>
            <p:ph type="sldNum" sz="quarter" idx="4"/>
          </p:nvPr>
        </p:nvSpPr>
        <p:spPr>
          <a:xfrm>
            <a:off x="609601" y="6267461"/>
            <a:ext cx="846667" cy="365125"/>
          </a:xfrm>
          <a:prstGeom prst="rect">
            <a:avLst/>
          </a:prstGeom>
        </p:spPr>
        <p:txBody>
          <a:bodyPr vert="horz" lIns="0" tIns="0" rIns="0" bIns="0" rtlCol="0" anchor="t" anchorCtr="0">
            <a:noAutofit/>
          </a:bodyPr>
          <a:lstStyle>
            <a:lvl1pPr algn="l">
              <a:defRPr sz="1500">
                <a:solidFill>
                  <a:schemeClr val="bg1"/>
                </a:solidFill>
                <a:latin typeface="Arial"/>
              </a:defRPr>
            </a:lvl1pPr>
          </a:lstStyle>
          <a:p>
            <a:fld id="{1E3D6C54-B124-AC41-90C1-F7EEF34AAC27}" type="slidenum">
              <a:rPr lang="en-US" smtClean="0">
                <a:solidFill>
                  <a:srgbClr val="FFFFFF"/>
                </a:solidFill>
              </a:rPr>
              <a:pPr/>
              <a:t>‹N°›</a:t>
            </a:fld>
            <a:endParaRPr lang="en-US" dirty="0">
              <a:solidFill>
                <a:srgbClr val="FFFFFF"/>
              </a:solidFill>
            </a:endParaRPr>
          </a:p>
        </p:txBody>
      </p:sp>
    </p:spTree>
    <p:extLst>
      <p:ext uri="{BB962C8B-B14F-4D97-AF65-F5344CB8AC3E}">
        <p14:creationId xmlns:p14="http://schemas.microsoft.com/office/powerpoint/2010/main" val="18869255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7"/>
          <p:cNvSpPr>
            <a:spLocks noGrp="1"/>
          </p:cNvSpPr>
          <p:nvPr>
            <p:ph type="body" sz="quarter" idx="13"/>
          </p:nvPr>
        </p:nvSpPr>
        <p:spPr>
          <a:xfrm>
            <a:off x="335365" y="6419811"/>
            <a:ext cx="9122833" cy="207749"/>
          </a:xfrm>
        </p:spPr>
        <p:txBody>
          <a:bodyPr anchor="b">
            <a:spAutoFit/>
          </a:bodyPr>
          <a:lstStyle>
            <a:lvl1pPr marL="0" indent="0">
              <a:buNone/>
              <a:defRPr sz="750"/>
            </a:lvl1pPr>
            <a:lvl2pPr marL="342900" indent="0">
              <a:buNone/>
              <a:defRPr sz="825"/>
            </a:lvl2pPr>
            <a:lvl3pPr marL="685800" indent="0">
              <a:buNone/>
              <a:defRPr sz="788"/>
            </a:lvl3pPr>
            <a:lvl4pPr marL="1028700" indent="0">
              <a:buNone/>
              <a:defRPr sz="750"/>
            </a:lvl4pPr>
            <a:lvl5pPr marL="1371600" indent="0">
              <a:buNone/>
              <a:defRPr sz="750"/>
            </a:lvl5pPr>
          </a:lstStyle>
          <a:p>
            <a:pPr lvl="0"/>
            <a:r>
              <a:rPr lang="en-US" smtClean="0"/>
              <a:t>Click to edit Master text styles</a:t>
            </a:r>
          </a:p>
        </p:txBody>
      </p:sp>
      <p:sp>
        <p:nvSpPr>
          <p:cNvPr id="7" name="Slide Number Placeholder 3"/>
          <p:cNvSpPr>
            <a:spLocks noGrp="1"/>
          </p:cNvSpPr>
          <p:nvPr>
            <p:ph type="sldNum" sz="quarter" idx="12"/>
          </p:nvPr>
        </p:nvSpPr>
        <p:spPr>
          <a:xfrm>
            <a:off x="10944832" y="6597352"/>
            <a:ext cx="1247168" cy="260648"/>
          </a:xfrm>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Tree>
    <p:extLst>
      <p:ext uri="{BB962C8B-B14F-4D97-AF65-F5344CB8AC3E}">
        <p14:creationId xmlns:p14="http://schemas.microsoft.com/office/powerpoint/2010/main" val="621085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
        <p:nvSpPr>
          <p:cNvPr id="7" name="Footer Placeholder 6"/>
          <p:cNvSpPr>
            <a:spLocks noGrp="1"/>
          </p:cNvSpPr>
          <p:nvPr>
            <p:ph type="ftr" sz="quarter" idx="13"/>
          </p:nvPr>
        </p:nvSpPr>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1185806627"/>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userDrawn="1">
  <p:cSld name="13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
        <p:nvSpPr>
          <p:cNvPr id="7" name="Footer Placeholder 6"/>
          <p:cNvSpPr>
            <a:spLocks noGrp="1"/>
          </p:cNvSpPr>
          <p:nvPr>
            <p:ph type="ftr" sz="quarter" idx="13"/>
          </p:nvPr>
        </p:nvSpPr>
        <p:spPr>
          <a:xfrm>
            <a:off x="336001" y="6382800"/>
            <a:ext cx="9124800" cy="244800"/>
          </a:xfrm>
          <a:prstGeom prst="rect">
            <a:avLst/>
          </a:prstGeom>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93236592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
        <p:nvSpPr>
          <p:cNvPr id="7" name="Footer Placeholder 6"/>
          <p:cNvSpPr>
            <a:spLocks noGrp="1"/>
          </p:cNvSpPr>
          <p:nvPr>
            <p:ph type="ftr" sz="quarter" idx="13"/>
          </p:nvPr>
        </p:nvSpPr>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335647618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
        <p:nvSpPr>
          <p:cNvPr id="7" name="Footer Placeholder 6"/>
          <p:cNvSpPr>
            <a:spLocks noGrp="1"/>
          </p:cNvSpPr>
          <p:nvPr>
            <p:ph type="ftr" sz="quarter" idx="13"/>
          </p:nvPr>
        </p:nvSpPr>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4052843544"/>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4" y="274638"/>
            <a:ext cx="10972800" cy="914400"/>
          </a:xfrm>
        </p:spPr>
        <p:txBody>
          <a:bodyPr/>
          <a:lstStyle>
            <a:lvl1pPr>
              <a:defRPr>
                <a:solidFill>
                  <a:srgbClr val="6482C3"/>
                </a:solidFill>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a:xfrm>
            <a:off x="1583277" y="6310631"/>
            <a:ext cx="3430209" cy="352424"/>
          </a:xfrm>
        </p:spPr>
        <p:txBody>
          <a:bodyPr/>
          <a:lstStyle/>
          <a:p>
            <a:r>
              <a:rPr lang="en-US" dirty="0" smtClean="0">
                <a:solidFill>
                  <a:srgbClr val="5A5A5A"/>
                </a:solidFill>
              </a:rPr>
              <a:t>FOR INTERNAL USE ONLY,</a:t>
            </a:r>
            <a:br>
              <a:rPr lang="en-US" dirty="0" smtClean="0">
                <a:solidFill>
                  <a:srgbClr val="5A5A5A"/>
                </a:solidFill>
              </a:rPr>
            </a:br>
            <a:r>
              <a:rPr lang="en-US" dirty="0" smtClean="0">
                <a:solidFill>
                  <a:srgbClr val="5A5A5A"/>
                </a:solidFill>
              </a:rPr>
              <a:t>DO NOT DETAIL OR DISTRIBUTE</a:t>
            </a:r>
            <a:endParaRPr lang="en-US" dirty="0">
              <a:solidFill>
                <a:srgbClr val="5A5A5A"/>
              </a:solidFill>
            </a:endParaRPr>
          </a:p>
        </p:txBody>
      </p:sp>
      <p:sp>
        <p:nvSpPr>
          <p:cNvPr id="5" name="Slide Number Placeholder 4"/>
          <p:cNvSpPr>
            <a:spLocks noGrp="1"/>
          </p:cNvSpPr>
          <p:nvPr>
            <p:ph type="sldNum" sz="quarter" idx="12"/>
          </p:nvPr>
        </p:nvSpPr>
        <p:spPr>
          <a:xfrm>
            <a:off x="609601" y="6267465"/>
            <a:ext cx="846667" cy="365125"/>
          </a:xfrm>
        </p:spPr>
        <p:txBody>
          <a:bodyPr/>
          <a:lstStyle/>
          <a:p>
            <a:fld id="{1E3D6C54-B124-AC41-90C1-F7EEF34AAC27}" type="slidenum">
              <a:rPr lang="en-US" smtClean="0">
                <a:solidFill>
                  <a:prstClr val="black">
                    <a:tint val="75000"/>
                  </a:prstClr>
                </a:solidFill>
              </a:rPr>
              <a:pPr/>
              <a:t>‹N°›</a:t>
            </a:fld>
            <a:endParaRPr lang="en-US">
              <a:solidFill>
                <a:prstClr val="black">
                  <a:tint val="75000"/>
                </a:prstClr>
              </a:solidFill>
            </a:endParaRPr>
          </a:p>
        </p:txBody>
      </p:sp>
      <p:sp>
        <p:nvSpPr>
          <p:cNvPr id="9" name="Text Placeholder 4"/>
          <p:cNvSpPr>
            <a:spLocks noGrp="1"/>
          </p:cNvSpPr>
          <p:nvPr>
            <p:ph type="body" sz="quarter" idx="10" hasCustomPrompt="1"/>
          </p:nvPr>
        </p:nvSpPr>
        <p:spPr>
          <a:xfrm>
            <a:off x="609600" y="5575300"/>
            <a:ext cx="9448800" cy="482600"/>
          </a:xfrm>
        </p:spPr>
        <p:txBody>
          <a:bodyPr anchor="b"/>
          <a:lstStyle>
            <a:lvl1pPr marL="0" indent="0">
              <a:buNone/>
              <a:defRPr sz="750" baseline="0"/>
            </a:lvl1pPr>
          </a:lstStyle>
          <a:p>
            <a:r>
              <a:rPr lang="en-US" dirty="0" smtClean="0"/>
              <a:t>*Reference copy goes here in Arial Regular 10pts</a:t>
            </a:r>
            <a:endParaRPr lang="en-US" dirty="0"/>
          </a:p>
        </p:txBody>
      </p:sp>
    </p:spTree>
    <p:extLst>
      <p:ext uri="{BB962C8B-B14F-4D97-AF65-F5344CB8AC3E}">
        <p14:creationId xmlns:p14="http://schemas.microsoft.com/office/powerpoint/2010/main" val="224958932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4AD7133C-5F9C-4F7F-9637-3E296898A784}" type="slidenum">
              <a:rPr lang="en-GB" smtClean="0">
                <a:solidFill>
                  <a:prstClr val="black">
                    <a:tint val="75000"/>
                  </a:prstClr>
                </a:solidFill>
              </a:rPr>
              <a:pPr/>
              <a:t>‹N°›</a:t>
            </a:fld>
            <a:endParaRPr lang="en-GB" dirty="0">
              <a:solidFill>
                <a:prstClr val="black">
                  <a:tint val="75000"/>
                </a:prstClr>
              </a:solidFill>
            </a:endParaRPr>
          </a:p>
        </p:txBody>
      </p:sp>
      <p:sp>
        <p:nvSpPr>
          <p:cNvPr id="7" name="Footer Placeholder 6"/>
          <p:cNvSpPr>
            <a:spLocks noGrp="1"/>
          </p:cNvSpPr>
          <p:nvPr>
            <p:ph type="ftr" sz="quarter" idx="13"/>
          </p:nvPr>
        </p:nvSpPr>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1885691598"/>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userDrawn="1">
  <p:cSld name="1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7"/>
          <p:cNvSpPr>
            <a:spLocks noGrp="1"/>
          </p:cNvSpPr>
          <p:nvPr>
            <p:ph type="body" sz="quarter" idx="13"/>
          </p:nvPr>
        </p:nvSpPr>
        <p:spPr>
          <a:xfrm>
            <a:off x="335365" y="6419811"/>
            <a:ext cx="9122833" cy="207749"/>
          </a:xfrm>
        </p:spPr>
        <p:txBody>
          <a:bodyPr anchor="b">
            <a:spAutoFit/>
          </a:bodyPr>
          <a:lstStyle>
            <a:lvl1pPr marL="0" indent="0">
              <a:buNone/>
              <a:defRPr sz="750"/>
            </a:lvl1pPr>
            <a:lvl2pPr marL="342900" indent="0">
              <a:buNone/>
              <a:defRPr sz="825"/>
            </a:lvl2pPr>
            <a:lvl3pPr marL="685800" indent="0">
              <a:buNone/>
              <a:defRPr sz="788"/>
            </a:lvl3pPr>
            <a:lvl4pPr marL="1028700" indent="0">
              <a:buNone/>
              <a:defRPr sz="750"/>
            </a:lvl4pPr>
            <a:lvl5pPr marL="1371600" indent="0">
              <a:buNone/>
              <a:defRPr sz="750"/>
            </a:lvl5pPr>
          </a:lstStyle>
          <a:p>
            <a:pPr lvl="0"/>
            <a:r>
              <a:rPr lang="en-US" dirty="0" smtClean="0"/>
              <a:t>Click to edit Master text styles</a:t>
            </a:r>
            <a:endParaRPr lang="en-GB" dirty="0"/>
          </a:p>
        </p:txBody>
      </p:sp>
      <p:sp>
        <p:nvSpPr>
          <p:cNvPr id="7" name="Slide Number Placeholder 3"/>
          <p:cNvSpPr>
            <a:spLocks noGrp="1"/>
          </p:cNvSpPr>
          <p:nvPr>
            <p:ph type="sldNum" sz="quarter" idx="12"/>
          </p:nvPr>
        </p:nvSpPr>
        <p:spPr>
          <a:xfrm>
            <a:off x="10944832" y="6597352"/>
            <a:ext cx="1247168" cy="260648"/>
          </a:xfrm>
        </p:spPr>
        <p:txBody>
          <a:bodyPr/>
          <a:lstStyle/>
          <a:p>
            <a:fld id="{4AD7133C-5F9C-4F7F-9637-3E296898A784}" type="slidenum">
              <a:rPr lang="en-GB" smtClean="0">
                <a:solidFill>
                  <a:srgbClr val="5A5A5A">
                    <a:tint val="75000"/>
                  </a:srgbClr>
                </a:solidFill>
              </a:rPr>
              <a:pPr/>
              <a:t>‹N°›</a:t>
            </a:fld>
            <a:endParaRPr lang="en-GB" dirty="0">
              <a:solidFill>
                <a:srgbClr val="5A5A5A">
                  <a:tint val="75000"/>
                </a:srgbClr>
              </a:solidFill>
            </a:endParaRPr>
          </a:p>
        </p:txBody>
      </p:sp>
    </p:spTree>
    <p:extLst>
      <p:ext uri="{BB962C8B-B14F-4D97-AF65-F5344CB8AC3E}">
        <p14:creationId xmlns:p14="http://schemas.microsoft.com/office/powerpoint/2010/main" val="164466564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Cover - Jardianc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6604" y="3622609"/>
            <a:ext cx="8917517" cy="323165"/>
          </a:xfrm>
        </p:spPr>
        <p:txBody>
          <a:bodyPr>
            <a:spAutoFit/>
          </a:bodyPr>
          <a:lstStyle>
            <a:lvl1pPr algn="l">
              <a:lnSpc>
                <a:spcPct val="100000"/>
              </a:lnSpc>
              <a:defRPr sz="2100" b="0" i="0" spc="0" baseline="0">
                <a:solidFill>
                  <a:schemeClr val="bg2"/>
                </a:solidFill>
              </a:defRPr>
            </a:lvl1pPr>
          </a:lstStyle>
          <a:p>
            <a:r>
              <a:rPr lang="en-US" dirty="0" smtClean="0"/>
              <a:t>Presentation Title Goes Here in Arial Regular 28pts, Title Case</a:t>
            </a:r>
            <a:endParaRPr lang="en-US" dirty="0"/>
          </a:p>
        </p:txBody>
      </p:sp>
      <p:sp>
        <p:nvSpPr>
          <p:cNvPr id="3" name="Footer Placeholder 2"/>
          <p:cNvSpPr>
            <a:spLocks noGrp="1"/>
          </p:cNvSpPr>
          <p:nvPr>
            <p:ph type="ftr" sz="quarter" idx="10"/>
          </p:nvPr>
        </p:nvSpPr>
        <p:spPr>
          <a:xfrm>
            <a:off x="766319" y="4988011"/>
            <a:ext cx="3477684" cy="242374"/>
          </a:xfrm>
          <a:prstGeom prst="rect">
            <a:avLst/>
          </a:prstGeom>
        </p:spPr>
        <p:txBody>
          <a:bodyPr lIns="0">
            <a:spAutoFit/>
          </a:bodyPr>
          <a:lstStyle>
            <a:lvl1pPr>
              <a:defRPr sz="975">
                <a:solidFill>
                  <a:srgbClr val="FFFFFF"/>
                </a:solidFill>
              </a:defRPr>
            </a:lvl1pPr>
          </a:lstStyle>
          <a:p>
            <a:pPr defTabSz="342900"/>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27279" y="1617436"/>
            <a:ext cx="1950948" cy="601714"/>
          </a:xfrm>
          <a:prstGeom prst="rect">
            <a:avLst/>
          </a:prstGeom>
        </p:spPr>
      </p:pic>
    </p:spTree>
    <p:extLst>
      <p:ext uri="{BB962C8B-B14F-4D97-AF65-F5344CB8AC3E}">
        <p14:creationId xmlns:p14="http://schemas.microsoft.com/office/powerpoint/2010/main" val="4206335159"/>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Cover no log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6604" y="3622609"/>
            <a:ext cx="8917517" cy="323165"/>
          </a:xfrm>
        </p:spPr>
        <p:txBody>
          <a:bodyPr>
            <a:spAutoFit/>
          </a:bodyPr>
          <a:lstStyle>
            <a:lvl1pPr algn="l">
              <a:lnSpc>
                <a:spcPct val="100000"/>
              </a:lnSpc>
              <a:defRPr sz="2100" b="0" i="0" spc="0" baseline="0">
                <a:solidFill>
                  <a:schemeClr val="bg2"/>
                </a:solidFill>
              </a:defRPr>
            </a:lvl1pPr>
          </a:lstStyle>
          <a:p>
            <a:r>
              <a:rPr lang="en-US" dirty="0" smtClean="0"/>
              <a:t>Presentation Title Goes Here in Arial Regular 28pts, Title Case</a:t>
            </a:r>
            <a:endParaRPr lang="en-US" dirty="0"/>
          </a:p>
        </p:txBody>
      </p:sp>
      <p:sp>
        <p:nvSpPr>
          <p:cNvPr id="13" name="TextBox 12"/>
          <p:cNvSpPr txBox="1"/>
          <p:nvPr userDrawn="1"/>
        </p:nvSpPr>
        <p:spPr>
          <a:xfrm>
            <a:off x="2459570" y="6510544"/>
            <a:ext cx="7258052" cy="292553"/>
          </a:xfrm>
          <a:prstGeom prst="rect">
            <a:avLst/>
          </a:prstGeom>
          <a:noFill/>
        </p:spPr>
        <p:txBody>
          <a:bodyPr wrap="square" lIns="0" tIns="0" rIns="0" bIns="0" rtlCol="0">
            <a:noAutofit/>
          </a:bodyPr>
          <a:lstStyle/>
          <a:p>
            <a:pPr algn="ctr" defTabSz="342900"/>
            <a:r>
              <a:rPr lang="en-US" sz="525" dirty="0" smtClean="0">
                <a:solidFill>
                  <a:srgbClr val="4B3232"/>
                </a:solidFill>
              </a:rPr>
              <a:t>FOR INTERNAL USE ONLY, DO NOT DETAIL OR DISTRIBUTE</a:t>
            </a:r>
            <a:endParaRPr lang="en-US" sz="525" dirty="0">
              <a:solidFill>
                <a:srgbClr val="4B3232"/>
              </a:solidFill>
            </a:endParaRPr>
          </a:p>
        </p:txBody>
      </p:sp>
      <p:sp>
        <p:nvSpPr>
          <p:cNvPr id="3" name="Footer Placeholder 2"/>
          <p:cNvSpPr>
            <a:spLocks noGrp="1"/>
          </p:cNvSpPr>
          <p:nvPr>
            <p:ph type="ftr" sz="quarter" idx="10"/>
          </p:nvPr>
        </p:nvSpPr>
        <p:spPr>
          <a:xfrm>
            <a:off x="766319" y="4988011"/>
            <a:ext cx="3477684" cy="242374"/>
          </a:xfrm>
          <a:prstGeom prst="rect">
            <a:avLst/>
          </a:prstGeom>
        </p:spPr>
        <p:txBody>
          <a:bodyPr lIns="0">
            <a:spAutoFit/>
          </a:bodyPr>
          <a:lstStyle>
            <a:lvl1pPr>
              <a:defRPr sz="975">
                <a:solidFill>
                  <a:srgbClr val="FFFFFF"/>
                </a:solidFill>
              </a:defRPr>
            </a:lvl1pPr>
          </a:lstStyle>
          <a:p>
            <a:pPr defTabSz="342900"/>
            <a:endParaRPr lang="en-US" dirty="0"/>
          </a:p>
        </p:txBody>
      </p:sp>
    </p:spTree>
    <p:extLst>
      <p:ext uri="{BB962C8B-B14F-4D97-AF65-F5344CB8AC3E}">
        <p14:creationId xmlns:p14="http://schemas.microsoft.com/office/powerpoint/2010/main" val="1727210756"/>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Divider - Jardianc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6604" y="3606801"/>
            <a:ext cx="8917517" cy="830997"/>
          </a:xfrm>
        </p:spPr>
        <p:txBody>
          <a:bodyPr>
            <a:spAutoFit/>
          </a:bodyPr>
          <a:lstStyle>
            <a:lvl1pPr algn="l">
              <a:lnSpc>
                <a:spcPct val="100000"/>
              </a:lnSpc>
              <a:defRPr sz="2700" spc="0" baseline="0">
                <a:solidFill>
                  <a:schemeClr val="bg2"/>
                </a:solidFill>
              </a:defRPr>
            </a:lvl1pPr>
          </a:lstStyle>
          <a:p>
            <a:r>
              <a:rPr lang="en-US" dirty="0" smtClean="0"/>
              <a:t>Divider Title Here in </a:t>
            </a:r>
            <a:br>
              <a:rPr lang="en-US" dirty="0" smtClean="0"/>
            </a:br>
            <a:r>
              <a:rPr lang="en-US" dirty="0" smtClean="0"/>
              <a:t>Arial Regular 36pts</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27279" y="1617436"/>
            <a:ext cx="1950948" cy="601714"/>
          </a:xfrm>
          <a:prstGeom prst="rect">
            <a:avLst/>
          </a:prstGeom>
        </p:spPr>
      </p:pic>
    </p:spTree>
    <p:extLst>
      <p:ext uri="{BB962C8B-B14F-4D97-AF65-F5344CB8AC3E}">
        <p14:creationId xmlns:p14="http://schemas.microsoft.com/office/powerpoint/2010/main" val="1838982057"/>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Divider no Log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6604" y="3606801"/>
            <a:ext cx="8917517" cy="830997"/>
          </a:xfrm>
        </p:spPr>
        <p:txBody>
          <a:bodyPr>
            <a:spAutoFit/>
          </a:bodyPr>
          <a:lstStyle>
            <a:lvl1pPr algn="l">
              <a:lnSpc>
                <a:spcPct val="100000"/>
              </a:lnSpc>
              <a:defRPr sz="2700" spc="0" baseline="0">
                <a:solidFill>
                  <a:srgbClr val="FFFFFF"/>
                </a:solidFill>
              </a:defRPr>
            </a:lvl1pPr>
          </a:lstStyle>
          <a:p>
            <a:r>
              <a:rPr lang="en-US" dirty="0" smtClean="0"/>
              <a:t>Divider Title Here in </a:t>
            </a:r>
            <a:br>
              <a:rPr lang="en-US" dirty="0" smtClean="0"/>
            </a:br>
            <a:r>
              <a:rPr lang="en-US" dirty="0" smtClean="0"/>
              <a:t>Arial Regular 36pts</a:t>
            </a:r>
            <a:endParaRPr lang="en-US" dirty="0"/>
          </a:p>
        </p:txBody>
      </p:sp>
    </p:spTree>
    <p:extLst>
      <p:ext uri="{BB962C8B-B14F-4D97-AF65-F5344CB8AC3E}">
        <p14:creationId xmlns:p14="http://schemas.microsoft.com/office/powerpoint/2010/main" val="1686083923"/>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Content 1 - Jardianc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Headline goes here in Arial Regular </a:t>
            </a:r>
            <a:br>
              <a:rPr lang="en-US" dirty="0" smtClean="0"/>
            </a:br>
            <a:r>
              <a:rPr lang="en-US" dirty="0" smtClean="0"/>
              <a:t>22pts sentence case</a:t>
            </a:r>
            <a:endParaRPr lang="en-US" dirty="0"/>
          </a:p>
        </p:txBody>
      </p:sp>
      <p:sp>
        <p:nvSpPr>
          <p:cNvPr id="4" name="Slide Number Placeholder 3"/>
          <p:cNvSpPr>
            <a:spLocks noGrp="1"/>
          </p:cNvSpPr>
          <p:nvPr>
            <p:ph type="sldNum" sz="quarter" idx="11"/>
          </p:nvPr>
        </p:nvSpPr>
        <p:spPr/>
        <p:txBody>
          <a:bodyPr/>
          <a:lstStyle/>
          <a:p>
            <a:fld id="{2066355A-084C-D24E-9AD2-7E4FC41EA627}" type="slidenum">
              <a:rPr lang="en-US" smtClean="0"/>
              <a:pPr/>
              <a:t>‹N°›</a:t>
            </a:fld>
            <a:endParaRPr lang="en-US" dirty="0"/>
          </a:p>
        </p:txBody>
      </p:sp>
      <p:sp>
        <p:nvSpPr>
          <p:cNvPr id="6" name="Content Placeholder 5"/>
          <p:cNvSpPr>
            <a:spLocks noGrp="1"/>
          </p:cNvSpPr>
          <p:nvPr>
            <p:ph sz="quarter" idx="12" hasCustomPrompt="1"/>
          </p:nvPr>
        </p:nvSpPr>
        <p:spPr>
          <a:xfrm>
            <a:off x="731530" y="1044003"/>
            <a:ext cx="10728959" cy="1980029"/>
          </a:xfrm>
        </p:spPr>
        <p:txBody>
          <a:bodyPr/>
          <a:lstStyle>
            <a:lvl1pPr>
              <a:spcBef>
                <a:spcPts val="225"/>
              </a:spcBef>
              <a:defRPr/>
            </a:lvl1pPr>
          </a:lstStyle>
          <a:p>
            <a:pPr lvl="0"/>
            <a:r>
              <a:rPr lang="en-US" dirty="0" smtClean="0"/>
              <a:t>Bulleted list first level in Arial Regular 18pts and in black</a:t>
            </a:r>
            <a:br>
              <a:rPr lang="en-US" dirty="0" smtClean="0"/>
            </a:br>
            <a:r>
              <a:rPr lang="en-US" dirty="0" smtClean="0"/>
              <a:t>this applies to the second line as well</a:t>
            </a:r>
          </a:p>
          <a:p>
            <a:pPr lvl="1"/>
            <a:r>
              <a:rPr lang="en-US" dirty="0" smtClean="0"/>
              <a:t>Second bullet line is in Arial Regular 16pts and in black</a:t>
            </a:r>
          </a:p>
          <a:p>
            <a:pPr lvl="2"/>
            <a:r>
              <a:rPr lang="en-US" dirty="0" smtClean="0"/>
              <a:t>Third bulleted list Arial Regular 16pts and in black </a:t>
            </a:r>
            <a:br>
              <a:rPr lang="en-US" dirty="0" smtClean="0"/>
            </a:br>
            <a:r>
              <a:rPr lang="en-US" dirty="0" smtClean="0"/>
              <a:t>this applies to the second line as well</a:t>
            </a:r>
          </a:p>
          <a:p>
            <a:pPr lvl="3"/>
            <a:r>
              <a:rPr lang="en-US" dirty="0" smtClean="0"/>
              <a:t>Fourth bullet line is in Arial Regular 14pts and in black</a:t>
            </a:r>
          </a:p>
          <a:p>
            <a:pPr lvl="4"/>
            <a:r>
              <a:rPr lang="en-US" dirty="0" smtClean="0"/>
              <a:t>Fifth bullet line goes here in Arial Regular 14pts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19385" y="5404022"/>
            <a:ext cx="1730848" cy="533831"/>
          </a:xfrm>
          <a:prstGeom prst="rect">
            <a:avLst/>
          </a:prstGeom>
        </p:spPr>
      </p:pic>
    </p:spTree>
    <p:extLst>
      <p:ext uri="{BB962C8B-B14F-4D97-AF65-F5344CB8AC3E}">
        <p14:creationId xmlns:p14="http://schemas.microsoft.com/office/powerpoint/2010/main" val="377242869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image" Target="NUL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image" Target="NUL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theme" Target="../theme/theme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3" Type="http://schemas.openxmlformats.org/officeDocument/2006/relationships/slideLayout" Target="../slideLayouts/slideLayout56.xml"/><Relationship Id="rId21" Type="http://schemas.openxmlformats.org/officeDocument/2006/relationships/theme" Target="../theme/theme4.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image" Target="NUL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slideLayout" Target="../slideLayouts/slideLayout91.xml"/><Relationship Id="rId3" Type="http://schemas.openxmlformats.org/officeDocument/2006/relationships/slideLayout" Target="../slideLayouts/slideLayout76.xml"/><Relationship Id="rId21" Type="http://schemas.openxmlformats.org/officeDocument/2006/relationships/slideLayout" Target="../slideLayouts/slideLayout94.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slideLayout" Target="../slideLayouts/slideLayout93.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23" Type="http://schemas.openxmlformats.org/officeDocument/2006/relationships/image" Target="NULL"/><Relationship Id="rId10" Type="http://schemas.openxmlformats.org/officeDocument/2006/relationships/slideLayout" Target="../slideLayouts/slideLayout83.xml"/><Relationship Id="rId19" Type="http://schemas.openxmlformats.org/officeDocument/2006/relationships/slideLayout" Target="../slideLayouts/slideLayout92.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 Id="rId2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17" Type="http://schemas.openxmlformats.org/officeDocument/2006/relationships/slideLayout" Target="../slideLayouts/slideLayout211.xml"/><Relationship Id="rId21" Type="http://schemas.openxmlformats.org/officeDocument/2006/relationships/slideLayout" Target="../slideLayouts/slideLayout115.xml"/><Relationship Id="rId42" Type="http://schemas.openxmlformats.org/officeDocument/2006/relationships/slideLayout" Target="../slideLayouts/slideLayout136.xml"/><Relationship Id="rId63" Type="http://schemas.openxmlformats.org/officeDocument/2006/relationships/slideLayout" Target="../slideLayouts/slideLayout157.xml"/><Relationship Id="rId84" Type="http://schemas.openxmlformats.org/officeDocument/2006/relationships/slideLayout" Target="../slideLayouts/slideLayout178.xml"/><Relationship Id="rId138" Type="http://schemas.openxmlformats.org/officeDocument/2006/relationships/slideLayout" Target="../slideLayouts/slideLayout232.xml"/><Relationship Id="rId159" Type="http://schemas.openxmlformats.org/officeDocument/2006/relationships/slideLayout" Target="../slideLayouts/slideLayout253.xml"/><Relationship Id="rId170" Type="http://schemas.openxmlformats.org/officeDocument/2006/relationships/slideLayout" Target="../slideLayouts/slideLayout264.xml"/><Relationship Id="rId191" Type="http://schemas.openxmlformats.org/officeDocument/2006/relationships/slideLayout" Target="../slideLayouts/slideLayout285.xml"/><Relationship Id="rId205" Type="http://schemas.openxmlformats.org/officeDocument/2006/relationships/slideLayout" Target="../slideLayouts/slideLayout299.xml"/><Relationship Id="rId226" Type="http://schemas.openxmlformats.org/officeDocument/2006/relationships/slideLayout" Target="../slideLayouts/slideLayout320.xml"/><Relationship Id="rId247" Type="http://schemas.openxmlformats.org/officeDocument/2006/relationships/slideLayout" Target="../slideLayouts/slideLayout341.xml"/><Relationship Id="rId107" Type="http://schemas.openxmlformats.org/officeDocument/2006/relationships/slideLayout" Target="../slideLayouts/slideLayout201.xml"/><Relationship Id="rId11" Type="http://schemas.openxmlformats.org/officeDocument/2006/relationships/slideLayout" Target="../slideLayouts/slideLayout105.xml"/><Relationship Id="rId32" Type="http://schemas.openxmlformats.org/officeDocument/2006/relationships/slideLayout" Target="../slideLayouts/slideLayout126.xml"/><Relationship Id="rId53" Type="http://schemas.openxmlformats.org/officeDocument/2006/relationships/slideLayout" Target="../slideLayouts/slideLayout147.xml"/><Relationship Id="rId74" Type="http://schemas.openxmlformats.org/officeDocument/2006/relationships/slideLayout" Target="../slideLayouts/slideLayout168.xml"/><Relationship Id="rId128" Type="http://schemas.openxmlformats.org/officeDocument/2006/relationships/slideLayout" Target="../slideLayouts/slideLayout222.xml"/><Relationship Id="rId149" Type="http://schemas.openxmlformats.org/officeDocument/2006/relationships/slideLayout" Target="../slideLayouts/slideLayout243.xml"/><Relationship Id="rId5" Type="http://schemas.openxmlformats.org/officeDocument/2006/relationships/slideLayout" Target="../slideLayouts/slideLayout99.xml"/><Relationship Id="rId95" Type="http://schemas.openxmlformats.org/officeDocument/2006/relationships/slideLayout" Target="../slideLayouts/slideLayout189.xml"/><Relationship Id="rId160" Type="http://schemas.openxmlformats.org/officeDocument/2006/relationships/slideLayout" Target="../slideLayouts/slideLayout254.xml"/><Relationship Id="rId181" Type="http://schemas.openxmlformats.org/officeDocument/2006/relationships/slideLayout" Target="../slideLayouts/slideLayout275.xml"/><Relationship Id="rId216" Type="http://schemas.openxmlformats.org/officeDocument/2006/relationships/slideLayout" Target="../slideLayouts/slideLayout310.xml"/><Relationship Id="rId237" Type="http://schemas.openxmlformats.org/officeDocument/2006/relationships/slideLayout" Target="../slideLayouts/slideLayout331.xml"/><Relationship Id="rId258" Type="http://schemas.openxmlformats.org/officeDocument/2006/relationships/slideLayout" Target="../slideLayouts/slideLayout352.xml"/><Relationship Id="rId22" Type="http://schemas.openxmlformats.org/officeDocument/2006/relationships/slideLayout" Target="../slideLayouts/slideLayout116.xml"/><Relationship Id="rId43" Type="http://schemas.openxmlformats.org/officeDocument/2006/relationships/slideLayout" Target="../slideLayouts/slideLayout137.xml"/><Relationship Id="rId64" Type="http://schemas.openxmlformats.org/officeDocument/2006/relationships/slideLayout" Target="../slideLayouts/slideLayout158.xml"/><Relationship Id="rId118" Type="http://schemas.openxmlformats.org/officeDocument/2006/relationships/slideLayout" Target="../slideLayouts/slideLayout212.xml"/><Relationship Id="rId139" Type="http://schemas.openxmlformats.org/officeDocument/2006/relationships/slideLayout" Target="../slideLayouts/slideLayout233.xml"/><Relationship Id="rId85" Type="http://schemas.openxmlformats.org/officeDocument/2006/relationships/slideLayout" Target="../slideLayouts/slideLayout179.xml"/><Relationship Id="rId150" Type="http://schemas.openxmlformats.org/officeDocument/2006/relationships/slideLayout" Target="../slideLayouts/slideLayout244.xml"/><Relationship Id="rId171" Type="http://schemas.openxmlformats.org/officeDocument/2006/relationships/slideLayout" Target="../slideLayouts/slideLayout265.xml"/><Relationship Id="rId192" Type="http://schemas.openxmlformats.org/officeDocument/2006/relationships/slideLayout" Target="../slideLayouts/slideLayout286.xml"/><Relationship Id="rId206" Type="http://schemas.openxmlformats.org/officeDocument/2006/relationships/slideLayout" Target="../slideLayouts/slideLayout300.xml"/><Relationship Id="rId227" Type="http://schemas.openxmlformats.org/officeDocument/2006/relationships/slideLayout" Target="../slideLayouts/slideLayout321.xml"/><Relationship Id="rId248" Type="http://schemas.openxmlformats.org/officeDocument/2006/relationships/slideLayout" Target="../slideLayouts/slideLayout342.xml"/><Relationship Id="rId12" Type="http://schemas.openxmlformats.org/officeDocument/2006/relationships/slideLayout" Target="../slideLayouts/slideLayout106.xml"/><Relationship Id="rId33" Type="http://schemas.openxmlformats.org/officeDocument/2006/relationships/slideLayout" Target="../slideLayouts/slideLayout127.xml"/><Relationship Id="rId108" Type="http://schemas.openxmlformats.org/officeDocument/2006/relationships/slideLayout" Target="../slideLayouts/slideLayout202.xml"/><Relationship Id="rId129" Type="http://schemas.openxmlformats.org/officeDocument/2006/relationships/slideLayout" Target="../slideLayouts/slideLayout223.xml"/><Relationship Id="rId54" Type="http://schemas.openxmlformats.org/officeDocument/2006/relationships/slideLayout" Target="../slideLayouts/slideLayout148.xml"/><Relationship Id="rId75" Type="http://schemas.openxmlformats.org/officeDocument/2006/relationships/slideLayout" Target="../slideLayouts/slideLayout169.xml"/><Relationship Id="rId96" Type="http://schemas.openxmlformats.org/officeDocument/2006/relationships/slideLayout" Target="../slideLayouts/slideLayout190.xml"/><Relationship Id="rId140" Type="http://schemas.openxmlformats.org/officeDocument/2006/relationships/slideLayout" Target="../slideLayouts/slideLayout234.xml"/><Relationship Id="rId161" Type="http://schemas.openxmlformats.org/officeDocument/2006/relationships/slideLayout" Target="../slideLayouts/slideLayout255.xml"/><Relationship Id="rId182" Type="http://schemas.openxmlformats.org/officeDocument/2006/relationships/slideLayout" Target="../slideLayouts/slideLayout276.xml"/><Relationship Id="rId217" Type="http://schemas.openxmlformats.org/officeDocument/2006/relationships/slideLayout" Target="../slideLayouts/slideLayout311.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212" Type="http://schemas.openxmlformats.org/officeDocument/2006/relationships/slideLayout" Target="../slideLayouts/slideLayout306.xml"/><Relationship Id="rId233" Type="http://schemas.openxmlformats.org/officeDocument/2006/relationships/slideLayout" Target="../slideLayouts/slideLayout327.xml"/><Relationship Id="rId238" Type="http://schemas.openxmlformats.org/officeDocument/2006/relationships/slideLayout" Target="../slideLayouts/slideLayout332.xml"/><Relationship Id="rId254" Type="http://schemas.openxmlformats.org/officeDocument/2006/relationships/slideLayout" Target="../slideLayouts/slideLayout348.xml"/><Relationship Id="rId259" Type="http://schemas.openxmlformats.org/officeDocument/2006/relationships/theme" Target="../theme/theme6.xml"/><Relationship Id="rId23" Type="http://schemas.openxmlformats.org/officeDocument/2006/relationships/slideLayout" Target="../slideLayouts/slideLayout117.xml"/><Relationship Id="rId28" Type="http://schemas.openxmlformats.org/officeDocument/2006/relationships/slideLayout" Target="../slideLayouts/slideLayout122.xml"/><Relationship Id="rId49" Type="http://schemas.openxmlformats.org/officeDocument/2006/relationships/slideLayout" Target="../slideLayouts/slideLayout143.xml"/><Relationship Id="rId114" Type="http://schemas.openxmlformats.org/officeDocument/2006/relationships/slideLayout" Target="../slideLayouts/slideLayout208.xml"/><Relationship Id="rId119" Type="http://schemas.openxmlformats.org/officeDocument/2006/relationships/slideLayout" Target="../slideLayouts/slideLayout213.xml"/><Relationship Id="rId44" Type="http://schemas.openxmlformats.org/officeDocument/2006/relationships/slideLayout" Target="../slideLayouts/slideLayout138.xml"/><Relationship Id="rId60" Type="http://schemas.openxmlformats.org/officeDocument/2006/relationships/slideLayout" Target="../slideLayouts/slideLayout154.xml"/><Relationship Id="rId65" Type="http://schemas.openxmlformats.org/officeDocument/2006/relationships/slideLayout" Target="../slideLayouts/slideLayout159.xml"/><Relationship Id="rId81" Type="http://schemas.openxmlformats.org/officeDocument/2006/relationships/slideLayout" Target="../slideLayouts/slideLayout175.xml"/><Relationship Id="rId86" Type="http://schemas.openxmlformats.org/officeDocument/2006/relationships/slideLayout" Target="../slideLayouts/slideLayout180.xml"/><Relationship Id="rId130" Type="http://schemas.openxmlformats.org/officeDocument/2006/relationships/slideLayout" Target="../slideLayouts/slideLayout224.xml"/><Relationship Id="rId135" Type="http://schemas.openxmlformats.org/officeDocument/2006/relationships/slideLayout" Target="../slideLayouts/slideLayout229.xml"/><Relationship Id="rId151" Type="http://schemas.openxmlformats.org/officeDocument/2006/relationships/slideLayout" Target="../slideLayouts/slideLayout245.xml"/><Relationship Id="rId156" Type="http://schemas.openxmlformats.org/officeDocument/2006/relationships/slideLayout" Target="../slideLayouts/slideLayout250.xml"/><Relationship Id="rId177" Type="http://schemas.openxmlformats.org/officeDocument/2006/relationships/slideLayout" Target="../slideLayouts/slideLayout271.xml"/><Relationship Id="rId198" Type="http://schemas.openxmlformats.org/officeDocument/2006/relationships/slideLayout" Target="../slideLayouts/slideLayout292.xml"/><Relationship Id="rId172" Type="http://schemas.openxmlformats.org/officeDocument/2006/relationships/slideLayout" Target="../slideLayouts/slideLayout266.xml"/><Relationship Id="rId193" Type="http://schemas.openxmlformats.org/officeDocument/2006/relationships/slideLayout" Target="../slideLayouts/slideLayout287.xml"/><Relationship Id="rId202" Type="http://schemas.openxmlformats.org/officeDocument/2006/relationships/slideLayout" Target="../slideLayouts/slideLayout296.xml"/><Relationship Id="rId207" Type="http://schemas.openxmlformats.org/officeDocument/2006/relationships/slideLayout" Target="../slideLayouts/slideLayout301.xml"/><Relationship Id="rId223" Type="http://schemas.openxmlformats.org/officeDocument/2006/relationships/slideLayout" Target="../slideLayouts/slideLayout317.xml"/><Relationship Id="rId228" Type="http://schemas.openxmlformats.org/officeDocument/2006/relationships/slideLayout" Target="../slideLayouts/slideLayout322.xml"/><Relationship Id="rId244" Type="http://schemas.openxmlformats.org/officeDocument/2006/relationships/slideLayout" Target="../slideLayouts/slideLayout338.xml"/><Relationship Id="rId249" Type="http://schemas.openxmlformats.org/officeDocument/2006/relationships/slideLayout" Target="../slideLayouts/slideLayout343.xml"/><Relationship Id="rId13" Type="http://schemas.openxmlformats.org/officeDocument/2006/relationships/slideLayout" Target="../slideLayouts/slideLayout107.xml"/><Relationship Id="rId18" Type="http://schemas.openxmlformats.org/officeDocument/2006/relationships/slideLayout" Target="../slideLayouts/slideLayout112.xml"/><Relationship Id="rId39" Type="http://schemas.openxmlformats.org/officeDocument/2006/relationships/slideLayout" Target="../slideLayouts/slideLayout133.xml"/><Relationship Id="rId109" Type="http://schemas.openxmlformats.org/officeDocument/2006/relationships/slideLayout" Target="../slideLayouts/slideLayout203.xml"/><Relationship Id="rId260" Type="http://schemas.openxmlformats.org/officeDocument/2006/relationships/image" Target="NULL"/><Relationship Id="rId34" Type="http://schemas.openxmlformats.org/officeDocument/2006/relationships/slideLayout" Target="../slideLayouts/slideLayout128.xml"/><Relationship Id="rId50" Type="http://schemas.openxmlformats.org/officeDocument/2006/relationships/slideLayout" Target="../slideLayouts/slideLayout144.xml"/><Relationship Id="rId55" Type="http://schemas.openxmlformats.org/officeDocument/2006/relationships/slideLayout" Target="../slideLayouts/slideLayout149.xml"/><Relationship Id="rId76" Type="http://schemas.openxmlformats.org/officeDocument/2006/relationships/slideLayout" Target="../slideLayouts/slideLayout170.xml"/><Relationship Id="rId97" Type="http://schemas.openxmlformats.org/officeDocument/2006/relationships/slideLayout" Target="../slideLayouts/slideLayout191.xml"/><Relationship Id="rId104" Type="http://schemas.openxmlformats.org/officeDocument/2006/relationships/slideLayout" Target="../slideLayouts/slideLayout198.xml"/><Relationship Id="rId120" Type="http://schemas.openxmlformats.org/officeDocument/2006/relationships/slideLayout" Target="../slideLayouts/slideLayout214.xml"/><Relationship Id="rId125" Type="http://schemas.openxmlformats.org/officeDocument/2006/relationships/slideLayout" Target="../slideLayouts/slideLayout219.xml"/><Relationship Id="rId141" Type="http://schemas.openxmlformats.org/officeDocument/2006/relationships/slideLayout" Target="../slideLayouts/slideLayout235.xml"/><Relationship Id="rId146" Type="http://schemas.openxmlformats.org/officeDocument/2006/relationships/slideLayout" Target="../slideLayouts/slideLayout240.xml"/><Relationship Id="rId167" Type="http://schemas.openxmlformats.org/officeDocument/2006/relationships/slideLayout" Target="../slideLayouts/slideLayout261.xml"/><Relationship Id="rId188" Type="http://schemas.openxmlformats.org/officeDocument/2006/relationships/slideLayout" Target="../slideLayouts/slideLayout282.xml"/><Relationship Id="rId7" Type="http://schemas.openxmlformats.org/officeDocument/2006/relationships/slideLayout" Target="../slideLayouts/slideLayout101.xml"/><Relationship Id="rId71" Type="http://schemas.openxmlformats.org/officeDocument/2006/relationships/slideLayout" Target="../slideLayouts/slideLayout165.xml"/><Relationship Id="rId92" Type="http://schemas.openxmlformats.org/officeDocument/2006/relationships/slideLayout" Target="../slideLayouts/slideLayout186.xml"/><Relationship Id="rId162" Type="http://schemas.openxmlformats.org/officeDocument/2006/relationships/slideLayout" Target="../slideLayouts/slideLayout256.xml"/><Relationship Id="rId183" Type="http://schemas.openxmlformats.org/officeDocument/2006/relationships/slideLayout" Target="../slideLayouts/slideLayout277.xml"/><Relationship Id="rId213" Type="http://schemas.openxmlformats.org/officeDocument/2006/relationships/slideLayout" Target="../slideLayouts/slideLayout307.xml"/><Relationship Id="rId218" Type="http://schemas.openxmlformats.org/officeDocument/2006/relationships/slideLayout" Target="../slideLayouts/slideLayout312.xml"/><Relationship Id="rId234" Type="http://schemas.openxmlformats.org/officeDocument/2006/relationships/slideLayout" Target="../slideLayouts/slideLayout328.xml"/><Relationship Id="rId239" Type="http://schemas.openxmlformats.org/officeDocument/2006/relationships/slideLayout" Target="../slideLayouts/slideLayout333.xml"/><Relationship Id="rId2" Type="http://schemas.openxmlformats.org/officeDocument/2006/relationships/slideLayout" Target="../slideLayouts/slideLayout96.xml"/><Relationship Id="rId29" Type="http://schemas.openxmlformats.org/officeDocument/2006/relationships/slideLayout" Target="../slideLayouts/slideLayout123.xml"/><Relationship Id="rId250" Type="http://schemas.openxmlformats.org/officeDocument/2006/relationships/slideLayout" Target="../slideLayouts/slideLayout344.xml"/><Relationship Id="rId255" Type="http://schemas.openxmlformats.org/officeDocument/2006/relationships/slideLayout" Target="../slideLayouts/slideLayout349.xml"/><Relationship Id="rId24" Type="http://schemas.openxmlformats.org/officeDocument/2006/relationships/slideLayout" Target="../slideLayouts/slideLayout118.xml"/><Relationship Id="rId40" Type="http://schemas.openxmlformats.org/officeDocument/2006/relationships/slideLayout" Target="../slideLayouts/slideLayout134.xml"/><Relationship Id="rId45" Type="http://schemas.openxmlformats.org/officeDocument/2006/relationships/slideLayout" Target="../slideLayouts/slideLayout139.xml"/><Relationship Id="rId66" Type="http://schemas.openxmlformats.org/officeDocument/2006/relationships/slideLayout" Target="../slideLayouts/slideLayout160.xml"/><Relationship Id="rId87" Type="http://schemas.openxmlformats.org/officeDocument/2006/relationships/slideLayout" Target="../slideLayouts/slideLayout181.xml"/><Relationship Id="rId110" Type="http://schemas.openxmlformats.org/officeDocument/2006/relationships/slideLayout" Target="../slideLayouts/slideLayout204.xml"/><Relationship Id="rId115" Type="http://schemas.openxmlformats.org/officeDocument/2006/relationships/slideLayout" Target="../slideLayouts/slideLayout209.xml"/><Relationship Id="rId131" Type="http://schemas.openxmlformats.org/officeDocument/2006/relationships/slideLayout" Target="../slideLayouts/slideLayout225.xml"/><Relationship Id="rId136" Type="http://schemas.openxmlformats.org/officeDocument/2006/relationships/slideLayout" Target="../slideLayouts/slideLayout230.xml"/><Relationship Id="rId157" Type="http://schemas.openxmlformats.org/officeDocument/2006/relationships/slideLayout" Target="../slideLayouts/slideLayout251.xml"/><Relationship Id="rId178" Type="http://schemas.openxmlformats.org/officeDocument/2006/relationships/slideLayout" Target="../slideLayouts/slideLayout272.xml"/><Relationship Id="rId61" Type="http://schemas.openxmlformats.org/officeDocument/2006/relationships/slideLayout" Target="../slideLayouts/slideLayout155.xml"/><Relationship Id="rId82" Type="http://schemas.openxmlformats.org/officeDocument/2006/relationships/slideLayout" Target="../slideLayouts/slideLayout176.xml"/><Relationship Id="rId152" Type="http://schemas.openxmlformats.org/officeDocument/2006/relationships/slideLayout" Target="../slideLayouts/slideLayout246.xml"/><Relationship Id="rId173" Type="http://schemas.openxmlformats.org/officeDocument/2006/relationships/slideLayout" Target="../slideLayouts/slideLayout267.xml"/><Relationship Id="rId194" Type="http://schemas.openxmlformats.org/officeDocument/2006/relationships/slideLayout" Target="../slideLayouts/slideLayout288.xml"/><Relationship Id="rId199" Type="http://schemas.openxmlformats.org/officeDocument/2006/relationships/slideLayout" Target="../slideLayouts/slideLayout293.xml"/><Relationship Id="rId203" Type="http://schemas.openxmlformats.org/officeDocument/2006/relationships/slideLayout" Target="../slideLayouts/slideLayout297.xml"/><Relationship Id="rId208" Type="http://schemas.openxmlformats.org/officeDocument/2006/relationships/slideLayout" Target="../slideLayouts/slideLayout302.xml"/><Relationship Id="rId229" Type="http://schemas.openxmlformats.org/officeDocument/2006/relationships/slideLayout" Target="../slideLayouts/slideLayout323.xml"/><Relationship Id="rId19" Type="http://schemas.openxmlformats.org/officeDocument/2006/relationships/slideLayout" Target="../slideLayouts/slideLayout113.xml"/><Relationship Id="rId224" Type="http://schemas.openxmlformats.org/officeDocument/2006/relationships/slideLayout" Target="../slideLayouts/slideLayout318.xml"/><Relationship Id="rId240" Type="http://schemas.openxmlformats.org/officeDocument/2006/relationships/slideLayout" Target="../slideLayouts/slideLayout334.xml"/><Relationship Id="rId245" Type="http://schemas.openxmlformats.org/officeDocument/2006/relationships/slideLayout" Target="../slideLayouts/slideLayout339.xml"/><Relationship Id="rId14" Type="http://schemas.openxmlformats.org/officeDocument/2006/relationships/slideLayout" Target="../slideLayouts/slideLayout108.xml"/><Relationship Id="rId30" Type="http://schemas.openxmlformats.org/officeDocument/2006/relationships/slideLayout" Target="../slideLayouts/slideLayout124.xml"/><Relationship Id="rId35" Type="http://schemas.openxmlformats.org/officeDocument/2006/relationships/slideLayout" Target="../slideLayouts/slideLayout129.xml"/><Relationship Id="rId56" Type="http://schemas.openxmlformats.org/officeDocument/2006/relationships/slideLayout" Target="../slideLayouts/slideLayout150.xml"/><Relationship Id="rId77" Type="http://schemas.openxmlformats.org/officeDocument/2006/relationships/slideLayout" Target="../slideLayouts/slideLayout171.xml"/><Relationship Id="rId100" Type="http://schemas.openxmlformats.org/officeDocument/2006/relationships/slideLayout" Target="../slideLayouts/slideLayout194.xml"/><Relationship Id="rId105" Type="http://schemas.openxmlformats.org/officeDocument/2006/relationships/slideLayout" Target="../slideLayouts/slideLayout199.xml"/><Relationship Id="rId126" Type="http://schemas.openxmlformats.org/officeDocument/2006/relationships/slideLayout" Target="../slideLayouts/slideLayout220.xml"/><Relationship Id="rId147" Type="http://schemas.openxmlformats.org/officeDocument/2006/relationships/slideLayout" Target="../slideLayouts/slideLayout241.xml"/><Relationship Id="rId168" Type="http://schemas.openxmlformats.org/officeDocument/2006/relationships/slideLayout" Target="../slideLayouts/slideLayout262.xml"/><Relationship Id="rId8" Type="http://schemas.openxmlformats.org/officeDocument/2006/relationships/slideLayout" Target="../slideLayouts/slideLayout102.xml"/><Relationship Id="rId51" Type="http://schemas.openxmlformats.org/officeDocument/2006/relationships/slideLayout" Target="../slideLayouts/slideLayout145.xml"/><Relationship Id="rId72" Type="http://schemas.openxmlformats.org/officeDocument/2006/relationships/slideLayout" Target="../slideLayouts/slideLayout166.xml"/><Relationship Id="rId93" Type="http://schemas.openxmlformats.org/officeDocument/2006/relationships/slideLayout" Target="../slideLayouts/slideLayout187.xml"/><Relationship Id="rId98" Type="http://schemas.openxmlformats.org/officeDocument/2006/relationships/slideLayout" Target="../slideLayouts/slideLayout192.xml"/><Relationship Id="rId121" Type="http://schemas.openxmlformats.org/officeDocument/2006/relationships/slideLayout" Target="../slideLayouts/slideLayout215.xml"/><Relationship Id="rId142" Type="http://schemas.openxmlformats.org/officeDocument/2006/relationships/slideLayout" Target="../slideLayouts/slideLayout236.xml"/><Relationship Id="rId163" Type="http://schemas.openxmlformats.org/officeDocument/2006/relationships/slideLayout" Target="../slideLayouts/slideLayout257.xml"/><Relationship Id="rId184" Type="http://schemas.openxmlformats.org/officeDocument/2006/relationships/slideLayout" Target="../slideLayouts/slideLayout278.xml"/><Relationship Id="rId189" Type="http://schemas.openxmlformats.org/officeDocument/2006/relationships/slideLayout" Target="../slideLayouts/slideLayout283.xml"/><Relationship Id="rId219" Type="http://schemas.openxmlformats.org/officeDocument/2006/relationships/slideLayout" Target="../slideLayouts/slideLayout313.xml"/><Relationship Id="rId3" Type="http://schemas.openxmlformats.org/officeDocument/2006/relationships/slideLayout" Target="../slideLayouts/slideLayout97.xml"/><Relationship Id="rId214" Type="http://schemas.openxmlformats.org/officeDocument/2006/relationships/slideLayout" Target="../slideLayouts/slideLayout308.xml"/><Relationship Id="rId230" Type="http://schemas.openxmlformats.org/officeDocument/2006/relationships/slideLayout" Target="../slideLayouts/slideLayout324.xml"/><Relationship Id="rId235" Type="http://schemas.openxmlformats.org/officeDocument/2006/relationships/slideLayout" Target="../slideLayouts/slideLayout329.xml"/><Relationship Id="rId251" Type="http://schemas.openxmlformats.org/officeDocument/2006/relationships/slideLayout" Target="../slideLayouts/slideLayout345.xml"/><Relationship Id="rId256" Type="http://schemas.openxmlformats.org/officeDocument/2006/relationships/slideLayout" Target="../slideLayouts/slideLayout350.xml"/><Relationship Id="rId25" Type="http://schemas.openxmlformats.org/officeDocument/2006/relationships/slideLayout" Target="../slideLayouts/slideLayout119.xml"/><Relationship Id="rId46" Type="http://schemas.openxmlformats.org/officeDocument/2006/relationships/slideLayout" Target="../slideLayouts/slideLayout140.xml"/><Relationship Id="rId67" Type="http://schemas.openxmlformats.org/officeDocument/2006/relationships/slideLayout" Target="../slideLayouts/slideLayout161.xml"/><Relationship Id="rId116" Type="http://schemas.openxmlformats.org/officeDocument/2006/relationships/slideLayout" Target="../slideLayouts/slideLayout210.xml"/><Relationship Id="rId137" Type="http://schemas.openxmlformats.org/officeDocument/2006/relationships/slideLayout" Target="../slideLayouts/slideLayout231.xml"/><Relationship Id="rId158" Type="http://schemas.openxmlformats.org/officeDocument/2006/relationships/slideLayout" Target="../slideLayouts/slideLayout252.xml"/><Relationship Id="rId20" Type="http://schemas.openxmlformats.org/officeDocument/2006/relationships/slideLayout" Target="../slideLayouts/slideLayout114.xml"/><Relationship Id="rId41" Type="http://schemas.openxmlformats.org/officeDocument/2006/relationships/slideLayout" Target="../slideLayouts/slideLayout135.xml"/><Relationship Id="rId62" Type="http://schemas.openxmlformats.org/officeDocument/2006/relationships/slideLayout" Target="../slideLayouts/slideLayout156.xml"/><Relationship Id="rId83" Type="http://schemas.openxmlformats.org/officeDocument/2006/relationships/slideLayout" Target="../slideLayouts/slideLayout177.xml"/><Relationship Id="rId88" Type="http://schemas.openxmlformats.org/officeDocument/2006/relationships/slideLayout" Target="../slideLayouts/slideLayout182.xml"/><Relationship Id="rId111" Type="http://schemas.openxmlformats.org/officeDocument/2006/relationships/slideLayout" Target="../slideLayouts/slideLayout205.xml"/><Relationship Id="rId132" Type="http://schemas.openxmlformats.org/officeDocument/2006/relationships/slideLayout" Target="../slideLayouts/slideLayout226.xml"/><Relationship Id="rId153" Type="http://schemas.openxmlformats.org/officeDocument/2006/relationships/slideLayout" Target="../slideLayouts/slideLayout247.xml"/><Relationship Id="rId174" Type="http://schemas.openxmlformats.org/officeDocument/2006/relationships/slideLayout" Target="../slideLayouts/slideLayout268.xml"/><Relationship Id="rId179" Type="http://schemas.openxmlformats.org/officeDocument/2006/relationships/slideLayout" Target="../slideLayouts/slideLayout273.xml"/><Relationship Id="rId195" Type="http://schemas.openxmlformats.org/officeDocument/2006/relationships/slideLayout" Target="../slideLayouts/slideLayout289.xml"/><Relationship Id="rId209" Type="http://schemas.openxmlformats.org/officeDocument/2006/relationships/slideLayout" Target="../slideLayouts/slideLayout303.xml"/><Relationship Id="rId190" Type="http://schemas.openxmlformats.org/officeDocument/2006/relationships/slideLayout" Target="../slideLayouts/slideLayout284.xml"/><Relationship Id="rId204" Type="http://schemas.openxmlformats.org/officeDocument/2006/relationships/slideLayout" Target="../slideLayouts/slideLayout298.xml"/><Relationship Id="rId220" Type="http://schemas.openxmlformats.org/officeDocument/2006/relationships/slideLayout" Target="../slideLayouts/slideLayout314.xml"/><Relationship Id="rId225" Type="http://schemas.openxmlformats.org/officeDocument/2006/relationships/slideLayout" Target="../slideLayouts/slideLayout319.xml"/><Relationship Id="rId241" Type="http://schemas.openxmlformats.org/officeDocument/2006/relationships/slideLayout" Target="../slideLayouts/slideLayout335.xml"/><Relationship Id="rId246" Type="http://schemas.openxmlformats.org/officeDocument/2006/relationships/slideLayout" Target="../slideLayouts/slideLayout340.xml"/><Relationship Id="rId15" Type="http://schemas.openxmlformats.org/officeDocument/2006/relationships/slideLayout" Target="../slideLayouts/slideLayout109.xml"/><Relationship Id="rId36" Type="http://schemas.openxmlformats.org/officeDocument/2006/relationships/slideLayout" Target="../slideLayouts/slideLayout130.xml"/><Relationship Id="rId57" Type="http://schemas.openxmlformats.org/officeDocument/2006/relationships/slideLayout" Target="../slideLayouts/slideLayout151.xml"/><Relationship Id="rId106" Type="http://schemas.openxmlformats.org/officeDocument/2006/relationships/slideLayout" Target="../slideLayouts/slideLayout200.xml"/><Relationship Id="rId127" Type="http://schemas.openxmlformats.org/officeDocument/2006/relationships/slideLayout" Target="../slideLayouts/slideLayout221.xml"/><Relationship Id="rId10" Type="http://schemas.openxmlformats.org/officeDocument/2006/relationships/slideLayout" Target="../slideLayouts/slideLayout104.xml"/><Relationship Id="rId31" Type="http://schemas.openxmlformats.org/officeDocument/2006/relationships/slideLayout" Target="../slideLayouts/slideLayout125.xml"/><Relationship Id="rId52" Type="http://schemas.openxmlformats.org/officeDocument/2006/relationships/slideLayout" Target="../slideLayouts/slideLayout146.xml"/><Relationship Id="rId73" Type="http://schemas.openxmlformats.org/officeDocument/2006/relationships/slideLayout" Target="../slideLayouts/slideLayout167.xml"/><Relationship Id="rId78" Type="http://schemas.openxmlformats.org/officeDocument/2006/relationships/slideLayout" Target="../slideLayouts/slideLayout172.xml"/><Relationship Id="rId94" Type="http://schemas.openxmlformats.org/officeDocument/2006/relationships/slideLayout" Target="../slideLayouts/slideLayout188.xml"/><Relationship Id="rId99" Type="http://schemas.openxmlformats.org/officeDocument/2006/relationships/slideLayout" Target="../slideLayouts/slideLayout193.xml"/><Relationship Id="rId101" Type="http://schemas.openxmlformats.org/officeDocument/2006/relationships/slideLayout" Target="../slideLayouts/slideLayout195.xml"/><Relationship Id="rId122" Type="http://schemas.openxmlformats.org/officeDocument/2006/relationships/slideLayout" Target="../slideLayouts/slideLayout216.xml"/><Relationship Id="rId143" Type="http://schemas.openxmlformats.org/officeDocument/2006/relationships/slideLayout" Target="../slideLayouts/slideLayout237.xml"/><Relationship Id="rId148" Type="http://schemas.openxmlformats.org/officeDocument/2006/relationships/slideLayout" Target="../slideLayouts/slideLayout242.xml"/><Relationship Id="rId164" Type="http://schemas.openxmlformats.org/officeDocument/2006/relationships/slideLayout" Target="../slideLayouts/slideLayout258.xml"/><Relationship Id="rId169" Type="http://schemas.openxmlformats.org/officeDocument/2006/relationships/slideLayout" Target="../slideLayouts/slideLayout263.xml"/><Relationship Id="rId185" Type="http://schemas.openxmlformats.org/officeDocument/2006/relationships/slideLayout" Target="../slideLayouts/slideLayout279.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80" Type="http://schemas.openxmlformats.org/officeDocument/2006/relationships/slideLayout" Target="../slideLayouts/slideLayout274.xml"/><Relationship Id="rId210" Type="http://schemas.openxmlformats.org/officeDocument/2006/relationships/slideLayout" Target="../slideLayouts/slideLayout304.xml"/><Relationship Id="rId215" Type="http://schemas.openxmlformats.org/officeDocument/2006/relationships/slideLayout" Target="../slideLayouts/slideLayout309.xml"/><Relationship Id="rId236" Type="http://schemas.openxmlformats.org/officeDocument/2006/relationships/slideLayout" Target="../slideLayouts/slideLayout330.xml"/><Relationship Id="rId257" Type="http://schemas.openxmlformats.org/officeDocument/2006/relationships/slideLayout" Target="../slideLayouts/slideLayout351.xml"/><Relationship Id="rId26" Type="http://schemas.openxmlformats.org/officeDocument/2006/relationships/slideLayout" Target="../slideLayouts/slideLayout120.xml"/><Relationship Id="rId231" Type="http://schemas.openxmlformats.org/officeDocument/2006/relationships/slideLayout" Target="../slideLayouts/slideLayout325.xml"/><Relationship Id="rId252" Type="http://schemas.openxmlformats.org/officeDocument/2006/relationships/slideLayout" Target="../slideLayouts/slideLayout346.xml"/><Relationship Id="rId47" Type="http://schemas.openxmlformats.org/officeDocument/2006/relationships/slideLayout" Target="../slideLayouts/slideLayout141.xml"/><Relationship Id="rId68" Type="http://schemas.openxmlformats.org/officeDocument/2006/relationships/slideLayout" Target="../slideLayouts/slideLayout162.xml"/><Relationship Id="rId89" Type="http://schemas.openxmlformats.org/officeDocument/2006/relationships/slideLayout" Target="../slideLayouts/slideLayout183.xml"/><Relationship Id="rId112" Type="http://schemas.openxmlformats.org/officeDocument/2006/relationships/slideLayout" Target="../slideLayouts/slideLayout206.xml"/><Relationship Id="rId133" Type="http://schemas.openxmlformats.org/officeDocument/2006/relationships/slideLayout" Target="../slideLayouts/slideLayout227.xml"/><Relationship Id="rId154" Type="http://schemas.openxmlformats.org/officeDocument/2006/relationships/slideLayout" Target="../slideLayouts/slideLayout248.xml"/><Relationship Id="rId175" Type="http://schemas.openxmlformats.org/officeDocument/2006/relationships/slideLayout" Target="../slideLayouts/slideLayout269.xml"/><Relationship Id="rId196" Type="http://schemas.openxmlformats.org/officeDocument/2006/relationships/slideLayout" Target="../slideLayouts/slideLayout290.xml"/><Relationship Id="rId200" Type="http://schemas.openxmlformats.org/officeDocument/2006/relationships/slideLayout" Target="../slideLayouts/slideLayout294.xml"/><Relationship Id="rId16" Type="http://schemas.openxmlformats.org/officeDocument/2006/relationships/slideLayout" Target="../slideLayouts/slideLayout110.xml"/><Relationship Id="rId221" Type="http://schemas.openxmlformats.org/officeDocument/2006/relationships/slideLayout" Target="../slideLayouts/slideLayout315.xml"/><Relationship Id="rId242" Type="http://schemas.openxmlformats.org/officeDocument/2006/relationships/slideLayout" Target="../slideLayouts/slideLayout336.xml"/><Relationship Id="rId37" Type="http://schemas.openxmlformats.org/officeDocument/2006/relationships/slideLayout" Target="../slideLayouts/slideLayout131.xml"/><Relationship Id="rId58" Type="http://schemas.openxmlformats.org/officeDocument/2006/relationships/slideLayout" Target="../slideLayouts/slideLayout152.xml"/><Relationship Id="rId79" Type="http://schemas.openxmlformats.org/officeDocument/2006/relationships/slideLayout" Target="../slideLayouts/slideLayout173.xml"/><Relationship Id="rId102" Type="http://schemas.openxmlformats.org/officeDocument/2006/relationships/slideLayout" Target="../slideLayouts/slideLayout196.xml"/><Relationship Id="rId123" Type="http://schemas.openxmlformats.org/officeDocument/2006/relationships/slideLayout" Target="../slideLayouts/slideLayout217.xml"/><Relationship Id="rId144" Type="http://schemas.openxmlformats.org/officeDocument/2006/relationships/slideLayout" Target="../slideLayouts/slideLayout238.xml"/><Relationship Id="rId90" Type="http://schemas.openxmlformats.org/officeDocument/2006/relationships/slideLayout" Target="../slideLayouts/slideLayout184.xml"/><Relationship Id="rId165" Type="http://schemas.openxmlformats.org/officeDocument/2006/relationships/slideLayout" Target="../slideLayouts/slideLayout259.xml"/><Relationship Id="rId186" Type="http://schemas.openxmlformats.org/officeDocument/2006/relationships/slideLayout" Target="../slideLayouts/slideLayout280.xml"/><Relationship Id="rId211" Type="http://schemas.openxmlformats.org/officeDocument/2006/relationships/slideLayout" Target="../slideLayouts/slideLayout305.xml"/><Relationship Id="rId232" Type="http://schemas.openxmlformats.org/officeDocument/2006/relationships/slideLayout" Target="../slideLayouts/slideLayout326.xml"/><Relationship Id="rId253" Type="http://schemas.openxmlformats.org/officeDocument/2006/relationships/slideLayout" Target="../slideLayouts/slideLayout347.xml"/><Relationship Id="rId27" Type="http://schemas.openxmlformats.org/officeDocument/2006/relationships/slideLayout" Target="../slideLayouts/slideLayout121.xml"/><Relationship Id="rId48" Type="http://schemas.openxmlformats.org/officeDocument/2006/relationships/slideLayout" Target="../slideLayouts/slideLayout142.xml"/><Relationship Id="rId69" Type="http://schemas.openxmlformats.org/officeDocument/2006/relationships/slideLayout" Target="../slideLayouts/slideLayout163.xml"/><Relationship Id="rId113" Type="http://schemas.openxmlformats.org/officeDocument/2006/relationships/slideLayout" Target="../slideLayouts/slideLayout207.xml"/><Relationship Id="rId134" Type="http://schemas.openxmlformats.org/officeDocument/2006/relationships/slideLayout" Target="../slideLayouts/slideLayout228.xml"/><Relationship Id="rId80" Type="http://schemas.openxmlformats.org/officeDocument/2006/relationships/slideLayout" Target="../slideLayouts/slideLayout174.xml"/><Relationship Id="rId155" Type="http://schemas.openxmlformats.org/officeDocument/2006/relationships/slideLayout" Target="../slideLayouts/slideLayout249.xml"/><Relationship Id="rId176" Type="http://schemas.openxmlformats.org/officeDocument/2006/relationships/slideLayout" Target="../slideLayouts/slideLayout270.xml"/><Relationship Id="rId197" Type="http://schemas.openxmlformats.org/officeDocument/2006/relationships/slideLayout" Target="../slideLayouts/slideLayout291.xml"/><Relationship Id="rId201" Type="http://schemas.openxmlformats.org/officeDocument/2006/relationships/slideLayout" Target="../slideLayouts/slideLayout295.xml"/><Relationship Id="rId222" Type="http://schemas.openxmlformats.org/officeDocument/2006/relationships/slideLayout" Target="../slideLayouts/slideLayout316.xml"/><Relationship Id="rId243" Type="http://schemas.openxmlformats.org/officeDocument/2006/relationships/slideLayout" Target="../slideLayouts/slideLayout337.xml"/><Relationship Id="rId17" Type="http://schemas.openxmlformats.org/officeDocument/2006/relationships/slideLayout" Target="../slideLayouts/slideLayout111.xml"/><Relationship Id="rId38" Type="http://schemas.openxmlformats.org/officeDocument/2006/relationships/slideLayout" Target="../slideLayouts/slideLayout132.xml"/><Relationship Id="rId59" Type="http://schemas.openxmlformats.org/officeDocument/2006/relationships/slideLayout" Target="../slideLayouts/slideLayout153.xml"/><Relationship Id="rId103" Type="http://schemas.openxmlformats.org/officeDocument/2006/relationships/slideLayout" Target="../slideLayouts/slideLayout197.xml"/><Relationship Id="rId124" Type="http://schemas.openxmlformats.org/officeDocument/2006/relationships/slideLayout" Target="../slideLayouts/slideLayout218.xml"/><Relationship Id="rId70" Type="http://schemas.openxmlformats.org/officeDocument/2006/relationships/slideLayout" Target="../slideLayouts/slideLayout164.xml"/><Relationship Id="rId91" Type="http://schemas.openxmlformats.org/officeDocument/2006/relationships/slideLayout" Target="../slideLayouts/slideLayout185.xml"/><Relationship Id="rId145" Type="http://schemas.openxmlformats.org/officeDocument/2006/relationships/slideLayout" Target="../slideLayouts/slideLayout239.xml"/><Relationship Id="rId166" Type="http://schemas.openxmlformats.org/officeDocument/2006/relationships/slideLayout" Target="../slideLayouts/slideLayout260.xml"/><Relationship Id="rId187" Type="http://schemas.openxmlformats.org/officeDocument/2006/relationships/slideLayout" Target="../slideLayouts/slideLayout28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60.xml"/><Relationship Id="rId13" Type="http://schemas.openxmlformats.org/officeDocument/2006/relationships/slideLayout" Target="../slideLayouts/slideLayout365.xml"/><Relationship Id="rId18" Type="http://schemas.openxmlformats.org/officeDocument/2006/relationships/slideLayout" Target="../slideLayouts/slideLayout370.xml"/><Relationship Id="rId3" Type="http://schemas.openxmlformats.org/officeDocument/2006/relationships/slideLayout" Target="../slideLayouts/slideLayout355.xml"/><Relationship Id="rId21" Type="http://schemas.openxmlformats.org/officeDocument/2006/relationships/theme" Target="../theme/theme7.xml"/><Relationship Id="rId7" Type="http://schemas.openxmlformats.org/officeDocument/2006/relationships/slideLayout" Target="../slideLayouts/slideLayout359.xml"/><Relationship Id="rId12" Type="http://schemas.openxmlformats.org/officeDocument/2006/relationships/slideLayout" Target="../slideLayouts/slideLayout364.xml"/><Relationship Id="rId17" Type="http://schemas.openxmlformats.org/officeDocument/2006/relationships/slideLayout" Target="../slideLayouts/slideLayout369.xml"/><Relationship Id="rId2" Type="http://schemas.openxmlformats.org/officeDocument/2006/relationships/slideLayout" Target="../slideLayouts/slideLayout354.xml"/><Relationship Id="rId16" Type="http://schemas.openxmlformats.org/officeDocument/2006/relationships/slideLayout" Target="../slideLayouts/slideLayout368.xml"/><Relationship Id="rId20" Type="http://schemas.openxmlformats.org/officeDocument/2006/relationships/slideLayout" Target="../slideLayouts/slideLayout372.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5" Type="http://schemas.openxmlformats.org/officeDocument/2006/relationships/slideLayout" Target="../slideLayouts/slideLayout367.xml"/><Relationship Id="rId10" Type="http://schemas.openxmlformats.org/officeDocument/2006/relationships/slideLayout" Target="../slideLayouts/slideLayout362.xml"/><Relationship Id="rId19" Type="http://schemas.openxmlformats.org/officeDocument/2006/relationships/slideLayout" Target="../slideLayouts/slideLayout371.xml"/><Relationship Id="rId4" Type="http://schemas.openxmlformats.org/officeDocument/2006/relationships/slideLayout" Target="../slideLayouts/slideLayout356.xml"/><Relationship Id="rId9" Type="http://schemas.openxmlformats.org/officeDocument/2006/relationships/slideLayout" Target="../slideLayouts/slideLayout361.xml"/><Relationship Id="rId14" Type="http://schemas.openxmlformats.org/officeDocument/2006/relationships/slideLayout" Target="../slideLayouts/slideLayout366.xml"/><Relationship Id="rId22" Type="http://schemas.openxmlformats.org/officeDocument/2006/relationships/image" Target="NUL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80.xml"/><Relationship Id="rId13" Type="http://schemas.openxmlformats.org/officeDocument/2006/relationships/slideLayout" Target="../slideLayouts/slideLayout385.xml"/><Relationship Id="rId18" Type="http://schemas.openxmlformats.org/officeDocument/2006/relationships/slideLayout" Target="../slideLayouts/slideLayout390.xml"/><Relationship Id="rId3" Type="http://schemas.openxmlformats.org/officeDocument/2006/relationships/slideLayout" Target="../slideLayouts/slideLayout375.xml"/><Relationship Id="rId21" Type="http://schemas.openxmlformats.org/officeDocument/2006/relationships/image" Target="NULL"/><Relationship Id="rId7" Type="http://schemas.openxmlformats.org/officeDocument/2006/relationships/slideLayout" Target="../slideLayouts/slideLayout379.xml"/><Relationship Id="rId12" Type="http://schemas.openxmlformats.org/officeDocument/2006/relationships/slideLayout" Target="../slideLayouts/slideLayout384.xml"/><Relationship Id="rId17" Type="http://schemas.openxmlformats.org/officeDocument/2006/relationships/slideLayout" Target="../slideLayouts/slideLayout389.xml"/><Relationship Id="rId2" Type="http://schemas.openxmlformats.org/officeDocument/2006/relationships/slideLayout" Target="../slideLayouts/slideLayout374.xml"/><Relationship Id="rId16" Type="http://schemas.openxmlformats.org/officeDocument/2006/relationships/slideLayout" Target="../slideLayouts/slideLayout388.xml"/><Relationship Id="rId20" Type="http://schemas.openxmlformats.org/officeDocument/2006/relationships/theme" Target="../theme/theme8.xml"/><Relationship Id="rId1" Type="http://schemas.openxmlformats.org/officeDocument/2006/relationships/slideLayout" Target="../slideLayouts/slideLayout373.xml"/><Relationship Id="rId6" Type="http://schemas.openxmlformats.org/officeDocument/2006/relationships/slideLayout" Target="../slideLayouts/slideLayout378.xml"/><Relationship Id="rId11" Type="http://schemas.openxmlformats.org/officeDocument/2006/relationships/slideLayout" Target="../slideLayouts/slideLayout383.xml"/><Relationship Id="rId5" Type="http://schemas.openxmlformats.org/officeDocument/2006/relationships/slideLayout" Target="../slideLayouts/slideLayout377.xml"/><Relationship Id="rId15" Type="http://schemas.openxmlformats.org/officeDocument/2006/relationships/slideLayout" Target="../slideLayouts/slideLayout387.xml"/><Relationship Id="rId10" Type="http://schemas.openxmlformats.org/officeDocument/2006/relationships/slideLayout" Target="../slideLayouts/slideLayout382.xml"/><Relationship Id="rId19" Type="http://schemas.openxmlformats.org/officeDocument/2006/relationships/slideLayout" Target="../slideLayouts/slideLayout391.xml"/><Relationship Id="rId4" Type="http://schemas.openxmlformats.org/officeDocument/2006/relationships/slideLayout" Target="../slideLayouts/slideLayout376.xml"/><Relationship Id="rId9" Type="http://schemas.openxmlformats.org/officeDocument/2006/relationships/slideLayout" Target="../slideLayouts/slideLayout381.xml"/><Relationship Id="rId14" Type="http://schemas.openxmlformats.org/officeDocument/2006/relationships/slideLayout" Target="../slideLayouts/slideLayout3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4"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4"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457"/>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1/24/2019</a:t>
            </a:fld>
            <a:endParaRPr lang="en-US"/>
          </a:p>
        </p:txBody>
      </p:sp>
      <p:sp>
        <p:nvSpPr>
          <p:cNvPr id="5" name="Footer Placeholder 4"/>
          <p:cNvSpPr>
            <a:spLocks noGrp="1"/>
          </p:cNvSpPr>
          <p:nvPr>
            <p:ph type="ftr" sz="quarter" idx="3"/>
          </p:nvPr>
        </p:nvSpPr>
        <p:spPr>
          <a:xfrm>
            <a:off x="4165600" y="6356457"/>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4" y="6356457"/>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184879"/>
            <a:ext cx="10734464" cy="755364"/>
          </a:xfrm>
          <a:prstGeom prst="rect">
            <a:avLst/>
          </a:prstGeom>
        </p:spPr>
        <p:txBody>
          <a:bodyPr vert="horz" lIns="0" tIns="0" rIns="0" bIns="0" rtlCol="0" anchor="t" anchorCtr="0">
            <a:noAutofit/>
          </a:bodyPr>
          <a:lstStyle/>
          <a:p>
            <a:r>
              <a:rPr lang="en-US" dirty="0" smtClean="0"/>
              <a:t>Headline goes here in Arial Regular </a:t>
            </a:r>
            <a:br>
              <a:rPr lang="en-US" dirty="0" smtClean="0"/>
            </a:br>
            <a:r>
              <a:rPr lang="en-US" dirty="0" smtClean="0"/>
              <a:t>22pts sentence case</a:t>
            </a:r>
            <a:endParaRPr lang="en-US" dirty="0"/>
          </a:p>
        </p:txBody>
      </p:sp>
      <p:sp>
        <p:nvSpPr>
          <p:cNvPr id="6" name="Slide Number Placeholder 5"/>
          <p:cNvSpPr>
            <a:spLocks noGrp="1"/>
          </p:cNvSpPr>
          <p:nvPr>
            <p:ph type="sldNum" sz="quarter" idx="4"/>
          </p:nvPr>
        </p:nvSpPr>
        <p:spPr>
          <a:xfrm>
            <a:off x="11465985" y="6510528"/>
            <a:ext cx="406819" cy="347472"/>
          </a:xfrm>
          <a:prstGeom prst="rect">
            <a:avLst/>
          </a:prstGeom>
        </p:spPr>
        <p:txBody>
          <a:bodyPr vert="horz" lIns="0" tIns="0" rIns="0" bIns="0" rtlCol="0" anchor="t" anchorCtr="0"/>
          <a:lstStyle>
            <a:lvl1pPr algn="r">
              <a:lnSpc>
                <a:spcPts val="825"/>
              </a:lnSpc>
              <a:defRPr sz="825" baseline="0">
                <a:solidFill>
                  <a:srgbClr val="463232"/>
                </a:solidFill>
                <a:latin typeface="+mn-lt"/>
              </a:defRPr>
            </a:lvl1pPr>
          </a:lstStyle>
          <a:p>
            <a:pPr defTabSz="342900"/>
            <a:fld id="{2066355A-084C-D24E-9AD2-7E4FC41EA627}" type="slidenum">
              <a:rPr lang="en-US" smtClean="0"/>
              <a:pPr defTabSz="342900"/>
              <a:t>‹N°›</a:t>
            </a:fld>
            <a:endParaRPr lang="en-US" dirty="0"/>
          </a:p>
        </p:txBody>
      </p:sp>
      <p:sp>
        <p:nvSpPr>
          <p:cNvPr id="32" name="Text Placeholder 31"/>
          <p:cNvSpPr>
            <a:spLocks noGrp="1"/>
          </p:cNvSpPr>
          <p:nvPr>
            <p:ph type="body" idx="1"/>
          </p:nvPr>
        </p:nvSpPr>
        <p:spPr>
          <a:xfrm>
            <a:off x="731520" y="1044529"/>
            <a:ext cx="10734464" cy="4463892"/>
          </a:xfrm>
          <a:prstGeom prst="rect">
            <a:avLst/>
          </a:prstGeom>
        </p:spPr>
        <p:txBody>
          <a:bodyPr vert="horz" lIns="0" tIns="0" rIns="0" bIns="0" rtlCol="0">
            <a:noAutofit/>
          </a:bodyPr>
          <a:lstStyle/>
          <a:p>
            <a:pPr lvl="0"/>
            <a:r>
              <a:rPr lang="en-US" dirty="0" smtClean="0"/>
              <a:t>Bulleted list first level in Arial Regular 18pts and in black</a:t>
            </a:r>
            <a:br>
              <a:rPr lang="en-US" dirty="0" smtClean="0"/>
            </a:br>
            <a:r>
              <a:rPr lang="en-US" dirty="0" smtClean="0"/>
              <a:t>this applies to the second line as well</a:t>
            </a:r>
          </a:p>
          <a:p>
            <a:pPr lvl="1"/>
            <a:r>
              <a:rPr lang="en-US" dirty="0" smtClean="0"/>
              <a:t>Second bullet line is in Arial Regular 16pts and in black</a:t>
            </a:r>
          </a:p>
          <a:p>
            <a:pPr lvl="2"/>
            <a:r>
              <a:rPr lang="en-US" dirty="0" smtClean="0"/>
              <a:t>Third bulleted list Arial Regular 16pts and in black </a:t>
            </a:r>
            <a:br>
              <a:rPr lang="en-US" dirty="0" smtClean="0"/>
            </a:br>
            <a:r>
              <a:rPr lang="en-US" dirty="0" smtClean="0"/>
              <a:t>this applies to the second line as well</a:t>
            </a:r>
          </a:p>
          <a:p>
            <a:pPr lvl="3"/>
            <a:r>
              <a:rPr lang="en-US" dirty="0" smtClean="0"/>
              <a:t>Fourth bullet line is in Arial Regular 14pts and in black</a:t>
            </a:r>
          </a:p>
          <a:p>
            <a:pPr lvl="4"/>
            <a:r>
              <a:rPr lang="en-US" dirty="0" smtClean="0"/>
              <a:t>Fifth bullet line goes here in Arial Regular 14pts</a:t>
            </a:r>
          </a:p>
        </p:txBody>
      </p:sp>
    </p:spTree>
    <p:extLst>
      <p:ext uri="{BB962C8B-B14F-4D97-AF65-F5344CB8AC3E}">
        <p14:creationId xmlns:p14="http://schemas.microsoft.com/office/powerpoint/2010/main" val="3137659846"/>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 id="2147483781" r:id="rId18"/>
    <p:sldLayoutId id="2147483782" r:id="rId19"/>
    <p:sldLayoutId id="2147483783" r:id="rId20"/>
    <p:sldLayoutId id="2147483784" r:id="rId21"/>
    <p:sldLayoutId id="2147483785" r:id="rId22"/>
    <p:sldLayoutId id="2147483787" r:id="rId23"/>
  </p:sldLayoutIdLst>
  <p:timing>
    <p:tnLst>
      <p:par>
        <p:cTn id="1" dur="indefinite" restart="never" nodeType="tmRoot"/>
      </p:par>
    </p:tnLst>
  </p:timing>
  <p:hf hdr="0" ftr="0" dt="0"/>
  <p:txStyles>
    <p:titleStyle>
      <a:lvl1pPr algn="ctr" defTabSz="342900" rtl="0" eaLnBrk="1" latinLnBrk="0" hangingPunct="1">
        <a:lnSpc>
          <a:spcPct val="90000"/>
        </a:lnSpc>
        <a:spcBef>
          <a:spcPct val="0"/>
        </a:spcBef>
        <a:buNone/>
        <a:defRPr sz="1650" b="0" i="0" kern="1000" cap="none" spc="0">
          <a:solidFill>
            <a:schemeClr val="tx2"/>
          </a:solidFill>
          <a:latin typeface="+mj-lt"/>
          <a:ea typeface="+mj-ea"/>
          <a:cs typeface="Arial"/>
        </a:defRPr>
      </a:lvl1pPr>
    </p:titleStyle>
    <p:bodyStyle>
      <a:lvl1pPr marL="171450" marR="0" indent="-171450" algn="l" defTabSz="342900" rtl="0" eaLnBrk="1" fontAlgn="auto" latinLnBrk="0" hangingPunct="1">
        <a:lnSpc>
          <a:spcPct val="100000"/>
        </a:lnSpc>
        <a:spcBef>
          <a:spcPts val="0"/>
        </a:spcBef>
        <a:spcAft>
          <a:spcPts val="375"/>
        </a:spcAft>
        <a:buClr>
          <a:schemeClr val="accent1"/>
        </a:buClr>
        <a:buSzTx/>
        <a:buFont typeface="Arial"/>
        <a:buChar char="•"/>
        <a:tabLst/>
        <a:defRPr sz="1350" b="0" i="0" kern="1200" baseline="0">
          <a:solidFill>
            <a:srgbClr val="000000"/>
          </a:solidFill>
          <a:latin typeface="Arial"/>
          <a:ea typeface="+mn-ea"/>
          <a:cs typeface="Arial"/>
        </a:defRPr>
      </a:lvl1pPr>
      <a:lvl2pPr marL="342900" marR="0" indent="-171450" algn="l" defTabSz="342900" rtl="0" eaLnBrk="1" fontAlgn="auto" latinLnBrk="0" hangingPunct="1">
        <a:lnSpc>
          <a:spcPct val="100000"/>
        </a:lnSpc>
        <a:spcBef>
          <a:spcPts val="0"/>
        </a:spcBef>
        <a:spcAft>
          <a:spcPts val="375"/>
        </a:spcAft>
        <a:buClr>
          <a:schemeClr val="accent1"/>
        </a:buClr>
        <a:buSzPct val="60000"/>
        <a:buFont typeface="Courier New"/>
        <a:buChar char="o"/>
        <a:tabLst/>
        <a:defRPr sz="1200" b="0" i="0" kern="1200" baseline="0">
          <a:solidFill>
            <a:srgbClr val="000000"/>
          </a:solidFill>
          <a:latin typeface="+mn-lt"/>
          <a:ea typeface="+mn-ea"/>
          <a:cs typeface="Co Text"/>
        </a:defRPr>
      </a:lvl2pPr>
      <a:lvl3pPr marL="514350" marR="0" indent="-171450" algn="l" defTabSz="342900" rtl="0" eaLnBrk="1" fontAlgn="auto" latinLnBrk="0" hangingPunct="1">
        <a:lnSpc>
          <a:spcPct val="100000"/>
        </a:lnSpc>
        <a:spcBef>
          <a:spcPts val="0"/>
        </a:spcBef>
        <a:spcAft>
          <a:spcPts val="375"/>
        </a:spcAft>
        <a:buClr>
          <a:schemeClr val="accent1"/>
        </a:buClr>
        <a:buSzPct val="80000"/>
        <a:buFont typeface="Lucida Grande"/>
        <a:buChar char="-"/>
        <a:tabLst/>
        <a:defRPr sz="1200" b="0" i="0" kern="1200" baseline="0">
          <a:solidFill>
            <a:srgbClr val="000000"/>
          </a:solidFill>
          <a:latin typeface="+mn-lt"/>
          <a:ea typeface="+mn-ea"/>
          <a:cs typeface="+mn-cs"/>
        </a:defRPr>
      </a:lvl3pPr>
      <a:lvl4pPr marL="685800" marR="0" indent="-171450" algn="l" defTabSz="342900" rtl="0" eaLnBrk="1" fontAlgn="auto" latinLnBrk="0" hangingPunct="1">
        <a:lnSpc>
          <a:spcPct val="100000"/>
        </a:lnSpc>
        <a:spcBef>
          <a:spcPts val="0"/>
        </a:spcBef>
        <a:spcAft>
          <a:spcPts val="375"/>
        </a:spcAft>
        <a:buClr>
          <a:schemeClr val="accent1"/>
        </a:buClr>
        <a:buSzPct val="80000"/>
        <a:buFont typeface="Wingdings" charset="2"/>
        <a:buChar char="§"/>
        <a:tabLst/>
        <a:defRPr sz="1050" b="0" i="0" kern="1200" baseline="0">
          <a:solidFill>
            <a:srgbClr val="000000"/>
          </a:solidFill>
          <a:latin typeface="+mn-lt"/>
          <a:ea typeface="+mn-ea"/>
          <a:cs typeface="+mn-cs"/>
        </a:defRPr>
      </a:lvl4pPr>
      <a:lvl5pPr marL="857250" marR="0" indent="-171450" algn="l" defTabSz="342900" rtl="0" eaLnBrk="1" fontAlgn="auto" latinLnBrk="0" hangingPunct="1">
        <a:lnSpc>
          <a:spcPct val="100000"/>
        </a:lnSpc>
        <a:spcBef>
          <a:spcPts val="0"/>
        </a:spcBef>
        <a:spcAft>
          <a:spcPts val="375"/>
        </a:spcAft>
        <a:buClr>
          <a:schemeClr val="accent1"/>
        </a:buClr>
        <a:buSzPct val="60000"/>
        <a:buFont typeface="Lucida Grande"/>
        <a:buChar char="&gt;"/>
        <a:tabLst/>
        <a:defRPr sz="1050" b="0" i="0" kern="1200">
          <a:solidFill>
            <a:srgbClr val="000000"/>
          </a:solidFill>
          <a:latin typeface="+mn-lt"/>
          <a:ea typeface="+mn-ea"/>
          <a:cs typeface="+mn-cs"/>
        </a:defRPr>
      </a:lvl5pPr>
      <a:lvl6pPr marL="857250" marR="0" indent="-171450" algn="l" defTabSz="342900" rtl="0" eaLnBrk="1" fontAlgn="auto" latinLnBrk="0" hangingPunct="1">
        <a:lnSpc>
          <a:spcPts val="1350"/>
        </a:lnSpc>
        <a:spcBef>
          <a:spcPts val="450"/>
        </a:spcBef>
        <a:spcAft>
          <a:spcPts val="0"/>
        </a:spcAft>
        <a:buClrTx/>
        <a:buSzTx/>
        <a:buFont typeface="Arial"/>
        <a:buChar char="•"/>
        <a:tabLst/>
        <a:defRPr sz="1650" kern="1200">
          <a:solidFill>
            <a:schemeClr val="accent2"/>
          </a:solidFill>
          <a:latin typeface="+mn-lt"/>
          <a:ea typeface="+mn-ea"/>
          <a:cs typeface="+mn-cs"/>
        </a:defRPr>
      </a:lvl6pPr>
      <a:lvl7pPr marL="2228850" indent="-171450" algn="l" defTabSz="342900" rtl="0" eaLnBrk="1" latinLnBrk="0" hangingPunct="1">
        <a:spcBef>
          <a:spcPct val="20000"/>
        </a:spcBef>
        <a:buFont typeface="Arial"/>
        <a:buChar char="•"/>
        <a:defRPr sz="135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4133" userDrawn="1">
          <p15:clr>
            <a:srgbClr val="F26B43"/>
          </p15:clr>
        </p15:guide>
        <p15:guide id="2" pos="3840" userDrawn="1">
          <p15:clr>
            <a:srgbClr val="F26B43"/>
          </p15:clr>
        </p15:guide>
        <p15:guide id="3" orient="horz" pos="365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6332" y="188644"/>
            <a:ext cx="11519339" cy="1008111"/>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36332" y="1340772"/>
            <a:ext cx="11519339" cy="4836195"/>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10944832" y="6597352"/>
            <a:ext cx="1247168" cy="260648"/>
          </a:xfrm>
          <a:prstGeom prst="rect">
            <a:avLst/>
          </a:prstGeom>
        </p:spPr>
        <p:txBody>
          <a:bodyPr vert="horz" lIns="91440" tIns="45720" rIns="91440" bIns="45720" rtlCol="0" anchor="ctr"/>
          <a:lstStyle>
            <a:lvl1pPr algn="r">
              <a:defRPr sz="750">
                <a:solidFill>
                  <a:schemeClr val="tx1">
                    <a:tint val="75000"/>
                  </a:schemeClr>
                </a:solidFill>
              </a:defRPr>
            </a:lvl1pPr>
          </a:lstStyle>
          <a:p>
            <a:pPr defTabSz="342900"/>
            <a:fld id="{4AD7133C-5F9C-4F7F-9637-3E296898A784}" type="slidenum">
              <a:rPr lang="en-GB" smtClean="0">
                <a:solidFill>
                  <a:srgbClr val="5A5A5A">
                    <a:tint val="75000"/>
                  </a:srgbClr>
                </a:solidFill>
              </a:rPr>
              <a:pPr defTabSz="342900"/>
              <a:t>‹N°›</a:t>
            </a:fld>
            <a:endParaRPr lang="en-GB" dirty="0">
              <a:solidFill>
                <a:srgbClr val="5A5A5A">
                  <a:tint val="75000"/>
                </a:srgbClr>
              </a:solidFill>
            </a:endParaRPr>
          </a:p>
        </p:txBody>
      </p:sp>
      <p:sp>
        <p:nvSpPr>
          <p:cNvPr id="7" name="Footer Placeholder 6"/>
          <p:cNvSpPr>
            <a:spLocks noGrp="1"/>
          </p:cNvSpPr>
          <p:nvPr>
            <p:ph type="ftr" sz="quarter" idx="3"/>
          </p:nvPr>
        </p:nvSpPr>
        <p:spPr>
          <a:xfrm>
            <a:off x="336001" y="6382800"/>
            <a:ext cx="9124800" cy="244800"/>
          </a:xfrm>
          <a:prstGeom prst="rect">
            <a:avLst/>
          </a:prstGeom>
        </p:spPr>
        <p:txBody>
          <a:bodyPr vert="horz" lIns="91440" tIns="45720" rIns="91440" bIns="45720" rtlCol="0" anchor="b" anchorCtr="0"/>
          <a:lstStyle>
            <a:lvl1pPr algn="ctr">
              <a:defRPr sz="900">
                <a:solidFill>
                  <a:schemeClr val="tx1">
                    <a:tint val="75000"/>
                  </a:schemeClr>
                </a:solidFill>
              </a:defRPr>
            </a:lvl1pPr>
          </a:lstStyle>
          <a:p>
            <a:pPr defTabSz="342900"/>
            <a:endParaRPr lang="en-GB" dirty="0">
              <a:solidFill>
                <a:srgbClr val="5A5A5A">
                  <a:tint val="75000"/>
                </a:srgbClr>
              </a:solidFill>
            </a:endParaRPr>
          </a:p>
        </p:txBody>
      </p:sp>
      <p:pic>
        <p:nvPicPr>
          <p:cNvPr id="9" name="Picture 8"/>
          <p:cNvPicPr>
            <a:picLocks noChangeAspect="1"/>
          </p:cNvPicPr>
          <p:nvPr/>
        </p:nvPicPr>
        <p:blipFill>
          <a:blip r:embed="rId21"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9551413" y="6165304"/>
            <a:ext cx="2304256" cy="543836"/>
          </a:xfrm>
          <a:prstGeom prst="rect">
            <a:avLst/>
          </a:prstGeom>
        </p:spPr>
      </p:pic>
    </p:spTree>
    <p:extLst>
      <p:ext uri="{BB962C8B-B14F-4D97-AF65-F5344CB8AC3E}">
        <p14:creationId xmlns:p14="http://schemas.microsoft.com/office/powerpoint/2010/main" val="1270807519"/>
      </p:ext>
    </p:extLst>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 id="2147484039" r:id="rId12"/>
    <p:sldLayoutId id="2147484041" r:id="rId13"/>
    <p:sldLayoutId id="2147484042" r:id="rId14"/>
    <p:sldLayoutId id="2147484044" r:id="rId15"/>
    <p:sldLayoutId id="2147484046" r:id="rId16"/>
    <p:sldLayoutId id="2147484047" r:id="rId17"/>
    <p:sldLayoutId id="2147484048" r:id="rId18"/>
    <p:sldLayoutId id="2147484049" r:id="rId19"/>
  </p:sldLayoutIdLst>
  <p:hf hdr="0" ftr="0" dt="0"/>
  <p:txStyles>
    <p:titleStyle>
      <a:lvl1pPr algn="l" defTabSz="685800" rtl="0" eaLnBrk="1" latinLnBrk="0" hangingPunct="1">
        <a:lnSpc>
          <a:spcPct val="100000"/>
        </a:lnSpc>
        <a:spcBef>
          <a:spcPct val="0"/>
        </a:spcBef>
        <a:buNone/>
        <a:defRPr sz="2100" kern="1200">
          <a:solidFill>
            <a:schemeClr val="accent2"/>
          </a:solidFill>
          <a:latin typeface="+mj-lt"/>
          <a:ea typeface="+mj-ea"/>
          <a:cs typeface="+mj-cs"/>
        </a:defRPr>
      </a:lvl1pPr>
    </p:titleStyle>
    <p:bodyStyle>
      <a:lvl1pPr marL="204788" indent="-204788" algn="l" defTabSz="685800" rtl="0" eaLnBrk="1" latinLnBrk="0" hangingPunct="1">
        <a:lnSpc>
          <a:spcPct val="100000"/>
        </a:lnSpc>
        <a:spcBef>
          <a:spcPts val="450"/>
        </a:spcBef>
        <a:buClr>
          <a:schemeClr val="accent2"/>
        </a:buClr>
        <a:buFont typeface="Arial" panose="020B0604020202020204" pitchFamily="34" charset="0"/>
        <a:buChar char="•"/>
        <a:defRPr sz="1500" kern="1200">
          <a:solidFill>
            <a:schemeClr val="tx2"/>
          </a:solidFill>
          <a:latin typeface="+mn-lt"/>
          <a:ea typeface="+mn-ea"/>
          <a:cs typeface="+mn-cs"/>
        </a:defRPr>
      </a:lvl1pPr>
      <a:lvl2pPr marL="401241" indent="-196454" algn="l" defTabSz="685800" rtl="0" eaLnBrk="1" latinLnBrk="0" hangingPunct="1">
        <a:lnSpc>
          <a:spcPct val="100000"/>
        </a:lnSpc>
        <a:spcBef>
          <a:spcPts val="450"/>
        </a:spcBef>
        <a:buFont typeface="Calibri" panose="020F0502020204030204" pitchFamily="34" charset="0"/>
        <a:buChar char="–"/>
        <a:defRPr sz="1350" kern="1200">
          <a:solidFill>
            <a:schemeClr val="tx2"/>
          </a:solidFill>
          <a:latin typeface="+mn-lt"/>
          <a:ea typeface="+mn-ea"/>
          <a:cs typeface="+mn-cs"/>
        </a:defRPr>
      </a:lvl2pPr>
      <a:lvl3pPr marL="606029" indent="-204788" algn="l" defTabSz="685800" rtl="0" eaLnBrk="1" latinLnBrk="0" hangingPunct="1">
        <a:lnSpc>
          <a:spcPct val="100000"/>
        </a:lnSpc>
        <a:spcBef>
          <a:spcPts val="450"/>
        </a:spcBef>
        <a:buClr>
          <a:schemeClr val="accent2"/>
        </a:buClr>
        <a:buFont typeface="Arial" panose="020B0604020202020204" pitchFamily="34" charset="0"/>
        <a:buChar char="•"/>
        <a:defRPr sz="1200" kern="1200">
          <a:solidFill>
            <a:schemeClr val="tx2"/>
          </a:solidFill>
          <a:latin typeface="+mn-lt"/>
          <a:ea typeface="+mn-ea"/>
          <a:cs typeface="+mn-cs"/>
        </a:defRPr>
      </a:lvl3pPr>
      <a:lvl4pPr marL="810816" indent="-204788" algn="l" defTabSz="685800" rtl="0" eaLnBrk="1" latinLnBrk="0" hangingPunct="1">
        <a:lnSpc>
          <a:spcPct val="100000"/>
        </a:lnSpc>
        <a:spcBef>
          <a:spcPts val="450"/>
        </a:spcBef>
        <a:buFont typeface="Calibri" panose="020F0502020204030204" pitchFamily="34" charset="0"/>
        <a:buChar char="–"/>
        <a:defRPr sz="1050" kern="1200">
          <a:solidFill>
            <a:schemeClr val="tx2"/>
          </a:solidFill>
          <a:latin typeface="+mn-lt"/>
          <a:ea typeface="+mn-ea"/>
          <a:cs typeface="+mn-cs"/>
        </a:defRPr>
      </a:lvl4pPr>
      <a:lvl5pPr marL="1006079" indent="-195263" algn="l" defTabSz="685800" rtl="0" eaLnBrk="1" latinLnBrk="0" hangingPunct="1">
        <a:lnSpc>
          <a:spcPct val="100000"/>
        </a:lnSpc>
        <a:spcBef>
          <a:spcPts val="450"/>
        </a:spcBef>
        <a:buClr>
          <a:schemeClr val="accent2"/>
        </a:buClr>
        <a:buFont typeface="Arial" panose="020B0604020202020204" pitchFamily="34" charset="0"/>
        <a:buChar char="•"/>
        <a:defRPr sz="10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6332" y="188644"/>
            <a:ext cx="11519339" cy="1008111"/>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36332" y="1340772"/>
            <a:ext cx="11519339" cy="4836195"/>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10944832" y="6597352"/>
            <a:ext cx="1247168" cy="260648"/>
          </a:xfrm>
          <a:prstGeom prst="rect">
            <a:avLst/>
          </a:prstGeom>
        </p:spPr>
        <p:txBody>
          <a:bodyPr vert="horz" lIns="91440" tIns="45720" rIns="91440" bIns="45720" rtlCol="0" anchor="ctr"/>
          <a:lstStyle>
            <a:lvl1pPr algn="r">
              <a:defRPr sz="750">
                <a:solidFill>
                  <a:schemeClr val="tx1">
                    <a:tint val="75000"/>
                  </a:schemeClr>
                </a:solidFill>
              </a:defRPr>
            </a:lvl1pPr>
          </a:lstStyle>
          <a:p>
            <a:pPr defTabSz="342900"/>
            <a:fld id="{4AD7133C-5F9C-4F7F-9637-3E296898A784}" type="slidenum">
              <a:rPr lang="en-GB" smtClean="0">
                <a:solidFill>
                  <a:srgbClr val="5A5A5A">
                    <a:tint val="75000"/>
                  </a:srgbClr>
                </a:solidFill>
              </a:rPr>
              <a:pPr defTabSz="342900"/>
              <a:t>‹N°›</a:t>
            </a:fld>
            <a:endParaRPr lang="en-GB" dirty="0">
              <a:solidFill>
                <a:srgbClr val="5A5A5A">
                  <a:tint val="75000"/>
                </a:srgbClr>
              </a:solidFill>
            </a:endParaRPr>
          </a:p>
        </p:txBody>
      </p:sp>
      <p:sp>
        <p:nvSpPr>
          <p:cNvPr id="7" name="Footer Placeholder 6"/>
          <p:cNvSpPr>
            <a:spLocks noGrp="1"/>
          </p:cNvSpPr>
          <p:nvPr>
            <p:ph type="ftr" sz="quarter" idx="3"/>
          </p:nvPr>
        </p:nvSpPr>
        <p:spPr>
          <a:xfrm>
            <a:off x="336001" y="6382800"/>
            <a:ext cx="9124800" cy="244800"/>
          </a:xfrm>
          <a:prstGeom prst="rect">
            <a:avLst/>
          </a:prstGeom>
        </p:spPr>
        <p:txBody>
          <a:bodyPr vert="horz" lIns="91440" tIns="45720" rIns="91440" bIns="45720" rtlCol="0" anchor="b" anchorCtr="0"/>
          <a:lstStyle>
            <a:lvl1pPr algn="ctr">
              <a:defRPr sz="900">
                <a:solidFill>
                  <a:schemeClr val="tx1">
                    <a:tint val="75000"/>
                  </a:schemeClr>
                </a:solidFill>
              </a:defRPr>
            </a:lvl1pPr>
          </a:lstStyle>
          <a:p>
            <a:pPr defTabSz="342900"/>
            <a:endParaRPr lang="en-GB" dirty="0">
              <a:solidFill>
                <a:srgbClr val="5A5A5A">
                  <a:tint val="75000"/>
                </a:srgbClr>
              </a:solidFill>
            </a:endParaRPr>
          </a:p>
        </p:txBody>
      </p:sp>
      <p:pic>
        <p:nvPicPr>
          <p:cNvPr id="9" name="Picture 8"/>
          <p:cNvPicPr>
            <a:picLocks noChangeAspect="1"/>
          </p:cNvPicPr>
          <p:nvPr/>
        </p:nvPicPr>
        <p:blipFill>
          <a:blip r:embed="rId22"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9551413" y="6165304"/>
            <a:ext cx="2304256" cy="543836"/>
          </a:xfrm>
          <a:prstGeom prst="rect">
            <a:avLst/>
          </a:prstGeom>
        </p:spPr>
      </p:pic>
    </p:spTree>
    <p:extLst>
      <p:ext uri="{BB962C8B-B14F-4D97-AF65-F5344CB8AC3E}">
        <p14:creationId xmlns:p14="http://schemas.microsoft.com/office/powerpoint/2010/main" val="3234238845"/>
      </p:ext>
    </p:extLst>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 id="2147484063" r:id="rId13"/>
    <p:sldLayoutId id="2147484064" r:id="rId14"/>
    <p:sldLayoutId id="2147484065" r:id="rId15"/>
    <p:sldLayoutId id="2147484068" r:id="rId16"/>
    <p:sldLayoutId id="2147484069" r:id="rId17"/>
    <p:sldLayoutId id="2147484070" r:id="rId18"/>
    <p:sldLayoutId id="2147484071" r:id="rId19"/>
    <p:sldLayoutId id="2147484072" r:id="rId20"/>
  </p:sldLayoutIdLst>
  <p:hf hdr="0" ftr="0" dt="0"/>
  <p:txStyles>
    <p:titleStyle>
      <a:lvl1pPr algn="l" defTabSz="685800" rtl="0" eaLnBrk="1" latinLnBrk="0" hangingPunct="1">
        <a:lnSpc>
          <a:spcPct val="100000"/>
        </a:lnSpc>
        <a:spcBef>
          <a:spcPct val="0"/>
        </a:spcBef>
        <a:buNone/>
        <a:defRPr sz="2100" kern="1200">
          <a:solidFill>
            <a:schemeClr val="accent2"/>
          </a:solidFill>
          <a:latin typeface="+mj-lt"/>
          <a:ea typeface="+mj-ea"/>
          <a:cs typeface="+mj-cs"/>
        </a:defRPr>
      </a:lvl1pPr>
    </p:titleStyle>
    <p:bodyStyle>
      <a:lvl1pPr marL="204788" indent="-204788" algn="l" defTabSz="685800" rtl="0" eaLnBrk="1" latinLnBrk="0" hangingPunct="1">
        <a:lnSpc>
          <a:spcPct val="100000"/>
        </a:lnSpc>
        <a:spcBef>
          <a:spcPts val="450"/>
        </a:spcBef>
        <a:buClr>
          <a:schemeClr val="accent2"/>
        </a:buClr>
        <a:buFont typeface="Arial" panose="020B0604020202020204" pitchFamily="34" charset="0"/>
        <a:buChar char="•"/>
        <a:defRPr sz="1500" kern="1200">
          <a:solidFill>
            <a:schemeClr val="tx2"/>
          </a:solidFill>
          <a:latin typeface="+mn-lt"/>
          <a:ea typeface="+mn-ea"/>
          <a:cs typeface="+mn-cs"/>
        </a:defRPr>
      </a:lvl1pPr>
      <a:lvl2pPr marL="401241" indent="-196454" algn="l" defTabSz="685800" rtl="0" eaLnBrk="1" latinLnBrk="0" hangingPunct="1">
        <a:lnSpc>
          <a:spcPct val="100000"/>
        </a:lnSpc>
        <a:spcBef>
          <a:spcPts val="450"/>
        </a:spcBef>
        <a:buFont typeface="Calibri" panose="020F0502020204030204" pitchFamily="34" charset="0"/>
        <a:buChar char="–"/>
        <a:defRPr sz="1350" kern="1200">
          <a:solidFill>
            <a:schemeClr val="tx2"/>
          </a:solidFill>
          <a:latin typeface="+mn-lt"/>
          <a:ea typeface="+mn-ea"/>
          <a:cs typeface="+mn-cs"/>
        </a:defRPr>
      </a:lvl2pPr>
      <a:lvl3pPr marL="606029" indent="-204788" algn="l" defTabSz="685800" rtl="0" eaLnBrk="1" latinLnBrk="0" hangingPunct="1">
        <a:lnSpc>
          <a:spcPct val="100000"/>
        </a:lnSpc>
        <a:spcBef>
          <a:spcPts val="450"/>
        </a:spcBef>
        <a:buClr>
          <a:schemeClr val="accent2"/>
        </a:buClr>
        <a:buFont typeface="Arial" panose="020B0604020202020204" pitchFamily="34" charset="0"/>
        <a:buChar char="•"/>
        <a:defRPr sz="1200" kern="1200">
          <a:solidFill>
            <a:schemeClr val="tx2"/>
          </a:solidFill>
          <a:latin typeface="+mn-lt"/>
          <a:ea typeface="+mn-ea"/>
          <a:cs typeface="+mn-cs"/>
        </a:defRPr>
      </a:lvl3pPr>
      <a:lvl4pPr marL="810816" indent="-204788" algn="l" defTabSz="685800" rtl="0" eaLnBrk="1" latinLnBrk="0" hangingPunct="1">
        <a:lnSpc>
          <a:spcPct val="100000"/>
        </a:lnSpc>
        <a:spcBef>
          <a:spcPts val="450"/>
        </a:spcBef>
        <a:buFont typeface="Calibri" panose="020F0502020204030204" pitchFamily="34" charset="0"/>
        <a:buChar char="–"/>
        <a:defRPr sz="1050" kern="1200">
          <a:solidFill>
            <a:schemeClr val="tx2"/>
          </a:solidFill>
          <a:latin typeface="+mn-lt"/>
          <a:ea typeface="+mn-ea"/>
          <a:cs typeface="+mn-cs"/>
        </a:defRPr>
      </a:lvl4pPr>
      <a:lvl5pPr marL="1006079" indent="-195263" algn="l" defTabSz="685800" rtl="0" eaLnBrk="1" latinLnBrk="0" hangingPunct="1">
        <a:lnSpc>
          <a:spcPct val="100000"/>
        </a:lnSpc>
        <a:spcBef>
          <a:spcPts val="450"/>
        </a:spcBef>
        <a:buClr>
          <a:schemeClr val="accent2"/>
        </a:buClr>
        <a:buFont typeface="Arial" panose="020B0604020202020204" pitchFamily="34" charset="0"/>
        <a:buChar char="•"/>
        <a:defRPr sz="10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6332" y="188644"/>
            <a:ext cx="11519339" cy="1008111"/>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36332" y="1340772"/>
            <a:ext cx="11519339" cy="4836195"/>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10944832" y="6597352"/>
            <a:ext cx="1247168" cy="260648"/>
          </a:xfrm>
          <a:prstGeom prst="rect">
            <a:avLst/>
          </a:prstGeom>
        </p:spPr>
        <p:txBody>
          <a:bodyPr vert="horz" lIns="91440" tIns="45720" rIns="91440" bIns="45720" rtlCol="0" anchor="ctr"/>
          <a:lstStyle>
            <a:lvl1pPr algn="r">
              <a:defRPr sz="750">
                <a:solidFill>
                  <a:schemeClr val="tx1">
                    <a:tint val="75000"/>
                  </a:schemeClr>
                </a:solidFill>
              </a:defRPr>
            </a:lvl1pPr>
          </a:lstStyle>
          <a:p>
            <a:pPr defTabSz="342900"/>
            <a:fld id="{4AD7133C-5F9C-4F7F-9637-3E296898A784}" type="slidenum">
              <a:rPr lang="en-GB" smtClean="0">
                <a:solidFill>
                  <a:srgbClr val="5A5A5A">
                    <a:tint val="75000"/>
                  </a:srgbClr>
                </a:solidFill>
              </a:rPr>
              <a:pPr defTabSz="342900"/>
              <a:t>‹N°›</a:t>
            </a:fld>
            <a:endParaRPr lang="en-GB" dirty="0">
              <a:solidFill>
                <a:srgbClr val="5A5A5A">
                  <a:tint val="75000"/>
                </a:srgbClr>
              </a:solidFill>
            </a:endParaRPr>
          </a:p>
        </p:txBody>
      </p:sp>
      <p:sp>
        <p:nvSpPr>
          <p:cNvPr id="7" name="Footer Placeholder 6"/>
          <p:cNvSpPr>
            <a:spLocks noGrp="1"/>
          </p:cNvSpPr>
          <p:nvPr>
            <p:ph type="ftr" sz="quarter" idx="3"/>
          </p:nvPr>
        </p:nvSpPr>
        <p:spPr>
          <a:xfrm>
            <a:off x="336001" y="6382800"/>
            <a:ext cx="9124800" cy="244800"/>
          </a:xfrm>
          <a:prstGeom prst="rect">
            <a:avLst/>
          </a:prstGeom>
        </p:spPr>
        <p:txBody>
          <a:bodyPr vert="horz" lIns="91440" tIns="45720" rIns="91440" bIns="45720" rtlCol="0" anchor="b" anchorCtr="0"/>
          <a:lstStyle>
            <a:lvl1pPr algn="ctr">
              <a:defRPr sz="900">
                <a:solidFill>
                  <a:schemeClr val="tx1">
                    <a:tint val="75000"/>
                  </a:schemeClr>
                </a:solidFill>
              </a:defRPr>
            </a:lvl1pPr>
          </a:lstStyle>
          <a:p>
            <a:pPr defTabSz="342900"/>
            <a:endParaRPr lang="en-GB" dirty="0">
              <a:solidFill>
                <a:srgbClr val="5A5A5A">
                  <a:tint val="75000"/>
                </a:srgbClr>
              </a:solidFill>
            </a:endParaRPr>
          </a:p>
        </p:txBody>
      </p:sp>
      <p:pic>
        <p:nvPicPr>
          <p:cNvPr id="9" name="Picture 8"/>
          <p:cNvPicPr>
            <a:picLocks noChangeAspect="1"/>
          </p:cNvPicPr>
          <p:nvPr/>
        </p:nvPicPr>
        <p:blipFill>
          <a:blip r:embed="rId2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9551413" y="6165304"/>
            <a:ext cx="2304256" cy="543836"/>
          </a:xfrm>
          <a:prstGeom prst="rect">
            <a:avLst/>
          </a:prstGeom>
        </p:spPr>
      </p:pic>
    </p:spTree>
    <p:extLst>
      <p:ext uri="{BB962C8B-B14F-4D97-AF65-F5344CB8AC3E}">
        <p14:creationId xmlns:p14="http://schemas.microsoft.com/office/powerpoint/2010/main" val="72474918"/>
      </p:ext>
    </p:extLst>
  </p:cSld>
  <p:clrMap bg1="lt1" tx1="dk1" bg2="lt2" tx2="dk2" accent1="accent1" accent2="accent2" accent3="accent3" accent4="accent4" accent5="accent5" accent6="accent6" hlink="hlink" folHlink="folHlink"/>
  <p:sldLayoutIdLst>
    <p:sldLayoutId id="2147484074"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 id="2147484085" r:id="rId12"/>
    <p:sldLayoutId id="2147484086" r:id="rId13"/>
    <p:sldLayoutId id="2147484087" r:id="rId14"/>
    <p:sldLayoutId id="2147484088" r:id="rId15"/>
    <p:sldLayoutId id="2147484089" r:id="rId16"/>
    <p:sldLayoutId id="2147484090" r:id="rId17"/>
    <p:sldLayoutId id="2147484092" r:id="rId18"/>
    <p:sldLayoutId id="2147484093" r:id="rId19"/>
    <p:sldLayoutId id="2147484094" r:id="rId20"/>
    <p:sldLayoutId id="2147484095" r:id="rId21"/>
  </p:sldLayoutIdLst>
  <p:hf hdr="0" ftr="0" dt="0"/>
  <p:txStyles>
    <p:titleStyle>
      <a:lvl1pPr algn="l" defTabSz="685800" rtl="0" eaLnBrk="1" latinLnBrk="0" hangingPunct="1">
        <a:lnSpc>
          <a:spcPct val="100000"/>
        </a:lnSpc>
        <a:spcBef>
          <a:spcPct val="0"/>
        </a:spcBef>
        <a:buNone/>
        <a:defRPr sz="2100" kern="1200">
          <a:solidFill>
            <a:schemeClr val="accent2"/>
          </a:solidFill>
          <a:latin typeface="+mj-lt"/>
          <a:ea typeface="+mj-ea"/>
          <a:cs typeface="+mj-cs"/>
        </a:defRPr>
      </a:lvl1pPr>
    </p:titleStyle>
    <p:bodyStyle>
      <a:lvl1pPr marL="204788" indent="-204788" algn="l" defTabSz="685800" rtl="0" eaLnBrk="1" latinLnBrk="0" hangingPunct="1">
        <a:lnSpc>
          <a:spcPct val="100000"/>
        </a:lnSpc>
        <a:spcBef>
          <a:spcPts val="450"/>
        </a:spcBef>
        <a:buClr>
          <a:schemeClr val="accent2"/>
        </a:buClr>
        <a:buFont typeface="Arial" panose="020B0604020202020204" pitchFamily="34" charset="0"/>
        <a:buChar char="•"/>
        <a:defRPr sz="1500" kern="1200">
          <a:solidFill>
            <a:schemeClr val="tx2"/>
          </a:solidFill>
          <a:latin typeface="+mn-lt"/>
          <a:ea typeface="+mn-ea"/>
          <a:cs typeface="+mn-cs"/>
        </a:defRPr>
      </a:lvl1pPr>
      <a:lvl2pPr marL="401241" indent="-196454" algn="l" defTabSz="685800" rtl="0" eaLnBrk="1" latinLnBrk="0" hangingPunct="1">
        <a:lnSpc>
          <a:spcPct val="100000"/>
        </a:lnSpc>
        <a:spcBef>
          <a:spcPts val="450"/>
        </a:spcBef>
        <a:buFont typeface="Calibri" panose="020F0502020204030204" pitchFamily="34" charset="0"/>
        <a:buChar char="–"/>
        <a:defRPr sz="1350" kern="1200">
          <a:solidFill>
            <a:schemeClr val="tx2"/>
          </a:solidFill>
          <a:latin typeface="+mn-lt"/>
          <a:ea typeface="+mn-ea"/>
          <a:cs typeface="+mn-cs"/>
        </a:defRPr>
      </a:lvl2pPr>
      <a:lvl3pPr marL="606029" indent="-204788" algn="l" defTabSz="685800" rtl="0" eaLnBrk="1" latinLnBrk="0" hangingPunct="1">
        <a:lnSpc>
          <a:spcPct val="100000"/>
        </a:lnSpc>
        <a:spcBef>
          <a:spcPts val="450"/>
        </a:spcBef>
        <a:buClr>
          <a:schemeClr val="accent2"/>
        </a:buClr>
        <a:buFont typeface="Arial" panose="020B0604020202020204" pitchFamily="34" charset="0"/>
        <a:buChar char="•"/>
        <a:defRPr sz="1200" kern="1200">
          <a:solidFill>
            <a:schemeClr val="tx2"/>
          </a:solidFill>
          <a:latin typeface="+mn-lt"/>
          <a:ea typeface="+mn-ea"/>
          <a:cs typeface="+mn-cs"/>
        </a:defRPr>
      </a:lvl3pPr>
      <a:lvl4pPr marL="810816" indent="-204788" algn="l" defTabSz="685800" rtl="0" eaLnBrk="1" latinLnBrk="0" hangingPunct="1">
        <a:lnSpc>
          <a:spcPct val="100000"/>
        </a:lnSpc>
        <a:spcBef>
          <a:spcPts val="450"/>
        </a:spcBef>
        <a:buFont typeface="Calibri" panose="020F0502020204030204" pitchFamily="34" charset="0"/>
        <a:buChar char="–"/>
        <a:defRPr sz="1050" kern="1200">
          <a:solidFill>
            <a:schemeClr val="tx2"/>
          </a:solidFill>
          <a:latin typeface="+mn-lt"/>
          <a:ea typeface="+mn-ea"/>
          <a:cs typeface="+mn-cs"/>
        </a:defRPr>
      </a:lvl4pPr>
      <a:lvl5pPr marL="1006079" indent="-195263" algn="l" defTabSz="685800" rtl="0" eaLnBrk="1" latinLnBrk="0" hangingPunct="1">
        <a:lnSpc>
          <a:spcPct val="100000"/>
        </a:lnSpc>
        <a:spcBef>
          <a:spcPts val="450"/>
        </a:spcBef>
        <a:buClr>
          <a:schemeClr val="accent2"/>
        </a:buClr>
        <a:buFont typeface="Arial" panose="020B0604020202020204" pitchFamily="34" charset="0"/>
        <a:buChar char="•"/>
        <a:defRPr sz="10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60"/>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0" y="5949280"/>
            <a:ext cx="12192000" cy="908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sz="1350" dirty="0" err="1" smtClean="0">
              <a:solidFill>
                <a:srgbClr val="FFFFFF"/>
              </a:solidFill>
            </a:endParaRPr>
          </a:p>
        </p:txBody>
      </p:sp>
      <p:sp>
        <p:nvSpPr>
          <p:cNvPr id="2" name="Title Placeholder 1"/>
          <p:cNvSpPr>
            <a:spLocks noGrp="1"/>
          </p:cNvSpPr>
          <p:nvPr>
            <p:ph type="title"/>
          </p:nvPr>
        </p:nvSpPr>
        <p:spPr>
          <a:xfrm>
            <a:off x="731530" y="184879"/>
            <a:ext cx="10734463" cy="755364"/>
          </a:xfrm>
          <a:prstGeom prst="rect">
            <a:avLst/>
          </a:prstGeom>
        </p:spPr>
        <p:txBody>
          <a:bodyPr vert="horz" lIns="0" tIns="0" rIns="0" bIns="0" rtlCol="0" anchor="t" anchorCtr="0">
            <a:noAutofit/>
          </a:bodyPr>
          <a:lstStyle/>
          <a:p>
            <a:r>
              <a:rPr lang="en-US" dirty="0" smtClean="0"/>
              <a:t>Headline goes here in Arial Regular </a:t>
            </a:r>
            <a:br>
              <a:rPr lang="en-US" dirty="0" smtClean="0"/>
            </a:br>
            <a:r>
              <a:rPr lang="en-US" dirty="0" smtClean="0"/>
              <a:t>22pts sentence case</a:t>
            </a:r>
            <a:endParaRPr lang="en-US" dirty="0"/>
          </a:p>
        </p:txBody>
      </p:sp>
      <p:sp>
        <p:nvSpPr>
          <p:cNvPr id="6" name="Slide Number Placeholder 5"/>
          <p:cNvSpPr>
            <a:spLocks noGrp="1"/>
          </p:cNvSpPr>
          <p:nvPr>
            <p:ph type="sldNum" sz="quarter" idx="4"/>
          </p:nvPr>
        </p:nvSpPr>
        <p:spPr>
          <a:xfrm>
            <a:off x="11465985" y="6510528"/>
            <a:ext cx="406819" cy="347472"/>
          </a:xfrm>
          <a:prstGeom prst="rect">
            <a:avLst/>
          </a:prstGeom>
        </p:spPr>
        <p:txBody>
          <a:bodyPr vert="horz" lIns="0" tIns="0" rIns="0" bIns="0" rtlCol="0" anchor="t" anchorCtr="0"/>
          <a:lstStyle>
            <a:lvl1pPr algn="r">
              <a:lnSpc>
                <a:spcPts val="825"/>
              </a:lnSpc>
              <a:defRPr sz="825" baseline="0">
                <a:solidFill>
                  <a:srgbClr val="463232"/>
                </a:solidFill>
                <a:latin typeface="+mn-lt"/>
              </a:defRPr>
            </a:lvl1pPr>
          </a:lstStyle>
          <a:p>
            <a:pPr defTabSz="342900"/>
            <a:fld id="{2066355A-084C-D24E-9AD2-7E4FC41EA627}" type="slidenum">
              <a:rPr lang="en-US" smtClean="0"/>
              <a:pPr defTabSz="342900"/>
              <a:t>‹N°›</a:t>
            </a:fld>
            <a:endParaRPr lang="en-US" dirty="0"/>
          </a:p>
        </p:txBody>
      </p:sp>
      <p:sp>
        <p:nvSpPr>
          <p:cNvPr id="32" name="Text Placeholder 31"/>
          <p:cNvSpPr>
            <a:spLocks noGrp="1"/>
          </p:cNvSpPr>
          <p:nvPr>
            <p:ph type="body" idx="1"/>
          </p:nvPr>
        </p:nvSpPr>
        <p:spPr>
          <a:xfrm>
            <a:off x="731530" y="1044529"/>
            <a:ext cx="10734463" cy="4463892"/>
          </a:xfrm>
          <a:prstGeom prst="rect">
            <a:avLst/>
          </a:prstGeom>
        </p:spPr>
        <p:txBody>
          <a:bodyPr vert="horz" lIns="0" tIns="0" rIns="0" bIns="0" rtlCol="0">
            <a:noAutofit/>
          </a:bodyPr>
          <a:lstStyle/>
          <a:p>
            <a:pPr lvl="0"/>
            <a:r>
              <a:rPr lang="en-US" dirty="0" smtClean="0"/>
              <a:t>Bulleted list first level in Arial Regular 18pts and in black</a:t>
            </a:r>
            <a:br>
              <a:rPr lang="en-US" dirty="0" smtClean="0"/>
            </a:br>
            <a:r>
              <a:rPr lang="en-US" dirty="0" smtClean="0"/>
              <a:t>this applies to the second line as well</a:t>
            </a:r>
          </a:p>
          <a:p>
            <a:pPr lvl="1"/>
            <a:r>
              <a:rPr lang="en-US" dirty="0" smtClean="0"/>
              <a:t>Second bullet line is in Arial Regular 16pts and in black</a:t>
            </a:r>
          </a:p>
          <a:p>
            <a:pPr lvl="2"/>
            <a:r>
              <a:rPr lang="en-US" dirty="0" smtClean="0"/>
              <a:t>Third bulleted list Arial Regular 16pts and in black </a:t>
            </a:r>
            <a:br>
              <a:rPr lang="en-US" dirty="0" smtClean="0"/>
            </a:br>
            <a:r>
              <a:rPr lang="en-US" dirty="0" smtClean="0"/>
              <a:t>this applies to the second line as well</a:t>
            </a:r>
          </a:p>
          <a:p>
            <a:pPr lvl="3"/>
            <a:r>
              <a:rPr lang="en-US" dirty="0" smtClean="0"/>
              <a:t>Fourth bullet line is in Arial Regular 14pts and in black</a:t>
            </a:r>
          </a:p>
          <a:p>
            <a:pPr lvl="4"/>
            <a:r>
              <a:rPr lang="en-US" dirty="0" smtClean="0"/>
              <a:t>Fifth bullet line goes here in Arial Regular 14pts</a:t>
            </a:r>
          </a:p>
        </p:txBody>
      </p:sp>
    </p:spTree>
    <p:extLst>
      <p:ext uri="{BB962C8B-B14F-4D97-AF65-F5344CB8AC3E}">
        <p14:creationId xmlns:p14="http://schemas.microsoft.com/office/powerpoint/2010/main" val="905377909"/>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 id="2147484108" r:id="rId12"/>
    <p:sldLayoutId id="2147484109" r:id="rId13"/>
    <p:sldLayoutId id="2147484110" r:id="rId14"/>
    <p:sldLayoutId id="2147484111" r:id="rId15"/>
    <p:sldLayoutId id="2147484113" r:id="rId16"/>
    <p:sldLayoutId id="2147484114" r:id="rId17"/>
    <p:sldLayoutId id="2147484115" r:id="rId18"/>
    <p:sldLayoutId id="2147484116" r:id="rId19"/>
    <p:sldLayoutId id="2147484117" r:id="rId20"/>
    <p:sldLayoutId id="2147484118" r:id="rId21"/>
    <p:sldLayoutId id="2147484119" r:id="rId22"/>
    <p:sldLayoutId id="2147484120" r:id="rId23"/>
    <p:sldLayoutId id="2147484121" r:id="rId24"/>
    <p:sldLayoutId id="2147484122" r:id="rId25"/>
    <p:sldLayoutId id="2147484123" r:id="rId26"/>
    <p:sldLayoutId id="2147484124" r:id="rId27"/>
    <p:sldLayoutId id="2147484125" r:id="rId28"/>
    <p:sldLayoutId id="2147484126" r:id="rId29"/>
    <p:sldLayoutId id="2147484127" r:id="rId30"/>
    <p:sldLayoutId id="2147484128" r:id="rId31"/>
    <p:sldLayoutId id="2147484129" r:id="rId32"/>
    <p:sldLayoutId id="2147484130" r:id="rId33"/>
    <p:sldLayoutId id="2147484131" r:id="rId34"/>
    <p:sldLayoutId id="2147484132" r:id="rId35"/>
    <p:sldLayoutId id="2147484133" r:id="rId36"/>
    <p:sldLayoutId id="2147484134" r:id="rId37"/>
    <p:sldLayoutId id="2147484135" r:id="rId38"/>
    <p:sldLayoutId id="2147484136" r:id="rId39"/>
    <p:sldLayoutId id="2147484137" r:id="rId40"/>
    <p:sldLayoutId id="2147484138" r:id="rId41"/>
    <p:sldLayoutId id="2147484139" r:id="rId42"/>
    <p:sldLayoutId id="2147484140" r:id="rId43"/>
    <p:sldLayoutId id="2147484141" r:id="rId44"/>
    <p:sldLayoutId id="2147484142" r:id="rId45"/>
    <p:sldLayoutId id="2147484143" r:id="rId46"/>
    <p:sldLayoutId id="2147484144" r:id="rId47"/>
    <p:sldLayoutId id="2147484145" r:id="rId48"/>
    <p:sldLayoutId id="2147484146" r:id="rId49"/>
    <p:sldLayoutId id="2147484147" r:id="rId50"/>
    <p:sldLayoutId id="2147484148" r:id="rId51"/>
    <p:sldLayoutId id="2147484149" r:id="rId52"/>
    <p:sldLayoutId id="2147484150" r:id="rId53"/>
    <p:sldLayoutId id="2147484151" r:id="rId54"/>
    <p:sldLayoutId id="2147484152" r:id="rId55"/>
    <p:sldLayoutId id="2147484153" r:id="rId56"/>
    <p:sldLayoutId id="2147484154" r:id="rId57"/>
    <p:sldLayoutId id="2147484155" r:id="rId58"/>
    <p:sldLayoutId id="2147484156" r:id="rId59"/>
    <p:sldLayoutId id="2147484157" r:id="rId60"/>
    <p:sldLayoutId id="2147484158" r:id="rId61"/>
    <p:sldLayoutId id="2147484159" r:id="rId62"/>
    <p:sldLayoutId id="2147484160" r:id="rId63"/>
    <p:sldLayoutId id="2147484161" r:id="rId64"/>
    <p:sldLayoutId id="2147484162" r:id="rId65"/>
    <p:sldLayoutId id="2147484163" r:id="rId66"/>
    <p:sldLayoutId id="2147484164" r:id="rId67"/>
    <p:sldLayoutId id="2147484165" r:id="rId68"/>
    <p:sldLayoutId id="2147484166" r:id="rId69"/>
    <p:sldLayoutId id="2147484167" r:id="rId70"/>
    <p:sldLayoutId id="2147484168" r:id="rId71"/>
    <p:sldLayoutId id="2147484169" r:id="rId72"/>
    <p:sldLayoutId id="2147484170" r:id="rId73"/>
    <p:sldLayoutId id="2147484171" r:id="rId74"/>
    <p:sldLayoutId id="2147484172" r:id="rId75"/>
    <p:sldLayoutId id="2147484173" r:id="rId76"/>
    <p:sldLayoutId id="2147484174" r:id="rId77"/>
    <p:sldLayoutId id="2147484175" r:id="rId78"/>
    <p:sldLayoutId id="2147484176" r:id="rId79"/>
    <p:sldLayoutId id="2147484177" r:id="rId80"/>
    <p:sldLayoutId id="2147484178" r:id="rId81"/>
    <p:sldLayoutId id="2147484179" r:id="rId82"/>
    <p:sldLayoutId id="2147484180" r:id="rId83"/>
    <p:sldLayoutId id="2147484181" r:id="rId84"/>
    <p:sldLayoutId id="2147484182" r:id="rId85"/>
    <p:sldLayoutId id="2147484183" r:id="rId86"/>
    <p:sldLayoutId id="2147484184" r:id="rId87"/>
    <p:sldLayoutId id="2147484185" r:id="rId88"/>
    <p:sldLayoutId id="2147484186" r:id="rId89"/>
    <p:sldLayoutId id="2147484187" r:id="rId90"/>
    <p:sldLayoutId id="2147484188" r:id="rId91"/>
    <p:sldLayoutId id="2147484189" r:id="rId92"/>
    <p:sldLayoutId id="2147484190" r:id="rId93"/>
    <p:sldLayoutId id="2147484191" r:id="rId94"/>
    <p:sldLayoutId id="2147484192" r:id="rId95"/>
    <p:sldLayoutId id="2147484193" r:id="rId96"/>
    <p:sldLayoutId id="2147484194" r:id="rId97"/>
    <p:sldLayoutId id="2147484195" r:id="rId98"/>
    <p:sldLayoutId id="2147484196" r:id="rId99"/>
    <p:sldLayoutId id="2147484197" r:id="rId100"/>
    <p:sldLayoutId id="2147484198" r:id="rId101"/>
    <p:sldLayoutId id="2147484199" r:id="rId102"/>
    <p:sldLayoutId id="2147484200" r:id="rId103"/>
    <p:sldLayoutId id="2147484201" r:id="rId104"/>
    <p:sldLayoutId id="2147484202" r:id="rId105"/>
    <p:sldLayoutId id="2147484203" r:id="rId106"/>
    <p:sldLayoutId id="2147484204" r:id="rId107"/>
    <p:sldLayoutId id="2147484205" r:id="rId108"/>
    <p:sldLayoutId id="2147484206" r:id="rId109"/>
    <p:sldLayoutId id="2147484207" r:id="rId110"/>
    <p:sldLayoutId id="2147484208" r:id="rId111"/>
    <p:sldLayoutId id="2147484209" r:id="rId112"/>
    <p:sldLayoutId id="2147484210" r:id="rId113"/>
    <p:sldLayoutId id="2147484211" r:id="rId114"/>
    <p:sldLayoutId id="2147484212" r:id="rId115"/>
    <p:sldLayoutId id="2147484213" r:id="rId116"/>
    <p:sldLayoutId id="2147484214" r:id="rId117"/>
    <p:sldLayoutId id="2147484215" r:id="rId118"/>
    <p:sldLayoutId id="2147484216" r:id="rId119"/>
    <p:sldLayoutId id="2147484217" r:id="rId120"/>
    <p:sldLayoutId id="2147484218" r:id="rId121"/>
    <p:sldLayoutId id="2147484219" r:id="rId122"/>
    <p:sldLayoutId id="2147484220" r:id="rId123"/>
    <p:sldLayoutId id="2147484221" r:id="rId124"/>
    <p:sldLayoutId id="2147484222" r:id="rId125"/>
    <p:sldLayoutId id="2147484223" r:id="rId126"/>
    <p:sldLayoutId id="2147484224" r:id="rId127"/>
    <p:sldLayoutId id="2147484225" r:id="rId128"/>
    <p:sldLayoutId id="2147484226" r:id="rId129"/>
    <p:sldLayoutId id="2147484227" r:id="rId130"/>
    <p:sldLayoutId id="2147484228" r:id="rId131"/>
    <p:sldLayoutId id="2147484229" r:id="rId132"/>
    <p:sldLayoutId id="2147484230" r:id="rId133"/>
    <p:sldLayoutId id="2147484231" r:id="rId134"/>
    <p:sldLayoutId id="2147484232" r:id="rId135"/>
    <p:sldLayoutId id="2147484233" r:id="rId136"/>
    <p:sldLayoutId id="2147484234" r:id="rId137"/>
    <p:sldLayoutId id="2147484235" r:id="rId138"/>
    <p:sldLayoutId id="2147484236" r:id="rId139"/>
    <p:sldLayoutId id="2147484237" r:id="rId140"/>
    <p:sldLayoutId id="2147484238" r:id="rId141"/>
    <p:sldLayoutId id="2147484239" r:id="rId142"/>
    <p:sldLayoutId id="2147484240" r:id="rId143"/>
    <p:sldLayoutId id="2147484241" r:id="rId144"/>
    <p:sldLayoutId id="2147484242" r:id="rId145"/>
    <p:sldLayoutId id="2147484243" r:id="rId146"/>
    <p:sldLayoutId id="2147484244" r:id="rId147"/>
    <p:sldLayoutId id="2147484245" r:id="rId148"/>
    <p:sldLayoutId id="2147484246" r:id="rId149"/>
    <p:sldLayoutId id="2147484247" r:id="rId150"/>
    <p:sldLayoutId id="2147484248" r:id="rId151"/>
    <p:sldLayoutId id="2147484249" r:id="rId152"/>
    <p:sldLayoutId id="2147484250" r:id="rId153"/>
    <p:sldLayoutId id="2147484251" r:id="rId154"/>
    <p:sldLayoutId id="2147484252" r:id="rId155"/>
    <p:sldLayoutId id="2147484253" r:id="rId156"/>
    <p:sldLayoutId id="2147484254" r:id="rId157"/>
    <p:sldLayoutId id="2147484255" r:id="rId158"/>
    <p:sldLayoutId id="2147484256" r:id="rId159"/>
    <p:sldLayoutId id="2147484257" r:id="rId160"/>
    <p:sldLayoutId id="2147484258" r:id="rId161"/>
    <p:sldLayoutId id="2147484259" r:id="rId162"/>
    <p:sldLayoutId id="2147484260" r:id="rId163"/>
    <p:sldLayoutId id="2147484261" r:id="rId164"/>
    <p:sldLayoutId id="2147484262" r:id="rId165"/>
    <p:sldLayoutId id="2147484263" r:id="rId166"/>
    <p:sldLayoutId id="2147484264" r:id="rId167"/>
    <p:sldLayoutId id="2147484265" r:id="rId168"/>
    <p:sldLayoutId id="2147484266" r:id="rId169"/>
    <p:sldLayoutId id="2147484267" r:id="rId170"/>
    <p:sldLayoutId id="2147484268" r:id="rId171"/>
    <p:sldLayoutId id="2147484269" r:id="rId172"/>
    <p:sldLayoutId id="2147484270" r:id="rId173"/>
    <p:sldLayoutId id="2147484271" r:id="rId174"/>
    <p:sldLayoutId id="2147484272" r:id="rId175"/>
    <p:sldLayoutId id="2147484273" r:id="rId176"/>
    <p:sldLayoutId id="2147484274" r:id="rId177"/>
    <p:sldLayoutId id="2147484275" r:id="rId178"/>
    <p:sldLayoutId id="2147484276" r:id="rId179"/>
    <p:sldLayoutId id="2147484277" r:id="rId180"/>
    <p:sldLayoutId id="2147484278" r:id="rId181"/>
    <p:sldLayoutId id="2147484279" r:id="rId182"/>
    <p:sldLayoutId id="2147484280" r:id="rId183"/>
    <p:sldLayoutId id="2147484281" r:id="rId184"/>
    <p:sldLayoutId id="2147484282" r:id="rId185"/>
    <p:sldLayoutId id="2147484283" r:id="rId186"/>
    <p:sldLayoutId id="2147484284" r:id="rId187"/>
    <p:sldLayoutId id="2147484285" r:id="rId188"/>
    <p:sldLayoutId id="2147484286" r:id="rId189"/>
    <p:sldLayoutId id="2147484287" r:id="rId190"/>
    <p:sldLayoutId id="2147484288" r:id="rId191"/>
    <p:sldLayoutId id="2147484289" r:id="rId192"/>
    <p:sldLayoutId id="2147484290" r:id="rId193"/>
    <p:sldLayoutId id="2147484291" r:id="rId194"/>
    <p:sldLayoutId id="2147484292" r:id="rId195"/>
    <p:sldLayoutId id="2147484293" r:id="rId196"/>
    <p:sldLayoutId id="2147484294" r:id="rId197"/>
    <p:sldLayoutId id="2147484295" r:id="rId198"/>
    <p:sldLayoutId id="2147484296" r:id="rId199"/>
    <p:sldLayoutId id="2147484297" r:id="rId200"/>
    <p:sldLayoutId id="2147484298" r:id="rId201"/>
    <p:sldLayoutId id="2147484299" r:id="rId202"/>
    <p:sldLayoutId id="2147484300" r:id="rId203"/>
    <p:sldLayoutId id="2147484301" r:id="rId204"/>
    <p:sldLayoutId id="2147484302" r:id="rId205"/>
    <p:sldLayoutId id="2147484303" r:id="rId206"/>
    <p:sldLayoutId id="2147484304" r:id="rId207"/>
    <p:sldLayoutId id="2147484305" r:id="rId208"/>
    <p:sldLayoutId id="2147484306" r:id="rId209"/>
    <p:sldLayoutId id="2147484307" r:id="rId210"/>
    <p:sldLayoutId id="2147484308" r:id="rId211"/>
    <p:sldLayoutId id="2147484309" r:id="rId212"/>
    <p:sldLayoutId id="2147484310" r:id="rId213"/>
    <p:sldLayoutId id="2147484311" r:id="rId214"/>
    <p:sldLayoutId id="2147484312" r:id="rId215"/>
    <p:sldLayoutId id="2147484313" r:id="rId216"/>
    <p:sldLayoutId id="2147484314" r:id="rId217"/>
    <p:sldLayoutId id="2147484315" r:id="rId218"/>
    <p:sldLayoutId id="2147484316" r:id="rId219"/>
    <p:sldLayoutId id="2147484317" r:id="rId220"/>
    <p:sldLayoutId id="2147484318" r:id="rId221"/>
    <p:sldLayoutId id="2147484319" r:id="rId222"/>
    <p:sldLayoutId id="2147484320" r:id="rId223"/>
    <p:sldLayoutId id="2147484321" r:id="rId224"/>
    <p:sldLayoutId id="2147484322" r:id="rId225"/>
    <p:sldLayoutId id="2147484323" r:id="rId226"/>
    <p:sldLayoutId id="2147484324" r:id="rId227"/>
    <p:sldLayoutId id="2147484325" r:id="rId228"/>
    <p:sldLayoutId id="2147484326" r:id="rId229"/>
    <p:sldLayoutId id="2147484327" r:id="rId230"/>
    <p:sldLayoutId id="2147484328" r:id="rId231"/>
    <p:sldLayoutId id="2147484329" r:id="rId232"/>
    <p:sldLayoutId id="2147484330" r:id="rId233"/>
    <p:sldLayoutId id="2147484331" r:id="rId234"/>
    <p:sldLayoutId id="2147484332" r:id="rId235"/>
    <p:sldLayoutId id="2147484333" r:id="rId236"/>
    <p:sldLayoutId id="2147484334" r:id="rId237"/>
    <p:sldLayoutId id="2147484335" r:id="rId238"/>
    <p:sldLayoutId id="2147484336" r:id="rId239"/>
    <p:sldLayoutId id="2147484337" r:id="rId240"/>
    <p:sldLayoutId id="2147484338" r:id="rId241"/>
    <p:sldLayoutId id="2147484339" r:id="rId242"/>
    <p:sldLayoutId id="2147484340" r:id="rId243"/>
    <p:sldLayoutId id="2147484341" r:id="rId244"/>
    <p:sldLayoutId id="2147484342" r:id="rId245"/>
    <p:sldLayoutId id="2147484343" r:id="rId246"/>
    <p:sldLayoutId id="2147484344" r:id="rId247"/>
    <p:sldLayoutId id="2147484345" r:id="rId248"/>
    <p:sldLayoutId id="2147484346" r:id="rId249"/>
    <p:sldLayoutId id="2147484347" r:id="rId250"/>
    <p:sldLayoutId id="2147484348" r:id="rId251"/>
    <p:sldLayoutId id="2147484349" r:id="rId252"/>
    <p:sldLayoutId id="2147484350" r:id="rId253"/>
    <p:sldLayoutId id="2147484351" r:id="rId254"/>
    <p:sldLayoutId id="2147484352" r:id="rId255"/>
    <p:sldLayoutId id="2147484353" r:id="rId256"/>
    <p:sldLayoutId id="2147484354" r:id="rId257"/>
    <p:sldLayoutId id="2147484355" r:id="rId258"/>
  </p:sldLayoutIdLst>
  <p:timing>
    <p:tnLst>
      <p:par>
        <p:cTn id="1" dur="indefinite" restart="never" nodeType="tmRoot"/>
      </p:par>
    </p:tnLst>
  </p:timing>
  <p:hf hdr="0" ftr="0" dt="0"/>
  <p:txStyles>
    <p:titleStyle>
      <a:lvl1pPr algn="ctr" defTabSz="342900" rtl="0" eaLnBrk="1" latinLnBrk="0" hangingPunct="1">
        <a:lnSpc>
          <a:spcPct val="90000"/>
        </a:lnSpc>
        <a:spcBef>
          <a:spcPct val="0"/>
        </a:spcBef>
        <a:buNone/>
        <a:defRPr sz="1650" b="0" i="0" kern="1000" cap="none" spc="0">
          <a:solidFill>
            <a:schemeClr val="tx2"/>
          </a:solidFill>
          <a:latin typeface="+mj-lt"/>
          <a:ea typeface="+mj-ea"/>
          <a:cs typeface="Arial"/>
        </a:defRPr>
      </a:lvl1pPr>
    </p:titleStyle>
    <p:bodyStyle>
      <a:lvl1pPr marL="171450" marR="0" indent="-171450" algn="l" defTabSz="342900" rtl="0" eaLnBrk="1" fontAlgn="auto" latinLnBrk="0" hangingPunct="1">
        <a:lnSpc>
          <a:spcPct val="100000"/>
        </a:lnSpc>
        <a:spcBef>
          <a:spcPts val="0"/>
        </a:spcBef>
        <a:spcAft>
          <a:spcPts val="375"/>
        </a:spcAft>
        <a:buClr>
          <a:schemeClr val="accent1"/>
        </a:buClr>
        <a:buSzTx/>
        <a:buFont typeface="Arial"/>
        <a:buChar char="•"/>
        <a:tabLst/>
        <a:defRPr sz="1350" b="0" i="0" kern="1200" baseline="0">
          <a:solidFill>
            <a:srgbClr val="000000"/>
          </a:solidFill>
          <a:latin typeface="Arial"/>
          <a:ea typeface="+mn-ea"/>
          <a:cs typeface="Arial"/>
        </a:defRPr>
      </a:lvl1pPr>
      <a:lvl2pPr marL="342900" marR="0" indent="-171450" algn="l" defTabSz="342900" rtl="0" eaLnBrk="1" fontAlgn="auto" latinLnBrk="0" hangingPunct="1">
        <a:lnSpc>
          <a:spcPct val="100000"/>
        </a:lnSpc>
        <a:spcBef>
          <a:spcPts val="0"/>
        </a:spcBef>
        <a:spcAft>
          <a:spcPts val="375"/>
        </a:spcAft>
        <a:buClr>
          <a:schemeClr val="accent1"/>
        </a:buClr>
        <a:buSzPct val="60000"/>
        <a:buFont typeface="Courier New"/>
        <a:buChar char="o"/>
        <a:tabLst/>
        <a:defRPr sz="1200" b="0" i="0" kern="1200" baseline="0">
          <a:solidFill>
            <a:srgbClr val="000000"/>
          </a:solidFill>
          <a:latin typeface="+mn-lt"/>
          <a:ea typeface="+mn-ea"/>
          <a:cs typeface="Co Text"/>
        </a:defRPr>
      </a:lvl2pPr>
      <a:lvl3pPr marL="514350" marR="0" indent="-171450" algn="l" defTabSz="342900" rtl="0" eaLnBrk="1" fontAlgn="auto" latinLnBrk="0" hangingPunct="1">
        <a:lnSpc>
          <a:spcPct val="100000"/>
        </a:lnSpc>
        <a:spcBef>
          <a:spcPts val="0"/>
        </a:spcBef>
        <a:spcAft>
          <a:spcPts val="375"/>
        </a:spcAft>
        <a:buClr>
          <a:schemeClr val="accent1"/>
        </a:buClr>
        <a:buSzPct val="80000"/>
        <a:buFont typeface="Lucida Grande"/>
        <a:buChar char="-"/>
        <a:tabLst/>
        <a:defRPr sz="1200" b="0" i="0" kern="1200" baseline="0">
          <a:solidFill>
            <a:srgbClr val="000000"/>
          </a:solidFill>
          <a:latin typeface="+mn-lt"/>
          <a:ea typeface="+mn-ea"/>
          <a:cs typeface="+mn-cs"/>
        </a:defRPr>
      </a:lvl3pPr>
      <a:lvl4pPr marL="685800" marR="0" indent="-171450" algn="l" defTabSz="342900" rtl="0" eaLnBrk="1" fontAlgn="auto" latinLnBrk="0" hangingPunct="1">
        <a:lnSpc>
          <a:spcPct val="100000"/>
        </a:lnSpc>
        <a:spcBef>
          <a:spcPts val="0"/>
        </a:spcBef>
        <a:spcAft>
          <a:spcPts val="375"/>
        </a:spcAft>
        <a:buClr>
          <a:schemeClr val="accent1"/>
        </a:buClr>
        <a:buSzPct val="80000"/>
        <a:buFont typeface="Wingdings" charset="2"/>
        <a:buChar char="§"/>
        <a:tabLst/>
        <a:defRPr sz="1050" b="0" i="0" kern="1200" baseline="0">
          <a:solidFill>
            <a:srgbClr val="000000"/>
          </a:solidFill>
          <a:latin typeface="+mn-lt"/>
          <a:ea typeface="+mn-ea"/>
          <a:cs typeface="+mn-cs"/>
        </a:defRPr>
      </a:lvl4pPr>
      <a:lvl5pPr marL="857250" marR="0" indent="-171450" algn="l" defTabSz="342900" rtl="0" eaLnBrk="1" fontAlgn="auto" latinLnBrk="0" hangingPunct="1">
        <a:lnSpc>
          <a:spcPct val="100000"/>
        </a:lnSpc>
        <a:spcBef>
          <a:spcPts val="0"/>
        </a:spcBef>
        <a:spcAft>
          <a:spcPts val="375"/>
        </a:spcAft>
        <a:buClr>
          <a:schemeClr val="accent1"/>
        </a:buClr>
        <a:buSzPct val="60000"/>
        <a:buFont typeface="Lucida Grande"/>
        <a:buChar char="&gt;"/>
        <a:tabLst/>
        <a:defRPr sz="1050" b="0" i="0" kern="1200">
          <a:solidFill>
            <a:srgbClr val="000000"/>
          </a:solidFill>
          <a:latin typeface="+mn-lt"/>
          <a:ea typeface="+mn-ea"/>
          <a:cs typeface="+mn-cs"/>
        </a:defRPr>
      </a:lvl5pPr>
      <a:lvl6pPr marL="857250" marR="0" indent="-171450" algn="l" defTabSz="342900" rtl="0" eaLnBrk="1" fontAlgn="auto" latinLnBrk="0" hangingPunct="1">
        <a:lnSpc>
          <a:spcPts val="1350"/>
        </a:lnSpc>
        <a:spcBef>
          <a:spcPts val="450"/>
        </a:spcBef>
        <a:spcAft>
          <a:spcPts val="0"/>
        </a:spcAft>
        <a:buClrTx/>
        <a:buSzTx/>
        <a:buFont typeface="Arial"/>
        <a:buChar char="•"/>
        <a:tabLst/>
        <a:defRPr sz="1650" kern="1200">
          <a:solidFill>
            <a:schemeClr val="accent2"/>
          </a:solidFill>
          <a:latin typeface="+mn-lt"/>
          <a:ea typeface="+mn-ea"/>
          <a:cs typeface="+mn-cs"/>
        </a:defRPr>
      </a:lvl6pPr>
      <a:lvl7pPr marL="2228850" indent="-171450" algn="l" defTabSz="342900" rtl="0" eaLnBrk="1" latinLnBrk="0" hangingPunct="1">
        <a:spcBef>
          <a:spcPct val="20000"/>
        </a:spcBef>
        <a:buFont typeface="Arial"/>
        <a:buChar char="•"/>
        <a:defRPr sz="135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3840" userDrawn="1">
          <p15:clr>
            <a:srgbClr val="F26B43"/>
          </p15:clr>
        </p15:guide>
        <p15:guide id="2" orient="horz" pos="3680" userDrawn="1">
          <p15:clr>
            <a:srgbClr val="F26B43"/>
          </p15:clr>
        </p15:guide>
        <p15:guide id="3" orient="horz" pos="4133" userDrawn="1">
          <p15:clr>
            <a:srgbClr val="F26B43"/>
          </p15:clr>
        </p15:guide>
        <p15:guide id="4" orient="horz" pos="4178"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33"/>
            <a:ext cx="10515600" cy="92664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656621"/>
            <a:ext cx="10515600" cy="401807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6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3228AF5-BB7E-4428-9DAC-0B3EBB822763}" type="datetime1">
              <a:rPr lang="en-IN" smtClean="0">
                <a:solidFill>
                  <a:prstClr val="black">
                    <a:tint val="75000"/>
                  </a:prstClr>
                </a:solidFill>
              </a:rPr>
              <a:pPr/>
              <a:t>24-01-2019</a:t>
            </a:fld>
            <a:endParaRPr lang="en-IN">
              <a:solidFill>
                <a:prstClr val="black">
                  <a:tint val="75000"/>
                </a:prstClr>
              </a:solidFill>
            </a:endParaRPr>
          </a:p>
        </p:txBody>
      </p:sp>
      <p:sp>
        <p:nvSpPr>
          <p:cNvPr id="5" name="Footer Placeholder 4"/>
          <p:cNvSpPr>
            <a:spLocks noGrp="1"/>
          </p:cNvSpPr>
          <p:nvPr>
            <p:ph type="ftr" sz="quarter" idx="3"/>
          </p:nvPr>
        </p:nvSpPr>
        <p:spPr>
          <a:xfrm>
            <a:off x="838203" y="5810943"/>
            <a:ext cx="9525000" cy="365125"/>
          </a:xfrm>
          <a:prstGeom prst="rect">
            <a:avLst/>
          </a:prstGeom>
        </p:spPr>
        <p:txBody>
          <a:bodyPr vert="horz" lIns="91440" tIns="45720" rIns="91440" bIns="45720" rtlCol="0" anchor="ctr"/>
          <a:lstStyle>
            <a:lvl1pPr algn="l">
              <a:defRPr sz="750">
                <a:solidFill>
                  <a:schemeClr val="tx1">
                    <a:tint val="75000"/>
                  </a:schemeClr>
                </a:solidFill>
                <a:latin typeface="Arial" panose="020B0604020202020204" pitchFamily="34" charset="0"/>
                <a:cs typeface="Arial" panose="020B0604020202020204" pitchFamily="34" charset="0"/>
              </a:defRPr>
            </a:lvl1pPr>
          </a:lstStyle>
          <a:p>
            <a:endParaRPr lang="en-IN" dirty="0">
              <a:solidFill>
                <a:prstClr val="black">
                  <a:tint val="75000"/>
                </a:prstClr>
              </a:solidFill>
            </a:endParaRPr>
          </a:p>
        </p:txBody>
      </p:sp>
      <p:sp>
        <p:nvSpPr>
          <p:cNvPr id="6" name="Slide Number Placeholder 5"/>
          <p:cNvSpPr>
            <a:spLocks noGrp="1"/>
          </p:cNvSpPr>
          <p:nvPr>
            <p:ph type="sldNum" sz="quarter" idx="4"/>
          </p:nvPr>
        </p:nvSpPr>
        <p:spPr>
          <a:xfrm>
            <a:off x="8587377" y="6391198"/>
            <a:ext cx="3453675" cy="365125"/>
          </a:xfrm>
          <a:prstGeom prst="rect">
            <a:avLst/>
          </a:prstGeom>
        </p:spPr>
        <p:txBody>
          <a:bodyPr vert="horz" lIns="91440" tIns="45720" rIns="91440" bIns="45720" rtlCol="0" anchor="ctr"/>
          <a:lstStyle>
            <a:lvl1pPr algn="r">
              <a:defRPr sz="900">
                <a:solidFill>
                  <a:srgbClr val="4E4241"/>
                </a:solidFill>
                <a:latin typeface="Arial" panose="020B0604020202020204" pitchFamily="34" charset="0"/>
                <a:cs typeface="Arial" panose="020B0604020202020204" pitchFamily="34" charset="0"/>
              </a:defRPr>
            </a:lvl1pPr>
          </a:lstStyle>
          <a:p>
            <a:fld id="{9F0CBFED-2142-422E-BF46-A2E41A4B4EC9}" type="slidenum">
              <a:rPr lang="en-IN" smtClean="0"/>
              <a:pPr/>
              <a:t>‹N°›</a:t>
            </a:fld>
            <a:endParaRPr lang="en-IN" dirty="0"/>
          </a:p>
        </p:txBody>
      </p:sp>
    </p:spTree>
    <p:extLst>
      <p:ext uri="{BB962C8B-B14F-4D97-AF65-F5344CB8AC3E}">
        <p14:creationId xmlns:p14="http://schemas.microsoft.com/office/powerpoint/2010/main" val="311257968"/>
      </p:ext>
    </p:extLst>
  </p:cSld>
  <p:clrMap bg1="lt1" tx1="dk1" bg2="lt2" tx2="dk2" accent1="accent1" accent2="accent2" accent3="accent3" accent4="accent4" accent5="accent5" accent6="accent6" hlink="hlink" folHlink="folHlink"/>
  <p:sldLayoutIdLst>
    <p:sldLayoutId id="2147484675" r:id="rId1"/>
    <p:sldLayoutId id="2147484676" r:id="rId2"/>
    <p:sldLayoutId id="2147484677" r:id="rId3"/>
    <p:sldLayoutId id="2147484678" r:id="rId4"/>
    <p:sldLayoutId id="2147484679" r:id="rId5"/>
    <p:sldLayoutId id="2147484680" r:id="rId6"/>
    <p:sldLayoutId id="2147484681" r:id="rId7"/>
    <p:sldLayoutId id="2147484682" r:id="rId8"/>
    <p:sldLayoutId id="2147484683" r:id="rId9"/>
    <p:sldLayoutId id="2147484684" r:id="rId10"/>
    <p:sldLayoutId id="2147484685" r:id="rId11"/>
    <p:sldLayoutId id="2147484686" r:id="rId12"/>
    <p:sldLayoutId id="2147484687" r:id="rId13"/>
    <p:sldLayoutId id="2147484688" r:id="rId14"/>
    <p:sldLayoutId id="2147484689" r:id="rId15"/>
    <p:sldLayoutId id="2147484690" r:id="rId16"/>
    <p:sldLayoutId id="2147484691" r:id="rId17"/>
    <p:sldLayoutId id="2147484692" r:id="rId18"/>
    <p:sldLayoutId id="2147484693" r:id="rId19"/>
    <p:sldLayoutId id="2147484694" r:id="rId20"/>
  </p:sldLayoutIdLst>
  <p:hf hdr="0" dt="0"/>
  <p:txStyles>
    <p:titleStyle>
      <a:lvl1pPr algn="l" defTabSz="685800" rtl="0" eaLnBrk="1" latinLnBrk="0" hangingPunct="1">
        <a:lnSpc>
          <a:spcPct val="90000"/>
        </a:lnSpc>
        <a:spcBef>
          <a:spcPct val="0"/>
        </a:spcBef>
        <a:buNone/>
        <a:defRPr sz="2100" kern="1200">
          <a:solidFill>
            <a:srgbClr val="4E424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350" kern="1200">
          <a:solidFill>
            <a:srgbClr val="3E3C7D"/>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rgbClr val="4E424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050" kern="1200">
          <a:solidFill>
            <a:srgbClr val="4E424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900" kern="1200">
          <a:solidFill>
            <a:srgbClr val="4E424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rgbClr val="4E424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6332" y="188644"/>
            <a:ext cx="11519339" cy="1008111"/>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36332" y="1340771"/>
            <a:ext cx="11519339" cy="4836195"/>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10944832" y="6597352"/>
            <a:ext cx="1247168" cy="260648"/>
          </a:xfrm>
          <a:prstGeom prst="rect">
            <a:avLst/>
          </a:prstGeom>
        </p:spPr>
        <p:txBody>
          <a:bodyPr vert="horz" lIns="91440" tIns="45720" rIns="91440" bIns="45720" rtlCol="0" anchor="ctr"/>
          <a:lstStyle>
            <a:lvl1pPr algn="r">
              <a:defRPr sz="750">
                <a:solidFill>
                  <a:schemeClr val="tx1">
                    <a:tint val="75000"/>
                  </a:schemeClr>
                </a:solidFill>
              </a:defRPr>
            </a:lvl1pPr>
          </a:lstStyle>
          <a:p>
            <a:pPr defTabSz="342900"/>
            <a:fld id="{4AD7133C-5F9C-4F7F-9637-3E296898A784}" type="slidenum">
              <a:rPr lang="en-GB" smtClean="0">
                <a:solidFill>
                  <a:srgbClr val="5A5A5A">
                    <a:tint val="75000"/>
                  </a:srgbClr>
                </a:solidFill>
              </a:rPr>
              <a:pPr defTabSz="342900"/>
              <a:t>‹N°›</a:t>
            </a:fld>
            <a:endParaRPr lang="en-GB" dirty="0">
              <a:solidFill>
                <a:srgbClr val="5A5A5A">
                  <a:tint val="75000"/>
                </a:srgbClr>
              </a:solidFill>
            </a:endParaRPr>
          </a:p>
        </p:txBody>
      </p:sp>
      <p:sp>
        <p:nvSpPr>
          <p:cNvPr id="7" name="Footer Placeholder 6"/>
          <p:cNvSpPr>
            <a:spLocks noGrp="1"/>
          </p:cNvSpPr>
          <p:nvPr>
            <p:ph type="ftr" sz="quarter" idx="3"/>
          </p:nvPr>
        </p:nvSpPr>
        <p:spPr>
          <a:xfrm>
            <a:off x="336000" y="6382800"/>
            <a:ext cx="9124800" cy="244800"/>
          </a:xfrm>
          <a:prstGeom prst="rect">
            <a:avLst/>
          </a:prstGeom>
        </p:spPr>
        <p:txBody>
          <a:bodyPr vert="horz" lIns="91440" tIns="45720" rIns="91440" bIns="45720" rtlCol="0" anchor="b" anchorCtr="0"/>
          <a:lstStyle>
            <a:lvl1pPr algn="ctr">
              <a:defRPr sz="900">
                <a:solidFill>
                  <a:schemeClr val="tx1">
                    <a:tint val="75000"/>
                  </a:schemeClr>
                </a:solidFill>
              </a:defRPr>
            </a:lvl1pPr>
          </a:lstStyle>
          <a:p>
            <a:pPr defTabSz="342900"/>
            <a:endParaRPr lang="en-GB" dirty="0">
              <a:solidFill>
                <a:srgbClr val="5A5A5A">
                  <a:tint val="75000"/>
                </a:srgbClr>
              </a:solidFill>
            </a:endParaRPr>
          </a:p>
        </p:txBody>
      </p:sp>
      <p:pic>
        <p:nvPicPr>
          <p:cNvPr id="9" name="Picture 8"/>
          <p:cNvPicPr>
            <a:picLocks noChangeAspect="1"/>
          </p:cNvPicPr>
          <p:nvPr/>
        </p:nvPicPr>
        <p:blipFill>
          <a:blip r:embed="rId21"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9551413" y="6165304"/>
            <a:ext cx="2304256" cy="543836"/>
          </a:xfrm>
          <a:prstGeom prst="rect">
            <a:avLst/>
          </a:prstGeom>
        </p:spPr>
      </p:pic>
    </p:spTree>
    <p:extLst>
      <p:ext uri="{BB962C8B-B14F-4D97-AF65-F5344CB8AC3E}">
        <p14:creationId xmlns:p14="http://schemas.microsoft.com/office/powerpoint/2010/main" val="1999701290"/>
      </p:ext>
    </p:extLst>
  </p:cSld>
  <p:clrMap bg1="lt1" tx1="dk1" bg2="lt2" tx2="dk2" accent1="accent1" accent2="accent2" accent3="accent3" accent4="accent4" accent5="accent5" accent6="accent6" hlink="hlink" folHlink="folHlink"/>
  <p:sldLayoutIdLst>
    <p:sldLayoutId id="2147485184" r:id="rId1"/>
    <p:sldLayoutId id="2147485185" r:id="rId2"/>
    <p:sldLayoutId id="2147485186" r:id="rId3"/>
    <p:sldLayoutId id="2147485187" r:id="rId4"/>
    <p:sldLayoutId id="2147485188" r:id="rId5"/>
    <p:sldLayoutId id="2147485189" r:id="rId6"/>
    <p:sldLayoutId id="2147485190" r:id="rId7"/>
    <p:sldLayoutId id="2147485191" r:id="rId8"/>
    <p:sldLayoutId id="2147485192" r:id="rId9"/>
    <p:sldLayoutId id="2147485193" r:id="rId10"/>
    <p:sldLayoutId id="2147485194" r:id="rId11"/>
    <p:sldLayoutId id="2147485195" r:id="rId12"/>
    <p:sldLayoutId id="2147485196" r:id="rId13"/>
    <p:sldLayoutId id="2147485197" r:id="rId14"/>
    <p:sldLayoutId id="2147485198" r:id="rId15"/>
    <p:sldLayoutId id="2147485199" r:id="rId16"/>
    <p:sldLayoutId id="2147485200" r:id="rId17"/>
    <p:sldLayoutId id="2147485201" r:id="rId18"/>
    <p:sldLayoutId id="2147485202" r:id="rId19"/>
  </p:sldLayoutIdLst>
  <p:hf hdr="0" ftr="0" dt="0"/>
  <p:txStyles>
    <p:titleStyle>
      <a:lvl1pPr algn="l" defTabSz="685800" rtl="0" eaLnBrk="1" latinLnBrk="0" hangingPunct="1">
        <a:lnSpc>
          <a:spcPct val="100000"/>
        </a:lnSpc>
        <a:spcBef>
          <a:spcPct val="0"/>
        </a:spcBef>
        <a:buNone/>
        <a:defRPr sz="2100" kern="1200">
          <a:solidFill>
            <a:schemeClr val="accent2"/>
          </a:solidFill>
          <a:latin typeface="+mj-lt"/>
          <a:ea typeface="+mj-ea"/>
          <a:cs typeface="+mj-cs"/>
        </a:defRPr>
      </a:lvl1pPr>
    </p:titleStyle>
    <p:bodyStyle>
      <a:lvl1pPr marL="204788" indent="-204788" algn="l" defTabSz="685800" rtl="0" eaLnBrk="1" latinLnBrk="0" hangingPunct="1">
        <a:lnSpc>
          <a:spcPct val="100000"/>
        </a:lnSpc>
        <a:spcBef>
          <a:spcPts val="450"/>
        </a:spcBef>
        <a:buClr>
          <a:schemeClr val="accent2"/>
        </a:buClr>
        <a:buFont typeface="Arial" panose="020B0604020202020204" pitchFamily="34" charset="0"/>
        <a:buChar char="•"/>
        <a:defRPr sz="1500" kern="1200">
          <a:solidFill>
            <a:schemeClr val="tx2"/>
          </a:solidFill>
          <a:latin typeface="+mn-lt"/>
          <a:ea typeface="+mn-ea"/>
          <a:cs typeface="+mn-cs"/>
        </a:defRPr>
      </a:lvl1pPr>
      <a:lvl2pPr marL="401241" indent="-196454" algn="l" defTabSz="685800" rtl="0" eaLnBrk="1" latinLnBrk="0" hangingPunct="1">
        <a:lnSpc>
          <a:spcPct val="100000"/>
        </a:lnSpc>
        <a:spcBef>
          <a:spcPts val="450"/>
        </a:spcBef>
        <a:buFont typeface="Calibri" panose="020F0502020204030204" pitchFamily="34" charset="0"/>
        <a:buChar char="–"/>
        <a:defRPr sz="1350" kern="1200">
          <a:solidFill>
            <a:schemeClr val="tx2"/>
          </a:solidFill>
          <a:latin typeface="+mn-lt"/>
          <a:ea typeface="+mn-ea"/>
          <a:cs typeface="+mn-cs"/>
        </a:defRPr>
      </a:lvl2pPr>
      <a:lvl3pPr marL="606029" indent="-204788" algn="l" defTabSz="685800" rtl="0" eaLnBrk="1" latinLnBrk="0" hangingPunct="1">
        <a:lnSpc>
          <a:spcPct val="100000"/>
        </a:lnSpc>
        <a:spcBef>
          <a:spcPts val="450"/>
        </a:spcBef>
        <a:buClr>
          <a:schemeClr val="accent2"/>
        </a:buClr>
        <a:buFont typeface="Arial" panose="020B0604020202020204" pitchFamily="34" charset="0"/>
        <a:buChar char="•"/>
        <a:defRPr sz="1200" kern="1200">
          <a:solidFill>
            <a:schemeClr val="tx2"/>
          </a:solidFill>
          <a:latin typeface="+mn-lt"/>
          <a:ea typeface="+mn-ea"/>
          <a:cs typeface="+mn-cs"/>
        </a:defRPr>
      </a:lvl3pPr>
      <a:lvl4pPr marL="810816" indent="-204788" algn="l" defTabSz="685800" rtl="0" eaLnBrk="1" latinLnBrk="0" hangingPunct="1">
        <a:lnSpc>
          <a:spcPct val="100000"/>
        </a:lnSpc>
        <a:spcBef>
          <a:spcPts val="450"/>
        </a:spcBef>
        <a:buFont typeface="Calibri" panose="020F0502020204030204" pitchFamily="34" charset="0"/>
        <a:buChar char="–"/>
        <a:defRPr sz="1050" kern="1200">
          <a:solidFill>
            <a:schemeClr val="tx2"/>
          </a:solidFill>
          <a:latin typeface="+mn-lt"/>
          <a:ea typeface="+mn-ea"/>
          <a:cs typeface="+mn-cs"/>
        </a:defRPr>
      </a:lvl4pPr>
      <a:lvl5pPr marL="1006079" indent="-195263" algn="l" defTabSz="685800" rtl="0" eaLnBrk="1" latinLnBrk="0" hangingPunct="1">
        <a:lnSpc>
          <a:spcPct val="100000"/>
        </a:lnSpc>
        <a:spcBef>
          <a:spcPts val="450"/>
        </a:spcBef>
        <a:buClr>
          <a:schemeClr val="accent2"/>
        </a:buClr>
        <a:buFont typeface="Arial" panose="020B0604020202020204" pitchFamily="34" charset="0"/>
        <a:buChar char="•"/>
        <a:defRPr sz="10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jade-diabete.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jade-diabete.com/"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9" name="Picture 10" descr="N-logoCHU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6209110"/>
            <a:ext cx="1056085" cy="572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3"/>
          <p:cNvSpPr txBox="1">
            <a:spLocks noChangeArrowheads="1"/>
          </p:cNvSpPr>
          <p:nvPr/>
        </p:nvSpPr>
        <p:spPr bwMode="auto">
          <a:xfrm>
            <a:off x="2035629" y="3903976"/>
            <a:ext cx="7620000" cy="195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3050" indent="-273050" algn="l" rtl="0" eaLnBrk="0" fontAlgn="base" hangingPunct="0">
              <a:spcBef>
                <a:spcPct val="0"/>
              </a:spcBef>
              <a:spcAft>
                <a:spcPct val="25000"/>
              </a:spcAft>
              <a:buClr>
                <a:schemeClr val="tx1"/>
              </a:buClr>
              <a:buChar char="•"/>
              <a:defRPr sz="3200" b="1">
                <a:solidFill>
                  <a:schemeClr val="tx1"/>
                </a:solidFill>
                <a:latin typeface="+mn-lt"/>
                <a:ea typeface="MS PGothic" panose="020B0600070205080204" pitchFamily="34" charset="-128"/>
                <a:cs typeface="ＭＳ Ｐゴシック" charset="-128"/>
              </a:defRPr>
            </a:lvl1pPr>
            <a:lvl2pPr marL="639763" indent="-273050" algn="l" rtl="0" eaLnBrk="0" fontAlgn="base" hangingPunct="0">
              <a:spcBef>
                <a:spcPct val="0"/>
              </a:spcBef>
              <a:spcAft>
                <a:spcPct val="25000"/>
              </a:spcAft>
              <a:buClr>
                <a:schemeClr val="tx1"/>
              </a:buClr>
              <a:buFont typeface="Wingdings" panose="05000000000000000000" pitchFamily="2" charset="2"/>
              <a:buChar char="à"/>
              <a:defRPr sz="1600">
                <a:solidFill>
                  <a:schemeClr val="tx1"/>
                </a:solidFill>
                <a:latin typeface="+mn-lt"/>
                <a:ea typeface="MS PGothic" panose="020B0600070205080204" pitchFamily="34" charset="-128"/>
              </a:defRPr>
            </a:lvl2pPr>
            <a:lvl3pPr marL="1003300" indent="-271463" algn="l" rtl="0" eaLnBrk="0" fontAlgn="base" hangingPunct="0">
              <a:spcBef>
                <a:spcPct val="0"/>
              </a:spcBef>
              <a:spcAft>
                <a:spcPct val="25000"/>
              </a:spcAft>
              <a:buClr>
                <a:schemeClr val="tx1"/>
              </a:buClr>
              <a:buFont typeface="Arial" panose="020B0604020202020204" pitchFamily="34" charset="0"/>
              <a:buChar char="–"/>
              <a:defRPr sz="1600">
                <a:solidFill>
                  <a:schemeClr val="tx1"/>
                </a:solidFill>
                <a:latin typeface="+mn-lt"/>
                <a:ea typeface="MS PGothic" panose="020B0600070205080204" pitchFamily="34" charset="-128"/>
              </a:defRPr>
            </a:lvl3pPr>
            <a:lvl4pPr marL="1276350" indent="-271463" algn="l" rtl="0" eaLnBrk="0" fontAlgn="base" hangingPunct="0">
              <a:spcBef>
                <a:spcPct val="0"/>
              </a:spcBef>
              <a:spcAft>
                <a:spcPct val="25000"/>
              </a:spcAft>
              <a:buClr>
                <a:schemeClr val="tx1"/>
              </a:buClr>
              <a:buFont typeface="Arial" panose="020B0604020202020204" pitchFamily="34" charset="0"/>
              <a:buChar char="–"/>
              <a:defRPr sz="1600">
                <a:solidFill>
                  <a:schemeClr val="tx1"/>
                </a:solidFill>
                <a:latin typeface="+mn-lt"/>
                <a:ea typeface="MS PGothic" panose="020B0600070205080204" pitchFamily="34" charset="-128"/>
              </a:defRPr>
            </a:lvl4pPr>
            <a:lvl5pPr marL="1519238" indent="-239713" algn="l" rtl="0" eaLnBrk="0" fontAlgn="base" hangingPunct="0">
              <a:spcBef>
                <a:spcPct val="0"/>
              </a:spcBef>
              <a:spcAft>
                <a:spcPct val="65000"/>
              </a:spcAft>
              <a:buClr>
                <a:schemeClr val="tx1"/>
              </a:buClr>
              <a:buFont typeface="Arial" panose="020B0604020202020204" pitchFamily="34" charset="0"/>
              <a:buChar char="–"/>
              <a:defRPr sz="1600">
                <a:solidFill>
                  <a:schemeClr val="tx1"/>
                </a:solidFill>
                <a:latin typeface="+mn-lt"/>
                <a:ea typeface="MS PGothic" panose="020B0600070205080204" pitchFamily="34" charset="-128"/>
              </a:defRPr>
            </a:lvl5pPr>
            <a:lvl6pPr marL="1976438" indent="-239713" algn="l" rtl="0" fontAlgn="base">
              <a:spcBef>
                <a:spcPct val="0"/>
              </a:spcBef>
              <a:spcAft>
                <a:spcPct val="65000"/>
              </a:spcAft>
              <a:buClr>
                <a:schemeClr val="tx1"/>
              </a:buClr>
              <a:buFont typeface="Arial" pitchFamily="34" charset="0"/>
              <a:buChar char="–"/>
              <a:defRPr sz="1600">
                <a:solidFill>
                  <a:schemeClr val="tx1"/>
                </a:solidFill>
                <a:latin typeface="+mn-lt"/>
              </a:defRPr>
            </a:lvl6pPr>
            <a:lvl7pPr marL="2433638" indent="-239713" algn="l" rtl="0" fontAlgn="base">
              <a:spcBef>
                <a:spcPct val="0"/>
              </a:spcBef>
              <a:spcAft>
                <a:spcPct val="65000"/>
              </a:spcAft>
              <a:buClr>
                <a:schemeClr val="tx1"/>
              </a:buClr>
              <a:buFont typeface="Arial" pitchFamily="34" charset="0"/>
              <a:buChar char="–"/>
              <a:defRPr sz="1600">
                <a:solidFill>
                  <a:schemeClr val="tx1"/>
                </a:solidFill>
                <a:latin typeface="+mn-lt"/>
              </a:defRPr>
            </a:lvl7pPr>
            <a:lvl8pPr marL="2890838" indent="-239713" algn="l" rtl="0" fontAlgn="base">
              <a:spcBef>
                <a:spcPct val="0"/>
              </a:spcBef>
              <a:spcAft>
                <a:spcPct val="65000"/>
              </a:spcAft>
              <a:buClr>
                <a:schemeClr val="tx1"/>
              </a:buClr>
              <a:buFont typeface="Arial" pitchFamily="34" charset="0"/>
              <a:buChar char="–"/>
              <a:defRPr sz="1600">
                <a:solidFill>
                  <a:schemeClr val="tx1"/>
                </a:solidFill>
                <a:latin typeface="+mn-lt"/>
              </a:defRPr>
            </a:lvl8pPr>
            <a:lvl9pPr marL="3348038" indent="-239713" algn="l" rtl="0" fontAlgn="base">
              <a:spcBef>
                <a:spcPct val="0"/>
              </a:spcBef>
              <a:spcAft>
                <a:spcPct val="65000"/>
              </a:spcAft>
              <a:buClr>
                <a:schemeClr val="tx1"/>
              </a:buClr>
              <a:buFont typeface="Arial" pitchFamily="34" charset="0"/>
              <a:buChar char="–"/>
              <a:defRPr sz="1600">
                <a:solidFill>
                  <a:schemeClr val="tx1"/>
                </a:solidFill>
                <a:latin typeface="+mn-lt"/>
              </a:defRPr>
            </a:lvl9pPr>
          </a:lstStyle>
          <a:p>
            <a:pPr marL="0" indent="0" algn="ctr">
              <a:lnSpc>
                <a:spcPct val="80000"/>
              </a:lnSpc>
              <a:buNone/>
              <a:defRPr/>
            </a:pPr>
            <a:r>
              <a:rPr lang="en-GB" altLang="fr-FR" sz="2000" kern="0" dirty="0" err="1" smtClean="0">
                <a:solidFill>
                  <a:schemeClr val="tx2"/>
                </a:solidFill>
                <a:latin typeface="Arial" panose="020B0604020202020204" pitchFamily="34" charset="0"/>
                <a:cs typeface="Arial" panose="020B0604020202020204" pitchFamily="34" charset="0"/>
              </a:rPr>
              <a:t>Régis</a:t>
            </a:r>
            <a:r>
              <a:rPr lang="en-GB" altLang="fr-FR" sz="2000" kern="0" dirty="0" smtClean="0">
                <a:solidFill>
                  <a:schemeClr val="tx2"/>
                </a:solidFill>
                <a:latin typeface="Arial" panose="020B0604020202020204" pitchFamily="34" charset="0"/>
                <a:cs typeface="Arial" panose="020B0604020202020204" pitchFamily="34" charset="0"/>
              </a:rPr>
              <a:t> P </a:t>
            </a:r>
            <a:r>
              <a:rPr lang="en-GB" altLang="fr-FR" sz="2000" kern="0" dirty="0">
                <a:solidFill>
                  <a:schemeClr val="tx2"/>
                </a:solidFill>
                <a:latin typeface="Arial" panose="020B0604020202020204" pitchFamily="34" charset="0"/>
                <a:cs typeface="Arial" panose="020B0604020202020204" pitchFamily="34" charset="0"/>
              </a:rPr>
              <a:t>R</a:t>
            </a:r>
            <a:r>
              <a:rPr lang="en-GB" altLang="fr-FR" sz="2000" kern="0" dirty="0" smtClean="0">
                <a:solidFill>
                  <a:schemeClr val="tx2"/>
                </a:solidFill>
                <a:latin typeface="Arial" panose="020B0604020202020204" pitchFamily="34" charset="0"/>
                <a:cs typeface="Arial" panose="020B0604020202020204" pitchFamily="34" charset="0"/>
              </a:rPr>
              <a:t>adermecker</a:t>
            </a:r>
          </a:p>
          <a:p>
            <a:pPr marL="0" indent="0" algn="ctr">
              <a:lnSpc>
                <a:spcPct val="80000"/>
              </a:lnSpc>
              <a:buNone/>
              <a:defRPr/>
            </a:pPr>
            <a:r>
              <a:rPr lang="en-GB" altLang="fr-FR" sz="2000" kern="0" dirty="0" err="1" smtClean="0">
                <a:solidFill>
                  <a:schemeClr val="tx2"/>
                </a:solidFill>
                <a:latin typeface="Arial" panose="020B0604020202020204" pitchFamily="34" charset="0"/>
                <a:cs typeface="Arial" panose="020B0604020202020204" pitchFamily="34" charset="0"/>
              </a:rPr>
              <a:t>Professeur</a:t>
            </a:r>
            <a:r>
              <a:rPr lang="en-GB" altLang="fr-FR" sz="2000" kern="0" dirty="0" smtClean="0">
                <a:solidFill>
                  <a:schemeClr val="tx2"/>
                </a:solidFill>
                <a:latin typeface="Arial" panose="020B0604020202020204" pitchFamily="34" charset="0"/>
                <a:cs typeface="Arial" panose="020B0604020202020204" pitchFamily="34" charset="0"/>
              </a:rPr>
              <a:t> de </a:t>
            </a:r>
            <a:r>
              <a:rPr lang="en-GB" altLang="fr-FR" sz="2000" kern="0" dirty="0" err="1" smtClean="0">
                <a:solidFill>
                  <a:schemeClr val="tx2"/>
                </a:solidFill>
                <a:latin typeface="Arial" panose="020B0604020202020204" pitchFamily="34" charset="0"/>
                <a:cs typeface="Arial" panose="020B0604020202020204" pitchFamily="34" charset="0"/>
              </a:rPr>
              <a:t>Pharmacologie</a:t>
            </a:r>
            <a:r>
              <a:rPr lang="en-GB" altLang="fr-FR" sz="2000" kern="0" dirty="0" smtClean="0">
                <a:solidFill>
                  <a:schemeClr val="tx2"/>
                </a:solidFill>
                <a:latin typeface="Arial" panose="020B0604020202020204" pitchFamily="34" charset="0"/>
                <a:cs typeface="Arial" panose="020B0604020202020204" pitchFamily="34" charset="0"/>
              </a:rPr>
              <a:t> clinique</a:t>
            </a:r>
            <a:endParaRPr lang="en-GB" altLang="fr-FR" sz="2000" kern="0" dirty="0">
              <a:solidFill>
                <a:schemeClr val="tx2"/>
              </a:solidFill>
              <a:latin typeface="Arial" panose="020B0604020202020204" pitchFamily="34" charset="0"/>
              <a:cs typeface="Arial" panose="020B0604020202020204" pitchFamily="34" charset="0"/>
            </a:endParaRPr>
          </a:p>
          <a:p>
            <a:pPr marL="0" indent="0" algn="ctr">
              <a:lnSpc>
                <a:spcPct val="80000"/>
              </a:lnSpc>
              <a:buNone/>
              <a:defRPr/>
            </a:pPr>
            <a:r>
              <a:rPr lang="en-GB" altLang="fr-FR" sz="2000" kern="0" dirty="0" smtClean="0">
                <a:solidFill>
                  <a:schemeClr val="tx2"/>
                </a:solidFill>
                <a:latin typeface="Arial" panose="020B0604020202020204" pitchFamily="34" charset="0"/>
                <a:cs typeface="Arial" panose="020B0604020202020204" pitchFamily="34" charset="0"/>
              </a:rPr>
              <a:t> Liège </a:t>
            </a:r>
            <a:r>
              <a:rPr lang="en-GB" altLang="fr-FR" sz="2000" kern="0" dirty="0" err="1" smtClean="0">
                <a:solidFill>
                  <a:schemeClr val="tx2"/>
                </a:solidFill>
                <a:latin typeface="Arial" panose="020B0604020202020204" pitchFamily="34" charset="0"/>
                <a:cs typeface="Arial" panose="020B0604020202020204" pitchFamily="34" charset="0"/>
              </a:rPr>
              <a:t>Université</a:t>
            </a:r>
            <a:endParaRPr lang="en-GB" altLang="fr-FR" sz="2000" kern="0" dirty="0" smtClean="0">
              <a:solidFill>
                <a:schemeClr val="tx2"/>
              </a:solidFill>
              <a:latin typeface="Arial" panose="020B0604020202020204" pitchFamily="34" charset="0"/>
              <a:cs typeface="Arial" panose="020B0604020202020204" pitchFamily="34" charset="0"/>
            </a:endParaRPr>
          </a:p>
          <a:p>
            <a:pPr marL="0" indent="0" algn="ctr">
              <a:lnSpc>
                <a:spcPct val="80000"/>
              </a:lnSpc>
              <a:buNone/>
              <a:defRPr/>
            </a:pPr>
            <a:endParaRPr lang="en-GB" altLang="fr-FR" sz="2000" kern="0" dirty="0" smtClean="0">
              <a:solidFill>
                <a:schemeClr val="tx2"/>
              </a:solidFill>
              <a:latin typeface="Arial" panose="020B0604020202020204" pitchFamily="34" charset="0"/>
              <a:cs typeface="Arial" panose="020B0604020202020204" pitchFamily="34" charset="0"/>
            </a:endParaRPr>
          </a:p>
          <a:p>
            <a:pPr marL="0" indent="0" algn="ctr">
              <a:lnSpc>
                <a:spcPct val="80000"/>
              </a:lnSpc>
              <a:buNone/>
              <a:defRPr/>
            </a:pPr>
            <a:r>
              <a:rPr lang="en-GB" altLang="fr-FR" sz="2000" kern="0" dirty="0" smtClean="0">
                <a:solidFill>
                  <a:schemeClr val="tx2"/>
                </a:solidFill>
                <a:latin typeface="Arial" panose="020B0604020202020204" pitchFamily="34" charset="0"/>
                <a:cs typeface="Arial" panose="020B0604020202020204" pitchFamily="34" charset="0"/>
              </a:rPr>
              <a:t>Service de </a:t>
            </a:r>
            <a:r>
              <a:rPr lang="en-GB" altLang="fr-FR" sz="2000" kern="0" dirty="0" err="1" smtClean="0">
                <a:solidFill>
                  <a:schemeClr val="tx2"/>
                </a:solidFill>
                <a:latin typeface="Arial" panose="020B0604020202020204" pitchFamily="34" charset="0"/>
                <a:cs typeface="Arial" panose="020B0604020202020204" pitchFamily="34" charset="0"/>
              </a:rPr>
              <a:t>Diabétologie</a:t>
            </a:r>
            <a:r>
              <a:rPr lang="en-GB" altLang="fr-FR" sz="2000" kern="0" dirty="0" smtClean="0">
                <a:solidFill>
                  <a:schemeClr val="tx2"/>
                </a:solidFill>
                <a:latin typeface="Arial" panose="020B0604020202020204" pitchFamily="34" charset="0"/>
                <a:cs typeface="Arial" panose="020B0604020202020204" pitchFamily="34" charset="0"/>
              </a:rPr>
              <a:t>, Nutrition et Maladies </a:t>
            </a:r>
            <a:r>
              <a:rPr lang="en-GB" altLang="fr-FR" sz="2000" kern="0" dirty="0" err="1" smtClean="0">
                <a:solidFill>
                  <a:schemeClr val="tx2"/>
                </a:solidFill>
                <a:latin typeface="Arial" panose="020B0604020202020204" pitchFamily="34" charset="0"/>
                <a:cs typeface="Arial" panose="020B0604020202020204" pitchFamily="34" charset="0"/>
              </a:rPr>
              <a:t>métaboliques</a:t>
            </a:r>
            <a:endParaRPr lang="en-GB" altLang="fr-FR" sz="2000" kern="0" dirty="0">
              <a:solidFill>
                <a:schemeClr val="tx2"/>
              </a:solidFill>
              <a:latin typeface="Arial" panose="020B0604020202020204" pitchFamily="34" charset="0"/>
              <a:cs typeface="Arial" panose="020B0604020202020204" pitchFamily="34" charset="0"/>
            </a:endParaRPr>
          </a:p>
          <a:p>
            <a:pPr marL="0" indent="0" algn="ctr">
              <a:lnSpc>
                <a:spcPct val="80000"/>
              </a:lnSpc>
              <a:buNone/>
              <a:defRPr/>
            </a:pPr>
            <a:r>
              <a:rPr lang="en-GB" altLang="fr-FR" sz="2000" kern="0" dirty="0">
                <a:solidFill>
                  <a:schemeClr val="tx2"/>
                </a:solidFill>
                <a:latin typeface="Arial" panose="020B0604020202020204" pitchFamily="34" charset="0"/>
                <a:cs typeface="Arial" panose="020B0604020202020204" pitchFamily="34" charset="0"/>
              </a:rPr>
              <a:t>CHU </a:t>
            </a:r>
            <a:r>
              <a:rPr lang="en-GB" altLang="fr-FR" sz="2000" kern="0" dirty="0" smtClean="0">
                <a:solidFill>
                  <a:schemeClr val="tx2"/>
                </a:solidFill>
                <a:latin typeface="Arial" panose="020B0604020202020204" pitchFamily="34" charset="0"/>
                <a:cs typeface="Arial" panose="020B0604020202020204" pitchFamily="34" charset="0"/>
              </a:rPr>
              <a:t>Liège</a:t>
            </a:r>
            <a:endParaRPr lang="en-GB" altLang="fr-FR" sz="2000" kern="0" dirty="0">
              <a:solidFill>
                <a:schemeClr val="tx2"/>
              </a:solidFill>
              <a:latin typeface="Arial" panose="020B0604020202020204" pitchFamily="34" charset="0"/>
              <a:cs typeface="Arial" panose="020B0604020202020204" pitchFamily="34" charset="0"/>
            </a:endParaRPr>
          </a:p>
        </p:txBody>
      </p:sp>
      <p:pic>
        <p:nvPicPr>
          <p:cNvPr id="9" name="Imag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76219" y="6174582"/>
            <a:ext cx="1239581" cy="607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295400" y="2590800"/>
            <a:ext cx="9753600" cy="707886"/>
          </a:xfrm>
          <a:prstGeom prst="rect">
            <a:avLst/>
          </a:prstGeom>
        </p:spPr>
        <p:txBody>
          <a:bodyPr wrap="square">
            <a:spAutoFit/>
          </a:bodyPr>
          <a:lstStyle/>
          <a:p>
            <a:r>
              <a:rPr lang="fr-BE" sz="4000" b="1" dirty="0" smtClean="0">
                <a:solidFill>
                  <a:schemeClr val="tx2"/>
                </a:solidFill>
              </a:rPr>
              <a:t>Les SGLT2 inhibiteurs: expérience(s) belge(s)</a:t>
            </a:r>
            <a:endParaRPr lang="fr-BE" sz="4000" b="1" dirty="0">
              <a:solidFill>
                <a:schemeClr val="tx2"/>
              </a:solidFill>
            </a:endParaRPr>
          </a:p>
        </p:txBody>
      </p:sp>
      <p:pic>
        <p:nvPicPr>
          <p:cNvPr id="1026" name="Picture 2" descr="OnEvent">
            <a:hlinkClick r:id="rId4" tooltip="Jade 2019"/>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18747"/>
            <a:ext cx="2895600" cy="1762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272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sp>
        <p:nvSpPr>
          <p:cNvPr id="3" name="Espace réservé du contenu 2"/>
          <p:cNvSpPr>
            <a:spLocks noGrp="1"/>
          </p:cNvSpPr>
          <p:nvPr>
            <p:ph idx="1"/>
          </p:nvPr>
        </p:nvSpPr>
        <p:spPr>
          <a:xfrm>
            <a:off x="609600" y="3943418"/>
            <a:ext cx="10972800" cy="2392369"/>
          </a:xfrm>
          <a:ln w="57150">
            <a:solidFill>
              <a:schemeClr val="tx1"/>
            </a:solidFill>
          </a:ln>
        </p:spPr>
        <p:txBody>
          <a:bodyPr/>
          <a:lstStyle/>
          <a:p>
            <a:r>
              <a:rPr lang="fr-BE" sz="3200" b="1" dirty="0"/>
              <a:t>Participation à EMPA-REG OUTCOME, CANVAS et DECLARE-TIMI 58 : études CV</a:t>
            </a:r>
          </a:p>
          <a:p>
            <a:r>
              <a:rPr lang="fr-BE" sz="3200" b="1" dirty="0"/>
              <a:t>Participation à DEPICT-1 : </a:t>
            </a:r>
            <a:r>
              <a:rPr lang="fr-BE" sz="3200" b="1" dirty="0" err="1"/>
              <a:t>dapagliflozin</a:t>
            </a:r>
            <a:r>
              <a:rPr lang="fr-BE" sz="3200" b="1" dirty="0"/>
              <a:t> chez diabétiques de type 1.</a:t>
            </a:r>
          </a:p>
          <a:p>
            <a:endParaRPr lang="fr-BE"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1"/>
            <a:ext cx="8305800" cy="3627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88214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1335" y="1493261"/>
            <a:ext cx="7572375"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2232"/>
            <a:ext cx="9286875"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743200"/>
            <a:ext cx="5507182" cy="1519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0292" y="4262423"/>
            <a:ext cx="6934200" cy="105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818" y="5313098"/>
            <a:ext cx="6762750" cy="1468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23473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4875" y="1920081"/>
            <a:ext cx="1038225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1"/>
          <p:cNvSpPr>
            <a:spLocks noGrp="1"/>
          </p:cNvSpPr>
          <p:nvPr>
            <p:ph type="title"/>
          </p:nvPr>
        </p:nvSpPr>
        <p:spPr>
          <a:xfrm>
            <a:off x="609604" y="274638"/>
            <a:ext cx="10972800" cy="1143000"/>
          </a:xfrm>
        </p:spPr>
        <p:txBody>
          <a:bodyPr/>
          <a:lstStyle/>
          <a:p>
            <a:r>
              <a:rPr lang="fr-BE" dirty="0" smtClean="0"/>
              <a:t>Critères de remboursement/ Septembre 2015</a:t>
            </a:r>
            <a:endParaRPr lang="fr-BE" dirty="0"/>
          </a:p>
        </p:txBody>
      </p:sp>
      <p:sp>
        <p:nvSpPr>
          <p:cNvPr id="3" name="Rectangle 2"/>
          <p:cNvSpPr/>
          <p:nvPr/>
        </p:nvSpPr>
        <p:spPr>
          <a:xfrm>
            <a:off x="7543800" y="3657600"/>
            <a:ext cx="28956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noFill/>
            </a:endParaRPr>
          </a:p>
        </p:txBody>
      </p:sp>
      <p:sp>
        <p:nvSpPr>
          <p:cNvPr id="7" name="Rectangle 6"/>
          <p:cNvSpPr/>
          <p:nvPr/>
        </p:nvSpPr>
        <p:spPr>
          <a:xfrm>
            <a:off x="3581400" y="2819400"/>
            <a:ext cx="1752600"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noFill/>
            </a:endParaRPr>
          </a:p>
        </p:txBody>
      </p:sp>
    </p:spTree>
    <p:extLst>
      <p:ext uri="{BB962C8B-B14F-4D97-AF65-F5344CB8AC3E}">
        <p14:creationId xmlns:p14="http://schemas.microsoft.com/office/powerpoint/2010/main" val="21288646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270" y="1619250"/>
            <a:ext cx="9439275" cy="455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re 1"/>
          <p:cNvSpPr>
            <a:spLocks noGrp="1"/>
          </p:cNvSpPr>
          <p:nvPr>
            <p:ph type="title"/>
          </p:nvPr>
        </p:nvSpPr>
        <p:spPr>
          <a:xfrm>
            <a:off x="609604" y="274638"/>
            <a:ext cx="10972800" cy="1143000"/>
          </a:xfrm>
        </p:spPr>
        <p:txBody>
          <a:bodyPr/>
          <a:lstStyle/>
          <a:p>
            <a:r>
              <a:rPr lang="fr-BE" dirty="0" smtClean="0"/>
              <a:t>Critères de remboursement/ Septembre 2015</a:t>
            </a:r>
            <a:endParaRPr lang="fr-BE" dirty="0"/>
          </a:p>
        </p:txBody>
      </p:sp>
      <p:sp>
        <p:nvSpPr>
          <p:cNvPr id="5" name="Rectangle 4"/>
          <p:cNvSpPr/>
          <p:nvPr/>
        </p:nvSpPr>
        <p:spPr>
          <a:xfrm>
            <a:off x="2971800" y="2362200"/>
            <a:ext cx="1524000"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noFill/>
            </a:endParaRPr>
          </a:p>
        </p:txBody>
      </p:sp>
      <p:sp>
        <p:nvSpPr>
          <p:cNvPr id="6" name="Rectangle 5"/>
          <p:cNvSpPr/>
          <p:nvPr/>
        </p:nvSpPr>
        <p:spPr>
          <a:xfrm>
            <a:off x="1143000" y="3505200"/>
            <a:ext cx="1524000"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noFill/>
            </a:endParaRPr>
          </a:p>
        </p:txBody>
      </p:sp>
      <p:sp>
        <p:nvSpPr>
          <p:cNvPr id="7" name="Rectangle 6"/>
          <p:cNvSpPr/>
          <p:nvPr/>
        </p:nvSpPr>
        <p:spPr>
          <a:xfrm>
            <a:off x="4572000" y="3505200"/>
            <a:ext cx="1676400"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noFill/>
            </a:endParaRPr>
          </a:p>
        </p:txBody>
      </p:sp>
    </p:spTree>
    <p:extLst>
      <p:ext uri="{BB962C8B-B14F-4D97-AF65-F5344CB8AC3E}">
        <p14:creationId xmlns:p14="http://schemas.microsoft.com/office/powerpoint/2010/main" val="17890754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Grp="1" noChangeArrowheads="1"/>
          </p:cNvSpPr>
          <p:nvPr>
            <p:ph type="title"/>
          </p:nvPr>
        </p:nvSpPr>
        <p:spPr>
          <a:xfrm>
            <a:off x="922867" y="250825"/>
            <a:ext cx="11269133" cy="941388"/>
          </a:xfrm>
        </p:spPr>
        <p:txBody>
          <a:bodyPr/>
          <a:lstStyle/>
          <a:p>
            <a:pPr algn="ctr" eaLnBrk="1" hangingPunct="1"/>
            <a:r>
              <a:rPr lang="en-GB" altLang="fr-FR" sz="3600" smtClean="0"/>
              <a:t>Le médicament idéal pour traiter le diabète</a:t>
            </a:r>
          </a:p>
        </p:txBody>
      </p:sp>
      <p:sp>
        <p:nvSpPr>
          <p:cNvPr id="31747" name="Rectangle 7"/>
          <p:cNvSpPr>
            <a:spLocks noGrp="1" noChangeArrowheads="1"/>
          </p:cNvSpPr>
          <p:nvPr>
            <p:ph type="body" idx="1"/>
          </p:nvPr>
        </p:nvSpPr>
        <p:spPr>
          <a:xfrm>
            <a:off x="912284" y="1295400"/>
            <a:ext cx="11233149" cy="4648200"/>
          </a:xfrm>
        </p:spPr>
        <p:txBody>
          <a:bodyPr>
            <a:normAutofit fontScale="92500"/>
          </a:bodyPr>
          <a:lstStyle/>
          <a:p>
            <a:pPr eaLnBrk="1" hangingPunct="1">
              <a:lnSpc>
                <a:spcPct val="150000"/>
              </a:lnSpc>
            </a:pPr>
            <a:r>
              <a:rPr lang="en-GB" altLang="fr-FR" b="1" dirty="0" err="1" smtClean="0"/>
              <a:t>Connaître</a:t>
            </a:r>
            <a:r>
              <a:rPr lang="en-GB" altLang="fr-FR" b="1" dirty="0" smtClean="0"/>
              <a:t> </a:t>
            </a:r>
            <a:r>
              <a:rPr lang="en-GB" altLang="fr-FR" b="1" dirty="0" err="1" smtClean="0"/>
              <a:t>si</a:t>
            </a:r>
            <a:r>
              <a:rPr lang="en-GB" altLang="fr-FR" b="1" dirty="0" smtClean="0"/>
              <a:t> possible son </a:t>
            </a:r>
            <a:r>
              <a:rPr lang="en-GB" altLang="fr-FR" b="1" dirty="0" err="1" smtClean="0"/>
              <a:t>mécanisme</a:t>
            </a:r>
            <a:r>
              <a:rPr lang="en-GB" altLang="fr-FR" b="1" dirty="0" smtClean="0"/>
              <a:t> </a:t>
            </a:r>
            <a:r>
              <a:rPr lang="en-GB" altLang="fr-FR" b="1" dirty="0" err="1" smtClean="0"/>
              <a:t>d’action</a:t>
            </a:r>
            <a:endParaRPr lang="en-GB" altLang="fr-FR" b="1" dirty="0" smtClean="0"/>
          </a:p>
          <a:p>
            <a:pPr eaLnBrk="1" hangingPunct="1">
              <a:lnSpc>
                <a:spcPct val="150000"/>
              </a:lnSpc>
            </a:pPr>
            <a:r>
              <a:rPr lang="en-GB" altLang="fr-FR" dirty="0" err="1" smtClean="0"/>
              <a:t>Efficacité</a:t>
            </a:r>
            <a:endParaRPr lang="en-GB" altLang="fr-FR" dirty="0" smtClean="0"/>
          </a:p>
          <a:p>
            <a:pPr>
              <a:lnSpc>
                <a:spcPct val="150000"/>
              </a:lnSpc>
            </a:pPr>
            <a:r>
              <a:rPr lang="en-GB" altLang="fr-FR" dirty="0"/>
              <a:t>Bon </a:t>
            </a:r>
            <a:r>
              <a:rPr lang="en-GB" altLang="fr-FR" dirty="0" err="1"/>
              <a:t>profil</a:t>
            </a:r>
            <a:r>
              <a:rPr lang="en-GB" altLang="fr-FR" dirty="0"/>
              <a:t> de </a:t>
            </a:r>
            <a:r>
              <a:rPr lang="en-GB" altLang="fr-FR" dirty="0" err="1"/>
              <a:t>sécurité</a:t>
            </a:r>
            <a:r>
              <a:rPr lang="en-GB" altLang="fr-FR" dirty="0"/>
              <a:t> (y </a:t>
            </a:r>
            <a:r>
              <a:rPr lang="en-GB" altLang="fr-FR" dirty="0" err="1"/>
              <a:t>compris</a:t>
            </a:r>
            <a:r>
              <a:rPr lang="en-GB" altLang="fr-FR" dirty="0"/>
              <a:t> CV)</a:t>
            </a:r>
          </a:p>
          <a:p>
            <a:pPr eaLnBrk="1" hangingPunct="1">
              <a:lnSpc>
                <a:spcPct val="150000"/>
              </a:lnSpc>
            </a:pPr>
            <a:r>
              <a:rPr lang="en-GB" altLang="fr-FR" dirty="0" err="1" smtClean="0"/>
              <a:t>Durabilité</a:t>
            </a:r>
            <a:endParaRPr lang="en-GB" altLang="fr-FR" dirty="0" smtClean="0"/>
          </a:p>
          <a:p>
            <a:pPr eaLnBrk="1" hangingPunct="1">
              <a:lnSpc>
                <a:spcPct val="150000"/>
              </a:lnSpc>
            </a:pPr>
            <a:r>
              <a:rPr lang="en-GB" altLang="fr-FR" dirty="0" smtClean="0"/>
              <a:t>Bien </a:t>
            </a:r>
            <a:r>
              <a:rPr lang="en-GB" altLang="fr-FR" dirty="0" err="1" smtClean="0"/>
              <a:t>toléré</a:t>
            </a:r>
            <a:endParaRPr lang="en-GB" altLang="fr-FR" dirty="0" smtClean="0"/>
          </a:p>
          <a:p>
            <a:pPr eaLnBrk="1" hangingPunct="1">
              <a:lnSpc>
                <a:spcPct val="150000"/>
              </a:lnSpc>
            </a:pPr>
            <a:r>
              <a:rPr lang="en-GB" altLang="fr-FR" dirty="0" err="1" smtClean="0"/>
              <a:t>Faible</a:t>
            </a:r>
            <a:r>
              <a:rPr lang="en-GB" altLang="fr-FR" dirty="0" smtClean="0"/>
              <a:t> </a:t>
            </a:r>
            <a:r>
              <a:rPr lang="en-GB" altLang="fr-FR" dirty="0" err="1" smtClean="0"/>
              <a:t>risque</a:t>
            </a:r>
            <a:r>
              <a:rPr lang="en-GB" altLang="fr-FR" dirty="0" smtClean="0"/>
              <a:t> </a:t>
            </a:r>
            <a:r>
              <a:rPr lang="en-GB" altLang="fr-FR" dirty="0" err="1" smtClean="0"/>
              <a:t>hypoglycémique</a:t>
            </a:r>
            <a:endParaRPr lang="en-GB" altLang="fr-FR" dirty="0" smtClean="0"/>
          </a:p>
          <a:p>
            <a:pPr eaLnBrk="1" hangingPunct="1">
              <a:lnSpc>
                <a:spcPct val="150000"/>
              </a:lnSpc>
            </a:pPr>
            <a:r>
              <a:rPr lang="en-GB" altLang="fr-FR" dirty="0" err="1" smtClean="0"/>
              <a:t>Neutre</a:t>
            </a:r>
            <a:r>
              <a:rPr lang="en-GB" altLang="fr-FR" dirty="0" smtClean="0"/>
              <a:t> </a:t>
            </a:r>
            <a:r>
              <a:rPr lang="en-GB" altLang="fr-FR" dirty="0" err="1" smtClean="0"/>
              <a:t>ou</a:t>
            </a:r>
            <a:r>
              <a:rPr lang="en-GB" altLang="fr-FR" dirty="0" smtClean="0"/>
              <a:t> </a:t>
            </a:r>
            <a:r>
              <a:rPr lang="en-GB" altLang="fr-FR" dirty="0" err="1" smtClean="0"/>
              <a:t>avantageux</a:t>
            </a:r>
            <a:r>
              <a:rPr lang="en-GB" altLang="fr-FR" dirty="0" smtClean="0"/>
              <a:t> d’un point de </a:t>
            </a:r>
            <a:r>
              <a:rPr lang="en-GB" altLang="fr-FR" dirty="0" err="1" smtClean="0"/>
              <a:t>vue</a:t>
            </a:r>
            <a:r>
              <a:rPr lang="en-GB" altLang="fr-FR" dirty="0" smtClean="0"/>
              <a:t> </a:t>
            </a:r>
            <a:r>
              <a:rPr lang="en-GB" altLang="fr-FR" dirty="0" err="1" smtClean="0"/>
              <a:t>pondéral</a:t>
            </a:r>
            <a:endParaRPr lang="en-GB" altLang="fr-FR" dirty="0" smtClean="0"/>
          </a:p>
          <a:p>
            <a:pPr eaLnBrk="1" hangingPunct="1">
              <a:lnSpc>
                <a:spcPct val="150000"/>
              </a:lnSpc>
            </a:pPr>
            <a:r>
              <a:rPr lang="en-GB" altLang="fr-FR" dirty="0" err="1" smtClean="0"/>
              <a:t>Coût</a:t>
            </a:r>
            <a:r>
              <a:rPr lang="en-GB" altLang="fr-FR" dirty="0" smtClean="0"/>
              <a:t>!</a:t>
            </a:r>
          </a:p>
        </p:txBody>
      </p:sp>
      <p:sp>
        <p:nvSpPr>
          <p:cNvPr id="31748" name="Rectangle 10"/>
          <p:cNvSpPr>
            <a:spLocks noChangeArrowheads="1"/>
          </p:cNvSpPr>
          <p:nvPr/>
        </p:nvSpPr>
        <p:spPr bwMode="auto">
          <a:xfrm>
            <a:off x="869951" y="6144419"/>
            <a:ext cx="680296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13F28"/>
              </a:buClr>
              <a:buChar char="•"/>
              <a:defRPr sz="2400">
                <a:solidFill>
                  <a:srgbClr val="013F28"/>
                </a:solidFill>
                <a:latin typeface="Arial" pitchFamily="34" charset="0"/>
                <a:ea typeface="MS PGothic" pitchFamily="34" charset="-128"/>
              </a:defRPr>
            </a:lvl1pPr>
            <a:lvl2pPr marL="742950" indent="-285750" eaLnBrk="0" hangingPunct="0">
              <a:spcBef>
                <a:spcPct val="20000"/>
              </a:spcBef>
              <a:buClr>
                <a:srgbClr val="013F28"/>
              </a:buClr>
              <a:buChar char="–"/>
              <a:defRPr sz="2000">
                <a:solidFill>
                  <a:schemeClr val="tx1"/>
                </a:solidFill>
                <a:latin typeface="Arial" pitchFamily="34" charset="0"/>
                <a:ea typeface="MS PGothic" pitchFamily="34" charset="-128"/>
              </a:defRPr>
            </a:lvl2pPr>
            <a:lvl3pPr marL="1143000" indent="-228600" eaLnBrk="0" hangingPunct="0">
              <a:spcBef>
                <a:spcPct val="20000"/>
              </a:spcBef>
              <a:buClr>
                <a:srgbClr val="013F28"/>
              </a:buClr>
              <a:buChar char="•"/>
              <a:defRPr>
                <a:solidFill>
                  <a:schemeClr val="tx1"/>
                </a:solidFill>
                <a:latin typeface="Arial" pitchFamily="34" charset="0"/>
                <a:ea typeface="MS PGothic" pitchFamily="34" charset="-128"/>
              </a:defRPr>
            </a:lvl3pPr>
            <a:lvl4pPr marL="1600200" indent="-228600" eaLnBrk="0" hangingPunct="0">
              <a:spcBef>
                <a:spcPct val="20000"/>
              </a:spcBef>
              <a:buClr>
                <a:srgbClr val="013F28"/>
              </a:buClr>
              <a:buChar char="–"/>
              <a:defRPr sz="1600">
                <a:solidFill>
                  <a:schemeClr val="tx1"/>
                </a:solidFill>
                <a:latin typeface="Arial" pitchFamily="34" charset="0"/>
                <a:ea typeface="MS PGothic" pitchFamily="34" charset="-128"/>
              </a:defRPr>
            </a:lvl4pPr>
            <a:lvl5pPr marL="2057400" indent="-228600" eaLnBrk="0" hangingPunct="0">
              <a:spcBef>
                <a:spcPct val="20000"/>
              </a:spcBef>
              <a:buClr>
                <a:srgbClr val="013F28"/>
              </a:buClr>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013F28"/>
              </a:buClr>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013F28"/>
              </a:buClr>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013F28"/>
              </a:buClr>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013F28"/>
              </a:buClr>
              <a:buChar char="»"/>
              <a:defRPr sz="1400">
                <a:solidFill>
                  <a:schemeClr val="tx1"/>
                </a:solidFill>
                <a:latin typeface="Arial" pitchFamily="34" charset="0"/>
                <a:ea typeface="MS PGothic" pitchFamily="34" charset="-128"/>
              </a:defRPr>
            </a:lvl9pPr>
          </a:lstStyle>
          <a:p>
            <a:pPr eaLnBrk="1" hangingPunct="1">
              <a:spcBef>
                <a:spcPct val="0"/>
              </a:spcBef>
              <a:buClrTx/>
              <a:buFontTx/>
              <a:buNone/>
            </a:pPr>
            <a:r>
              <a:rPr lang="en-US" altLang="fr-FR" sz="1600" dirty="0" err="1">
                <a:solidFill>
                  <a:schemeClr val="tx1"/>
                </a:solidFill>
              </a:rPr>
              <a:t>Inzucchi</a:t>
            </a:r>
            <a:r>
              <a:rPr lang="en-US" altLang="fr-FR" sz="1600" dirty="0">
                <a:solidFill>
                  <a:schemeClr val="tx1"/>
                </a:solidFill>
              </a:rPr>
              <a:t> SE et al. </a:t>
            </a:r>
            <a:r>
              <a:rPr lang="en-GB" altLang="fr-FR" sz="1600" dirty="0" err="1">
                <a:solidFill>
                  <a:schemeClr val="tx1"/>
                </a:solidFill>
              </a:rPr>
              <a:t>Diabetologia</a:t>
            </a:r>
            <a:r>
              <a:rPr lang="en-GB" altLang="fr-FR" sz="1600" dirty="0">
                <a:solidFill>
                  <a:schemeClr val="tx1"/>
                </a:solidFill>
              </a:rPr>
              <a:t> 2012;55:1577-96 </a:t>
            </a:r>
            <a:endParaRPr lang="en-US" altLang="fr-FR" sz="1600" dirty="0">
              <a:solidFill>
                <a:schemeClr val="tx1"/>
              </a:solidFill>
            </a:endParaRPr>
          </a:p>
        </p:txBody>
      </p:sp>
    </p:spTree>
    <p:extLst>
      <p:ext uri="{BB962C8B-B14F-4D97-AF65-F5344CB8AC3E}">
        <p14:creationId xmlns:p14="http://schemas.microsoft.com/office/powerpoint/2010/main" val="209688004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752600"/>
            <a:ext cx="8305800" cy="473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64127"/>
            <a:ext cx="714375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51485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524000" y="-171450"/>
            <a:ext cx="9144000" cy="1041400"/>
          </a:xfrm>
        </p:spPr>
        <p:txBody>
          <a:bodyPr/>
          <a:lstStyle/>
          <a:p>
            <a:r>
              <a:rPr lang="en-GB" altLang="fr-FR" sz="2800"/>
              <a:t>FDA guidance to industry on cardiovascular outcome trials</a:t>
            </a:r>
          </a:p>
        </p:txBody>
      </p:sp>
      <p:pic>
        <p:nvPicPr>
          <p:cNvPr id="61443" name="Picture 3"/>
          <p:cNvPicPr>
            <a:picLocks noChangeAspect="1" noChangeArrowheads="1"/>
          </p:cNvPicPr>
          <p:nvPr/>
        </p:nvPicPr>
        <p:blipFill>
          <a:blip r:embed="rId3">
            <a:extLst>
              <a:ext uri="{28A0092B-C50C-407E-A947-70E740481C1C}">
                <a14:useLocalDpi xmlns:a14="http://schemas.microsoft.com/office/drawing/2010/main" val="0"/>
              </a:ext>
            </a:extLst>
          </a:blip>
          <a:srcRect l="6802" t="1891" r="2371"/>
          <a:stretch>
            <a:fillRect/>
          </a:stretch>
        </p:blipFill>
        <p:spPr bwMode="auto">
          <a:xfrm>
            <a:off x="454163" y="720724"/>
            <a:ext cx="4489314" cy="4689475"/>
          </a:xfrm>
          <a:prstGeom prst="rect">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61444" name="Rectangle 12"/>
          <p:cNvSpPr>
            <a:spLocks noChangeArrowheads="1"/>
          </p:cNvSpPr>
          <p:nvPr/>
        </p:nvSpPr>
        <p:spPr bwMode="auto">
          <a:xfrm>
            <a:off x="5070476" y="1631950"/>
            <a:ext cx="49625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2000" rIns="72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fr-FR" sz="1800">
              <a:latin typeface="Verdana" panose="020B0604030504040204" pitchFamily="34" charset="0"/>
            </a:endParaRPr>
          </a:p>
        </p:txBody>
      </p:sp>
      <p:pic>
        <p:nvPicPr>
          <p:cNvPr id="6144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7939" y="692151"/>
            <a:ext cx="6774399" cy="4718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flipV="1">
            <a:off x="5087939" y="2870661"/>
            <a:ext cx="4894261" cy="5334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fr-BE" altLang="fr-FR" sz="1800">
              <a:latin typeface="Arial" panose="020B0604020202020204" pitchFamily="34" charset="0"/>
            </a:endParaRPr>
          </a:p>
        </p:txBody>
      </p:sp>
      <p:sp>
        <p:nvSpPr>
          <p:cNvPr id="2" name="ZoneTexte 1"/>
          <p:cNvSpPr txBox="1"/>
          <p:nvPr/>
        </p:nvSpPr>
        <p:spPr>
          <a:xfrm>
            <a:off x="381000" y="5486400"/>
            <a:ext cx="10744200" cy="646331"/>
          </a:xfrm>
          <a:prstGeom prst="rect">
            <a:avLst/>
          </a:prstGeom>
          <a:noFill/>
        </p:spPr>
        <p:txBody>
          <a:bodyPr wrap="square" rtlCol="0">
            <a:spAutoFit/>
          </a:bodyPr>
          <a:lstStyle/>
          <a:p>
            <a:r>
              <a:rPr lang="fr-BE" dirty="0" smtClean="0"/>
              <a:t>Nouvelle directive de la FDA (2008) après la méta-analyse de </a:t>
            </a:r>
            <a:r>
              <a:rPr lang="fr-BE" dirty="0" err="1"/>
              <a:t>N</a:t>
            </a:r>
            <a:r>
              <a:rPr lang="fr-BE" dirty="0" err="1" smtClean="0"/>
              <a:t>issen</a:t>
            </a:r>
            <a:r>
              <a:rPr lang="fr-BE" dirty="0" smtClean="0"/>
              <a:t> montrant un risque accru d’infarctus du myocarde et de la mortalité cardiovasculaire avec la </a:t>
            </a:r>
            <a:r>
              <a:rPr lang="fr-BE" dirty="0" err="1" smtClean="0"/>
              <a:t>rosiglitazone</a:t>
            </a:r>
            <a:r>
              <a:rPr lang="fr-BE" dirty="0" smtClean="0"/>
              <a:t>.</a:t>
            </a:r>
            <a:endParaRPr lang="fr-BE" dirty="0"/>
          </a:p>
        </p:txBody>
      </p:sp>
      <p:pic>
        <p:nvPicPr>
          <p:cNvPr id="9" name="Picture 5" descr="Nissen tit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5867400"/>
            <a:ext cx="5460076" cy="913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10800" y="6513731"/>
            <a:ext cx="1828800" cy="268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811970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nvPr>
        </p:nvGraphicFramePr>
        <p:xfrm>
          <a:off x="457200" y="533400"/>
          <a:ext cx="10896599" cy="5921920"/>
        </p:xfrm>
        <a:graphic>
          <a:graphicData uri="http://schemas.openxmlformats.org/drawingml/2006/table">
            <a:tbl>
              <a:tblPr firstRow="1" firstCol="1" bandRow="1">
                <a:tableStyleId>{5C22544A-7EE6-4342-B048-85BDC9FD1C3A}</a:tableStyleId>
              </a:tblPr>
              <a:tblGrid>
                <a:gridCol w="2562515">
                  <a:extLst>
                    <a:ext uri="{9D8B030D-6E8A-4147-A177-3AD203B41FA5}">
                      <a16:colId xmlns="" xmlns:a16="http://schemas.microsoft.com/office/drawing/2014/main" val="2943029800"/>
                    </a:ext>
                  </a:extLst>
                </a:gridCol>
                <a:gridCol w="2848552">
                  <a:extLst>
                    <a:ext uri="{9D8B030D-6E8A-4147-A177-3AD203B41FA5}">
                      <a16:colId xmlns="" xmlns:a16="http://schemas.microsoft.com/office/drawing/2014/main" val="3456510954"/>
                    </a:ext>
                  </a:extLst>
                </a:gridCol>
                <a:gridCol w="2680712">
                  <a:extLst>
                    <a:ext uri="{9D8B030D-6E8A-4147-A177-3AD203B41FA5}">
                      <a16:colId xmlns="" xmlns:a16="http://schemas.microsoft.com/office/drawing/2014/main" val="3560159396"/>
                    </a:ext>
                  </a:extLst>
                </a:gridCol>
                <a:gridCol w="2804820">
                  <a:extLst>
                    <a:ext uri="{9D8B030D-6E8A-4147-A177-3AD203B41FA5}">
                      <a16:colId xmlns="" xmlns:a16="http://schemas.microsoft.com/office/drawing/2014/main" val="3964723506"/>
                    </a:ext>
                  </a:extLst>
                </a:gridCol>
              </a:tblGrid>
              <a:tr h="338039">
                <a:tc>
                  <a:txBody>
                    <a:bodyPr/>
                    <a:lstStyle/>
                    <a:p>
                      <a:pPr algn="just">
                        <a:lnSpc>
                          <a:spcPct val="150000"/>
                        </a:lnSpc>
                        <a:spcAft>
                          <a:spcPts val="1000"/>
                        </a:spcAft>
                      </a:pPr>
                      <a:r>
                        <a:rPr lang="fr-FR" sz="2000">
                          <a:effectLst/>
                        </a:rPr>
                        <a:t>Etudes</a:t>
                      </a:r>
                      <a:endParaRPr lang="fr-BE" sz="2000">
                        <a:effectLst/>
                        <a:latin typeface="Times New Roman" panose="02020603050405020304" pitchFamily="18" charset="0"/>
                        <a:ea typeface="Times New Roman" panose="02020603050405020304" pitchFamily="18" charset="0"/>
                      </a:endParaRPr>
                    </a:p>
                  </a:txBody>
                  <a:tcPr marL="42255" marR="42255" marT="0" marB="0"/>
                </a:tc>
                <a:tc>
                  <a:txBody>
                    <a:bodyPr/>
                    <a:lstStyle/>
                    <a:p>
                      <a:pPr algn="just">
                        <a:lnSpc>
                          <a:spcPct val="150000"/>
                        </a:lnSpc>
                        <a:spcAft>
                          <a:spcPts val="1000"/>
                        </a:spcAft>
                      </a:pPr>
                      <a:r>
                        <a:rPr lang="fr-FR" sz="2000" dirty="0">
                          <a:effectLst/>
                        </a:rPr>
                        <a:t>EMPA-REG OUTCOME </a:t>
                      </a:r>
                      <a:endParaRPr lang="fr-BE" sz="2000" dirty="0">
                        <a:effectLst/>
                        <a:latin typeface="Times New Roman" panose="02020603050405020304" pitchFamily="18" charset="0"/>
                        <a:ea typeface="Times New Roman" panose="02020603050405020304" pitchFamily="18" charset="0"/>
                      </a:endParaRPr>
                    </a:p>
                  </a:txBody>
                  <a:tcPr marL="42255" marR="42255" marT="0" marB="0"/>
                </a:tc>
                <a:tc>
                  <a:txBody>
                    <a:bodyPr/>
                    <a:lstStyle/>
                    <a:p>
                      <a:pPr algn="just">
                        <a:lnSpc>
                          <a:spcPct val="150000"/>
                        </a:lnSpc>
                        <a:spcAft>
                          <a:spcPts val="1000"/>
                        </a:spcAft>
                      </a:pPr>
                      <a:r>
                        <a:rPr lang="fr-FR" sz="2000" dirty="0">
                          <a:effectLst/>
                        </a:rPr>
                        <a:t>CANVAS </a:t>
                      </a:r>
                      <a:endParaRPr lang="fr-BE" sz="2000" dirty="0">
                        <a:effectLst/>
                        <a:latin typeface="Times New Roman" panose="02020603050405020304" pitchFamily="18" charset="0"/>
                        <a:ea typeface="Times New Roman" panose="02020603050405020304" pitchFamily="18" charset="0"/>
                      </a:endParaRPr>
                    </a:p>
                  </a:txBody>
                  <a:tcPr marL="42255" marR="42255" marT="0" marB="0"/>
                </a:tc>
                <a:tc>
                  <a:txBody>
                    <a:bodyPr/>
                    <a:lstStyle/>
                    <a:p>
                      <a:pPr algn="just">
                        <a:lnSpc>
                          <a:spcPct val="150000"/>
                        </a:lnSpc>
                        <a:spcAft>
                          <a:spcPts val="1000"/>
                        </a:spcAft>
                      </a:pPr>
                      <a:r>
                        <a:rPr lang="fr-FR" sz="2000" dirty="0">
                          <a:effectLst/>
                        </a:rPr>
                        <a:t>DECLARE-TIMI </a:t>
                      </a:r>
                      <a:r>
                        <a:rPr lang="fr-FR" sz="2000" dirty="0" smtClean="0">
                          <a:effectLst/>
                        </a:rPr>
                        <a:t>58</a:t>
                      </a:r>
                      <a:endParaRPr lang="fr-BE" sz="2000" dirty="0">
                        <a:effectLst/>
                        <a:latin typeface="Times New Roman" panose="02020603050405020304" pitchFamily="18" charset="0"/>
                        <a:ea typeface="Times New Roman" panose="02020603050405020304" pitchFamily="18" charset="0"/>
                      </a:endParaRPr>
                    </a:p>
                  </a:txBody>
                  <a:tcPr marL="42255" marR="42255" marT="0" marB="0"/>
                </a:tc>
                <a:extLst>
                  <a:ext uri="{0D108BD9-81ED-4DB2-BD59-A6C34878D82A}">
                    <a16:rowId xmlns="" xmlns:a16="http://schemas.microsoft.com/office/drawing/2014/main" val="1501662257"/>
                  </a:ext>
                </a:extLst>
              </a:tr>
              <a:tr h="169019">
                <a:tc>
                  <a:txBody>
                    <a:bodyPr/>
                    <a:lstStyle/>
                    <a:p>
                      <a:pPr algn="just">
                        <a:lnSpc>
                          <a:spcPct val="150000"/>
                        </a:lnSpc>
                        <a:spcAft>
                          <a:spcPts val="1000"/>
                        </a:spcAft>
                      </a:pPr>
                      <a:r>
                        <a:rPr lang="fr-FR" sz="1600">
                          <a:effectLst/>
                        </a:rPr>
                        <a:t>Suivi (années)</a:t>
                      </a:r>
                      <a:endParaRPr lang="fr-BE" sz="1600">
                        <a:effectLst/>
                        <a:latin typeface="Times New Roman" panose="02020603050405020304" pitchFamily="18" charset="0"/>
                        <a:ea typeface="Times New Roman" panose="02020603050405020304" pitchFamily="18" charset="0"/>
                      </a:endParaRPr>
                    </a:p>
                  </a:txBody>
                  <a:tcPr marL="42255" marR="42255" marT="0" marB="0"/>
                </a:tc>
                <a:tc>
                  <a:txBody>
                    <a:bodyPr/>
                    <a:lstStyle/>
                    <a:p>
                      <a:pPr algn="just">
                        <a:lnSpc>
                          <a:spcPct val="150000"/>
                        </a:lnSpc>
                        <a:spcAft>
                          <a:spcPts val="1000"/>
                        </a:spcAft>
                      </a:pPr>
                      <a:r>
                        <a:rPr lang="fr-FR" sz="1600" dirty="0">
                          <a:effectLst/>
                        </a:rPr>
                        <a:t>3,1</a:t>
                      </a:r>
                      <a:endParaRPr lang="fr-BE" sz="1600" dirty="0">
                        <a:effectLst/>
                        <a:latin typeface="Times New Roman" panose="02020603050405020304" pitchFamily="18" charset="0"/>
                        <a:ea typeface="Times New Roman" panose="02020603050405020304" pitchFamily="18" charset="0"/>
                      </a:endParaRPr>
                    </a:p>
                  </a:txBody>
                  <a:tcPr marL="42255" marR="42255" marT="0" marB="0"/>
                </a:tc>
                <a:tc>
                  <a:txBody>
                    <a:bodyPr/>
                    <a:lstStyle/>
                    <a:p>
                      <a:pPr algn="just">
                        <a:lnSpc>
                          <a:spcPct val="150000"/>
                        </a:lnSpc>
                        <a:spcAft>
                          <a:spcPts val="1000"/>
                        </a:spcAft>
                      </a:pPr>
                      <a:r>
                        <a:rPr lang="fr-FR" sz="1600">
                          <a:effectLst/>
                        </a:rPr>
                        <a:t>3,6</a:t>
                      </a:r>
                      <a:endParaRPr lang="fr-BE" sz="1600">
                        <a:effectLst/>
                        <a:latin typeface="Times New Roman" panose="02020603050405020304" pitchFamily="18" charset="0"/>
                        <a:ea typeface="Times New Roman" panose="02020603050405020304" pitchFamily="18" charset="0"/>
                      </a:endParaRPr>
                    </a:p>
                  </a:txBody>
                  <a:tcPr marL="42255" marR="42255" marT="0" marB="0"/>
                </a:tc>
                <a:tc>
                  <a:txBody>
                    <a:bodyPr/>
                    <a:lstStyle/>
                    <a:p>
                      <a:pPr algn="just">
                        <a:lnSpc>
                          <a:spcPct val="150000"/>
                        </a:lnSpc>
                        <a:spcAft>
                          <a:spcPts val="1000"/>
                        </a:spcAft>
                      </a:pPr>
                      <a:r>
                        <a:rPr lang="fr-FR" sz="1600" dirty="0">
                          <a:effectLst/>
                        </a:rPr>
                        <a:t>4,2</a:t>
                      </a:r>
                      <a:endParaRPr lang="fr-BE" sz="1600" dirty="0">
                        <a:effectLst/>
                        <a:latin typeface="Times New Roman" panose="02020603050405020304" pitchFamily="18" charset="0"/>
                        <a:ea typeface="Times New Roman" panose="02020603050405020304" pitchFamily="18" charset="0"/>
                      </a:endParaRPr>
                    </a:p>
                  </a:txBody>
                  <a:tcPr marL="42255" marR="42255" marT="0" marB="0"/>
                </a:tc>
                <a:extLst>
                  <a:ext uri="{0D108BD9-81ED-4DB2-BD59-A6C34878D82A}">
                    <a16:rowId xmlns="" xmlns:a16="http://schemas.microsoft.com/office/drawing/2014/main" val="693784328"/>
                  </a:ext>
                </a:extLst>
              </a:tr>
              <a:tr h="169019">
                <a:tc>
                  <a:txBody>
                    <a:bodyPr/>
                    <a:lstStyle/>
                    <a:p>
                      <a:pPr algn="just">
                        <a:lnSpc>
                          <a:spcPct val="150000"/>
                        </a:lnSpc>
                        <a:spcAft>
                          <a:spcPts val="1000"/>
                        </a:spcAft>
                      </a:pPr>
                      <a:r>
                        <a:rPr lang="fr-FR" sz="1600">
                          <a:effectLst/>
                        </a:rPr>
                        <a:t>Patients (n)</a:t>
                      </a:r>
                      <a:endParaRPr lang="fr-BE" sz="1600">
                        <a:effectLst/>
                        <a:latin typeface="Times New Roman" panose="02020603050405020304" pitchFamily="18" charset="0"/>
                        <a:ea typeface="Times New Roman" panose="02020603050405020304" pitchFamily="18" charset="0"/>
                      </a:endParaRPr>
                    </a:p>
                  </a:txBody>
                  <a:tcPr marL="42255" marR="42255" marT="0" marB="0"/>
                </a:tc>
                <a:tc>
                  <a:txBody>
                    <a:bodyPr/>
                    <a:lstStyle/>
                    <a:p>
                      <a:pPr algn="just">
                        <a:lnSpc>
                          <a:spcPct val="150000"/>
                        </a:lnSpc>
                        <a:spcAft>
                          <a:spcPts val="1000"/>
                        </a:spcAft>
                      </a:pPr>
                      <a:r>
                        <a:rPr lang="en-US" sz="1600">
                          <a:effectLst/>
                        </a:rPr>
                        <a:t>4.687 vs 2.333</a:t>
                      </a:r>
                      <a:endParaRPr lang="fr-BE" sz="1600">
                        <a:effectLst/>
                        <a:latin typeface="Times New Roman" panose="02020603050405020304" pitchFamily="18" charset="0"/>
                        <a:ea typeface="Times New Roman" panose="02020603050405020304" pitchFamily="18" charset="0"/>
                      </a:endParaRPr>
                    </a:p>
                  </a:txBody>
                  <a:tcPr marL="42255" marR="42255" marT="0" marB="0"/>
                </a:tc>
                <a:tc>
                  <a:txBody>
                    <a:bodyPr/>
                    <a:lstStyle/>
                    <a:p>
                      <a:pPr algn="just">
                        <a:lnSpc>
                          <a:spcPct val="150000"/>
                        </a:lnSpc>
                        <a:spcAft>
                          <a:spcPts val="1000"/>
                        </a:spcAft>
                      </a:pPr>
                      <a:r>
                        <a:rPr lang="fr-FR" sz="1600">
                          <a:effectLst/>
                        </a:rPr>
                        <a:t>5.795 vs 4.247</a:t>
                      </a:r>
                      <a:endParaRPr lang="fr-BE" sz="1600">
                        <a:effectLst/>
                        <a:latin typeface="Times New Roman" panose="02020603050405020304" pitchFamily="18" charset="0"/>
                        <a:ea typeface="Times New Roman" panose="02020603050405020304" pitchFamily="18" charset="0"/>
                      </a:endParaRPr>
                    </a:p>
                  </a:txBody>
                  <a:tcPr marL="42255" marR="42255" marT="0" marB="0"/>
                </a:tc>
                <a:tc>
                  <a:txBody>
                    <a:bodyPr/>
                    <a:lstStyle/>
                    <a:p>
                      <a:pPr algn="just">
                        <a:lnSpc>
                          <a:spcPct val="150000"/>
                        </a:lnSpc>
                        <a:spcAft>
                          <a:spcPts val="1000"/>
                        </a:spcAft>
                      </a:pPr>
                      <a:r>
                        <a:rPr lang="fr-FR" sz="1600" dirty="0">
                          <a:effectLst/>
                        </a:rPr>
                        <a:t>8.582 vs 8.578</a:t>
                      </a:r>
                      <a:endParaRPr lang="fr-BE" sz="1600" dirty="0">
                        <a:effectLst/>
                        <a:latin typeface="Times New Roman" panose="02020603050405020304" pitchFamily="18" charset="0"/>
                        <a:ea typeface="Times New Roman" panose="02020603050405020304" pitchFamily="18" charset="0"/>
                      </a:endParaRPr>
                    </a:p>
                  </a:txBody>
                  <a:tcPr marL="42255" marR="42255" marT="0" marB="0"/>
                </a:tc>
                <a:extLst>
                  <a:ext uri="{0D108BD9-81ED-4DB2-BD59-A6C34878D82A}">
                    <a16:rowId xmlns="" xmlns:a16="http://schemas.microsoft.com/office/drawing/2014/main" val="237181194"/>
                  </a:ext>
                </a:extLst>
              </a:tr>
              <a:tr h="507058">
                <a:tc>
                  <a:txBody>
                    <a:bodyPr/>
                    <a:lstStyle/>
                    <a:p>
                      <a:pPr algn="just">
                        <a:lnSpc>
                          <a:spcPct val="150000"/>
                        </a:lnSpc>
                        <a:spcAft>
                          <a:spcPts val="1000"/>
                        </a:spcAft>
                      </a:pPr>
                      <a:r>
                        <a:rPr lang="fr-FR" sz="1600" dirty="0">
                          <a:effectLst/>
                        </a:rPr>
                        <a:t>Prévention </a:t>
                      </a:r>
                      <a:r>
                        <a:rPr lang="fr-FR" sz="1600" dirty="0" smtClean="0">
                          <a:effectLst/>
                        </a:rPr>
                        <a:t>secondaire         </a:t>
                      </a:r>
                      <a:r>
                        <a:rPr lang="fr-FR" sz="1600" dirty="0">
                          <a:effectLst/>
                        </a:rPr>
                        <a:t>vs primaire (%)</a:t>
                      </a:r>
                      <a:endParaRPr lang="fr-BE" sz="1600" dirty="0">
                        <a:effectLst/>
                        <a:latin typeface="Times New Roman" panose="02020603050405020304" pitchFamily="18" charset="0"/>
                        <a:ea typeface="Times New Roman" panose="02020603050405020304" pitchFamily="18" charset="0"/>
                      </a:endParaRPr>
                    </a:p>
                  </a:txBody>
                  <a:tcPr marL="42255" marR="42255" marT="0" marB="0"/>
                </a:tc>
                <a:tc>
                  <a:txBody>
                    <a:bodyPr/>
                    <a:lstStyle/>
                    <a:p>
                      <a:pPr algn="just">
                        <a:lnSpc>
                          <a:spcPct val="150000"/>
                        </a:lnSpc>
                        <a:spcAft>
                          <a:spcPts val="1000"/>
                        </a:spcAft>
                      </a:pPr>
                      <a:r>
                        <a:rPr lang="en-US" sz="1600">
                          <a:effectLst/>
                        </a:rPr>
                        <a:t>&gt;99 vs &lt;1</a:t>
                      </a:r>
                      <a:endParaRPr lang="fr-BE" sz="1600">
                        <a:effectLst/>
                        <a:latin typeface="Times New Roman" panose="02020603050405020304" pitchFamily="18" charset="0"/>
                        <a:ea typeface="Times New Roman" panose="02020603050405020304" pitchFamily="18" charset="0"/>
                      </a:endParaRPr>
                    </a:p>
                  </a:txBody>
                  <a:tcPr marL="42255" marR="42255" marT="0" marB="0"/>
                </a:tc>
                <a:tc>
                  <a:txBody>
                    <a:bodyPr/>
                    <a:lstStyle/>
                    <a:p>
                      <a:pPr algn="just">
                        <a:lnSpc>
                          <a:spcPct val="150000"/>
                        </a:lnSpc>
                        <a:spcAft>
                          <a:spcPts val="1000"/>
                        </a:spcAft>
                      </a:pPr>
                      <a:r>
                        <a:rPr lang="fr-FR" sz="1600">
                          <a:effectLst/>
                        </a:rPr>
                        <a:t>65 vs 35</a:t>
                      </a:r>
                      <a:endParaRPr lang="fr-BE" sz="1600">
                        <a:effectLst/>
                        <a:latin typeface="Times New Roman" panose="02020603050405020304" pitchFamily="18" charset="0"/>
                        <a:ea typeface="Times New Roman" panose="02020603050405020304" pitchFamily="18" charset="0"/>
                      </a:endParaRPr>
                    </a:p>
                  </a:txBody>
                  <a:tcPr marL="42255" marR="42255" marT="0" marB="0"/>
                </a:tc>
                <a:tc>
                  <a:txBody>
                    <a:bodyPr/>
                    <a:lstStyle/>
                    <a:p>
                      <a:pPr algn="just">
                        <a:lnSpc>
                          <a:spcPct val="150000"/>
                        </a:lnSpc>
                        <a:spcAft>
                          <a:spcPts val="1000"/>
                        </a:spcAft>
                      </a:pPr>
                      <a:r>
                        <a:rPr lang="fr-FR" sz="1600" dirty="0">
                          <a:effectLst/>
                        </a:rPr>
                        <a:t>40 vs 60</a:t>
                      </a:r>
                      <a:endParaRPr lang="fr-BE" sz="1600" dirty="0">
                        <a:effectLst/>
                        <a:latin typeface="Times New Roman" panose="02020603050405020304" pitchFamily="18" charset="0"/>
                        <a:ea typeface="Times New Roman" panose="02020603050405020304" pitchFamily="18" charset="0"/>
                      </a:endParaRPr>
                    </a:p>
                  </a:txBody>
                  <a:tcPr marL="42255" marR="42255" marT="0" marB="0"/>
                </a:tc>
                <a:extLst>
                  <a:ext uri="{0D108BD9-81ED-4DB2-BD59-A6C34878D82A}">
                    <a16:rowId xmlns="" xmlns:a16="http://schemas.microsoft.com/office/drawing/2014/main" val="627187395"/>
                  </a:ext>
                </a:extLst>
              </a:tr>
              <a:tr h="338039">
                <a:tc>
                  <a:txBody>
                    <a:bodyPr/>
                    <a:lstStyle/>
                    <a:p>
                      <a:pPr algn="just">
                        <a:lnSpc>
                          <a:spcPct val="150000"/>
                        </a:lnSpc>
                        <a:spcAft>
                          <a:spcPts val="1000"/>
                        </a:spcAft>
                      </a:pPr>
                      <a:r>
                        <a:rPr lang="fr-FR" sz="1600">
                          <a:effectLst/>
                        </a:rPr>
                        <a:t>HbA1c moyenne (%)</a:t>
                      </a:r>
                      <a:endParaRPr lang="fr-BE" sz="1600">
                        <a:effectLst/>
                        <a:latin typeface="Times New Roman" panose="02020603050405020304" pitchFamily="18" charset="0"/>
                        <a:ea typeface="Times New Roman" panose="02020603050405020304" pitchFamily="18" charset="0"/>
                      </a:endParaRPr>
                    </a:p>
                  </a:txBody>
                  <a:tcPr marL="42255" marR="42255" marT="0" marB="0"/>
                </a:tc>
                <a:tc>
                  <a:txBody>
                    <a:bodyPr/>
                    <a:lstStyle/>
                    <a:p>
                      <a:pPr algn="just">
                        <a:lnSpc>
                          <a:spcPct val="150000"/>
                        </a:lnSpc>
                        <a:spcAft>
                          <a:spcPts val="1000"/>
                        </a:spcAft>
                      </a:pPr>
                      <a:r>
                        <a:rPr lang="en-US" sz="1600" dirty="0">
                          <a:effectLst/>
                        </a:rPr>
                        <a:t>8,1</a:t>
                      </a:r>
                      <a:endParaRPr lang="fr-BE" sz="1600" dirty="0">
                        <a:effectLst/>
                        <a:latin typeface="Times New Roman" panose="02020603050405020304" pitchFamily="18" charset="0"/>
                        <a:ea typeface="Times New Roman" panose="02020603050405020304" pitchFamily="18" charset="0"/>
                      </a:endParaRPr>
                    </a:p>
                  </a:txBody>
                  <a:tcPr marL="42255" marR="42255" marT="0" marB="0"/>
                </a:tc>
                <a:tc>
                  <a:txBody>
                    <a:bodyPr/>
                    <a:lstStyle/>
                    <a:p>
                      <a:pPr algn="just">
                        <a:lnSpc>
                          <a:spcPct val="150000"/>
                        </a:lnSpc>
                        <a:spcAft>
                          <a:spcPts val="1000"/>
                        </a:spcAft>
                      </a:pPr>
                      <a:r>
                        <a:rPr lang="fr-FR" sz="1600">
                          <a:effectLst/>
                        </a:rPr>
                        <a:t>8,2</a:t>
                      </a:r>
                      <a:endParaRPr lang="fr-BE" sz="1600">
                        <a:effectLst/>
                        <a:latin typeface="Times New Roman" panose="02020603050405020304" pitchFamily="18" charset="0"/>
                        <a:ea typeface="Times New Roman" panose="02020603050405020304" pitchFamily="18" charset="0"/>
                      </a:endParaRPr>
                    </a:p>
                  </a:txBody>
                  <a:tcPr marL="42255" marR="42255" marT="0" marB="0"/>
                </a:tc>
                <a:tc>
                  <a:txBody>
                    <a:bodyPr/>
                    <a:lstStyle/>
                    <a:p>
                      <a:pPr algn="just">
                        <a:lnSpc>
                          <a:spcPct val="150000"/>
                        </a:lnSpc>
                        <a:spcAft>
                          <a:spcPts val="1000"/>
                        </a:spcAft>
                      </a:pPr>
                      <a:r>
                        <a:rPr lang="fr-FR" sz="1600">
                          <a:effectLst/>
                        </a:rPr>
                        <a:t>8,3</a:t>
                      </a:r>
                      <a:endParaRPr lang="fr-BE" sz="1600">
                        <a:effectLst/>
                        <a:latin typeface="Times New Roman" panose="02020603050405020304" pitchFamily="18" charset="0"/>
                        <a:ea typeface="Times New Roman" panose="02020603050405020304" pitchFamily="18" charset="0"/>
                      </a:endParaRPr>
                    </a:p>
                  </a:txBody>
                  <a:tcPr marL="42255" marR="42255" marT="0" marB="0"/>
                </a:tc>
                <a:extLst>
                  <a:ext uri="{0D108BD9-81ED-4DB2-BD59-A6C34878D82A}">
                    <a16:rowId xmlns="" xmlns:a16="http://schemas.microsoft.com/office/drawing/2014/main" val="2012870117"/>
                  </a:ext>
                </a:extLst>
              </a:tr>
              <a:tr h="416288">
                <a:tc>
                  <a:txBody>
                    <a:bodyPr/>
                    <a:lstStyle/>
                    <a:p>
                      <a:pPr algn="just">
                        <a:lnSpc>
                          <a:spcPct val="150000"/>
                        </a:lnSpc>
                        <a:spcAft>
                          <a:spcPts val="1000"/>
                        </a:spcAft>
                      </a:pPr>
                      <a:r>
                        <a:rPr lang="fr-FR" sz="1600">
                          <a:effectLst/>
                        </a:rPr>
                        <a:t>Inhibiteur des SGLT2</a:t>
                      </a:r>
                      <a:endParaRPr lang="fr-BE" sz="1600">
                        <a:effectLst/>
                        <a:latin typeface="Times New Roman" panose="02020603050405020304" pitchFamily="18" charset="0"/>
                        <a:ea typeface="Times New Roman" panose="02020603050405020304" pitchFamily="18" charset="0"/>
                      </a:endParaRPr>
                    </a:p>
                  </a:txBody>
                  <a:tcPr marL="42255" marR="42255" marT="0" marB="0"/>
                </a:tc>
                <a:tc>
                  <a:txBody>
                    <a:bodyPr/>
                    <a:lstStyle/>
                    <a:p>
                      <a:pPr algn="just">
                        <a:lnSpc>
                          <a:spcPct val="150000"/>
                        </a:lnSpc>
                        <a:spcAft>
                          <a:spcPts val="1000"/>
                        </a:spcAft>
                      </a:pPr>
                      <a:r>
                        <a:rPr lang="fr-FR" sz="1800" dirty="0" smtClean="0">
                          <a:effectLst/>
                        </a:rPr>
                        <a:t>Empagliflozine</a:t>
                      </a:r>
                      <a:r>
                        <a:rPr lang="fr-BE" sz="1800" baseline="0" dirty="0" smtClean="0">
                          <a:effectLst/>
                        </a:rPr>
                        <a:t> </a:t>
                      </a:r>
                      <a:r>
                        <a:rPr lang="fr-FR" sz="1800" dirty="0" smtClean="0">
                          <a:effectLst/>
                        </a:rPr>
                        <a:t>10 </a:t>
                      </a:r>
                      <a:r>
                        <a:rPr lang="fr-FR" sz="1800" dirty="0">
                          <a:effectLst/>
                        </a:rPr>
                        <a:t>ou 25 </a:t>
                      </a:r>
                      <a:r>
                        <a:rPr lang="fr-FR" sz="1800" dirty="0" smtClean="0">
                          <a:effectLst/>
                        </a:rPr>
                        <a:t>mg</a:t>
                      </a:r>
                      <a:r>
                        <a:rPr lang="fr-FR" sz="1800" baseline="0" dirty="0" smtClean="0">
                          <a:effectLst/>
                        </a:rPr>
                        <a:t> </a:t>
                      </a:r>
                      <a:r>
                        <a:rPr lang="fr-FR" sz="1800" dirty="0" smtClean="0">
                          <a:effectLst/>
                          <a:latin typeface="Times New Roman" panose="02020603050405020304" pitchFamily="18" charset="0"/>
                          <a:ea typeface="Times New Roman" panose="02020603050405020304" pitchFamily="18" charset="0"/>
                        </a:rPr>
                        <a:t>(</a:t>
                      </a:r>
                      <a:r>
                        <a:rPr lang="fr-FR" sz="1800" dirty="0" err="1" smtClean="0">
                          <a:effectLst/>
                          <a:latin typeface="Times New Roman" panose="02020603050405020304" pitchFamily="18" charset="0"/>
                          <a:ea typeface="Times New Roman" panose="02020603050405020304" pitchFamily="18" charset="0"/>
                        </a:rPr>
                        <a:t>Jardiance</a:t>
                      </a:r>
                      <a:r>
                        <a:rPr lang="fr-FR" sz="1800" dirty="0" smtClean="0">
                          <a:effectLst/>
                          <a:latin typeface="Times New Roman" panose="02020603050405020304" pitchFamily="18" charset="0"/>
                          <a:ea typeface="Times New Roman" panose="02020603050405020304" pitchFamily="18" charset="0"/>
                        </a:rPr>
                        <a:t>®)</a:t>
                      </a:r>
                      <a:endParaRPr lang="fr-BE" sz="1800" dirty="0">
                        <a:effectLst/>
                        <a:latin typeface="Times New Roman" panose="02020603050405020304" pitchFamily="18" charset="0"/>
                        <a:ea typeface="Times New Roman" panose="02020603050405020304" pitchFamily="18" charset="0"/>
                      </a:endParaRPr>
                    </a:p>
                  </a:txBody>
                  <a:tcPr marL="42255" marR="42255" marT="0" marB="0"/>
                </a:tc>
                <a:tc>
                  <a:txBody>
                    <a:bodyPr/>
                    <a:lstStyle/>
                    <a:p>
                      <a:pPr algn="just">
                        <a:lnSpc>
                          <a:spcPct val="150000"/>
                        </a:lnSpc>
                        <a:spcAft>
                          <a:spcPts val="1000"/>
                        </a:spcAft>
                      </a:pPr>
                      <a:r>
                        <a:rPr lang="fr-FR" sz="1800" dirty="0" err="1" smtClean="0">
                          <a:effectLst/>
                        </a:rPr>
                        <a:t>Canagliflozine</a:t>
                      </a:r>
                      <a:r>
                        <a:rPr lang="fr-BE" sz="1800" baseline="0" dirty="0" smtClean="0">
                          <a:effectLst/>
                        </a:rPr>
                        <a:t> </a:t>
                      </a:r>
                      <a:r>
                        <a:rPr lang="fr-FR" sz="1800" dirty="0" smtClean="0">
                          <a:effectLst/>
                        </a:rPr>
                        <a:t>100-300 mg (</a:t>
                      </a:r>
                      <a:r>
                        <a:rPr lang="fr-FR" sz="1800" dirty="0" err="1" smtClean="0">
                          <a:effectLst/>
                        </a:rPr>
                        <a:t>Invokana</a:t>
                      </a:r>
                      <a:r>
                        <a:rPr lang="fr-FR" sz="1800" dirty="0" smtClean="0">
                          <a:effectLst/>
                          <a:latin typeface="Times New Roman" panose="02020603050405020304" pitchFamily="18" charset="0"/>
                          <a:ea typeface="Times New Roman" panose="02020603050405020304" pitchFamily="18" charset="0"/>
                        </a:rPr>
                        <a:t>®</a:t>
                      </a:r>
                      <a:r>
                        <a:rPr lang="fr-FR" sz="1800" dirty="0" smtClean="0">
                          <a:effectLst/>
                        </a:rPr>
                        <a:t>)</a:t>
                      </a:r>
                      <a:endParaRPr lang="fr-BE" sz="1800" dirty="0">
                        <a:effectLst/>
                        <a:latin typeface="Times New Roman" panose="02020603050405020304" pitchFamily="18" charset="0"/>
                        <a:ea typeface="Times New Roman" panose="02020603050405020304" pitchFamily="18" charset="0"/>
                      </a:endParaRPr>
                    </a:p>
                  </a:txBody>
                  <a:tcPr marL="42255" marR="42255" marT="0" marB="0"/>
                </a:tc>
                <a:tc>
                  <a:txBody>
                    <a:bodyPr/>
                    <a:lstStyle/>
                    <a:p>
                      <a:pPr algn="just">
                        <a:lnSpc>
                          <a:spcPct val="150000"/>
                        </a:lnSpc>
                        <a:spcAft>
                          <a:spcPts val="1000"/>
                        </a:spcAft>
                      </a:pPr>
                      <a:r>
                        <a:rPr lang="fr-FR" sz="1800" dirty="0" err="1" smtClean="0">
                          <a:effectLst/>
                        </a:rPr>
                        <a:t>Dapagliflozine</a:t>
                      </a:r>
                      <a:r>
                        <a:rPr lang="fr-BE" sz="1800" baseline="0" dirty="0" smtClean="0">
                          <a:effectLst/>
                        </a:rPr>
                        <a:t> </a:t>
                      </a:r>
                      <a:r>
                        <a:rPr lang="fr-FR" sz="1800" dirty="0" smtClean="0">
                          <a:effectLst/>
                        </a:rPr>
                        <a:t>10 mg       (</a:t>
                      </a:r>
                      <a:r>
                        <a:rPr lang="fr-FR" sz="1800" dirty="0" err="1" smtClean="0">
                          <a:effectLst/>
                        </a:rPr>
                        <a:t>Forxiga</a:t>
                      </a:r>
                      <a:r>
                        <a:rPr lang="fr-FR" sz="1800" dirty="0" smtClean="0">
                          <a:effectLst/>
                          <a:latin typeface="Times New Roman" panose="02020603050405020304" pitchFamily="18" charset="0"/>
                          <a:ea typeface="Times New Roman" panose="02020603050405020304" pitchFamily="18" charset="0"/>
                        </a:rPr>
                        <a:t>®</a:t>
                      </a:r>
                      <a:r>
                        <a:rPr lang="fr-FR" sz="1800" dirty="0" smtClean="0">
                          <a:effectLst/>
                        </a:rPr>
                        <a:t>)</a:t>
                      </a:r>
                      <a:endParaRPr lang="fr-BE" sz="1800" dirty="0">
                        <a:effectLst/>
                        <a:latin typeface="Times New Roman" panose="02020603050405020304" pitchFamily="18" charset="0"/>
                        <a:ea typeface="Times New Roman" panose="02020603050405020304" pitchFamily="18" charset="0"/>
                      </a:endParaRPr>
                    </a:p>
                  </a:txBody>
                  <a:tcPr marL="42255" marR="42255" marT="0" marB="0"/>
                </a:tc>
                <a:extLst>
                  <a:ext uri="{0D108BD9-81ED-4DB2-BD59-A6C34878D82A}">
                    <a16:rowId xmlns="" xmlns:a16="http://schemas.microsoft.com/office/drawing/2014/main" val="3034342812"/>
                  </a:ext>
                </a:extLst>
              </a:tr>
              <a:tr h="416288">
                <a:tc>
                  <a:txBody>
                    <a:bodyPr/>
                    <a:lstStyle/>
                    <a:p>
                      <a:pPr algn="just">
                        <a:lnSpc>
                          <a:spcPct val="150000"/>
                        </a:lnSpc>
                        <a:spcAft>
                          <a:spcPts val="1000"/>
                        </a:spcAft>
                      </a:pPr>
                      <a:r>
                        <a:rPr lang="fr-FR" sz="1600">
                          <a:effectLst/>
                        </a:rPr>
                        <a:t>Critère CV composite</a:t>
                      </a:r>
                      <a:endParaRPr lang="fr-BE" sz="1600">
                        <a:effectLst/>
                        <a:latin typeface="Times New Roman" panose="02020603050405020304" pitchFamily="18" charset="0"/>
                        <a:ea typeface="Times New Roman" panose="02020603050405020304" pitchFamily="18" charset="0"/>
                      </a:endParaRPr>
                    </a:p>
                  </a:txBody>
                  <a:tcPr marL="42255" marR="42255" marT="0" marB="0"/>
                </a:tc>
                <a:tc>
                  <a:txBody>
                    <a:bodyPr/>
                    <a:lstStyle/>
                    <a:p>
                      <a:pPr algn="ctr">
                        <a:lnSpc>
                          <a:spcPct val="150000"/>
                        </a:lnSpc>
                        <a:spcAft>
                          <a:spcPts val="0"/>
                        </a:spcAft>
                      </a:pPr>
                      <a:r>
                        <a:rPr lang="fr-BE" sz="1600" dirty="0">
                          <a:effectLst/>
                        </a:rPr>
                        <a:t>0,86 (</a:t>
                      </a:r>
                      <a:r>
                        <a:rPr lang="fr-BE" sz="1600" dirty="0" smtClean="0">
                          <a:effectLst/>
                        </a:rPr>
                        <a:t>0,74–0,99)</a:t>
                      </a:r>
                      <a:r>
                        <a:rPr lang="fr-BE" sz="1600" baseline="0" dirty="0" smtClean="0">
                          <a:effectLst/>
                        </a:rPr>
                        <a:t> </a:t>
                      </a:r>
                      <a:r>
                        <a:rPr lang="fr-BE" sz="1600" dirty="0" smtClean="0">
                          <a:effectLst/>
                        </a:rPr>
                        <a:t>P&lt;0,001</a:t>
                      </a:r>
                      <a:endParaRPr lang="fr-BE" sz="1600" dirty="0">
                        <a:effectLst/>
                        <a:latin typeface="Times New Roman" panose="02020603050405020304" pitchFamily="18" charset="0"/>
                        <a:ea typeface="Times New Roman" panose="02020603050405020304" pitchFamily="18" charset="0"/>
                      </a:endParaRPr>
                    </a:p>
                  </a:txBody>
                  <a:tcPr marL="42255" marR="42255" marT="0" marB="0"/>
                </a:tc>
                <a:tc>
                  <a:txBody>
                    <a:bodyPr/>
                    <a:lstStyle/>
                    <a:p>
                      <a:pPr algn="just">
                        <a:lnSpc>
                          <a:spcPct val="150000"/>
                        </a:lnSpc>
                        <a:spcAft>
                          <a:spcPts val="1000"/>
                        </a:spcAft>
                      </a:pPr>
                      <a:r>
                        <a:rPr lang="fr-FR" sz="1600" dirty="0">
                          <a:effectLst/>
                        </a:rPr>
                        <a:t>0,86 (</a:t>
                      </a:r>
                      <a:r>
                        <a:rPr lang="fr-FR" sz="1600" dirty="0" smtClean="0">
                          <a:effectLst/>
                        </a:rPr>
                        <a:t>0,75-0,97)</a:t>
                      </a:r>
                      <a:r>
                        <a:rPr lang="fr-BE" sz="1600" baseline="0" dirty="0" smtClean="0">
                          <a:effectLst/>
                        </a:rPr>
                        <a:t> </a:t>
                      </a:r>
                      <a:r>
                        <a:rPr lang="fr-FR" sz="1600" dirty="0" smtClean="0">
                          <a:effectLst/>
                        </a:rPr>
                        <a:t>P=0,02</a:t>
                      </a:r>
                      <a:endParaRPr lang="fr-BE" sz="1600" dirty="0">
                        <a:effectLst/>
                        <a:latin typeface="Times New Roman" panose="02020603050405020304" pitchFamily="18" charset="0"/>
                        <a:ea typeface="Times New Roman" panose="02020603050405020304" pitchFamily="18" charset="0"/>
                      </a:endParaRPr>
                    </a:p>
                  </a:txBody>
                  <a:tcPr marL="42255" marR="42255" marT="0" marB="0"/>
                </a:tc>
                <a:tc>
                  <a:txBody>
                    <a:bodyPr/>
                    <a:lstStyle/>
                    <a:p>
                      <a:pPr algn="just">
                        <a:lnSpc>
                          <a:spcPct val="150000"/>
                        </a:lnSpc>
                        <a:spcAft>
                          <a:spcPts val="1000"/>
                        </a:spcAft>
                      </a:pPr>
                      <a:r>
                        <a:rPr lang="fr-FR" sz="1600" dirty="0">
                          <a:effectLst/>
                        </a:rPr>
                        <a:t>0,93 (</a:t>
                      </a:r>
                      <a:r>
                        <a:rPr lang="fr-FR" sz="1600" dirty="0" smtClean="0">
                          <a:effectLst/>
                        </a:rPr>
                        <a:t>0,84-1,03)</a:t>
                      </a:r>
                      <a:r>
                        <a:rPr lang="fr-BE" sz="1600" baseline="0" dirty="0" smtClean="0">
                          <a:effectLst/>
                        </a:rPr>
                        <a:t> </a:t>
                      </a:r>
                      <a:r>
                        <a:rPr lang="fr-FR" sz="1600" dirty="0" smtClean="0">
                          <a:effectLst/>
                        </a:rPr>
                        <a:t>P=0,17 </a:t>
                      </a:r>
                      <a:r>
                        <a:rPr lang="fr-FR" sz="1600" dirty="0">
                          <a:effectLst/>
                        </a:rPr>
                        <a:t>(**)</a:t>
                      </a:r>
                      <a:endParaRPr lang="fr-BE" sz="1600" dirty="0">
                        <a:effectLst/>
                        <a:latin typeface="Times New Roman" panose="02020603050405020304" pitchFamily="18" charset="0"/>
                        <a:ea typeface="Times New Roman" panose="02020603050405020304" pitchFamily="18" charset="0"/>
                      </a:endParaRPr>
                    </a:p>
                  </a:txBody>
                  <a:tcPr marL="42255" marR="42255" marT="0" marB="0"/>
                </a:tc>
                <a:extLst>
                  <a:ext uri="{0D108BD9-81ED-4DB2-BD59-A6C34878D82A}">
                    <a16:rowId xmlns="" xmlns:a16="http://schemas.microsoft.com/office/drawing/2014/main" val="406643835"/>
                  </a:ext>
                </a:extLst>
              </a:tr>
              <a:tr h="416288">
                <a:tc>
                  <a:txBody>
                    <a:bodyPr/>
                    <a:lstStyle/>
                    <a:p>
                      <a:pPr algn="just">
                        <a:lnSpc>
                          <a:spcPct val="150000"/>
                        </a:lnSpc>
                        <a:spcAft>
                          <a:spcPts val="1000"/>
                        </a:spcAft>
                      </a:pPr>
                      <a:r>
                        <a:rPr lang="fr-FR" sz="1600">
                          <a:effectLst/>
                        </a:rPr>
                        <a:t>Infarctus du myocarde</a:t>
                      </a:r>
                      <a:endParaRPr lang="fr-BE" sz="1600">
                        <a:effectLst/>
                        <a:latin typeface="Times New Roman" panose="02020603050405020304" pitchFamily="18" charset="0"/>
                        <a:ea typeface="Times New Roman" panose="02020603050405020304" pitchFamily="18" charset="0"/>
                      </a:endParaRPr>
                    </a:p>
                  </a:txBody>
                  <a:tcPr marL="42255" marR="42255" marT="0" marB="0"/>
                </a:tc>
                <a:tc>
                  <a:txBody>
                    <a:bodyPr/>
                    <a:lstStyle/>
                    <a:p>
                      <a:pPr algn="ctr">
                        <a:lnSpc>
                          <a:spcPct val="150000"/>
                        </a:lnSpc>
                        <a:spcAft>
                          <a:spcPts val="0"/>
                        </a:spcAft>
                      </a:pPr>
                      <a:r>
                        <a:rPr lang="fr-BE" sz="1600" dirty="0">
                          <a:effectLst/>
                        </a:rPr>
                        <a:t>0,87 (</a:t>
                      </a:r>
                      <a:r>
                        <a:rPr lang="fr-BE" sz="1600" dirty="0" smtClean="0">
                          <a:effectLst/>
                        </a:rPr>
                        <a:t>0,70–1,09)</a:t>
                      </a:r>
                      <a:r>
                        <a:rPr lang="fr-BE" sz="1600" baseline="0" dirty="0" smtClean="0">
                          <a:effectLst/>
                        </a:rPr>
                        <a:t> </a:t>
                      </a:r>
                      <a:r>
                        <a:rPr lang="fr-BE" sz="1600" dirty="0" smtClean="0">
                          <a:effectLst/>
                        </a:rPr>
                        <a:t>P=0,23</a:t>
                      </a:r>
                      <a:endParaRPr lang="fr-BE" sz="1600" dirty="0">
                        <a:effectLst/>
                        <a:latin typeface="Times New Roman" panose="02020603050405020304" pitchFamily="18" charset="0"/>
                        <a:ea typeface="Times New Roman" panose="02020603050405020304" pitchFamily="18" charset="0"/>
                      </a:endParaRPr>
                    </a:p>
                  </a:txBody>
                  <a:tcPr marL="42255" marR="42255" marT="0" marB="0"/>
                </a:tc>
                <a:tc>
                  <a:txBody>
                    <a:bodyPr/>
                    <a:lstStyle/>
                    <a:p>
                      <a:pPr algn="just">
                        <a:lnSpc>
                          <a:spcPct val="150000"/>
                        </a:lnSpc>
                        <a:spcAft>
                          <a:spcPts val="1000"/>
                        </a:spcAft>
                      </a:pPr>
                      <a:r>
                        <a:rPr lang="fr-FR" sz="1600" dirty="0">
                          <a:effectLst/>
                        </a:rPr>
                        <a:t>0,85 (</a:t>
                      </a:r>
                      <a:r>
                        <a:rPr lang="fr-FR" sz="1600" dirty="0" smtClean="0">
                          <a:effectLst/>
                        </a:rPr>
                        <a:t>0,69-1,05)</a:t>
                      </a:r>
                      <a:r>
                        <a:rPr lang="fr-BE" sz="1600" baseline="0" dirty="0" smtClean="0">
                          <a:effectLst/>
                        </a:rPr>
                        <a:t> </a:t>
                      </a:r>
                      <a:r>
                        <a:rPr lang="fr-FR" sz="1600" dirty="0" smtClean="0">
                          <a:effectLst/>
                        </a:rPr>
                        <a:t>P=NT</a:t>
                      </a:r>
                      <a:endParaRPr lang="fr-BE" sz="1600" dirty="0">
                        <a:effectLst/>
                        <a:latin typeface="Times New Roman" panose="02020603050405020304" pitchFamily="18" charset="0"/>
                        <a:ea typeface="Times New Roman" panose="02020603050405020304" pitchFamily="18" charset="0"/>
                      </a:endParaRPr>
                    </a:p>
                  </a:txBody>
                  <a:tcPr marL="42255" marR="42255" marT="0" marB="0"/>
                </a:tc>
                <a:tc>
                  <a:txBody>
                    <a:bodyPr/>
                    <a:lstStyle/>
                    <a:p>
                      <a:pPr algn="just">
                        <a:lnSpc>
                          <a:spcPct val="150000"/>
                        </a:lnSpc>
                        <a:spcAft>
                          <a:spcPts val="1000"/>
                        </a:spcAft>
                      </a:pPr>
                      <a:r>
                        <a:rPr lang="fr-FR" sz="1600" dirty="0">
                          <a:effectLst/>
                        </a:rPr>
                        <a:t>0,89 (</a:t>
                      </a:r>
                      <a:r>
                        <a:rPr lang="fr-FR" sz="1600" dirty="0" smtClean="0">
                          <a:effectLst/>
                        </a:rPr>
                        <a:t>0,77-1,01)</a:t>
                      </a:r>
                      <a:r>
                        <a:rPr lang="fr-BE" sz="1600" baseline="0" dirty="0" smtClean="0">
                          <a:effectLst/>
                        </a:rPr>
                        <a:t> </a:t>
                      </a:r>
                      <a:r>
                        <a:rPr lang="fr-FR" sz="1600" dirty="0" smtClean="0">
                          <a:effectLst/>
                        </a:rPr>
                        <a:t>P=NT</a:t>
                      </a:r>
                      <a:endParaRPr lang="fr-BE" sz="1600" dirty="0">
                        <a:effectLst/>
                        <a:latin typeface="Times New Roman" panose="02020603050405020304" pitchFamily="18" charset="0"/>
                        <a:ea typeface="Times New Roman" panose="02020603050405020304" pitchFamily="18" charset="0"/>
                      </a:endParaRPr>
                    </a:p>
                  </a:txBody>
                  <a:tcPr marL="42255" marR="42255" marT="0" marB="0"/>
                </a:tc>
                <a:extLst>
                  <a:ext uri="{0D108BD9-81ED-4DB2-BD59-A6C34878D82A}">
                    <a16:rowId xmlns="" xmlns:a16="http://schemas.microsoft.com/office/drawing/2014/main" val="1459696208"/>
                  </a:ext>
                </a:extLst>
              </a:tr>
              <a:tr h="416288">
                <a:tc>
                  <a:txBody>
                    <a:bodyPr/>
                    <a:lstStyle/>
                    <a:p>
                      <a:pPr algn="just">
                        <a:lnSpc>
                          <a:spcPct val="150000"/>
                        </a:lnSpc>
                        <a:spcAft>
                          <a:spcPts val="1000"/>
                        </a:spcAft>
                      </a:pPr>
                      <a:r>
                        <a:rPr lang="fr-FR" sz="1600">
                          <a:effectLst/>
                        </a:rPr>
                        <a:t>AVC</a:t>
                      </a:r>
                      <a:endParaRPr lang="fr-BE" sz="1600">
                        <a:effectLst/>
                        <a:latin typeface="Times New Roman" panose="02020603050405020304" pitchFamily="18" charset="0"/>
                        <a:ea typeface="Times New Roman" panose="02020603050405020304" pitchFamily="18" charset="0"/>
                      </a:endParaRPr>
                    </a:p>
                  </a:txBody>
                  <a:tcPr marL="42255" marR="42255" marT="0" marB="0"/>
                </a:tc>
                <a:tc>
                  <a:txBody>
                    <a:bodyPr/>
                    <a:lstStyle/>
                    <a:p>
                      <a:pPr algn="ctr">
                        <a:lnSpc>
                          <a:spcPct val="150000"/>
                        </a:lnSpc>
                        <a:spcAft>
                          <a:spcPts val="0"/>
                        </a:spcAft>
                      </a:pPr>
                      <a:r>
                        <a:rPr lang="fr-BE" sz="1600" dirty="0">
                          <a:effectLst/>
                        </a:rPr>
                        <a:t>1,18 (</a:t>
                      </a:r>
                      <a:r>
                        <a:rPr lang="fr-BE" sz="1600" dirty="0" smtClean="0">
                          <a:effectLst/>
                        </a:rPr>
                        <a:t>0,89–1,56)</a:t>
                      </a:r>
                      <a:r>
                        <a:rPr lang="fr-BE" sz="1600" baseline="0" dirty="0" smtClean="0">
                          <a:effectLst/>
                        </a:rPr>
                        <a:t> </a:t>
                      </a:r>
                      <a:r>
                        <a:rPr lang="fr-BE" sz="1600" dirty="0" smtClean="0">
                          <a:effectLst/>
                        </a:rPr>
                        <a:t>P=0,26</a:t>
                      </a:r>
                      <a:endParaRPr lang="fr-BE" sz="1600" dirty="0">
                        <a:effectLst/>
                        <a:latin typeface="Times New Roman" panose="02020603050405020304" pitchFamily="18" charset="0"/>
                        <a:ea typeface="Times New Roman" panose="02020603050405020304" pitchFamily="18" charset="0"/>
                      </a:endParaRPr>
                    </a:p>
                  </a:txBody>
                  <a:tcPr marL="42255" marR="42255" marT="0" marB="0"/>
                </a:tc>
                <a:tc>
                  <a:txBody>
                    <a:bodyPr/>
                    <a:lstStyle/>
                    <a:p>
                      <a:pPr algn="just">
                        <a:lnSpc>
                          <a:spcPct val="150000"/>
                        </a:lnSpc>
                        <a:spcAft>
                          <a:spcPts val="1000"/>
                        </a:spcAft>
                      </a:pPr>
                      <a:r>
                        <a:rPr lang="fr-FR" sz="1600" dirty="0">
                          <a:effectLst/>
                        </a:rPr>
                        <a:t>0,87 (</a:t>
                      </a:r>
                      <a:r>
                        <a:rPr lang="fr-FR" sz="1600" dirty="0" smtClean="0">
                          <a:effectLst/>
                        </a:rPr>
                        <a:t>0,69-1,09)</a:t>
                      </a:r>
                      <a:r>
                        <a:rPr lang="fr-BE" sz="1600" baseline="0" dirty="0" smtClean="0">
                          <a:effectLst/>
                        </a:rPr>
                        <a:t> </a:t>
                      </a:r>
                      <a:r>
                        <a:rPr lang="fr-FR" sz="1600" dirty="0" smtClean="0">
                          <a:effectLst/>
                        </a:rPr>
                        <a:t>P=NT</a:t>
                      </a:r>
                      <a:endParaRPr lang="fr-BE" sz="1600" dirty="0">
                        <a:effectLst/>
                        <a:latin typeface="Times New Roman" panose="02020603050405020304" pitchFamily="18" charset="0"/>
                        <a:ea typeface="Times New Roman" panose="02020603050405020304" pitchFamily="18" charset="0"/>
                      </a:endParaRPr>
                    </a:p>
                  </a:txBody>
                  <a:tcPr marL="42255" marR="42255" marT="0" marB="0"/>
                </a:tc>
                <a:tc>
                  <a:txBody>
                    <a:bodyPr/>
                    <a:lstStyle/>
                    <a:p>
                      <a:pPr algn="just">
                        <a:lnSpc>
                          <a:spcPct val="150000"/>
                        </a:lnSpc>
                        <a:spcAft>
                          <a:spcPts val="1000"/>
                        </a:spcAft>
                      </a:pPr>
                      <a:r>
                        <a:rPr lang="fr-FR" sz="1600" dirty="0">
                          <a:effectLst/>
                        </a:rPr>
                        <a:t>1,01 (</a:t>
                      </a:r>
                      <a:r>
                        <a:rPr lang="fr-FR" sz="1600" dirty="0" smtClean="0">
                          <a:effectLst/>
                        </a:rPr>
                        <a:t>0,84-1,21)</a:t>
                      </a:r>
                      <a:r>
                        <a:rPr lang="fr-BE" sz="1600" baseline="0" dirty="0" smtClean="0">
                          <a:effectLst/>
                        </a:rPr>
                        <a:t> </a:t>
                      </a:r>
                      <a:r>
                        <a:rPr lang="fr-FR" sz="1600" dirty="0" smtClean="0">
                          <a:effectLst/>
                        </a:rPr>
                        <a:t>P=NT</a:t>
                      </a:r>
                      <a:endParaRPr lang="fr-BE" sz="1600" dirty="0">
                        <a:effectLst/>
                        <a:latin typeface="Times New Roman" panose="02020603050405020304" pitchFamily="18" charset="0"/>
                        <a:ea typeface="Times New Roman" panose="02020603050405020304" pitchFamily="18" charset="0"/>
                      </a:endParaRPr>
                    </a:p>
                  </a:txBody>
                  <a:tcPr marL="42255" marR="42255" marT="0" marB="0"/>
                </a:tc>
                <a:extLst>
                  <a:ext uri="{0D108BD9-81ED-4DB2-BD59-A6C34878D82A}">
                    <a16:rowId xmlns="" xmlns:a16="http://schemas.microsoft.com/office/drawing/2014/main" val="814812540"/>
                  </a:ext>
                </a:extLst>
              </a:tr>
              <a:tr h="507058">
                <a:tc>
                  <a:txBody>
                    <a:bodyPr/>
                    <a:lstStyle/>
                    <a:p>
                      <a:pPr algn="just">
                        <a:lnSpc>
                          <a:spcPct val="150000"/>
                        </a:lnSpc>
                        <a:spcAft>
                          <a:spcPts val="1000"/>
                        </a:spcAft>
                      </a:pPr>
                      <a:r>
                        <a:rPr lang="fr-FR" sz="1600" dirty="0">
                          <a:effectLst/>
                        </a:rPr>
                        <a:t>Hospitalisation </a:t>
                      </a:r>
                      <a:r>
                        <a:rPr lang="fr-FR" sz="1600" dirty="0" smtClean="0">
                          <a:effectLst/>
                        </a:rPr>
                        <a:t>pour </a:t>
                      </a:r>
                      <a:r>
                        <a:rPr lang="fr-FR" sz="1600" dirty="0">
                          <a:effectLst/>
                        </a:rPr>
                        <a:t>insuffisance cardiaque</a:t>
                      </a:r>
                      <a:endParaRPr lang="fr-BE" sz="1600" dirty="0">
                        <a:effectLst/>
                        <a:latin typeface="Times New Roman" panose="02020603050405020304" pitchFamily="18" charset="0"/>
                        <a:ea typeface="Times New Roman" panose="02020603050405020304" pitchFamily="18" charset="0"/>
                      </a:endParaRPr>
                    </a:p>
                  </a:txBody>
                  <a:tcPr marL="42255" marR="42255" marT="0" marB="0"/>
                </a:tc>
                <a:tc>
                  <a:txBody>
                    <a:bodyPr/>
                    <a:lstStyle/>
                    <a:p>
                      <a:pPr algn="ctr">
                        <a:lnSpc>
                          <a:spcPct val="150000"/>
                        </a:lnSpc>
                        <a:spcAft>
                          <a:spcPts val="0"/>
                        </a:spcAft>
                      </a:pPr>
                      <a:r>
                        <a:rPr lang="fr-BE" sz="1600" dirty="0">
                          <a:effectLst/>
                        </a:rPr>
                        <a:t>0,65 (</a:t>
                      </a:r>
                      <a:r>
                        <a:rPr lang="fr-BE" sz="1600" dirty="0" smtClean="0">
                          <a:effectLst/>
                        </a:rPr>
                        <a:t>0,50–0,85)</a:t>
                      </a:r>
                      <a:r>
                        <a:rPr lang="fr-BE" sz="1600" baseline="0" dirty="0" smtClean="0">
                          <a:effectLst/>
                        </a:rPr>
                        <a:t> </a:t>
                      </a:r>
                      <a:r>
                        <a:rPr lang="fr-BE" sz="1600" dirty="0" smtClean="0">
                          <a:effectLst/>
                        </a:rPr>
                        <a:t>P=0,002</a:t>
                      </a:r>
                      <a:endParaRPr lang="fr-BE" sz="1600" dirty="0">
                        <a:effectLst/>
                        <a:latin typeface="Times New Roman" panose="02020603050405020304" pitchFamily="18" charset="0"/>
                        <a:ea typeface="Times New Roman" panose="02020603050405020304" pitchFamily="18" charset="0"/>
                      </a:endParaRPr>
                    </a:p>
                  </a:txBody>
                  <a:tcPr marL="42255" marR="42255" marT="0" marB="0"/>
                </a:tc>
                <a:tc>
                  <a:txBody>
                    <a:bodyPr/>
                    <a:lstStyle/>
                    <a:p>
                      <a:pPr algn="just">
                        <a:lnSpc>
                          <a:spcPct val="150000"/>
                        </a:lnSpc>
                        <a:spcAft>
                          <a:spcPts val="1000"/>
                        </a:spcAft>
                      </a:pPr>
                      <a:r>
                        <a:rPr lang="fr-FR" sz="1600" dirty="0">
                          <a:effectLst/>
                        </a:rPr>
                        <a:t>0,78 (0,67-0,91) </a:t>
                      </a:r>
                      <a:r>
                        <a:rPr lang="fr-FR" sz="1600" dirty="0" smtClean="0">
                          <a:effectLst/>
                        </a:rPr>
                        <a:t>P=NT </a:t>
                      </a:r>
                      <a:r>
                        <a:rPr lang="fr-FR" sz="1600" dirty="0">
                          <a:effectLst/>
                        </a:rPr>
                        <a:t>(*)</a:t>
                      </a:r>
                      <a:endParaRPr lang="fr-BE" sz="1600" dirty="0">
                        <a:effectLst/>
                        <a:latin typeface="Times New Roman" panose="02020603050405020304" pitchFamily="18" charset="0"/>
                        <a:ea typeface="Times New Roman" panose="02020603050405020304" pitchFamily="18" charset="0"/>
                      </a:endParaRPr>
                    </a:p>
                  </a:txBody>
                  <a:tcPr marL="42255" marR="42255" marT="0" marB="0"/>
                </a:tc>
                <a:tc>
                  <a:txBody>
                    <a:bodyPr/>
                    <a:lstStyle/>
                    <a:p>
                      <a:pPr algn="just">
                        <a:lnSpc>
                          <a:spcPct val="150000"/>
                        </a:lnSpc>
                        <a:spcAft>
                          <a:spcPts val="1000"/>
                        </a:spcAft>
                      </a:pPr>
                      <a:r>
                        <a:rPr lang="fr-FR" sz="1600" dirty="0">
                          <a:effectLst/>
                        </a:rPr>
                        <a:t>0,73 (</a:t>
                      </a:r>
                      <a:r>
                        <a:rPr lang="fr-FR" sz="1600" dirty="0" smtClean="0">
                          <a:effectLst/>
                        </a:rPr>
                        <a:t>0,61-0,88)</a:t>
                      </a:r>
                      <a:r>
                        <a:rPr lang="fr-BE" sz="1600" baseline="0" dirty="0" smtClean="0">
                          <a:effectLst/>
                        </a:rPr>
                        <a:t> </a:t>
                      </a:r>
                      <a:r>
                        <a:rPr lang="fr-FR" sz="1600" dirty="0" smtClean="0">
                          <a:effectLst/>
                        </a:rPr>
                        <a:t>P=NT</a:t>
                      </a:r>
                      <a:endParaRPr lang="fr-BE" sz="1600" dirty="0">
                        <a:effectLst/>
                        <a:latin typeface="Times New Roman" panose="02020603050405020304" pitchFamily="18" charset="0"/>
                        <a:ea typeface="Times New Roman" panose="02020603050405020304" pitchFamily="18" charset="0"/>
                      </a:endParaRPr>
                    </a:p>
                  </a:txBody>
                  <a:tcPr marL="42255" marR="42255" marT="0" marB="0"/>
                </a:tc>
                <a:extLst>
                  <a:ext uri="{0D108BD9-81ED-4DB2-BD59-A6C34878D82A}">
                    <a16:rowId xmlns="" xmlns:a16="http://schemas.microsoft.com/office/drawing/2014/main" val="3707076464"/>
                  </a:ext>
                </a:extLst>
              </a:tr>
              <a:tr h="416288">
                <a:tc>
                  <a:txBody>
                    <a:bodyPr/>
                    <a:lstStyle/>
                    <a:p>
                      <a:pPr algn="just">
                        <a:lnSpc>
                          <a:spcPct val="150000"/>
                        </a:lnSpc>
                        <a:spcAft>
                          <a:spcPts val="1000"/>
                        </a:spcAft>
                      </a:pPr>
                      <a:r>
                        <a:rPr lang="fr-FR" sz="1600">
                          <a:effectLst/>
                        </a:rPr>
                        <a:t>Mortalité CV</a:t>
                      </a:r>
                      <a:endParaRPr lang="fr-BE" sz="1600">
                        <a:effectLst/>
                        <a:latin typeface="Times New Roman" panose="02020603050405020304" pitchFamily="18" charset="0"/>
                        <a:ea typeface="Times New Roman" panose="02020603050405020304" pitchFamily="18" charset="0"/>
                      </a:endParaRPr>
                    </a:p>
                  </a:txBody>
                  <a:tcPr marL="42255" marR="42255" marT="0" marB="0"/>
                </a:tc>
                <a:tc>
                  <a:txBody>
                    <a:bodyPr/>
                    <a:lstStyle/>
                    <a:p>
                      <a:pPr algn="ctr">
                        <a:lnSpc>
                          <a:spcPct val="150000"/>
                        </a:lnSpc>
                        <a:spcAft>
                          <a:spcPts val="0"/>
                        </a:spcAft>
                      </a:pPr>
                      <a:r>
                        <a:rPr lang="fr-BE" sz="1600" dirty="0">
                          <a:effectLst/>
                        </a:rPr>
                        <a:t>0,62 (</a:t>
                      </a:r>
                      <a:r>
                        <a:rPr lang="fr-BE" sz="1600" dirty="0" smtClean="0">
                          <a:effectLst/>
                        </a:rPr>
                        <a:t>0,49–0,77)</a:t>
                      </a:r>
                      <a:r>
                        <a:rPr lang="fr-BE" sz="1600" baseline="0" dirty="0" smtClean="0">
                          <a:effectLst/>
                        </a:rPr>
                        <a:t> </a:t>
                      </a:r>
                      <a:r>
                        <a:rPr lang="fr-BE" sz="1600" dirty="0" smtClean="0">
                          <a:effectLst/>
                        </a:rPr>
                        <a:t>P&lt;0,001</a:t>
                      </a:r>
                      <a:endParaRPr lang="fr-BE" sz="1600" dirty="0">
                        <a:effectLst/>
                        <a:latin typeface="Times New Roman" panose="02020603050405020304" pitchFamily="18" charset="0"/>
                        <a:ea typeface="Times New Roman" panose="02020603050405020304" pitchFamily="18" charset="0"/>
                      </a:endParaRPr>
                    </a:p>
                  </a:txBody>
                  <a:tcPr marL="42255" marR="42255" marT="0" marB="0"/>
                </a:tc>
                <a:tc>
                  <a:txBody>
                    <a:bodyPr/>
                    <a:lstStyle/>
                    <a:p>
                      <a:pPr algn="just">
                        <a:lnSpc>
                          <a:spcPct val="150000"/>
                        </a:lnSpc>
                        <a:spcAft>
                          <a:spcPts val="1000"/>
                        </a:spcAft>
                      </a:pPr>
                      <a:r>
                        <a:rPr lang="fr-FR" sz="1600" dirty="0">
                          <a:effectLst/>
                        </a:rPr>
                        <a:t>0,87 (</a:t>
                      </a:r>
                      <a:r>
                        <a:rPr lang="fr-FR" sz="1600" dirty="0" smtClean="0">
                          <a:effectLst/>
                        </a:rPr>
                        <a:t>0,72-1,06)</a:t>
                      </a:r>
                      <a:r>
                        <a:rPr lang="fr-BE" sz="1600" baseline="0" dirty="0" smtClean="0">
                          <a:effectLst/>
                        </a:rPr>
                        <a:t> P=</a:t>
                      </a:r>
                      <a:r>
                        <a:rPr lang="fr-FR" sz="1600" dirty="0" smtClean="0">
                          <a:effectLst/>
                        </a:rPr>
                        <a:t>NT</a:t>
                      </a:r>
                      <a:endParaRPr lang="fr-BE" sz="1600" dirty="0">
                        <a:effectLst/>
                        <a:latin typeface="Times New Roman" panose="02020603050405020304" pitchFamily="18" charset="0"/>
                        <a:ea typeface="Times New Roman" panose="02020603050405020304" pitchFamily="18" charset="0"/>
                      </a:endParaRPr>
                    </a:p>
                  </a:txBody>
                  <a:tcPr marL="42255" marR="42255" marT="0" marB="0"/>
                </a:tc>
                <a:tc>
                  <a:txBody>
                    <a:bodyPr/>
                    <a:lstStyle/>
                    <a:p>
                      <a:pPr algn="just">
                        <a:lnSpc>
                          <a:spcPct val="150000"/>
                        </a:lnSpc>
                        <a:spcAft>
                          <a:spcPts val="1000"/>
                        </a:spcAft>
                      </a:pPr>
                      <a:r>
                        <a:rPr lang="fr-FR" sz="1600" dirty="0">
                          <a:effectLst/>
                        </a:rPr>
                        <a:t>0,98 (</a:t>
                      </a:r>
                      <a:r>
                        <a:rPr lang="fr-FR" sz="1600" dirty="0" smtClean="0">
                          <a:effectLst/>
                        </a:rPr>
                        <a:t>0,82-1,17)</a:t>
                      </a:r>
                      <a:r>
                        <a:rPr lang="fr-BE" sz="1600" baseline="0" dirty="0" smtClean="0">
                          <a:effectLst/>
                        </a:rPr>
                        <a:t> </a:t>
                      </a:r>
                      <a:r>
                        <a:rPr lang="fr-FR" sz="1600" dirty="0" smtClean="0">
                          <a:effectLst/>
                        </a:rPr>
                        <a:t>P=NT</a:t>
                      </a:r>
                      <a:endParaRPr lang="fr-BE" sz="1600" dirty="0">
                        <a:effectLst/>
                        <a:latin typeface="Times New Roman" panose="02020603050405020304" pitchFamily="18" charset="0"/>
                        <a:ea typeface="Times New Roman" panose="02020603050405020304" pitchFamily="18" charset="0"/>
                      </a:endParaRPr>
                    </a:p>
                  </a:txBody>
                  <a:tcPr marL="42255" marR="42255" marT="0" marB="0"/>
                </a:tc>
                <a:extLst>
                  <a:ext uri="{0D108BD9-81ED-4DB2-BD59-A6C34878D82A}">
                    <a16:rowId xmlns="" xmlns:a16="http://schemas.microsoft.com/office/drawing/2014/main" val="477039638"/>
                  </a:ext>
                </a:extLst>
              </a:tr>
              <a:tr h="416288">
                <a:tc>
                  <a:txBody>
                    <a:bodyPr/>
                    <a:lstStyle/>
                    <a:p>
                      <a:pPr algn="just">
                        <a:lnSpc>
                          <a:spcPct val="150000"/>
                        </a:lnSpc>
                        <a:spcAft>
                          <a:spcPts val="1000"/>
                        </a:spcAft>
                      </a:pPr>
                      <a:r>
                        <a:rPr lang="fr-FR" sz="1600">
                          <a:effectLst/>
                        </a:rPr>
                        <a:t>Mortalité globale</a:t>
                      </a:r>
                      <a:endParaRPr lang="fr-BE" sz="1600">
                        <a:effectLst/>
                        <a:latin typeface="Times New Roman" panose="02020603050405020304" pitchFamily="18" charset="0"/>
                        <a:ea typeface="Times New Roman" panose="02020603050405020304" pitchFamily="18" charset="0"/>
                      </a:endParaRPr>
                    </a:p>
                  </a:txBody>
                  <a:tcPr marL="42255" marR="42255" marT="0" marB="0"/>
                </a:tc>
                <a:tc>
                  <a:txBody>
                    <a:bodyPr/>
                    <a:lstStyle/>
                    <a:p>
                      <a:pPr algn="ctr">
                        <a:lnSpc>
                          <a:spcPct val="150000"/>
                        </a:lnSpc>
                        <a:spcAft>
                          <a:spcPts val="0"/>
                        </a:spcAft>
                      </a:pPr>
                      <a:r>
                        <a:rPr lang="fr-BE" sz="1600" dirty="0">
                          <a:effectLst/>
                        </a:rPr>
                        <a:t>0,68 (</a:t>
                      </a:r>
                      <a:r>
                        <a:rPr lang="fr-BE" sz="1600" dirty="0" smtClean="0">
                          <a:effectLst/>
                        </a:rPr>
                        <a:t>0,57–0,82)</a:t>
                      </a:r>
                      <a:r>
                        <a:rPr lang="fr-BE" sz="1600" baseline="0" dirty="0" smtClean="0">
                          <a:effectLst/>
                        </a:rPr>
                        <a:t> </a:t>
                      </a:r>
                      <a:r>
                        <a:rPr lang="fr-BE" sz="1600" dirty="0" smtClean="0">
                          <a:effectLst/>
                        </a:rPr>
                        <a:t>P&lt;0,001</a:t>
                      </a:r>
                      <a:endParaRPr lang="fr-BE" sz="1600" dirty="0">
                        <a:effectLst/>
                        <a:latin typeface="Times New Roman" panose="02020603050405020304" pitchFamily="18" charset="0"/>
                        <a:ea typeface="Times New Roman" panose="02020603050405020304" pitchFamily="18" charset="0"/>
                      </a:endParaRPr>
                    </a:p>
                  </a:txBody>
                  <a:tcPr marL="42255" marR="42255" marT="0" marB="0"/>
                </a:tc>
                <a:tc>
                  <a:txBody>
                    <a:bodyPr/>
                    <a:lstStyle/>
                    <a:p>
                      <a:pPr algn="just">
                        <a:lnSpc>
                          <a:spcPct val="150000"/>
                        </a:lnSpc>
                        <a:spcAft>
                          <a:spcPts val="1000"/>
                        </a:spcAft>
                      </a:pPr>
                      <a:r>
                        <a:rPr lang="fr-FR" sz="1600" dirty="0">
                          <a:effectLst/>
                        </a:rPr>
                        <a:t>0,87 (</a:t>
                      </a:r>
                      <a:r>
                        <a:rPr lang="fr-FR" sz="1600" dirty="0" smtClean="0">
                          <a:effectLst/>
                        </a:rPr>
                        <a:t>0,74-1,01)</a:t>
                      </a:r>
                      <a:r>
                        <a:rPr lang="fr-BE" sz="1600" baseline="0" dirty="0" smtClean="0">
                          <a:effectLst/>
                        </a:rPr>
                        <a:t> </a:t>
                      </a:r>
                      <a:r>
                        <a:rPr lang="fr-FR" sz="1600" dirty="0" smtClean="0">
                          <a:effectLst/>
                        </a:rPr>
                        <a:t>P=0,24</a:t>
                      </a:r>
                      <a:endParaRPr lang="fr-BE" sz="1600" dirty="0">
                        <a:effectLst/>
                        <a:latin typeface="Times New Roman" panose="02020603050405020304" pitchFamily="18" charset="0"/>
                        <a:ea typeface="Times New Roman" panose="02020603050405020304" pitchFamily="18" charset="0"/>
                      </a:endParaRPr>
                    </a:p>
                  </a:txBody>
                  <a:tcPr marL="42255" marR="42255" marT="0" marB="0"/>
                </a:tc>
                <a:tc>
                  <a:txBody>
                    <a:bodyPr/>
                    <a:lstStyle/>
                    <a:p>
                      <a:pPr algn="just">
                        <a:lnSpc>
                          <a:spcPct val="150000"/>
                        </a:lnSpc>
                        <a:spcAft>
                          <a:spcPts val="1000"/>
                        </a:spcAft>
                      </a:pPr>
                      <a:r>
                        <a:rPr lang="fr-FR" sz="1600" dirty="0">
                          <a:effectLst/>
                        </a:rPr>
                        <a:t>0,93 (</a:t>
                      </a:r>
                      <a:r>
                        <a:rPr lang="fr-FR" sz="1600" dirty="0" smtClean="0">
                          <a:effectLst/>
                        </a:rPr>
                        <a:t>0,82-1,04)</a:t>
                      </a:r>
                      <a:r>
                        <a:rPr lang="fr-BE" sz="1600" baseline="0" dirty="0" smtClean="0">
                          <a:effectLst/>
                        </a:rPr>
                        <a:t> </a:t>
                      </a:r>
                      <a:r>
                        <a:rPr lang="fr-FR" sz="1600" dirty="0" smtClean="0">
                          <a:effectLst/>
                        </a:rPr>
                        <a:t>P=NT</a:t>
                      </a:r>
                      <a:endParaRPr lang="fr-BE" sz="1600" dirty="0">
                        <a:effectLst/>
                        <a:latin typeface="Times New Roman" panose="02020603050405020304" pitchFamily="18" charset="0"/>
                        <a:ea typeface="Times New Roman" panose="02020603050405020304" pitchFamily="18" charset="0"/>
                      </a:endParaRPr>
                    </a:p>
                  </a:txBody>
                  <a:tcPr marL="42255" marR="42255" marT="0" marB="0"/>
                </a:tc>
                <a:extLst>
                  <a:ext uri="{0D108BD9-81ED-4DB2-BD59-A6C34878D82A}">
                    <a16:rowId xmlns="" xmlns:a16="http://schemas.microsoft.com/office/drawing/2014/main" val="3771584880"/>
                  </a:ext>
                </a:extLst>
              </a:tr>
            </a:tbl>
          </a:graphicData>
        </a:graphic>
      </p:graphicFrame>
      <p:sp>
        <p:nvSpPr>
          <p:cNvPr id="3" name="ZoneTexte 2"/>
          <p:cNvSpPr txBox="1"/>
          <p:nvPr/>
        </p:nvSpPr>
        <p:spPr>
          <a:xfrm>
            <a:off x="1371600" y="76200"/>
            <a:ext cx="9525000" cy="461665"/>
          </a:xfrm>
          <a:prstGeom prst="rect">
            <a:avLst/>
          </a:prstGeom>
          <a:noFill/>
        </p:spPr>
        <p:txBody>
          <a:bodyPr wrap="square" rtlCol="0">
            <a:spAutoFit/>
          </a:bodyPr>
          <a:lstStyle/>
          <a:p>
            <a:r>
              <a:rPr lang="fr-BE" sz="2400" b="1" dirty="0" smtClean="0">
                <a:solidFill>
                  <a:schemeClr val="tx2"/>
                </a:solidFill>
              </a:rPr>
              <a:t>Essais cardiovasculaires comparant un inhibiteur SGLT2 avec un placebo</a:t>
            </a:r>
            <a:endParaRPr lang="fr-BE" sz="2400" b="1" dirty="0">
              <a:solidFill>
                <a:schemeClr val="tx2"/>
              </a:solidFill>
            </a:endParaRPr>
          </a:p>
        </p:txBody>
      </p:sp>
      <p:sp>
        <p:nvSpPr>
          <p:cNvPr id="4" name="ZoneTexte 3"/>
          <p:cNvSpPr txBox="1"/>
          <p:nvPr/>
        </p:nvSpPr>
        <p:spPr>
          <a:xfrm>
            <a:off x="152400" y="6172200"/>
            <a:ext cx="12115800" cy="861774"/>
          </a:xfrm>
          <a:prstGeom prst="rect">
            <a:avLst/>
          </a:prstGeom>
          <a:noFill/>
        </p:spPr>
        <p:txBody>
          <a:bodyPr wrap="square" rtlCol="0">
            <a:spAutoFit/>
          </a:bodyPr>
          <a:lstStyle/>
          <a:p>
            <a:r>
              <a:rPr lang="fr-FR" dirty="0"/>
              <a:t> </a:t>
            </a:r>
            <a:endParaRPr lang="fr-BE" dirty="0"/>
          </a:p>
          <a:p>
            <a:r>
              <a:rPr lang="fr-FR" sz="1400" dirty="0"/>
              <a:t>(*) Combiné à la mortalité </a:t>
            </a:r>
            <a:r>
              <a:rPr lang="fr-FR" sz="1400" dirty="0" smtClean="0"/>
              <a:t>CV</a:t>
            </a:r>
            <a:r>
              <a:rPr lang="fr-BE" sz="1400" dirty="0"/>
              <a:t> </a:t>
            </a:r>
            <a:r>
              <a:rPr lang="fr-FR" sz="1400" dirty="0" smtClean="0"/>
              <a:t>(**) </a:t>
            </a:r>
            <a:r>
              <a:rPr lang="fr-FR" sz="1400" dirty="0"/>
              <a:t>Autre critère primaire </a:t>
            </a:r>
            <a:r>
              <a:rPr lang="fr-FR" sz="1400" dirty="0" err="1"/>
              <a:t>préspécifié</a:t>
            </a:r>
            <a:r>
              <a:rPr lang="fr-FR" sz="1400" dirty="0"/>
              <a:t> : Mortalité CV ou hospitalisation pour insuffisance cardiaque : HR = 0,83 (0,73-0,95), P=0,005</a:t>
            </a:r>
            <a:endParaRPr lang="fr-BE" sz="1400" dirty="0"/>
          </a:p>
          <a:p>
            <a:endParaRPr lang="fr-BE" dirty="0"/>
          </a:p>
        </p:txBody>
      </p:sp>
    </p:spTree>
    <p:extLst>
      <p:ext uri="{BB962C8B-B14F-4D97-AF65-F5344CB8AC3E}">
        <p14:creationId xmlns:p14="http://schemas.microsoft.com/office/powerpoint/2010/main" val="194066643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nvPr>
        </p:nvGraphicFramePr>
        <p:xfrm>
          <a:off x="457200" y="533400"/>
          <a:ext cx="10896599" cy="5921920"/>
        </p:xfrm>
        <a:graphic>
          <a:graphicData uri="http://schemas.openxmlformats.org/drawingml/2006/table">
            <a:tbl>
              <a:tblPr firstRow="1" firstCol="1" bandRow="1">
                <a:tableStyleId>{5C22544A-7EE6-4342-B048-85BDC9FD1C3A}</a:tableStyleId>
              </a:tblPr>
              <a:tblGrid>
                <a:gridCol w="2562515">
                  <a:extLst>
                    <a:ext uri="{9D8B030D-6E8A-4147-A177-3AD203B41FA5}">
                      <a16:colId xmlns="" xmlns:a16="http://schemas.microsoft.com/office/drawing/2014/main" val="2943029800"/>
                    </a:ext>
                  </a:extLst>
                </a:gridCol>
                <a:gridCol w="2848552">
                  <a:extLst>
                    <a:ext uri="{9D8B030D-6E8A-4147-A177-3AD203B41FA5}">
                      <a16:colId xmlns="" xmlns:a16="http://schemas.microsoft.com/office/drawing/2014/main" val="3456510954"/>
                    </a:ext>
                  </a:extLst>
                </a:gridCol>
                <a:gridCol w="2680712">
                  <a:extLst>
                    <a:ext uri="{9D8B030D-6E8A-4147-A177-3AD203B41FA5}">
                      <a16:colId xmlns="" xmlns:a16="http://schemas.microsoft.com/office/drawing/2014/main" val="3560159396"/>
                    </a:ext>
                  </a:extLst>
                </a:gridCol>
                <a:gridCol w="2804820">
                  <a:extLst>
                    <a:ext uri="{9D8B030D-6E8A-4147-A177-3AD203B41FA5}">
                      <a16:colId xmlns="" xmlns:a16="http://schemas.microsoft.com/office/drawing/2014/main" val="3964723506"/>
                    </a:ext>
                  </a:extLst>
                </a:gridCol>
              </a:tblGrid>
              <a:tr h="338039">
                <a:tc>
                  <a:txBody>
                    <a:bodyPr/>
                    <a:lstStyle/>
                    <a:p>
                      <a:pPr algn="just">
                        <a:lnSpc>
                          <a:spcPct val="150000"/>
                        </a:lnSpc>
                        <a:spcAft>
                          <a:spcPts val="1000"/>
                        </a:spcAft>
                      </a:pPr>
                      <a:r>
                        <a:rPr lang="fr-FR" sz="2000">
                          <a:effectLst/>
                        </a:rPr>
                        <a:t>Etudes</a:t>
                      </a:r>
                      <a:endParaRPr lang="fr-BE" sz="2000">
                        <a:effectLst/>
                        <a:latin typeface="Times New Roman" panose="02020603050405020304" pitchFamily="18" charset="0"/>
                        <a:ea typeface="Times New Roman" panose="02020603050405020304" pitchFamily="18" charset="0"/>
                      </a:endParaRPr>
                    </a:p>
                  </a:txBody>
                  <a:tcPr marL="42255" marR="42255" marT="0" marB="0"/>
                </a:tc>
                <a:tc>
                  <a:txBody>
                    <a:bodyPr/>
                    <a:lstStyle/>
                    <a:p>
                      <a:pPr algn="just">
                        <a:lnSpc>
                          <a:spcPct val="150000"/>
                        </a:lnSpc>
                        <a:spcAft>
                          <a:spcPts val="1000"/>
                        </a:spcAft>
                      </a:pPr>
                      <a:r>
                        <a:rPr lang="fr-FR" sz="2000" dirty="0">
                          <a:effectLst/>
                        </a:rPr>
                        <a:t>EMPA-REG OUTCOME </a:t>
                      </a:r>
                      <a:endParaRPr lang="fr-BE" sz="2000" dirty="0">
                        <a:effectLst/>
                        <a:latin typeface="Times New Roman" panose="02020603050405020304" pitchFamily="18" charset="0"/>
                        <a:ea typeface="Times New Roman" panose="02020603050405020304" pitchFamily="18" charset="0"/>
                      </a:endParaRPr>
                    </a:p>
                  </a:txBody>
                  <a:tcPr marL="42255" marR="42255" marT="0" marB="0"/>
                </a:tc>
                <a:tc>
                  <a:txBody>
                    <a:bodyPr/>
                    <a:lstStyle/>
                    <a:p>
                      <a:pPr algn="just">
                        <a:lnSpc>
                          <a:spcPct val="150000"/>
                        </a:lnSpc>
                        <a:spcAft>
                          <a:spcPts val="1000"/>
                        </a:spcAft>
                      </a:pPr>
                      <a:r>
                        <a:rPr lang="fr-FR" sz="2000" dirty="0">
                          <a:effectLst/>
                        </a:rPr>
                        <a:t>CANVAS </a:t>
                      </a:r>
                      <a:endParaRPr lang="fr-BE" sz="2000" dirty="0">
                        <a:effectLst/>
                        <a:latin typeface="Times New Roman" panose="02020603050405020304" pitchFamily="18" charset="0"/>
                        <a:ea typeface="Times New Roman" panose="02020603050405020304" pitchFamily="18" charset="0"/>
                      </a:endParaRPr>
                    </a:p>
                  </a:txBody>
                  <a:tcPr marL="42255" marR="42255" marT="0" marB="0"/>
                </a:tc>
                <a:tc>
                  <a:txBody>
                    <a:bodyPr/>
                    <a:lstStyle/>
                    <a:p>
                      <a:pPr algn="just">
                        <a:lnSpc>
                          <a:spcPct val="150000"/>
                        </a:lnSpc>
                        <a:spcAft>
                          <a:spcPts val="1000"/>
                        </a:spcAft>
                      </a:pPr>
                      <a:r>
                        <a:rPr lang="fr-FR" sz="2000" dirty="0">
                          <a:effectLst/>
                        </a:rPr>
                        <a:t>DECLARE-TIMI </a:t>
                      </a:r>
                      <a:r>
                        <a:rPr lang="fr-FR" sz="2000" dirty="0" smtClean="0">
                          <a:effectLst/>
                        </a:rPr>
                        <a:t>58</a:t>
                      </a:r>
                      <a:endParaRPr lang="fr-BE" sz="2000" dirty="0">
                        <a:effectLst/>
                        <a:latin typeface="Times New Roman" panose="02020603050405020304" pitchFamily="18" charset="0"/>
                        <a:ea typeface="Times New Roman" panose="02020603050405020304" pitchFamily="18" charset="0"/>
                      </a:endParaRPr>
                    </a:p>
                  </a:txBody>
                  <a:tcPr marL="42255" marR="42255" marT="0" marB="0"/>
                </a:tc>
                <a:extLst>
                  <a:ext uri="{0D108BD9-81ED-4DB2-BD59-A6C34878D82A}">
                    <a16:rowId xmlns="" xmlns:a16="http://schemas.microsoft.com/office/drawing/2014/main" val="1501662257"/>
                  </a:ext>
                </a:extLst>
              </a:tr>
              <a:tr h="169019">
                <a:tc>
                  <a:txBody>
                    <a:bodyPr/>
                    <a:lstStyle/>
                    <a:p>
                      <a:pPr algn="just">
                        <a:lnSpc>
                          <a:spcPct val="150000"/>
                        </a:lnSpc>
                        <a:spcAft>
                          <a:spcPts val="1000"/>
                        </a:spcAft>
                      </a:pPr>
                      <a:r>
                        <a:rPr lang="fr-FR" sz="1600">
                          <a:effectLst/>
                        </a:rPr>
                        <a:t>Suivi (années)</a:t>
                      </a:r>
                      <a:endParaRPr lang="fr-BE" sz="1600">
                        <a:effectLst/>
                        <a:latin typeface="Times New Roman" panose="02020603050405020304" pitchFamily="18" charset="0"/>
                        <a:ea typeface="Times New Roman" panose="02020603050405020304" pitchFamily="18" charset="0"/>
                      </a:endParaRPr>
                    </a:p>
                  </a:txBody>
                  <a:tcPr marL="42255" marR="42255" marT="0" marB="0"/>
                </a:tc>
                <a:tc>
                  <a:txBody>
                    <a:bodyPr/>
                    <a:lstStyle/>
                    <a:p>
                      <a:pPr algn="just">
                        <a:lnSpc>
                          <a:spcPct val="150000"/>
                        </a:lnSpc>
                        <a:spcAft>
                          <a:spcPts val="1000"/>
                        </a:spcAft>
                      </a:pPr>
                      <a:r>
                        <a:rPr lang="fr-FR" sz="1600" dirty="0">
                          <a:effectLst/>
                        </a:rPr>
                        <a:t>3,1</a:t>
                      </a:r>
                      <a:endParaRPr lang="fr-BE" sz="1600" dirty="0">
                        <a:effectLst/>
                        <a:latin typeface="Times New Roman" panose="02020603050405020304" pitchFamily="18" charset="0"/>
                        <a:ea typeface="Times New Roman" panose="02020603050405020304" pitchFamily="18" charset="0"/>
                      </a:endParaRPr>
                    </a:p>
                  </a:txBody>
                  <a:tcPr marL="42255" marR="42255" marT="0" marB="0"/>
                </a:tc>
                <a:tc>
                  <a:txBody>
                    <a:bodyPr/>
                    <a:lstStyle/>
                    <a:p>
                      <a:pPr algn="just">
                        <a:lnSpc>
                          <a:spcPct val="150000"/>
                        </a:lnSpc>
                        <a:spcAft>
                          <a:spcPts val="1000"/>
                        </a:spcAft>
                      </a:pPr>
                      <a:r>
                        <a:rPr lang="fr-FR" sz="1600">
                          <a:effectLst/>
                        </a:rPr>
                        <a:t>3,6</a:t>
                      </a:r>
                      <a:endParaRPr lang="fr-BE" sz="1600">
                        <a:effectLst/>
                        <a:latin typeface="Times New Roman" panose="02020603050405020304" pitchFamily="18" charset="0"/>
                        <a:ea typeface="Times New Roman" panose="02020603050405020304" pitchFamily="18" charset="0"/>
                      </a:endParaRPr>
                    </a:p>
                  </a:txBody>
                  <a:tcPr marL="42255" marR="42255" marT="0" marB="0"/>
                </a:tc>
                <a:tc>
                  <a:txBody>
                    <a:bodyPr/>
                    <a:lstStyle/>
                    <a:p>
                      <a:pPr algn="just">
                        <a:lnSpc>
                          <a:spcPct val="150000"/>
                        </a:lnSpc>
                        <a:spcAft>
                          <a:spcPts val="1000"/>
                        </a:spcAft>
                      </a:pPr>
                      <a:r>
                        <a:rPr lang="fr-FR" sz="1600" dirty="0">
                          <a:effectLst/>
                        </a:rPr>
                        <a:t>4,2</a:t>
                      </a:r>
                      <a:endParaRPr lang="fr-BE" sz="1600" dirty="0">
                        <a:effectLst/>
                        <a:latin typeface="Times New Roman" panose="02020603050405020304" pitchFamily="18" charset="0"/>
                        <a:ea typeface="Times New Roman" panose="02020603050405020304" pitchFamily="18" charset="0"/>
                      </a:endParaRPr>
                    </a:p>
                  </a:txBody>
                  <a:tcPr marL="42255" marR="42255" marT="0" marB="0"/>
                </a:tc>
                <a:extLst>
                  <a:ext uri="{0D108BD9-81ED-4DB2-BD59-A6C34878D82A}">
                    <a16:rowId xmlns="" xmlns:a16="http://schemas.microsoft.com/office/drawing/2014/main" val="693784328"/>
                  </a:ext>
                </a:extLst>
              </a:tr>
              <a:tr h="169019">
                <a:tc>
                  <a:txBody>
                    <a:bodyPr/>
                    <a:lstStyle/>
                    <a:p>
                      <a:pPr algn="just">
                        <a:lnSpc>
                          <a:spcPct val="150000"/>
                        </a:lnSpc>
                        <a:spcAft>
                          <a:spcPts val="1000"/>
                        </a:spcAft>
                      </a:pPr>
                      <a:r>
                        <a:rPr lang="fr-FR" sz="1600">
                          <a:effectLst/>
                        </a:rPr>
                        <a:t>Patients (n)</a:t>
                      </a:r>
                      <a:endParaRPr lang="fr-BE" sz="1600">
                        <a:effectLst/>
                        <a:latin typeface="Times New Roman" panose="02020603050405020304" pitchFamily="18" charset="0"/>
                        <a:ea typeface="Times New Roman" panose="02020603050405020304" pitchFamily="18" charset="0"/>
                      </a:endParaRPr>
                    </a:p>
                  </a:txBody>
                  <a:tcPr marL="42255" marR="42255" marT="0" marB="0"/>
                </a:tc>
                <a:tc>
                  <a:txBody>
                    <a:bodyPr/>
                    <a:lstStyle/>
                    <a:p>
                      <a:pPr algn="just">
                        <a:lnSpc>
                          <a:spcPct val="150000"/>
                        </a:lnSpc>
                        <a:spcAft>
                          <a:spcPts val="1000"/>
                        </a:spcAft>
                      </a:pPr>
                      <a:r>
                        <a:rPr lang="en-US" sz="1600">
                          <a:effectLst/>
                        </a:rPr>
                        <a:t>4.687 vs 2.333</a:t>
                      </a:r>
                      <a:endParaRPr lang="fr-BE" sz="1600">
                        <a:effectLst/>
                        <a:latin typeface="Times New Roman" panose="02020603050405020304" pitchFamily="18" charset="0"/>
                        <a:ea typeface="Times New Roman" panose="02020603050405020304" pitchFamily="18" charset="0"/>
                      </a:endParaRPr>
                    </a:p>
                  </a:txBody>
                  <a:tcPr marL="42255" marR="42255" marT="0" marB="0"/>
                </a:tc>
                <a:tc>
                  <a:txBody>
                    <a:bodyPr/>
                    <a:lstStyle/>
                    <a:p>
                      <a:pPr algn="just">
                        <a:lnSpc>
                          <a:spcPct val="150000"/>
                        </a:lnSpc>
                        <a:spcAft>
                          <a:spcPts val="1000"/>
                        </a:spcAft>
                      </a:pPr>
                      <a:r>
                        <a:rPr lang="fr-FR" sz="1600">
                          <a:effectLst/>
                        </a:rPr>
                        <a:t>5.795 vs 4.247</a:t>
                      </a:r>
                      <a:endParaRPr lang="fr-BE" sz="1600">
                        <a:effectLst/>
                        <a:latin typeface="Times New Roman" panose="02020603050405020304" pitchFamily="18" charset="0"/>
                        <a:ea typeface="Times New Roman" panose="02020603050405020304" pitchFamily="18" charset="0"/>
                      </a:endParaRPr>
                    </a:p>
                  </a:txBody>
                  <a:tcPr marL="42255" marR="42255" marT="0" marB="0"/>
                </a:tc>
                <a:tc>
                  <a:txBody>
                    <a:bodyPr/>
                    <a:lstStyle/>
                    <a:p>
                      <a:pPr algn="just">
                        <a:lnSpc>
                          <a:spcPct val="150000"/>
                        </a:lnSpc>
                        <a:spcAft>
                          <a:spcPts val="1000"/>
                        </a:spcAft>
                      </a:pPr>
                      <a:r>
                        <a:rPr lang="fr-FR" sz="1600" dirty="0">
                          <a:effectLst/>
                        </a:rPr>
                        <a:t>8.582 vs 8.578</a:t>
                      </a:r>
                      <a:endParaRPr lang="fr-BE" sz="1600" dirty="0">
                        <a:effectLst/>
                        <a:latin typeface="Times New Roman" panose="02020603050405020304" pitchFamily="18" charset="0"/>
                        <a:ea typeface="Times New Roman" panose="02020603050405020304" pitchFamily="18" charset="0"/>
                      </a:endParaRPr>
                    </a:p>
                  </a:txBody>
                  <a:tcPr marL="42255" marR="42255" marT="0" marB="0"/>
                </a:tc>
                <a:extLst>
                  <a:ext uri="{0D108BD9-81ED-4DB2-BD59-A6C34878D82A}">
                    <a16:rowId xmlns="" xmlns:a16="http://schemas.microsoft.com/office/drawing/2014/main" val="237181194"/>
                  </a:ext>
                </a:extLst>
              </a:tr>
              <a:tr h="507058">
                <a:tc>
                  <a:txBody>
                    <a:bodyPr/>
                    <a:lstStyle/>
                    <a:p>
                      <a:pPr algn="just">
                        <a:lnSpc>
                          <a:spcPct val="150000"/>
                        </a:lnSpc>
                        <a:spcAft>
                          <a:spcPts val="1000"/>
                        </a:spcAft>
                      </a:pPr>
                      <a:r>
                        <a:rPr lang="fr-FR" sz="1600" dirty="0">
                          <a:effectLst/>
                        </a:rPr>
                        <a:t>Prévention </a:t>
                      </a:r>
                      <a:r>
                        <a:rPr lang="fr-FR" sz="1600" dirty="0" smtClean="0">
                          <a:effectLst/>
                        </a:rPr>
                        <a:t>secondaire         </a:t>
                      </a:r>
                      <a:r>
                        <a:rPr lang="fr-FR" sz="1600" dirty="0">
                          <a:effectLst/>
                        </a:rPr>
                        <a:t>vs primaire (%)</a:t>
                      </a:r>
                      <a:endParaRPr lang="fr-BE" sz="1600" dirty="0">
                        <a:effectLst/>
                        <a:latin typeface="Times New Roman" panose="02020603050405020304" pitchFamily="18" charset="0"/>
                        <a:ea typeface="Times New Roman" panose="02020603050405020304" pitchFamily="18" charset="0"/>
                      </a:endParaRPr>
                    </a:p>
                  </a:txBody>
                  <a:tcPr marL="42255" marR="42255" marT="0" marB="0"/>
                </a:tc>
                <a:tc>
                  <a:txBody>
                    <a:bodyPr/>
                    <a:lstStyle/>
                    <a:p>
                      <a:pPr algn="just">
                        <a:lnSpc>
                          <a:spcPct val="150000"/>
                        </a:lnSpc>
                        <a:spcAft>
                          <a:spcPts val="1000"/>
                        </a:spcAft>
                      </a:pPr>
                      <a:r>
                        <a:rPr lang="en-US" sz="1600">
                          <a:effectLst/>
                        </a:rPr>
                        <a:t>&gt;99 vs &lt;1</a:t>
                      </a:r>
                      <a:endParaRPr lang="fr-BE" sz="1600">
                        <a:effectLst/>
                        <a:latin typeface="Times New Roman" panose="02020603050405020304" pitchFamily="18" charset="0"/>
                        <a:ea typeface="Times New Roman" panose="02020603050405020304" pitchFamily="18" charset="0"/>
                      </a:endParaRPr>
                    </a:p>
                  </a:txBody>
                  <a:tcPr marL="42255" marR="42255" marT="0" marB="0"/>
                </a:tc>
                <a:tc>
                  <a:txBody>
                    <a:bodyPr/>
                    <a:lstStyle/>
                    <a:p>
                      <a:pPr algn="just">
                        <a:lnSpc>
                          <a:spcPct val="150000"/>
                        </a:lnSpc>
                        <a:spcAft>
                          <a:spcPts val="1000"/>
                        </a:spcAft>
                      </a:pPr>
                      <a:r>
                        <a:rPr lang="fr-FR" sz="1600">
                          <a:effectLst/>
                        </a:rPr>
                        <a:t>65 vs 35</a:t>
                      </a:r>
                      <a:endParaRPr lang="fr-BE" sz="1600">
                        <a:effectLst/>
                        <a:latin typeface="Times New Roman" panose="02020603050405020304" pitchFamily="18" charset="0"/>
                        <a:ea typeface="Times New Roman" panose="02020603050405020304" pitchFamily="18" charset="0"/>
                      </a:endParaRPr>
                    </a:p>
                  </a:txBody>
                  <a:tcPr marL="42255" marR="42255" marT="0" marB="0"/>
                </a:tc>
                <a:tc>
                  <a:txBody>
                    <a:bodyPr/>
                    <a:lstStyle/>
                    <a:p>
                      <a:pPr algn="just">
                        <a:lnSpc>
                          <a:spcPct val="150000"/>
                        </a:lnSpc>
                        <a:spcAft>
                          <a:spcPts val="1000"/>
                        </a:spcAft>
                      </a:pPr>
                      <a:r>
                        <a:rPr lang="fr-FR" sz="1600" dirty="0">
                          <a:effectLst/>
                        </a:rPr>
                        <a:t>40 vs 60</a:t>
                      </a:r>
                      <a:endParaRPr lang="fr-BE" sz="1600" dirty="0">
                        <a:effectLst/>
                        <a:latin typeface="Times New Roman" panose="02020603050405020304" pitchFamily="18" charset="0"/>
                        <a:ea typeface="Times New Roman" panose="02020603050405020304" pitchFamily="18" charset="0"/>
                      </a:endParaRPr>
                    </a:p>
                  </a:txBody>
                  <a:tcPr marL="42255" marR="42255" marT="0" marB="0"/>
                </a:tc>
                <a:extLst>
                  <a:ext uri="{0D108BD9-81ED-4DB2-BD59-A6C34878D82A}">
                    <a16:rowId xmlns="" xmlns:a16="http://schemas.microsoft.com/office/drawing/2014/main" val="627187395"/>
                  </a:ext>
                </a:extLst>
              </a:tr>
              <a:tr h="338039">
                <a:tc>
                  <a:txBody>
                    <a:bodyPr/>
                    <a:lstStyle/>
                    <a:p>
                      <a:pPr algn="just">
                        <a:lnSpc>
                          <a:spcPct val="150000"/>
                        </a:lnSpc>
                        <a:spcAft>
                          <a:spcPts val="1000"/>
                        </a:spcAft>
                      </a:pPr>
                      <a:r>
                        <a:rPr lang="fr-FR" sz="1600">
                          <a:effectLst/>
                        </a:rPr>
                        <a:t>HbA1c moyenne (%)</a:t>
                      </a:r>
                      <a:endParaRPr lang="fr-BE" sz="1600">
                        <a:effectLst/>
                        <a:latin typeface="Times New Roman" panose="02020603050405020304" pitchFamily="18" charset="0"/>
                        <a:ea typeface="Times New Roman" panose="02020603050405020304" pitchFamily="18" charset="0"/>
                      </a:endParaRPr>
                    </a:p>
                  </a:txBody>
                  <a:tcPr marL="42255" marR="42255" marT="0" marB="0"/>
                </a:tc>
                <a:tc>
                  <a:txBody>
                    <a:bodyPr/>
                    <a:lstStyle/>
                    <a:p>
                      <a:pPr algn="just">
                        <a:lnSpc>
                          <a:spcPct val="150000"/>
                        </a:lnSpc>
                        <a:spcAft>
                          <a:spcPts val="1000"/>
                        </a:spcAft>
                      </a:pPr>
                      <a:r>
                        <a:rPr lang="en-US" sz="1600" dirty="0">
                          <a:effectLst/>
                        </a:rPr>
                        <a:t>8,1</a:t>
                      </a:r>
                      <a:endParaRPr lang="fr-BE" sz="1600" dirty="0">
                        <a:effectLst/>
                        <a:latin typeface="Times New Roman" panose="02020603050405020304" pitchFamily="18" charset="0"/>
                        <a:ea typeface="Times New Roman" panose="02020603050405020304" pitchFamily="18" charset="0"/>
                      </a:endParaRPr>
                    </a:p>
                  </a:txBody>
                  <a:tcPr marL="42255" marR="42255" marT="0" marB="0"/>
                </a:tc>
                <a:tc>
                  <a:txBody>
                    <a:bodyPr/>
                    <a:lstStyle/>
                    <a:p>
                      <a:pPr algn="just">
                        <a:lnSpc>
                          <a:spcPct val="150000"/>
                        </a:lnSpc>
                        <a:spcAft>
                          <a:spcPts val="1000"/>
                        </a:spcAft>
                      </a:pPr>
                      <a:r>
                        <a:rPr lang="fr-FR" sz="1600">
                          <a:effectLst/>
                        </a:rPr>
                        <a:t>8,2</a:t>
                      </a:r>
                      <a:endParaRPr lang="fr-BE" sz="1600">
                        <a:effectLst/>
                        <a:latin typeface="Times New Roman" panose="02020603050405020304" pitchFamily="18" charset="0"/>
                        <a:ea typeface="Times New Roman" panose="02020603050405020304" pitchFamily="18" charset="0"/>
                      </a:endParaRPr>
                    </a:p>
                  </a:txBody>
                  <a:tcPr marL="42255" marR="42255" marT="0" marB="0"/>
                </a:tc>
                <a:tc>
                  <a:txBody>
                    <a:bodyPr/>
                    <a:lstStyle/>
                    <a:p>
                      <a:pPr algn="just">
                        <a:lnSpc>
                          <a:spcPct val="150000"/>
                        </a:lnSpc>
                        <a:spcAft>
                          <a:spcPts val="1000"/>
                        </a:spcAft>
                      </a:pPr>
                      <a:r>
                        <a:rPr lang="fr-FR" sz="1600">
                          <a:effectLst/>
                        </a:rPr>
                        <a:t>8,3</a:t>
                      </a:r>
                      <a:endParaRPr lang="fr-BE" sz="1600">
                        <a:effectLst/>
                        <a:latin typeface="Times New Roman" panose="02020603050405020304" pitchFamily="18" charset="0"/>
                        <a:ea typeface="Times New Roman" panose="02020603050405020304" pitchFamily="18" charset="0"/>
                      </a:endParaRPr>
                    </a:p>
                  </a:txBody>
                  <a:tcPr marL="42255" marR="42255" marT="0" marB="0"/>
                </a:tc>
                <a:extLst>
                  <a:ext uri="{0D108BD9-81ED-4DB2-BD59-A6C34878D82A}">
                    <a16:rowId xmlns="" xmlns:a16="http://schemas.microsoft.com/office/drawing/2014/main" val="2012870117"/>
                  </a:ext>
                </a:extLst>
              </a:tr>
              <a:tr h="416288">
                <a:tc>
                  <a:txBody>
                    <a:bodyPr/>
                    <a:lstStyle/>
                    <a:p>
                      <a:pPr algn="just">
                        <a:lnSpc>
                          <a:spcPct val="150000"/>
                        </a:lnSpc>
                        <a:spcAft>
                          <a:spcPts val="1000"/>
                        </a:spcAft>
                      </a:pPr>
                      <a:r>
                        <a:rPr lang="fr-FR" sz="1600">
                          <a:effectLst/>
                        </a:rPr>
                        <a:t>Inhibiteur des SGLT2</a:t>
                      </a:r>
                      <a:endParaRPr lang="fr-BE" sz="1600">
                        <a:effectLst/>
                        <a:latin typeface="Times New Roman" panose="02020603050405020304" pitchFamily="18" charset="0"/>
                        <a:ea typeface="Times New Roman" panose="02020603050405020304" pitchFamily="18" charset="0"/>
                      </a:endParaRPr>
                    </a:p>
                  </a:txBody>
                  <a:tcPr marL="42255" marR="42255" marT="0" marB="0"/>
                </a:tc>
                <a:tc>
                  <a:txBody>
                    <a:bodyPr/>
                    <a:lstStyle/>
                    <a:p>
                      <a:pPr algn="just">
                        <a:lnSpc>
                          <a:spcPct val="150000"/>
                        </a:lnSpc>
                        <a:spcAft>
                          <a:spcPts val="1000"/>
                        </a:spcAft>
                      </a:pPr>
                      <a:r>
                        <a:rPr lang="fr-FR" sz="1800" dirty="0" smtClean="0">
                          <a:effectLst/>
                        </a:rPr>
                        <a:t>Empagliflozine</a:t>
                      </a:r>
                      <a:r>
                        <a:rPr lang="fr-BE" sz="1800" baseline="0" dirty="0" smtClean="0">
                          <a:effectLst/>
                        </a:rPr>
                        <a:t> </a:t>
                      </a:r>
                      <a:r>
                        <a:rPr lang="fr-FR" sz="1800" dirty="0" smtClean="0">
                          <a:effectLst/>
                        </a:rPr>
                        <a:t>10 </a:t>
                      </a:r>
                      <a:r>
                        <a:rPr lang="fr-FR" sz="1800" dirty="0">
                          <a:effectLst/>
                        </a:rPr>
                        <a:t>ou 25 </a:t>
                      </a:r>
                      <a:r>
                        <a:rPr lang="fr-FR" sz="1800" dirty="0" smtClean="0">
                          <a:effectLst/>
                        </a:rPr>
                        <a:t>mg</a:t>
                      </a:r>
                      <a:r>
                        <a:rPr lang="fr-FR" sz="1800" baseline="0" dirty="0" smtClean="0">
                          <a:effectLst/>
                        </a:rPr>
                        <a:t> </a:t>
                      </a:r>
                      <a:r>
                        <a:rPr lang="fr-FR" sz="1800" dirty="0" smtClean="0">
                          <a:effectLst/>
                          <a:latin typeface="Times New Roman" panose="02020603050405020304" pitchFamily="18" charset="0"/>
                          <a:ea typeface="Times New Roman" panose="02020603050405020304" pitchFamily="18" charset="0"/>
                        </a:rPr>
                        <a:t>(</a:t>
                      </a:r>
                      <a:r>
                        <a:rPr lang="fr-FR" sz="1800" dirty="0" err="1" smtClean="0">
                          <a:effectLst/>
                          <a:latin typeface="Times New Roman" panose="02020603050405020304" pitchFamily="18" charset="0"/>
                          <a:ea typeface="Times New Roman" panose="02020603050405020304" pitchFamily="18" charset="0"/>
                        </a:rPr>
                        <a:t>Jardiance</a:t>
                      </a:r>
                      <a:r>
                        <a:rPr lang="fr-FR" sz="1800" dirty="0" smtClean="0">
                          <a:effectLst/>
                          <a:latin typeface="Times New Roman" panose="02020603050405020304" pitchFamily="18" charset="0"/>
                          <a:ea typeface="Times New Roman" panose="02020603050405020304" pitchFamily="18" charset="0"/>
                        </a:rPr>
                        <a:t>®)</a:t>
                      </a:r>
                      <a:endParaRPr lang="fr-BE" sz="1800" dirty="0">
                        <a:effectLst/>
                        <a:latin typeface="Times New Roman" panose="02020603050405020304" pitchFamily="18" charset="0"/>
                        <a:ea typeface="Times New Roman" panose="02020603050405020304" pitchFamily="18" charset="0"/>
                      </a:endParaRPr>
                    </a:p>
                  </a:txBody>
                  <a:tcPr marL="42255" marR="42255" marT="0" marB="0"/>
                </a:tc>
                <a:tc>
                  <a:txBody>
                    <a:bodyPr/>
                    <a:lstStyle/>
                    <a:p>
                      <a:pPr algn="just">
                        <a:lnSpc>
                          <a:spcPct val="150000"/>
                        </a:lnSpc>
                        <a:spcAft>
                          <a:spcPts val="1000"/>
                        </a:spcAft>
                      </a:pPr>
                      <a:r>
                        <a:rPr lang="fr-FR" sz="1800" dirty="0" err="1" smtClean="0">
                          <a:effectLst/>
                        </a:rPr>
                        <a:t>Canagliflozine</a:t>
                      </a:r>
                      <a:r>
                        <a:rPr lang="fr-BE" sz="1800" baseline="0" dirty="0" smtClean="0">
                          <a:effectLst/>
                        </a:rPr>
                        <a:t> </a:t>
                      </a:r>
                      <a:r>
                        <a:rPr lang="fr-FR" sz="1800" dirty="0" smtClean="0">
                          <a:effectLst/>
                        </a:rPr>
                        <a:t>100-300 mg (</a:t>
                      </a:r>
                      <a:r>
                        <a:rPr lang="fr-FR" sz="1800" dirty="0" err="1" smtClean="0">
                          <a:effectLst/>
                        </a:rPr>
                        <a:t>Invokana</a:t>
                      </a:r>
                      <a:r>
                        <a:rPr lang="fr-FR" sz="1800" dirty="0" smtClean="0">
                          <a:effectLst/>
                          <a:latin typeface="Times New Roman" panose="02020603050405020304" pitchFamily="18" charset="0"/>
                          <a:ea typeface="Times New Roman" panose="02020603050405020304" pitchFamily="18" charset="0"/>
                        </a:rPr>
                        <a:t>®</a:t>
                      </a:r>
                      <a:r>
                        <a:rPr lang="fr-FR" sz="1800" dirty="0" smtClean="0">
                          <a:effectLst/>
                        </a:rPr>
                        <a:t>)</a:t>
                      </a:r>
                      <a:endParaRPr lang="fr-BE" sz="1800" dirty="0">
                        <a:effectLst/>
                        <a:latin typeface="Times New Roman" panose="02020603050405020304" pitchFamily="18" charset="0"/>
                        <a:ea typeface="Times New Roman" panose="02020603050405020304" pitchFamily="18" charset="0"/>
                      </a:endParaRPr>
                    </a:p>
                  </a:txBody>
                  <a:tcPr marL="42255" marR="42255" marT="0" marB="0"/>
                </a:tc>
                <a:tc>
                  <a:txBody>
                    <a:bodyPr/>
                    <a:lstStyle/>
                    <a:p>
                      <a:pPr algn="just">
                        <a:lnSpc>
                          <a:spcPct val="150000"/>
                        </a:lnSpc>
                        <a:spcAft>
                          <a:spcPts val="1000"/>
                        </a:spcAft>
                      </a:pPr>
                      <a:r>
                        <a:rPr lang="fr-FR" sz="1800" dirty="0" err="1" smtClean="0">
                          <a:effectLst/>
                        </a:rPr>
                        <a:t>Dapagliflozine</a:t>
                      </a:r>
                      <a:r>
                        <a:rPr lang="fr-BE" sz="1800" baseline="0" dirty="0" smtClean="0">
                          <a:effectLst/>
                        </a:rPr>
                        <a:t> </a:t>
                      </a:r>
                      <a:r>
                        <a:rPr lang="fr-FR" sz="1800" dirty="0" smtClean="0">
                          <a:effectLst/>
                        </a:rPr>
                        <a:t>10 mg       (</a:t>
                      </a:r>
                      <a:r>
                        <a:rPr lang="fr-FR" sz="1800" dirty="0" err="1" smtClean="0">
                          <a:effectLst/>
                        </a:rPr>
                        <a:t>Forxiga</a:t>
                      </a:r>
                      <a:r>
                        <a:rPr lang="fr-FR" sz="1800" dirty="0" smtClean="0">
                          <a:effectLst/>
                          <a:latin typeface="Times New Roman" panose="02020603050405020304" pitchFamily="18" charset="0"/>
                          <a:ea typeface="Times New Roman" panose="02020603050405020304" pitchFamily="18" charset="0"/>
                        </a:rPr>
                        <a:t>®</a:t>
                      </a:r>
                      <a:r>
                        <a:rPr lang="fr-FR" sz="1800" dirty="0" smtClean="0">
                          <a:effectLst/>
                        </a:rPr>
                        <a:t>)</a:t>
                      </a:r>
                      <a:endParaRPr lang="fr-BE" sz="1800" dirty="0">
                        <a:effectLst/>
                        <a:latin typeface="Times New Roman" panose="02020603050405020304" pitchFamily="18" charset="0"/>
                        <a:ea typeface="Times New Roman" panose="02020603050405020304" pitchFamily="18" charset="0"/>
                      </a:endParaRPr>
                    </a:p>
                  </a:txBody>
                  <a:tcPr marL="42255" marR="42255" marT="0" marB="0"/>
                </a:tc>
                <a:extLst>
                  <a:ext uri="{0D108BD9-81ED-4DB2-BD59-A6C34878D82A}">
                    <a16:rowId xmlns="" xmlns:a16="http://schemas.microsoft.com/office/drawing/2014/main" val="3034342812"/>
                  </a:ext>
                </a:extLst>
              </a:tr>
              <a:tr h="416288">
                <a:tc>
                  <a:txBody>
                    <a:bodyPr/>
                    <a:lstStyle/>
                    <a:p>
                      <a:pPr algn="just">
                        <a:lnSpc>
                          <a:spcPct val="150000"/>
                        </a:lnSpc>
                        <a:spcAft>
                          <a:spcPts val="1000"/>
                        </a:spcAft>
                      </a:pPr>
                      <a:r>
                        <a:rPr lang="fr-FR" sz="1600">
                          <a:effectLst/>
                        </a:rPr>
                        <a:t>Critère CV composite</a:t>
                      </a:r>
                      <a:endParaRPr lang="fr-BE" sz="1600">
                        <a:effectLst/>
                        <a:latin typeface="Times New Roman" panose="02020603050405020304" pitchFamily="18" charset="0"/>
                        <a:ea typeface="Times New Roman" panose="02020603050405020304" pitchFamily="18" charset="0"/>
                      </a:endParaRPr>
                    </a:p>
                  </a:txBody>
                  <a:tcPr marL="42255" marR="42255" marT="0" marB="0"/>
                </a:tc>
                <a:tc>
                  <a:txBody>
                    <a:bodyPr/>
                    <a:lstStyle/>
                    <a:p>
                      <a:pPr algn="ctr">
                        <a:lnSpc>
                          <a:spcPct val="150000"/>
                        </a:lnSpc>
                        <a:spcAft>
                          <a:spcPts val="0"/>
                        </a:spcAft>
                      </a:pPr>
                      <a:r>
                        <a:rPr lang="fr-BE" sz="1600" dirty="0">
                          <a:effectLst/>
                        </a:rPr>
                        <a:t>0,86 (</a:t>
                      </a:r>
                      <a:r>
                        <a:rPr lang="fr-BE" sz="1600" dirty="0" smtClean="0">
                          <a:effectLst/>
                        </a:rPr>
                        <a:t>0,74–0,99)</a:t>
                      </a:r>
                      <a:r>
                        <a:rPr lang="fr-BE" sz="1600" baseline="0" dirty="0" smtClean="0">
                          <a:effectLst/>
                        </a:rPr>
                        <a:t> </a:t>
                      </a:r>
                      <a:r>
                        <a:rPr lang="fr-BE" sz="1600" dirty="0" smtClean="0">
                          <a:effectLst/>
                        </a:rPr>
                        <a:t>P&lt;0,001</a:t>
                      </a:r>
                      <a:endParaRPr lang="fr-BE" sz="1600" dirty="0">
                        <a:effectLst/>
                        <a:latin typeface="Times New Roman" panose="02020603050405020304" pitchFamily="18" charset="0"/>
                        <a:ea typeface="Times New Roman" panose="02020603050405020304" pitchFamily="18" charset="0"/>
                      </a:endParaRPr>
                    </a:p>
                  </a:txBody>
                  <a:tcPr marL="42255" marR="42255" marT="0" marB="0"/>
                </a:tc>
                <a:tc>
                  <a:txBody>
                    <a:bodyPr/>
                    <a:lstStyle/>
                    <a:p>
                      <a:pPr algn="just">
                        <a:lnSpc>
                          <a:spcPct val="150000"/>
                        </a:lnSpc>
                        <a:spcAft>
                          <a:spcPts val="1000"/>
                        </a:spcAft>
                      </a:pPr>
                      <a:r>
                        <a:rPr lang="fr-FR" sz="1600" dirty="0">
                          <a:effectLst/>
                        </a:rPr>
                        <a:t>0,86 (</a:t>
                      </a:r>
                      <a:r>
                        <a:rPr lang="fr-FR" sz="1600" dirty="0" smtClean="0">
                          <a:effectLst/>
                        </a:rPr>
                        <a:t>0,75-0,97)</a:t>
                      </a:r>
                      <a:r>
                        <a:rPr lang="fr-BE" sz="1600" baseline="0" dirty="0" smtClean="0">
                          <a:effectLst/>
                        </a:rPr>
                        <a:t> </a:t>
                      </a:r>
                      <a:r>
                        <a:rPr lang="fr-FR" sz="1600" dirty="0" smtClean="0">
                          <a:effectLst/>
                        </a:rPr>
                        <a:t>P=0,02</a:t>
                      </a:r>
                      <a:endParaRPr lang="fr-BE" sz="1600" dirty="0">
                        <a:effectLst/>
                        <a:latin typeface="Times New Roman" panose="02020603050405020304" pitchFamily="18" charset="0"/>
                        <a:ea typeface="Times New Roman" panose="02020603050405020304" pitchFamily="18" charset="0"/>
                      </a:endParaRPr>
                    </a:p>
                  </a:txBody>
                  <a:tcPr marL="42255" marR="42255" marT="0" marB="0"/>
                </a:tc>
                <a:tc>
                  <a:txBody>
                    <a:bodyPr/>
                    <a:lstStyle/>
                    <a:p>
                      <a:pPr algn="just">
                        <a:lnSpc>
                          <a:spcPct val="150000"/>
                        </a:lnSpc>
                        <a:spcAft>
                          <a:spcPts val="1000"/>
                        </a:spcAft>
                      </a:pPr>
                      <a:r>
                        <a:rPr lang="fr-FR" sz="1600" dirty="0">
                          <a:effectLst/>
                        </a:rPr>
                        <a:t>0,93 (</a:t>
                      </a:r>
                      <a:r>
                        <a:rPr lang="fr-FR" sz="1600" dirty="0" smtClean="0">
                          <a:effectLst/>
                        </a:rPr>
                        <a:t>0,84-1,03)</a:t>
                      </a:r>
                      <a:r>
                        <a:rPr lang="fr-BE" sz="1600" baseline="0" dirty="0" smtClean="0">
                          <a:effectLst/>
                        </a:rPr>
                        <a:t> </a:t>
                      </a:r>
                      <a:r>
                        <a:rPr lang="fr-FR" sz="1600" dirty="0" smtClean="0">
                          <a:effectLst/>
                        </a:rPr>
                        <a:t>P=0,17 </a:t>
                      </a:r>
                      <a:r>
                        <a:rPr lang="fr-FR" sz="1600" dirty="0">
                          <a:effectLst/>
                        </a:rPr>
                        <a:t>(**)</a:t>
                      </a:r>
                      <a:endParaRPr lang="fr-BE" sz="1600" dirty="0">
                        <a:effectLst/>
                        <a:latin typeface="Times New Roman" panose="02020603050405020304" pitchFamily="18" charset="0"/>
                        <a:ea typeface="Times New Roman" panose="02020603050405020304" pitchFamily="18" charset="0"/>
                      </a:endParaRPr>
                    </a:p>
                  </a:txBody>
                  <a:tcPr marL="42255" marR="42255" marT="0" marB="0"/>
                </a:tc>
                <a:extLst>
                  <a:ext uri="{0D108BD9-81ED-4DB2-BD59-A6C34878D82A}">
                    <a16:rowId xmlns="" xmlns:a16="http://schemas.microsoft.com/office/drawing/2014/main" val="406643835"/>
                  </a:ext>
                </a:extLst>
              </a:tr>
              <a:tr h="416288">
                <a:tc>
                  <a:txBody>
                    <a:bodyPr/>
                    <a:lstStyle/>
                    <a:p>
                      <a:pPr algn="just">
                        <a:lnSpc>
                          <a:spcPct val="150000"/>
                        </a:lnSpc>
                        <a:spcAft>
                          <a:spcPts val="1000"/>
                        </a:spcAft>
                      </a:pPr>
                      <a:r>
                        <a:rPr lang="fr-FR" sz="1600">
                          <a:effectLst/>
                        </a:rPr>
                        <a:t>Infarctus du myocarde</a:t>
                      </a:r>
                      <a:endParaRPr lang="fr-BE" sz="1600">
                        <a:effectLst/>
                        <a:latin typeface="Times New Roman" panose="02020603050405020304" pitchFamily="18" charset="0"/>
                        <a:ea typeface="Times New Roman" panose="02020603050405020304" pitchFamily="18" charset="0"/>
                      </a:endParaRPr>
                    </a:p>
                  </a:txBody>
                  <a:tcPr marL="42255" marR="42255" marT="0" marB="0"/>
                </a:tc>
                <a:tc>
                  <a:txBody>
                    <a:bodyPr/>
                    <a:lstStyle/>
                    <a:p>
                      <a:pPr algn="ctr">
                        <a:lnSpc>
                          <a:spcPct val="150000"/>
                        </a:lnSpc>
                        <a:spcAft>
                          <a:spcPts val="0"/>
                        </a:spcAft>
                      </a:pPr>
                      <a:r>
                        <a:rPr lang="fr-BE" sz="1600" dirty="0">
                          <a:effectLst/>
                        </a:rPr>
                        <a:t>0,87 (</a:t>
                      </a:r>
                      <a:r>
                        <a:rPr lang="fr-BE" sz="1600" dirty="0" smtClean="0">
                          <a:effectLst/>
                        </a:rPr>
                        <a:t>0,70–1,09)</a:t>
                      </a:r>
                      <a:r>
                        <a:rPr lang="fr-BE" sz="1600" baseline="0" dirty="0" smtClean="0">
                          <a:effectLst/>
                        </a:rPr>
                        <a:t> </a:t>
                      </a:r>
                      <a:r>
                        <a:rPr lang="fr-BE" sz="1600" dirty="0" smtClean="0">
                          <a:effectLst/>
                        </a:rPr>
                        <a:t>P=0,23</a:t>
                      </a:r>
                      <a:endParaRPr lang="fr-BE" sz="1600" dirty="0">
                        <a:effectLst/>
                        <a:latin typeface="Times New Roman" panose="02020603050405020304" pitchFamily="18" charset="0"/>
                        <a:ea typeface="Times New Roman" panose="02020603050405020304" pitchFamily="18" charset="0"/>
                      </a:endParaRPr>
                    </a:p>
                  </a:txBody>
                  <a:tcPr marL="42255" marR="42255" marT="0" marB="0"/>
                </a:tc>
                <a:tc>
                  <a:txBody>
                    <a:bodyPr/>
                    <a:lstStyle/>
                    <a:p>
                      <a:pPr algn="just">
                        <a:lnSpc>
                          <a:spcPct val="150000"/>
                        </a:lnSpc>
                        <a:spcAft>
                          <a:spcPts val="1000"/>
                        </a:spcAft>
                      </a:pPr>
                      <a:r>
                        <a:rPr lang="fr-FR" sz="1600" dirty="0">
                          <a:effectLst/>
                        </a:rPr>
                        <a:t>0,85 (</a:t>
                      </a:r>
                      <a:r>
                        <a:rPr lang="fr-FR" sz="1600" dirty="0" smtClean="0">
                          <a:effectLst/>
                        </a:rPr>
                        <a:t>0,69-1,05)</a:t>
                      </a:r>
                      <a:r>
                        <a:rPr lang="fr-BE" sz="1600" baseline="0" dirty="0" smtClean="0">
                          <a:effectLst/>
                        </a:rPr>
                        <a:t> </a:t>
                      </a:r>
                      <a:r>
                        <a:rPr lang="fr-FR" sz="1600" dirty="0" smtClean="0">
                          <a:effectLst/>
                        </a:rPr>
                        <a:t>P=NT</a:t>
                      </a:r>
                      <a:endParaRPr lang="fr-BE" sz="1600" dirty="0">
                        <a:effectLst/>
                        <a:latin typeface="Times New Roman" panose="02020603050405020304" pitchFamily="18" charset="0"/>
                        <a:ea typeface="Times New Roman" panose="02020603050405020304" pitchFamily="18" charset="0"/>
                      </a:endParaRPr>
                    </a:p>
                  </a:txBody>
                  <a:tcPr marL="42255" marR="42255" marT="0" marB="0"/>
                </a:tc>
                <a:tc>
                  <a:txBody>
                    <a:bodyPr/>
                    <a:lstStyle/>
                    <a:p>
                      <a:pPr algn="just">
                        <a:lnSpc>
                          <a:spcPct val="150000"/>
                        </a:lnSpc>
                        <a:spcAft>
                          <a:spcPts val="1000"/>
                        </a:spcAft>
                      </a:pPr>
                      <a:r>
                        <a:rPr lang="fr-FR" sz="1600" dirty="0">
                          <a:effectLst/>
                        </a:rPr>
                        <a:t>0,89 (</a:t>
                      </a:r>
                      <a:r>
                        <a:rPr lang="fr-FR" sz="1600" dirty="0" smtClean="0">
                          <a:effectLst/>
                        </a:rPr>
                        <a:t>0,77-1,01)</a:t>
                      </a:r>
                      <a:r>
                        <a:rPr lang="fr-BE" sz="1600" baseline="0" dirty="0" smtClean="0">
                          <a:effectLst/>
                        </a:rPr>
                        <a:t> </a:t>
                      </a:r>
                      <a:r>
                        <a:rPr lang="fr-FR" sz="1600" dirty="0" smtClean="0">
                          <a:effectLst/>
                        </a:rPr>
                        <a:t>P=NT</a:t>
                      </a:r>
                      <a:endParaRPr lang="fr-BE" sz="1600" dirty="0">
                        <a:effectLst/>
                        <a:latin typeface="Times New Roman" panose="02020603050405020304" pitchFamily="18" charset="0"/>
                        <a:ea typeface="Times New Roman" panose="02020603050405020304" pitchFamily="18" charset="0"/>
                      </a:endParaRPr>
                    </a:p>
                  </a:txBody>
                  <a:tcPr marL="42255" marR="42255" marT="0" marB="0"/>
                </a:tc>
                <a:extLst>
                  <a:ext uri="{0D108BD9-81ED-4DB2-BD59-A6C34878D82A}">
                    <a16:rowId xmlns="" xmlns:a16="http://schemas.microsoft.com/office/drawing/2014/main" val="1459696208"/>
                  </a:ext>
                </a:extLst>
              </a:tr>
              <a:tr h="416288">
                <a:tc>
                  <a:txBody>
                    <a:bodyPr/>
                    <a:lstStyle/>
                    <a:p>
                      <a:pPr algn="just">
                        <a:lnSpc>
                          <a:spcPct val="150000"/>
                        </a:lnSpc>
                        <a:spcAft>
                          <a:spcPts val="1000"/>
                        </a:spcAft>
                      </a:pPr>
                      <a:r>
                        <a:rPr lang="fr-FR" sz="1600">
                          <a:effectLst/>
                        </a:rPr>
                        <a:t>AVC</a:t>
                      </a:r>
                      <a:endParaRPr lang="fr-BE" sz="1600">
                        <a:effectLst/>
                        <a:latin typeface="Times New Roman" panose="02020603050405020304" pitchFamily="18" charset="0"/>
                        <a:ea typeface="Times New Roman" panose="02020603050405020304" pitchFamily="18" charset="0"/>
                      </a:endParaRPr>
                    </a:p>
                  </a:txBody>
                  <a:tcPr marL="42255" marR="42255" marT="0" marB="0"/>
                </a:tc>
                <a:tc>
                  <a:txBody>
                    <a:bodyPr/>
                    <a:lstStyle/>
                    <a:p>
                      <a:pPr algn="ctr">
                        <a:lnSpc>
                          <a:spcPct val="150000"/>
                        </a:lnSpc>
                        <a:spcAft>
                          <a:spcPts val="0"/>
                        </a:spcAft>
                      </a:pPr>
                      <a:r>
                        <a:rPr lang="fr-BE" sz="1600" dirty="0">
                          <a:effectLst/>
                        </a:rPr>
                        <a:t>1,18 (</a:t>
                      </a:r>
                      <a:r>
                        <a:rPr lang="fr-BE" sz="1600" dirty="0" smtClean="0">
                          <a:effectLst/>
                        </a:rPr>
                        <a:t>0,89–1,56)</a:t>
                      </a:r>
                      <a:r>
                        <a:rPr lang="fr-BE" sz="1600" baseline="0" dirty="0" smtClean="0">
                          <a:effectLst/>
                        </a:rPr>
                        <a:t> </a:t>
                      </a:r>
                      <a:r>
                        <a:rPr lang="fr-BE" sz="1600" dirty="0" smtClean="0">
                          <a:effectLst/>
                        </a:rPr>
                        <a:t>P=0,26</a:t>
                      </a:r>
                      <a:endParaRPr lang="fr-BE" sz="1600" dirty="0">
                        <a:effectLst/>
                        <a:latin typeface="Times New Roman" panose="02020603050405020304" pitchFamily="18" charset="0"/>
                        <a:ea typeface="Times New Roman" panose="02020603050405020304" pitchFamily="18" charset="0"/>
                      </a:endParaRPr>
                    </a:p>
                  </a:txBody>
                  <a:tcPr marL="42255" marR="42255" marT="0" marB="0"/>
                </a:tc>
                <a:tc>
                  <a:txBody>
                    <a:bodyPr/>
                    <a:lstStyle/>
                    <a:p>
                      <a:pPr algn="just">
                        <a:lnSpc>
                          <a:spcPct val="150000"/>
                        </a:lnSpc>
                        <a:spcAft>
                          <a:spcPts val="1000"/>
                        </a:spcAft>
                      </a:pPr>
                      <a:r>
                        <a:rPr lang="fr-FR" sz="1600" dirty="0">
                          <a:effectLst/>
                        </a:rPr>
                        <a:t>0,87 (</a:t>
                      </a:r>
                      <a:r>
                        <a:rPr lang="fr-FR" sz="1600" dirty="0" smtClean="0">
                          <a:effectLst/>
                        </a:rPr>
                        <a:t>0,69-1,09)</a:t>
                      </a:r>
                      <a:r>
                        <a:rPr lang="fr-BE" sz="1600" baseline="0" dirty="0" smtClean="0">
                          <a:effectLst/>
                        </a:rPr>
                        <a:t> </a:t>
                      </a:r>
                      <a:r>
                        <a:rPr lang="fr-FR" sz="1600" dirty="0" smtClean="0">
                          <a:effectLst/>
                        </a:rPr>
                        <a:t>P=NT</a:t>
                      </a:r>
                      <a:endParaRPr lang="fr-BE" sz="1600" dirty="0">
                        <a:effectLst/>
                        <a:latin typeface="Times New Roman" panose="02020603050405020304" pitchFamily="18" charset="0"/>
                        <a:ea typeface="Times New Roman" panose="02020603050405020304" pitchFamily="18" charset="0"/>
                      </a:endParaRPr>
                    </a:p>
                  </a:txBody>
                  <a:tcPr marL="42255" marR="42255" marT="0" marB="0"/>
                </a:tc>
                <a:tc>
                  <a:txBody>
                    <a:bodyPr/>
                    <a:lstStyle/>
                    <a:p>
                      <a:pPr algn="just">
                        <a:lnSpc>
                          <a:spcPct val="150000"/>
                        </a:lnSpc>
                        <a:spcAft>
                          <a:spcPts val="1000"/>
                        </a:spcAft>
                      </a:pPr>
                      <a:r>
                        <a:rPr lang="fr-FR" sz="1600" dirty="0">
                          <a:effectLst/>
                        </a:rPr>
                        <a:t>1,01 (</a:t>
                      </a:r>
                      <a:r>
                        <a:rPr lang="fr-FR" sz="1600" dirty="0" smtClean="0">
                          <a:effectLst/>
                        </a:rPr>
                        <a:t>0,84-1,21)</a:t>
                      </a:r>
                      <a:r>
                        <a:rPr lang="fr-BE" sz="1600" baseline="0" dirty="0" smtClean="0">
                          <a:effectLst/>
                        </a:rPr>
                        <a:t> </a:t>
                      </a:r>
                      <a:r>
                        <a:rPr lang="fr-FR" sz="1600" dirty="0" smtClean="0">
                          <a:effectLst/>
                        </a:rPr>
                        <a:t>P=NT</a:t>
                      </a:r>
                      <a:endParaRPr lang="fr-BE" sz="1600" dirty="0">
                        <a:effectLst/>
                        <a:latin typeface="Times New Roman" panose="02020603050405020304" pitchFamily="18" charset="0"/>
                        <a:ea typeface="Times New Roman" panose="02020603050405020304" pitchFamily="18" charset="0"/>
                      </a:endParaRPr>
                    </a:p>
                  </a:txBody>
                  <a:tcPr marL="42255" marR="42255" marT="0" marB="0"/>
                </a:tc>
                <a:extLst>
                  <a:ext uri="{0D108BD9-81ED-4DB2-BD59-A6C34878D82A}">
                    <a16:rowId xmlns="" xmlns:a16="http://schemas.microsoft.com/office/drawing/2014/main" val="814812540"/>
                  </a:ext>
                </a:extLst>
              </a:tr>
              <a:tr h="507058">
                <a:tc>
                  <a:txBody>
                    <a:bodyPr/>
                    <a:lstStyle/>
                    <a:p>
                      <a:pPr algn="just">
                        <a:lnSpc>
                          <a:spcPct val="150000"/>
                        </a:lnSpc>
                        <a:spcAft>
                          <a:spcPts val="1000"/>
                        </a:spcAft>
                      </a:pPr>
                      <a:r>
                        <a:rPr lang="fr-FR" sz="1600" dirty="0">
                          <a:effectLst/>
                        </a:rPr>
                        <a:t>Hospitalisation </a:t>
                      </a:r>
                      <a:r>
                        <a:rPr lang="fr-FR" sz="1600" dirty="0" smtClean="0">
                          <a:effectLst/>
                        </a:rPr>
                        <a:t>pour </a:t>
                      </a:r>
                      <a:r>
                        <a:rPr lang="fr-FR" sz="1600" dirty="0">
                          <a:effectLst/>
                        </a:rPr>
                        <a:t>insuffisance cardiaque</a:t>
                      </a:r>
                      <a:endParaRPr lang="fr-BE" sz="1600" dirty="0">
                        <a:effectLst/>
                        <a:latin typeface="Times New Roman" panose="02020603050405020304" pitchFamily="18" charset="0"/>
                        <a:ea typeface="Times New Roman" panose="02020603050405020304" pitchFamily="18" charset="0"/>
                      </a:endParaRPr>
                    </a:p>
                  </a:txBody>
                  <a:tcPr marL="42255" marR="42255" marT="0" marB="0"/>
                </a:tc>
                <a:tc>
                  <a:txBody>
                    <a:bodyPr/>
                    <a:lstStyle/>
                    <a:p>
                      <a:pPr algn="ctr">
                        <a:lnSpc>
                          <a:spcPct val="150000"/>
                        </a:lnSpc>
                        <a:spcAft>
                          <a:spcPts val="0"/>
                        </a:spcAft>
                      </a:pPr>
                      <a:r>
                        <a:rPr lang="fr-BE" sz="1600" dirty="0">
                          <a:effectLst/>
                        </a:rPr>
                        <a:t>0,65 (</a:t>
                      </a:r>
                      <a:r>
                        <a:rPr lang="fr-BE" sz="1600" dirty="0" smtClean="0">
                          <a:effectLst/>
                        </a:rPr>
                        <a:t>0,50–0,85)</a:t>
                      </a:r>
                      <a:r>
                        <a:rPr lang="fr-BE" sz="1600" baseline="0" dirty="0" smtClean="0">
                          <a:effectLst/>
                        </a:rPr>
                        <a:t> </a:t>
                      </a:r>
                      <a:r>
                        <a:rPr lang="fr-BE" sz="1600" dirty="0" smtClean="0">
                          <a:effectLst/>
                        </a:rPr>
                        <a:t>P=0,002</a:t>
                      </a:r>
                      <a:endParaRPr lang="fr-BE" sz="1600" dirty="0">
                        <a:effectLst/>
                        <a:latin typeface="Times New Roman" panose="02020603050405020304" pitchFamily="18" charset="0"/>
                        <a:ea typeface="Times New Roman" panose="02020603050405020304" pitchFamily="18" charset="0"/>
                      </a:endParaRPr>
                    </a:p>
                  </a:txBody>
                  <a:tcPr marL="42255" marR="42255" marT="0" marB="0"/>
                </a:tc>
                <a:tc>
                  <a:txBody>
                    <a:bodyPr/>
                    <a:lstStyle/>
                    <a:p>
                      <a:pPr algn="just">
                        <a:lnSpc>
                          <a:spcPct val="150000"/>
                        </a:lnSpc>
                        <a:spcAft>
                          <a:spcPts val="1000"/>
                        </a:spcAft>
                      </a:pPr>
                      <a:r>
                        <a:rPr lang="fr-FR" sz="1600" dirty="0">
                          <a:effectLst/>
                        </a:rPr>
                        <a:t>0,78 (0,67-0,91) </a:t>
                      </a:r>
                      <a:r>
                        <a:rPr lang="fr-FR" sz="1600" dirty="0" smtClean="0">
                          <a:effectLst/>
                        </a:rPr>
                        <a:t>P=NT </a:t>
                      </a:r>
                      <a:r>
                        <a:rPr lang="fr-FR" sz="1600" dirty="0">
                          <a:effectLst/>
                        </a:rPr>
                        <a:t>(*)</a:t>
                      </a:r>
                      <a:endParaRPr lang="fr-BE" sz="1600" dirty="0">
                        <a:effectLst/>
                        <a:latin typeface="Times New Roman" panose="02020603050405020304" pitchFamily="18" charset="0"/>
                        <a:ea typeface="Times New Roman" panose="02020603050405020304" pitchFamily="18" charset="0"/>
                      </a:endParaRPr>
                    </a:p>
                  </a:txBody>
                  <a:tcPr marL="42255" marR="42255" marT="0" marB="0"/>
                </a:tc>
                <a:tc>
                  <a:txBody>
                    <a:bodyPr/>
                    <a:lstStyle/>
                    <a:p>
                      <a:pPr algn="just">
                        <a:lnSpc>
                          <a:spcPct val="150000"/>
                        </a:lnSpc>
                        <a:spcAft>
                          <a:spcPts val="1000"/>
                        </a:spcAft>
                      </a:pPr>
                      <a:r>
                        <a:rPr lang="fr-FR" sz="1600" dirty="0">
                          <a:effectLst/>
                        </a:rPr>
                        <a:t>0,73 (</a:t>
                      </a:r>
                      <a:r>
                        <a:rPr lang="fr-FR" sz="1600" dirty="0" smtClean="0">
                          <a:effectLst/>
                        </a:rPr>
                        <a:t>0,61-0,88)</a:t>
                      </a:r>
                      <a:r>
                        <a:rPr lang="fr-BE" sz="1600" baseline="0" dirty="0" smtClean="0">
                          <a:effectLst/>
                        </a:rPr>
                        <a:t> </a:t>
                      </a:r>
                      <a:r>
                        <a:rPr lang="fr-FR" sz="1600" dirty="0" smtClean="0">
                          <a:effectLst/>
                        </a:rPr>
                        <a:t>P=NT</a:t>
                      </a:r>
                      <a:endParaRPr lang="fr-BE" sz="1600" dirty="0">
                        <a:effectLst/>
                        <a:latin typeface="Times New Roman" panose="02020603050405020304" pitchFamily="18" charset="0"/>
                        <a:ea typeface="Times New Roman" panose="02020603050405020304" pitchFamily="18" charset="0"/>
                      </a:endParaRPr>
                    </a:p>
                  </a:txBody>
                  <a:tcPr marL="42255" marR="42255" marT="0" marB="0"/>
                </a:tc>
                <a:extLst>
                  <a:ext uri="{0D108BD9-81ED-4DB2-BD59-A6C34878D82A}">
                    <a16:rowId xmlns="" xmlns:a16="http://schemas.microsoft.com/office/drawing/2014/main" val="3707076464"/>
                  </a:ext>
                </a:extLst>
              </a:tr>
              <a:tr h="416288">
                <a:tc>
                  <a:txBody>
                    <a:bodyPr/>
                    <a:lstStyle/>
                    <a:p>
                      <a:pPr algn="just">
                        <a:lnSpc>
                          <a:spcPct val="150000"/>
                        </a:lnSpc>
                        <a:spcAft>
                          <a:spcPts val="1000"/>
                        </a:spcAft>
                      </a:pPr>
                      <a:r>
                        <a:rPr lang="fr-FR" sz="1600">
                          <a:effectLst/>
                        </a:rPr>
                        <a:t>Mortalité CV</a:t>
                      </a:r>
                      <a:endParaRPr lang="fr-BE" sz="1600">
                        <a:effectLst/>
                        <a:latin typeface="Times New Roman" panose="02020603050405020304" pitchFamily="18" charset="0"/>
                        <a:ea typeface="Times New Roman" panose="02020603050405020304" pitchFamily="18" charset="0"/>
                      </a:endParaRPr>
                    </a:p>
                  </a:txBody>
                  <a:tcPr marL="42255" marR="42255" marT="0" marB="0"/>
                </a:tc>
                <a:tc>
                  <a:txBody>
                    <a:bodyPr/>
                    <a:lstStyle/>
                    <a:p>
                      <a:pPr algn="ctr">
                        <a:lnSpc>
                          <a:spcPct val="150000"/>
                        </a:lnSpc>
                        <a:spcAft>
                          <a:spcPts val="0"/>
                        </a:spcAft>
                      </a:pPr>
                      <a:r>
                        <a:rPr lang="fr-BE" sz="1600" dirty="0">
                          <a:effectLst/>
                        </a:rPr>
                        <a:t>0,62 (</a:t>
                      </a:r>
                      <a:r>
                        <a:rPr lang="fr-BE" sz="1600" dirty="0" smtClean="0">
                          <a:effectLst/>
                        </a:rPr>
                        <a:t>0,49–0,77)</a:t>
                      </a:r>
                      <a:r>
                        <a:rPr lang="fr-BE" sz="1600" baseline="0" dirty="0" smtClean="0">
                          <a:effectLst/>
                        </a:rPr>
                        <a:t> </a:t>
                      </a:r>
                      <a:r>
                        <a:rPr lang="fr-BE" sz="1600" dirty="0" smtClean="0">
                          <a:effectLst/>
                        </a:rPr>
                        <a:t>P&lt;0,001</a:t>
                      </a:r>
                      <a:endParaRPr lang="fr-BE" sz="1600" dirty="0">
                        <a:effectLst/>
                        <a:latin typeface="Times New Roman" panose="02020603050405020304" pitchFamily="18" charset="0"/>
                        <a:ea typeface="Times New Roman" panose="02020603050405020304" pitchFamily="18" charset="0"/>
                      </a:endParaRPr>
                    </a:p>
                  </a:txBody>
                  <a:tcPr marL="42255" marR="42255" marT="0" marB="0"/>
                </a:tc>
                <a:tc>
                  <a:txBody>
                    <a:bodyPr/>
                    <a:lstStyle/>
                    <a:p>
                      <a:pPr algn="just">
                        <a:lnSpc>
                          <a:spcPct val="150000"/>
                        </a:lnSpc>
                        <a:spcAft>
                          <a:spcPts val="1000"/>
                        </a:spcAft>
                      </a:pPr>
                      <a:r>
                        <a:rPr lang="fr-FR" sz="1600" dirty="0">
                          <a:effectLst/>
                        </a:rPr>
                        <a:t>0,87 (</a:t>
                      </a:r>
                      <a:r>
                        <a:rPr lang="fr-FR" sz="1600" dirty="0" smtClean="0">
                          <a:effectLst/>
                        </a:rPr>
                        <a:t>0,72-1,06)</a:t>
                      </a:r>
                      <a:r>
                        <a:rPr lang="fr-BE" sz="1600" baseline="0" dirty="0" smtClean="0">
                          <a:effectLst/>
                        </a:rPr>
                        <a:t> P=</a:t>
                      </a:r>
                      <a:r>
                        <a:rPr lang="fr-FR" sz="1600" dirty="0" smtClean="0">
                          <a:effectLst/>
                        </a:rPr>
                        <a:t>NT</a:t>
                      </a:r>
                      <a:endParaRPr lang="fr-BE" sz="1600" dirty="0">
                        <a:effectLst/>
                        <a:latin typeface="Times New Roman" panose="02020603050405020304" pitchFamily="18" charset="0"/>
                        <a:ea typeface="Times New Roman" panose="02020603050405020304" pitchFamily="18" charset="0"/>
                      </a:endParaRPr>
                    </a:p>
                  </a:txBody>
                  <a:tcPr marL="42255" marR="42255" marT="0" marB="0"/>
                </a:tc>
                <a:tc>
                  <a:txBody>
                    <a:bodyPr/>
                    <a:lstStyle/>
                    <a:p>
                      <a:pPr algn="just">
                        <a:lnSpc>
                          <a:spcPct val="150000"/>
                        </a:lnSpc>
                        <a:spcAft>
                          <a:spcPts val="1000"/>
                        </a:spcAft>
                      </a:pPr>
                      <a:r>
                        <a:rPr lang="fr-FR" sz="1600" dirty="0">
                          <a:effectLst/>
                        </a:rPr>
                        <a:t>0,98 (</a:t>
                      </a:r>
                      <a:r>
                        <a:rPr lang="fr-FR" sz="1600" dirty="0" smtClean="0">
                          <a:effectLst/>
                        </a:rPr>
                        <a:t>0,82-1,17)</a:t>
                      </a:r>
                      <a:r>
                        <a:rPr lang="fr-BE" sz="1600" baseline="0" dirty="0" smtClean="0">
                          <a:effectLst/>
                        </a:rPr>
                        <a:t> </a:t>
                      </a:r>
                      <a:r>
                        <a:rPr lang="fr-FR" sz="1600" dirty="0" smtClean="0">
                          <a:effectLst/>
                        </a:rPr>
                        <a:t>P=NT</a:t>
                      </a:r>
                      <a:endParaRPr lang="fr-BE" sz="1600" dirty="0">
                        <a:effectLst/>
                        <a:latin typeface="Times New Roman" panose="02020603050405020304" pitchFamily="18" charset="0"/>
                        <a:ea typeface="Times New Roman" panose="02020603050405020304" pitchFamily="18" charset="0"/>
                      </a:endParaRPr>
                    </a:p>
                  </a:txBody>
                  <a:tcPr marL="42255" marR="42255" marT="0" marB="0"/>
                </a:tc>
                <a:extLst>
                  <a:ext uri="{0D108BD9-81ED-4DB2-BD59-A6C34878D82A}">
                    <a16:rowId xmlns="" xmlns:a16="http://schemas.microsoft.com/office/drawing/2014/main" val="477039638"/>
                  </a:ext>
                </a:extLst>
              </a:tr>
              <a:tr h="416288">
                <a:tc>
                  <a:txBody>
                    <a:bodyPr/>
                    <a:lstStyle/>
                    <a:p>
                      <a:pPr algn="just">
                        <a:lnSpc>
                          <a:spcPct val="150000"/>
                        </a:lnSpc>
                        <a:spcAft>
                          <a:spcPts val="1000"/>
                        </a:spcAft>
                      </a:pPr>
                      <a:r>
                        <a:rPr lang="fr-FR" sz="1600">
                          <a:effectLst/>
                        </a:rPr>
                        <a:t>Mortalité globale</a:t>
                      </a:r>
                      <a:endParaRPr lang="fr-BE" sz="1600">
                        <a:effectLst/>
                        <a:latin typeface="Times New Roman" panose="02020603050405020304" pitchFamily="18" charset="0"/>
                        <a:ea typeface="Times New Roman" panose="02020603050405020304" pitchFamily="18" charset="0"/>
                      </a:endParaRPr>
                    </a:p>
                  </a:txBody>
                  <a:tcPr marL="42255" marR="42255" marT="0" marB="0"/>
                </a:tc>
                <a:tc>
                  <a:txBody>
                    <a:bodyPr/>
                    <a:lstStyle/>
                    <a:p>
                      <a:pPr algn="ctr">
                        <a:lnSpc>
                          <a:spcPct val="150000"/>
                        </a:lnSpc>
                        <a:spcAft>
                          <a:spcPts val="0"/>
                        </a:spcAft>
                      </a:pPr>
                      <a:r>
                        <a:rPr lang="fr-BE" sz="1600" dirty="0">
                          <a:effectLst/>
                        </a:rPr>
                        <a:t>0,68 (</a:t>
                      </a:r>
                      <a:r>
                        <a:rPr lang="fr-BE" sz="1600" dirty="0" smtClean="0">
                          <a:effectLst/>
                        </a:rPr>
                        <a:t>0,57–0,82)</a:t>
                      </a:r>
                      <a:r>
                        <a:rPr lang="fr-BE" sz="1600" baseline="0" dirty="0" smtClean="0">
                          <a:effectLst/>
                        </a:rPr>
                        <a:t> </a:t>
                      </a:r>
                      <a:r>
                        <a:rPr lang="fr-BE" sz="1600" dirty="0" smtClean="0">
                          <a:effectLst/>
                        </a:rPr>
                        <a:t>P&lt;0,001</a:t>
                      </a:r>
                      <a:endParaRPr lang="fr-BE" sz="1600" dirty="0">
                        <a:effectLst/>
                        <a:latin typeface="Times New Roman" panose="02020603050405020304" pitchFamily="18" charset="0"/>
                        <a:ea typeface="Times New Roman" panose="02020603050405020304" pitchFamily="18" charset="0"/>
                      </a:endParaRPr>
                    </a:p>
                  </a:txBody>
                  <a:tcPr marL="42255" marR="42255" marT="0" marB="0"/>
                </a:tc>
                <a:tc>
                  <a:txBody>
                    <a:bodyPr/>
                    <a:lstStyle/>
                    <a:p>
                      <a:pPr algn="just">
                        <a:lnSpc>
                          <a:spcPct val="150000"/>
                        </a:lnSpc>
                        <a:spcAft>
                          <a:spcPts val="1000"/>
                        </a:spcAft>
                      </a:pPr>
                      <a:r>
                        <a:rPr lang="fr-FR" sz="1600" dirty="0">
                          <a:effectLst/>
                        </a:rPr>
                        <a:t>0,87 (</a:t>
                      </a:r>
                      <a:r>
                        <a:rPr lang="fr-FR" sz="1600" dirty="0" smtClean="0">
                          <a:effectLst/>
                        </a:rPr>
                        <a:t>0,74-1,01)</a:t>
                      </a:r>
                      <a:r>
                        <a:rPr lang="fr-BE" sz="1600" baseline="0" dirty="0" smtClean="0">
                          <a:effectLst/>
                        </a:rPr>
                        <a:t> </a:t>
                      </a:r>
                      <a:r>
                        <a:rPr lang="fr-FR" sz="1600" dirty="0" smtClean="0">
                          <a:effectLst/>
                        </a:rPr>
                        <a:t>P=0,24</a:t>
                      </a:r>
                      <a:endParaRPr lang="fr-BE" sz="1600" dirty="0">
                        <a:effectLst/>
                        <a:latin typeface="Times New Roman" panose="02020603050405020304" pitchFamily="18" charset="0"/>
                        <a:ea typeface="Times New Roman" panose="02020603050405020304" pitchFamily="18" charset="0"/>
                      </a:endParaRPr>
                    </a:p>
                  </a:txBody>
                  <a:tcPr marL="42255" marR="42255" marT="0" marB="0"/>
                </a:tc>
                <a:tc>
                  <a:txBody>
                    <a:bodyPr/>
                    <a:lstStyle/>
                    <a:p>
                      <a:pPr algn="just">
                        <a:lnSpc>
                          <a:spcPct val="150000"/>
                        </a:lnSpc>
                        <a:spcAft>
                          <a:spcPts val="1000"/>
                        </a:spcAft>
                      </a:pPr>
                      <a:r>
                        <a:rPr lang="fr-FR" sz="1600" dirty="0">
                          <a:effectLst/>
                        </a:rPr>
                        <a:t>0,93 (</a:t>
                      </a:r>
                      <a:r>
                        <a:rPr lang="fr-FR" sz="1600" dirty="0" smtClean="0">
                          <a:effectLst/>
                        </a:rPr>
                        <a:t>0,82-1,04)</a:t>
                      </a:r>
                      <a:r>
                        <a:rPr lang="fr-BE" sz="1600" baseline="0" dirty="0" smtClean="0">
                          <a:effectLst/>
                        </a:rPr>
                        <a:t> </a:t>
                      </a:r>
                      <a:r>
                        <a:rPr lang="fr-FR" sz="1600" dirty="0" smtClean="0">
                          <a:effectLst/>
                        </a:rPr>
                        <a:t>P=NT</a:t>
                      </a:r>
                      <a:endParaRPr lang="fr-BE" sz="1600" dirty="0">
                        <a:effectLst/>
                        <a:latin typeface="Times New Roman" panose="02020603050405020304" pitchFamily="18" charset="0"/>
                        <a:ea typeface="Times New Roman" panose="02020603050405020304" pitchFamily="18" charset="0"/>
                      </a:endParaRPr>
                    </a:p>
                  </a:txBody>
                  <a:tcPr marL="42255" marR="42255" marT="0" marB="0"/>
                </a:tc>
                <a:extLst>
                  <a:ext uri="{0D108BD9-81ED-4DB2-BD59-A6C34878D82A}">
                    <a16:rowId xmlns="" xmlns:a16="http://schemas.microsoft.com/office/drawing/2014/main" val="3771584880"/>
                  </a:ext>
                </a:extLst>
              </a:tr>
            </a:tbl>
          </a:graphicData>
        </a:graphic>
      </p:graphicFrame>
      <p:sp>
        <p:nvSpPr>
          <p:cNvPr id="3" name="ZoneTexte 2"/>
          <p:cNvSpPr txBox="1"/>
          <p:nvPr/>
        </p:nvSpPr>
        <p:spPr>
          <a:xfrm>
            <a:off x="1371600" y="76200"/>
            <a:ext cx="9525000" cy="461665"/>
          </a:xfrm>
          <a:prstGeom prst="rect">
            <a:avLst/>
          </a:prstGeom>
          <a:noFill/>
        </p:spPr>
        <p:txBody>
          <a:bodyPr wrap="square" rtlCol="0">
            <a:spAutoFit/>
          </a:bodyPr>
          <a:lstStyle/>
          <a:p>
            <a:r>
              <a:rPr lang="fr-BE" sz="2400" b="1" dirty="0" smtClean="0">
                <a:solidFill>
                  <a:schemeClr val="tx2"/>
                </a:solidFill>
              </a:rPr>
              <a:t>Essais cardiovasculaires comparant un inhibiteur SGLT2 avec un placebo</a:t>
            </a:r>
            <a:endParaRPr lang="fr-BE" sz="2400" b="1" dirty="0">
              <a:solidFill>
                <a:schemeClr val="tx2"/>
              </a:solidFill>
            </a:endParaRPr>
          </a:p>
        </p:txBody>
      </p:sp>
      <p:sp>
        <p:nvSpPr>
          <p:cNvPr id="4" name="ZoneTexte 3"/>
          <p:cNvSpPr txBox="1"/>
          <p:nvPr/>
        </p:nvSpPr>
        <p:spPr>
          <a:xfrm>
            <a:off x="152400" y="6172200"/>
            <a:ext cx="12115800" cy="861774"/>
          </a:xfrm>
          <a:prstGeom prst="rect">
            <a:avLst/>
          </a:prstGeom>
          <a:noFill/>
        </p:spPr>
        <p:txBody>
          <a:bodyPr wrap="square" rtlCol="0">
            <a:spAutoFit/>
          </a:bodyPr>
          <a:lstStyle/>
          <a:p>
            <a:r>
              <a:rPr lang="fr-FR" dirty="0"/>
              <a:t> </a:t>
            </a:r>
            <a:endParaRPr lang="fr-BE" dirty="0"/>
          </a:p>
          <a:p>
            <a:r>
              <a:rPr lang="fr-FR" sz="1400" dirty="0"/>
              <a:t>(*) Combiné à la mortalité </a:t>
            </a:r>
            <a:r>
              <a:rPr lang="fr-FR" sz="1400" dirty="0" smtClean="0"/>
              <a:t>CV</a:t>
            </a:r>
            <a:r>
              <a:rPr lang="fr-BE" sz="1400" dirty="0"/>
              <a:t> </a:t>
            </a:r>
            <a:r>
              <a:rPr lang="fr-FR" sz="1400" dirty="0" smtClean="0"/>
              <a:t>(**) </a:t>
            </a:r>
            <a:r>
              <a:rPr lang="fr-FR" sz="1400" dirty="0"/>
              <a:t>Autre critère primaire </a:t>
            </a:r>
            <a:r>
              <a:rPr lang="fr-FR" sz="1400" dirty="0" err="1"/>
              <a:t>préspécifié</a:t>
            </a:r>
            <a:r>
              <a:rPr lang="fr-FR" sz="1400" dirty="0"/>
              <a:t> : Mortalité CV ou hospitalisation pour insuffisance cardiaque : HR = 0,83 (0,73-0,95), P=0,005</a:t>
            </a:r>
            <a:endParaRPr lang="fr-BE" sz="1400" dirty="0"/>
          </a:p>
          <a:p>
            <a:endParaRPr lang="fr-BE" dirty="0"/>
          </a:p>
        </p:txBody>
      </p:sp>
      <p:sp>
        <p:nvSpPr>
          <p:cNvPr id="5" name="Rectangle 4"/>
          <p:cNvSpPr/>
          <p:nvPr/>
        </p:nvSpPr>
        <p:spPr>
          <a:xfrm>
            <a:off x="457200" y="2438400"/>
            <a:ext cx="10896600" cy="25527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3200" b="1" dirty="0" smtClean="0">
                <a:solidFill>
                  <a:schemeClr val="tx2"/>
                </a:solidFill>
              </a:rPr>
              <a:t>Inhibiteurs des SGLT2 (</a:t>
            </a:r>
            <a:r>
              <a:rPr lang="fr-BE" sz="3200" b="1" dirty="0" err="1" smtClean="0">
                <a:solidFill>
                  <a:schemeClr val="tx2"/>
                </a:solidFill>
              </a:rPr>
              <a:t>gliflozines</a:t>
            </a:r>
            <a:r>
              <a:rPr lang="fr-BE" sz="3200" b="1" dirty="0" smtClean="0">
                <a:solidFill>
                  <a:schemeClr val="tx2"/>
                </a:solidFill>
              </a:rPr>
              <a:t>)</a:t>
            </a:r>
          </a:p>
          <a:p>
            <a:pPr algn="ctr"/>
            <a:r>
              <a:rPr lang="fr-BE" sz="2400" b="1" dirty="0" smtClean="0">
                <a:solidFill>
                  <a:schemeClr val="tx2"/>
                </a:solidFill>
              </a:rPr>
              <a:t>Bonne sécurité cardiovasculaire, avec protection démontrée versus placebo</a:t>
            </a:r>
          </a:p>
          <a:p>
            <a:pPr algn="ctr"/>
            <a:r>
              <a:rPr lang="fr-BE" sz="2400" b="1" dirty="0" smtClean="0">
                <a:solidFill>
                  <a:schemeClr val="tx2"/>
                </a:solidFill>
              </a:rPr>
              <a:t>Résultats quelque peu hétérogènes dans la classe après EMPA-REG (empagliflozine)</a:t>
            </a:r>
          </a:p>
          <a:p>
            <a:pPr algn="ctr"/>
            <a:r>
              <a:rPr lang="fr-BE" sz="2400" b="1" dirty="0" smtClean="0">
                <a:solidFill>
                  <a:schemeClr val="tx2"/>
                </a:solidFill>
              </a:rPr>
              <a:t>Certaine controverse « prévention secondaire versus prévention primaire » </a:t>
            </a:r>
          </a:p>
          <a:p>
            <a:pPr algn="ctr"/>
            <a:r>
              <a:rPr lang="fr-BE" sz="2400" b="1" dirty="0" smtClean="0">
                <a:solidFill>
                  <a:schemeClr val="tx2"/>
                </a:solidFill>
              </a:rPr>
              <a:t>Effets protecteurs importants sur insuffisance cardiaque (action spécifique)</a:t>
            </a:r>
          </a:p>
          <a:p>
            <a:pPr algn="ctr"/>
            <a:r>
              <a:rPr lang="fr-BE" sz="2400" b="1" dirty="0">
                <a:solidFill>
                  <a:schemeClr val="tx2"/>
                </a:solidFill>
              </a:rPr>
              <a:t>Effets protecteurs </a:t>
            </a:r>
            <a:r>
              <a:rPr lang="fr-BE" sz="2400" b="1" dirty="0" smtClean="0">
                <a:solidFill>
                  <a:schemeClr val="tx2"/>
                </a:solidFill>
              </a:rPr>
              <a:t>importants sur progression rénale (action spécifique)</a:t>
            </a:r>
          </a:p>
          <a:p>
            <a:pPr algn="ctr"/>
            <a:endParaRPr lang="fr-BE" dirty="0"/>
          </a:p>
        </p:txBody>
      </p:sp>
    </p:spTree>
    <p:extLst>
      <p:ext uri="{BB962C8B-B14F-4D97-AF65-F5344CB8AC3E}">
        <p14:creationId xmlns:p14="http://schemas.microsoft.com/office/powerpoint/2010/main" val="39798780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360" y="4702283"/>
            <a:ext cx="5101101" cy="1937015"/>
          </a:xfrm>
          <a:prstGeom prst="rect">
            <a:avLst/>
          </a:prstGeom>
          <a:noFill/>
          <a:ln w="38100">
            <a:solidFill>
              <a:srgbClr val="002060"/>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3195" y="2420888"/>
            <a:ext cx="4992555" cy="1828668"/>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360" y="332657"/>
            <a:ext cx="5101101" cy="1967567"/>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Flèche droite 3"/>
          <p:cNvSpPr/>
          <p:nvPr/>
        </p:nvSpPr>
        <p:spPr>
          <a:xfrm>
            <a:off x="5999989" y="1052736"/>
            <a:ext cx="65227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ZoneTexte 4"/>
          <p:cNvSpPr txBox="1"/>
          <p:nvPr/>
        </p:nvSpPr>
        <p:spPr>
          <a:xfrm>
            <a:off x="7152357" y="1110386"/>
            <a:ext cx="2527116" cy="369332"/>
          </a:xfrm>
          <a:prstGeom prst="rect">
            <a:avLst/>
          </a:prstGeom>
          <a:noFill/>
          <a:ln w="12700">
            <a:solidFill>
              <a:schemeClr val="tx1"/>
            </a:solidFill>
          </a:ln>
        </p:spPr>
        <p:txBody>
          <a:bodyPr wrap="square" rtlCol="0">
            <a:spAutoFit/>
          </a:bodyPr>
          <a:lstStyle/>
          <a:p>
            <a:r>
              <a:rPr lang="fr-BE" b="1" dirty="0" smtClean="0"/>
              <a:t>Stratégie centrée</a:t>
            </a:r>
            <a:endParaRPr lang="fr-BE" b="1" dirty="0"/>
          </a:p>
        </p:txBody>
      </p:sp>
      <p:sp>
        <p:nvSpPr>
          <p:cNvPr id="9" name="Flèche droite 8"/>
          <p:cNvSpPr/>
          <p:nvPr/>
        </p:nvSpPr>
        <p:spPr>
          <a:xfrm rot="10800000">
            <a:off x="6119279" y="3092906"/>
            <a:ext cx="65227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ZoneTexte 9"/>
          <p:cNvSpPr txBox="1"/>
          <p:nvPr/>
        </p:nvSpPr>
        <p:spPr>
          <a:xfrm>
            <a:off x="527381" y="2873557"/>
            <a:ext cx="5280587" cy="923330"/>
          </a:xfrm>
          <a:prstGeom prst="rect">
            <a:avLst/>
          </a:prstGeom>
          <a:noFill/>
          <a:ln w="12700">
            <a:solidFill>
              <a:schemeClr val="tx1"/>
            </a:solidFill>
          </a:ln>
        </p:spPr>
        <p:txBody>
          <a:bodyPr wrap="square" rtlCol="0">
            <a:spAutoFit/>
          </a:bodyPr>
          <a:lstStyle/>
          <a:p>
            <a:pPr algn="ctr"/>
            <a:r>
              <a:rPr lang="fr-BE" b="1" dirty="0" smtClean="0"/>
              <a:t>Stratégie centrée</a:t>
            </a:r>
          </a:p>
          <a:p>
            <a:pPr algn="ctr"/>
            <a:r>
              <a:rPr lang="fr-BE" b="1" dirty="0" smtClean="0"/>
              <a:t>+ Coût et autres considérations (poids, hypoglycémies </a:t>
            </a:r>
            <a:r>
              <a:rPr lang="fr-BE" b="1" dirty="0" err="1" smtClean="0"/>
              <a:t>etc</a:t>
            </a:r>
            <a:r>
              <a:rPr lang="fr-BE" b="1" dirty="0" smtClean="0"/>
              <a:t>)</a:t>
            </a:r>
            <a:endParaRPr lang="fr-BE" b="1" dirty="0"/>
          </a:p>
        </p:txBody>
      </p:sp>
      <p:sp>
        <p:nvSpPr>
          <p:cNvPr id="11" name="ZoneTexte 10"/>
          <p:cNvSpPr txBox="1"/>
          <p:nvPr/>
        </p:nvSpPr>
        <p:spPr>
          <a:xfrm>
            <a:off x="6998551" y="5070624"/>
            <a:ext cx="3936437" cy="1200329"/>
          </a:xfrm>
          <a:prstGeom prst="rect">
            <a:avLst/>
          </a:prstGeom>
          <a:noFill/>
          <a:ln w="12700">
            <a:solidFill>
              <a:schemeClr val="tx1"/>
            </a:solidFill>
          </a:ln>
        </p:spPr>
        <p:txBody>
          <a:bodyPr wrap="square" rtlCol="0">
            <a:spAutoFit/>
          </a:bodyPr>
          <a:lstStyle/>
          <a:p>
            <a:pPr algn="ctr"/>
            <a:r>
              <a:rPr lang="fr-BE" b="1" dirty="0" smtClean="0"/>
              <a:t>Stratégie centrée</a:t>
            </a:r>
          </a:p>
          <a:p>
            <a:pPr algn="ctr"/>
            <a:r>
              <a:rPr lang="fr-BE" b="1" dirty="0" smtClean="0"/>
              <a:t>+ Coût et autres considérations (poids, hypoglycémies </a:t>
            </a:r>
            <a:r>
              <a:rPr lang="fr-BE" b="1" dirty="0" err="1" smtClean="0"/>
              <a:t>etc</a:t>
            </a:r>
            <a:r>
              <a:rPr lang="fr-BE" b="1" dirty="0" smtClean="0"/>
              <a:t>)</a:t>
            </a:r>
          </a:p>
          <a:p>
            <a:pPr algn="ctr"/>
            <a:r>
              <a:rPr lang="fr-BE" b="1" dirty="0" smtClean="0"/>
              <a:t>+ Risque CV et Maladie rénale!!!</a:t>
            </a:r>
            <a:endParaRPr lang="fr-BE" b="1" dirty="0"/>
          </a:p>
        </p:txBody>
      </p:sp>
      <p:sp>
        <p:nvSpPr>
          <p:cNvPr id="12" name="Flèche droite 11"/>
          <p:cNvSpPr/>
          <p:nvPr/>
        </p:nvSpPr>
        <p:spPr>
          <a:xfrm>
            <a:off x="5807968" y="5487017"/>
            <a:ext cx="65227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ZoneTexte 12"/>
          <p:cNvSpPr txBox="1"/>
          <p:nvPr/>
        </p:nvSpPr>
        <p:spPr>
          <a:xfrm>
            <a:off x="287948" y="1772816"/>
            <a:ext cx="969947" cy="369332"/>
          </a:xfrm>
          <a:prstGeom prst="rect">
            <a:avLst/>
          </a:prstGeom>
          <a:noFill/>
          <a:ln w="38100">
            <a:solidFill>
              <a:srgbClr val="FF0000"/>
            </a:solidFill>
          </a:ln>
        </p:spPr>
        <p:txBody>
          <a:bodyPr wrap="square" rtlCol="0">
            <a:spAutoFit/>
          </a:bodyPr>
          <a:lstStyle/>
          <a:p>
            <a:r>
              <a:rPr lang="fr-BE" b="1" dirty="0" smtClean="0"/>
              <a:t>2012</a:t>
            </a:r>
            <a:endParaRPr lang="fr-BE" b="1" dirty="0"/>
          </a:p>
        </p:txBody>
      </p:sp>
      <p:sp>
        <p:nvSpPr>
          <p:cNvPr id="6" name="Rectangle 5"/>
          <p:cNvSpPr/>
          <p:nvPr/>
        </p:nvSpPr>
        <p:spPr>
          <a:xfrm>
            <a:off x="11088555" y="3085608"/>
            <a:ext cx="960107" cy="2123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w="38100">
                <a:solidFill>
                  <a:srgbClr val="FF0000"/>
                </a:solidFill>
              </a:ln>
              <a:noFill/>
            </a:endParaRPr>
          </a:p>
        </p:txBody>
      </p:sp>
      <p:sp>
        <p:nvSpPr>
          <p:cNvPr id="15" name="Rectangle 14"/>
          <p:cNvSpPr/>
          <p:nvPr/>
        </p:nvSpPr>
        <p:spPr>
          <a:xfrm>
            <a:off x="3599723" y="5516983"/>
            <a:ext cx="960107" cy="2123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w="38100">
                <a:solidFill>
                  <a:srgbClr val="FF0000"/>
                </a:solidFill>
              </a:ln>
              <a:noFill/>
            </a:endParaRPr>
          </a:p>
        </p:txBody>
      </p:sp>
    </p:spTree>
    <p:extLst>
      <p:ext uri="{BB962C8B-B14F-4D97-AF65-F5344CB8AC3E}">
        <p14:creationId xmlns:p14="http://schemas.microsoft.com/office/powerpoint/2010/main" val="3435008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3869554" y="477838"/>
            <a:ext cx="4689475" cy="646112"/>
          </a:xfrm>
          <a:prstGeom prst="rect">
            <a:avLst/>
          </a:prstGeom>
        </p:spPr>
        <p:txBody>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defRPr/>
            </a:pPr>
            <a:r>
              <a:rPr lang="fr-FR" sz="3600" b="1" smtClean="0">
                <a:solidFill>
                  <a:schemeClr val="tx2">
                    <a:lumMod val="75000"/>
                  </a:schemeClr>
                </a:solidFill>
              </a:rPr>
              <a:t>Dualités d’intérêt</a:t>
            </a:r>
            <a:endParaRPr lang="fr-FR" sz="3600" b="1" dirty="0" smtClean="0">
              <a:solidFill>
                <a:schemeClr val="tx2">
                  <a:lumMod val="75000"/>
                </a:schemeClr>
              </a:solidFill>
            </a:endParaRPr>
          </a:p>
        </p:txBody>
      </p:sp>
      <p:sp>
        <p:nvSpPr>
          <p:cNvPr id="4" name="Rectangle 3"/>
          <p:cNvSpPr txBox="1">
            <a:spLocks noChangeArrowheads="1"/>
          </p:cNvSpPr>
          <p:nvPr/>
        </p:nvSpPr>
        <p:spPr>
          <a:xfrm>
            <a:off x="1525615" y="1408822"/>
            <a:ext cx="9354196" cy="5043261"/>
          </a:xfrm>
          <a:prstGeom prst="rect">
            <a:avLst/>
          </a:prstGeom>
        </p:spPr>
        <p:txBody>
          <a:bodyPr vert="horz" lIns="91440" tIns="45720" rIns="91440" bIns="45720" rtlCol="0">
            <a:normAutofit fontScale="92500" lnSpcReduction="20000"/>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nSpc>
                <a:spcPct val="150000"/>
              </a:lnSpc>
              <a:buFont typeface="Wingdings" panose="05000000000000000000" pitchFamily="2" charset="2"/>
              <a:buNone/>
            </a:pPr>
            <a:r>
              <a:rPr lang="fr-FR" altLang="fr-FR" b="1" dirty="0" smtClean="0">
                <a:solidFill>
                  <a:srgbClr val="002060"/>
                </a:solidFill>
              </a:rPr>
              <a:t>Conférencier, Membre d’un Conseil scientifique et/ou Investigateur clinicien pour les firmes pharmaceutiques suivantes :</a:t>
            </a:r>
          </a:p>
          <a:p>
            <a:pPr marL="0" indent="0">
              <a:lnSpc>
                <a:spcPct val="150000"/>
              </a:lnSpc>
              <a:buFont typeface="Wingdings" panose="05000000000000000000" pitchFamily="2" charset="2"/>
              <a:buNone/>
            </a:pPr>
            <a:endParaRPr lang="fr-FR" altLang="fr-FR" b="1" dirty="0" smtClean="0">
              <a:solidFill>
                <a:srgbClr val="002060"/>
              </a:solidFill>
            </a:endParaRPr>
          </a:p>
          <a:p>
            <a:pPr marL="0" indent="0">
              <a:buFont typeface="Wingdings" panose="05000000000000000000" pitchFamily="2" charset="2"/>
              <a:buNone/>
            </a:pPr>
            <a:r>
              <a:rPr lang="fr-BE" altLang="ko-KR" b="1" dirty="0" smtClean="0">
                <a:solidFill>
                  <a:srgbClr val="002060"/>
                </a:solidFill>
                <a:ea typeface="Gulim"/>
                <a:cs typeface="Gulim"/>
              </a:rPr>
              <a:t>Astra Zeneca, </a:t>
            </a:r>
            <a:r>
              <a:rPr lang="fr-BE" altLang="ko-KR" b="1" dirty="0" err="1" smtClean="0">
                <a:solidFill>
                  <a:srgbClr val="002060"/>
                </a:solidFill>
                <a:ea typeface="Gulim"/>
                <a:cs typeface="Gulim"/>
              </a:rPr>
              <a:t>Boehringer</a:t>
            </a:r>
            <a:r>
              <a:rPr lang="fr-BE" altLang="ko-KR" b="1" dirty="0" smtClean="0">
                <a:solidFill>
                  <a:srgbClr val="002060"/>
                </a:solidFill>
                <a:ea typeface="Gulim"/>
                <a:cs typeface="Gulim"/>
              </a:rPr>
              <a:t> </a:t>
            </a:r>
            <a:r>
              <a:rPr lang="fr-BE" altLang="ko-KR" b="1" dirty="0" err="1" smtClean="0">
                <a:solidFill>
                  <a:srgbClr val="002060"/>
                </a:solidFill>
                <a:ea typeface="Gulim"/>
                <a:cs typeface="Gulim"/>
              </a:rPr>
              <a:t>Ingelheim</a:t>
            </a:r>
            <a:r>
              <a:rPr lang="fr-BE" altLang="ko-KR" b="1" dirty="0" smtClean="0">
                <a:solidFill>
                  <a:srgbClr val="002060"/>
                </a:solidFill>
                <a:ea typeface="Gulim"/>
                <a:cs typeface="Gulim"/>
              </a:rPr>
              <a:t>, Eli Lilly, Janssen, MSD, </a:t>
            </a:r>
            <a:r>
              <a:rPr lang="fr-BE" altLang="ko-KR" b="1" dirty="0" err="1" smtClean="0">
                <a:solidFill>
                  <a:srgbClr val="002060"/>
                </a:solidFill>
                <a:ea typeface="Gulim"/>
                <a:cs typeface="Gulim"/>
              </a:rPr>
              <a:t>NovoNordisk</a:t>
            </a:r>
            <a:r>
              <a:rPr lang="fr-BE" altLang="ko-KR" b="1" dirty="0" smtClean="0">
                <a:solidFill>
                  <a:srgbClr val="002060"/>
                </a:solidFill>
                <a:ea typeface="Gulim"/>
                <a:cs typeface="Gulim"/>
              </a:rPr>
              <a:t>, Sanofi et </a:t>
            </a:r>
            <a:r>
              <a:rPr lang="fr-BE" altLang="ko-KR" b="1" dirty="0" err="1" smtClean="0">
                <a:solidFill>
                  <a:srgbClr val="002060"/>
                </a:solidFill>
                <a:ea typeface="Gulim"/>
                <a:cs typeface="Gulim"/>
              </a:rPr>
              <a:t>Servier</a:t>
            </a:r>
            <a:endParaRPr lang="fr-BE" altLang="ko-KR" b="1" dirty="0" smtClean="0">
              <a:solidFill>
                <a:srgbClr val="002060"/>
              </a:solidFill>
              <a:ea typeface="Gulim"/>
              <a:cs typeface="Gulim"/>
            </a:endParaRPr>
          </a:p>
          <a:p>
            <a:pPr marL="0" indent="0">
              <a:buFont typeface="Wingdings" panose="05000000000000000000" pitchFamily="2" charset="2"/>
              <a:buNone/>
            </a:pPr>
            <a:endParaRPr lang="fr-BE" altLang="fr-FR" b="1" dirty="0" smtClean="0">
              <a:solidFill>
                <a:srgbClr val="002060"/>
              </a:solidFill>
              <a:ea typeface="Gulim"/>
              <a:cs typeface="Gulim"/>
            </a:endParaRPr>
          </a:p>
          <a:p>
            <a:pPr marL="0" indent="0">
              <a:buFont typeface="Wingdings" panose="05000000000000000000" pitchFamily="2" charset="2"/>
              <a:buNone/>
            </a:pPr>
            <a:r>
              <a:rPr lang="fr-BE" altLang="fr-FR" b="1" dirty="0" smtClean="0">
                <a:solidFill>
                  <a:srgbClr val="002060"/>
                </a:solidFill>
              </a:rPr>
              <a:t>Rédacteur en Chef de l’Association Belge du Diabète (ABD)</a:t>
            </a:r>
          </a:p>
          <a:p>
            <a:pPr marL="0" indent="0">
              <a:buFont typeface="Wingdings" panose="05000000000000000000" pitchFamily="2" charset="2"/>
              <a:buNone/>
            </a:pPr>
            <a:endParaRPr lang="fr-BE" altLang="fr-FR" b="1" dirty="0" smtClean="0">
              <a:solidFill>
                <a:srgbClr val="002060"/>
              </a:solidFill>
            </a:endParaRPr>
          </a:p>
          <a:p>
            <a:pPr marL="0" indent="0">
              <a:buFont typeface="Wingdings" panose="05000000000000000000" pitchFamily="2" charset="2"/>
              <a:buNone/>
            </a:pPr>
            <a:r>
              <a:rPr lang="fr-BE" altLang="fr-FR" b="1" dirty="0" smtClean="0">
                <a:solidFill>
                  <a:srgbClr val="002060"/>
                </a:solidFill>
              </a:rPr>
              <a:t>Membre du CA de la Société Francophone du Diabète (SFD)</a:t>
            </a:r>
          </a:p>
          <a:p>
            <a:pPr marL="0" indent="0">
              <a:buFont typeface="Wingdings" panose="05000000000000000000" pitchFamily="2" charset="2"/>
              <a:buNone/>
            </a:pPr>
            <a:endParaRPr lang="fr-BE" altLang="fr-FR" b="1" dirty="0" smtClean="0">
              <a:solidFill>
                <a:srgbClr val="002060"/>
              </a:solidFill>
            </a:endParaRPr>
          </a:p>
          <a:p>
            <a:pPr marL="0" indent="0">
              <a:buFont typeface="Wingdings" panose="05000000000000000000" pitchFamily="2" charset="2"/>
              <a:buNone/>
            </a:pPr>
            <a:r>
              <a:rPr lang="fr-BE" altLang="fr-FR" b="1" dirty="0" smtClean="0">
                <a:solidFill>
                  <a:srgbClr val="002060"/>
                </a:solidFill>
              </a:rPr>
              <a:t>Membre de la Commission d’évaluation des médicaments (CEM) du service public fédéral belge (SPF) </a:t>
            </a:r>
          </a:p>
          <a:p>
            <a:pPr marL="0" indent="0">
              <a:buFont typeface="Wingdings" panose="05000000000000000000" pitchFamily="2" charset="2"/>
              <a:buNone/>
            </a:pPr>
            <a:r>
              <a:rPr lang="fr-BE" altLang="fr-FR" b="1" dirty="0" smtClean="0">
                <a:solidFill>
                  <a:srgbClr val="002060"/>
                </a:solidFill>
              </a:rPr>
              <a:t>		</a:t>
            </a:r>
            <a:endParaRPr lang="fr-FR" altLang="fr-FR" dirty="0" smtClean="0">
              <a:solidFill>
                <a:srgbClr val="0070C0"/>
              </a:solidFill>
            </a:endParaRPr>
          </a:p>
        </p:txBody>
      </p:sp>
      <p:pic>
        <p:nvPicPr>
          <p:cNvPr id="5" name="Picture 10" descr="N-logoCHU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 y="6018213"/>
            <a:ext cx="1408113"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815000" y="6031362"/>
            <a:ext cx="1305214" cy="82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796370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9"/>
          <p:cNvSpPr>
            <a:spLocks noChangeArrowheads="1"/>
          </p:cNvSpPr>
          <p:nvPr/>
        </p:nvSpPr>
        <p:spPr bwMode="auto">
          <a:xfrm>
            <a:off x="1524001" y="-290513"/>
            <a:ext cx="8964613" cy="1308101"/>
          </a:xfrm>
          <a:prstGeom prst="rect">
            <a:avLst/>
          </a:prstGeom>
          <a:noFill/>
          <a:ln w="9525">
            <a:noFill/>
            <a:miter lim="800000"/>
            <a:headEnd/>
            <a:tailEnd/>
          </a:ln>
        </p:spPr>
        <p:txBody>
          <a:bodyPr lIns="365760" anchor="ctr"/>
          <a:lstStyle/>
          <a:p>
            <a:pPr>
              <a:spcBef>
                <a:spcPct val="50000"/>
              </a:spcBef>
            </a:pPr>
            <a:endParaRPr lang="en-US" sz="2800">
              <a:ea typeface="ＭＳ Ｐゴシック" pitchFamily="34" charset="-128"/>
            </a:endParaRPr>
          </a:p>
        </p:txBody>
      </p:sp>
      <p:pic>
        <p:nvPicPr>
          <p:cNvPr id="2" name="Image 1"/>
          <p:cNvPicPr>
            <a:picLocks noChangeAspect="1"/>
          </p:cNvPicPr>
          <p:nvPr/>
        </p:nvPicPr>
        <p:blipFill>
          <a:blip r:embed="rId3"/>
          <a:stretch>
            <a:fillRect/>
          </a:stretch>
        </p:blipFill>
        <p:spPr>
          <a:xfrm>
            <a:off x="771525" y="76200"/>
            <a:ext cx="7686675" cy="1647825"/>
          </a:xfrm>
          <a:prstGeom prst="rect">
            <a:avLst/>
          </a:prstGeom>
        </p:spPr>
      </p:pic>
      <p:pic>
        <p:nvPicPr>
          <p:cNvPr id="4" name="Image 3"/>
          <p:cNvPicPr>
            <a:picLocks noChangeAspect="1"/>
          </p:cNvPicPr>
          <p:nvPr/>
        </p:nvPicPr>
        <p:blipFill>
          <a:blip r:embed="rId4"/>
          <a:stretch>
            <a:fillRect/>
          </a:stretch>
        </p:blipFill>
        <p:spPr>
          <a:xfrm>
            <a:off x="8591550" y="152400"/>
            <a:ext cx="3371850" cy="1864070"/>
          </a:xfrm>
          <a:prstGeom prst="rect">
            <a:avLst/>
          </a:prstGeom>
        </p:spPr>
      </p:pic>
      <p:pic>
        <p:nvPicPr>
          <p:cNvPr id="5" name="Image 4"/>
          <p:cNvPicPr>
            <a:picLocks noChangeAspect="1"/>
          </p:cNvPicPr>
          <p:nvPr/>
        </p:nvPicPr>
        <p:blipFill>
          <a:blip r:embed="rId5"/>
          <a:stretch>
            <a:fillRect/>
          </a:stretch>
        </p:blipFill>
        <p:spPr>
          <a:xfrm>
            <a:off x="7239000" y="990600"/>
            <a:ext cx="1295400" cy="911846"/>
          </a:xfrm>
          <a:prstGeom prst="rect">
            <a:avLst/>
          </a:prstGeom>
        </p:spPr>
      </p:pic>
      <p:pic>
        <p:nvPicPr>
          <p:cNvPr id="6" name="Image 5"/>
          <p:cNvPicPr>
            <a:picLocks noChangeAspect="1"/>
          </p:cNvPicPr>
          <p:nvPr/>
        </p:nvPicPr>
        <p:blipFill>
          <a:blip r:embed="rId6"/>
          <a:stretch>
            <a:fillRect/>
          </a:stretch>
        </p:blipFill>
        <p:spPr>
          <a:xfrm>
            <a:off x="1600200" y="2016470"/>
            <a:ext cx="8953500" cy="4743104"/>
          </a:xfrm>
          <a:prstGeom prst="rect">
            <a:avLst/>
          </a:prstGeom>
        </p:spPr>
      </p:pic>
      <p:pic>
        <p:nvPicPr>
          <p:cNvPr id="7" name="Image 6"/>
          <p:cNvPicPr>
            <a:picLocks noChangeAspect="1"/>
          </p:cNvPicPr>
          <p:nvPr/>
        </p:nvPicPr>
        <p:blipFill>
          <a:blip r:embed="rId7"/>
          <a:stretch>
            <a:fillRect/>
          </a:stretch>
        </p:blipFill>
        <p:spPr>
          <a:xfrm>
            <a:off x="1371600" y="1676400"/>
            <a:ext cx="5210175" cy="285750"/>
          </a:xfrm>
          <a:prstGeom prst="rect">
            <a:avLst/>
          </a:prstGeom>
        </p:spPr>
      </p:pic>
    </p:spTree>
    <p:extLst>
      <p:ext uri="{BB962C8B-B14F-4D97-AF65-F5344CB8AC3E}">
        <p14:creationId xmlns:p14="http://schemas.microsoft.com/office/powerpoint/2010/main" val="26172651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838200" y="365466"/>
            <a:ext cx="10363200" cy="6263934"/>
          </a:xfrm>
          <a:prstGeom prst="rect">
            <a:avLst/>
          </a:prstGeom>
        </p:spPr>
      </p:pic>
      <p:pic>
        <p:nvPicPr>
          <p:cNvPr id="5" name="Image 4"/>
          <p:cNvPicPr>
            <a:picLocks noChangeAspect="1"/>
          </p:cNvPicPr>
          <p:nvPr/>
        </p:nvPicPr>
        <p:blipFill>
          <a:blip r:embed="rId4"/>
          <a:stretch>
            <a:fillRect/>
          </a:stretch>
        </p:blipFill>
        <p:spPr>
          <a:xfrm rot="5400000">
            <a:off x="9305925" y="314325"/>
            <a:ext cx="457200" cy="3333750"/>
          </a:xfrm>
          <a:prstGeom prst="rect">
            <a:avLst/>
          </a:prstGeom>
        </p:spPr>
      </p:pic>
      <p:sp>
        <p:nvSpPr>
          <p:cNvPr id="3" name="Rectangle 2"/>
          <p:cNvSpPr/>
          <p:nvPr/>
        </p:nvSpPr>
        <p:spPr>
          <a:xfrm>
            <a:off x="10176165" y="1777539"/>
            <a:ext cx="1177635"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smtClean="0">
                <a:solidFill>
                  <a:schemeClr val="tx1"/>
                </a:solidFill>
              </a:rPr>
              <a:t>: Décembre</a:t>
            </a:r>
            <a:r>
              <a:rPr lang="fr-BE" dirty="0" smtClean="0">
                <a:solidFill>
                  <a:schemeClr val="tx1"/>
                </a:solidFill>
              </a:rPr>
              <a:t> </a:t>
            </a:r>
            <a:endParaRPr lang="fr-BE" dirty="0">
              <a:solidFill>
                <a:schemeClr val="tx1"/>
              </a:solidFill>
            </a:endParaRPr>
          </a:p>
        </p:txBody>
      </p:sp>
    </p:spTree>
    <p:extLst>
      <p:ext uri="{BB962C8B-B14F-4D97-AF65-F5344CB8AC3E}">
        <p14:creationId xmlns:p14="http://schemas.microsoft.com/office/powerpoint/2010/main" val="112831791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a:stretch>
            <a:fillRect/>
          </a:stretch>
        </p:blipFill>
        <p:spPr>
          <a:xfrm>
            <a:off x="838200" y="838200"/>
            <a:ext cx="10515600" cy="5634037"/>
          </a:xfrm>
          <a:prstGeom prst="rect">
            <a:avLst/>
          </a:prstGeom>
        </p:spPr>
      </p:pic>
      <p:sp>
        <p:nvSpPr>
          <p:cNvPr id="8" name="ZoneTexte 7"/>
          <p:cNvSpPr txBox="1"/>
          <p:nvPr/>
        </p:nvSpPr>
        <p:spPr>
          <a:xfrm>
            <a:off x="1981200" y="152400"/>
            <a:ext cx="7924800" cy="707886"/>
          </a:xfrm>
          <a:prstGeom prst="rect">
            <a:avLst/>
          </a:prstGeom>
          <a:noFill/>
        </p:spPr>
        <p:txBody>
          <a:bodyPr wrap="square" rtlCol="0">
            <a:spAutoFit/>
          </a:bodyPr>
          <a:lstStyle/>
          <a:p>
            <a:pPr algn="ctr"/>
            <a:r>
              <a:rPr lang="fr-FR" sz="2000" b="1" dirty="0">
                <a:solidFill>
                  <a:schemeClr val="tx2"/>
                </a:solidFill>
              </a:rPr>
              <a:t>Bénéfices cardiovasculaires et rénaux des inhibiteurs des SGLT2 dans différentes populations diabétiques et, potentiellement, non diabétiques </a:t>
            </a:r>
            <a:endParaRPr lang="fr-BE" sz="2000" b="1" dirty="0">
              <a:solidFill>
                <a:schemeClr val="tx2"/>
              </a:solidFill>
            </a:endParaRPr>
          </a:p>
        </p:txBody>
      </p:sp>
      <p:sp>
        <p:nvSpPr>
          <p:cNvPr id="9" name="ZoneTexte 8"/>
          <p:cNvSpPr txBox="1"/>
          <p:nvPr/>
        </p:nvSpPr>
        <p:spPr>
          <a:xfrm>
            <a:off x="7772400" y="6477000"/>
            <a:ext cx="4495800" cy="369332"/>
          </a:xfrm>
          <a:prstGeom prst="rect">
            <a:avLst/>
          </a:prstGeom>
          <a:noFill/>
        </p:spPr>
        <p:txBody>
          <a:bodyPr wrap="square" rtlCol="0">
            <a:spAutoFit/>
          </a:bodyPr>
          <a:lstStyle/>
          <a:p>
            <a:r>
              <a:rPr lang="fr-BE" dirty="0" smtClean="0"/>
              <a:t>Scheen AJ. Revue MmM 2018, sous presse</a:t>
            </a:r>
            <a:endParaRPr lang="fr-BE" dirty="0"/>
          </a:p>
        </p:txBody>
      </p:sp>
    </p:spTree>
    <p:extLst>
      <p:ext uri="{BB962C8B-B14F-4D97-AF65-F5344CB8AC3E}">
        <p14:creationId xmlns:p14="http://schemas.microsoft.com/office/powerpoint/2010/main" val="156668138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3418" y="3124200"/>
            <a:ext cx="4743450" cy="3648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509" y="1066800"/>
            <a:ext cx="5267325" cy="4681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1" y="229971"/>
            <a:ext cx="3801124" cy="2713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96090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SGLT2 inhibiteurs et diabète de type 1</a:t>
            </a:r>
            <a:endParaRPr lang="fr-BE" dirty="0"/>
          </a:p>
        </p:txBody>
      </p:sp>
      <p:sp>
        <p:nvSpPr>
          <p:cNvPr id="4" name="Espace réservé du contenu 3"/>
          <p:cNvSpPr>
            <a:spLocks noGrp="1"/>
          </p:cNvSpPr>
          <p:nvPr>
            <p:ph idx="1"/>
          </p:nvPr>
        </p:nvSpPr>
        <p:spPr/>
        <p:txBody>
          <a:bodyPr/>
          <a:lstStyle/>
          <a:p>
            <a:endParaRPr lang="fr-BE"/>
          </a:p>
        </p:txBody>
      </p:sp>
    </p:spTree>
    <p:extLst>
      <p:ext uri="{BB962C8B-B14F-4D97-AF65-F5344CB8AC3E}">
        <p14:creationId xmlns:p14="http://schemas.microsoft.com/office/powerpoint/2010/main" val="10079755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SGLT2 inhibiteurs et diabète de type 1</a:t>
            </a:r>
            <a:endParaRPr lang="fr-BE" dirty="0"/>
          </a:p>
        </p:txBody>
      </p:sp>
      <p:sp>
        <p:nvSpPr>
          <p:cNvPr id="3" name="Espace réservé du contenu 2"/>
          <p:cNvSpPr>
            <a:spLocks noGrp="1"/>
          </p:cNvSpPr>
          <p:nvPr>
            <p:ph idx="1"/>
          </p:nvPr>
        </p:nvSpPr>
        <p:spPr>
          <a:xfrm>
            <a:off x="685800" y="2895600"/>
            <a:ext cx="10972800" cy="4525963"/>
          </a:xfrm>
        </p:spPr>
        <p:txBody>
          <a:bodyPr/>
          <a:lstStyle/>
          <a:p>
            <a:pPr algn="ctr"/>
            <a:r>
              <a:rPr lang="fr-BE" dirty="0"/>
              <a:t>Le mécanisme d’action des inhibiteurs du </a:t>
            </a:r>
            <a:r>
              <a:rPr lang="fr-BE" dirty="0" err="1"/>
              <a:t>cotransporteur</a:t>
            </a:r>
            <a:r>
              <a:rPr lang="fr-BE" dirty="0"/>
              <a:t> sodium-glucose de type 2 (SGLT2) laisse à penser que les antidiabétiques appartenant à cette nouvelle classe thérapeutique pourraient être utilisés comme adjuvants à l’insulinothérapie chez certains patients diabétiques de type 1 (DT1). </a:t>
            </a:r>
          </a:p>
        </p:txBody>
      </p:sp>
    </p:spTree>
    <p:extLst>
      <p:ext uri="{BB962C8B-B14F-4D97-AF65-F5344CB8AC3E}">
        <p14:creationId xmlns:p14="http://schemas.microsoft.com/office/powerpoint/2010/main" val="24628148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8991600" cy="1666009"/>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638800"/>
            <a:ext cx="3962400" cy="586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364" y="2286000"/>
            <a:ext cx="6953250" cy="413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45413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9600" y="5715000"/>
            <a:ext cx="10972800" cy="715969"/>
          </a:xfrm>
          <a:ln w="38100">
            <a:solidFill>
              <a:schemeClr val="tx1"/>
            </a:solidFill>
          </a:ln>
        </p:spPr>
        <p:txBody>
          <a:bodyPr>
            <a:normAutofit fontScale="92500" lnSpcReduction="10000"/>
          </a:bodyPr>
          <a:lstStyle/>
          <a:p>
            <a:pPr algn="ctr"/>
            <a:r>
              <a:rPr lang="en-US" dirty="0" err="1"/>
              <a:t>Empagliflozin</a:t>
            </a:r>
            <a:r>
              <a:rPr lang="en-US" dirty="0"/>
              <a:t> as </a:t>
            </a:r>
            <a:r>
              <a:rPr lang="en-US" dirty="0" smtClean="0"/>
              <a:t>adjunctive </a:t>
            </a:r>
            <a:r>
              <a:rPr lang="en-US" dirty="0"/>
              <a:t>to </a:t>
            </a:r>
            <a:r>
              <a:rPr lang="en-US" dirty="0" smtClean="0"/>
              <a:t>insulin therapy </a:t>
            </a:r>
            <a:r>
              <a:rPr lang="en-US" dirty="0"/>
              <a:t>o</a:t>
            </a:r>
            <a:r>
              <a:rPr lang="en-US" dirty="0" smtClean="0"/>
              <a:t>ver </a:t>
            </a:r>
            <a:r>
              <a:rPr lang="en-US" dirty="0"/>
              <a:t>52 Weeks in Patients with Type 1 Diabetes </a:t>
            </a:r>
            <a:r>
              <a:rPr lang="en-US" dirty="0" smtClean="0"/>
              <a:t>Mellitus </a:t>
            </a:r>
            <a:r>
              <a:rPr lang="fr-BE" dirty="0" smtClean="0"/>
              <a:t>[EASE-2</a:t>
            </a:r>
            <a:r>
              <a:rPr lang="fr-BE" dirty="0"/>
              <a:t>]</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88235"/>
            <a:ext cx="9525000" cy="4969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Connecteur droit 4"/>
          <p:cNvCxnSpPr/>
          <p:nvPr/>
        </p:nvCxnSpPr>
        <p:spPr>
          <a:xfrm>
            <a:off x="990600" y="4038600"/>
            <a:ext cx="2057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Connecteur droit 5"/>
          <p:cNvCxnSpPr/>
          <p:nvPr/>
        </p:nvCxnSpPr>
        <p:spPr>
          <a:xfrm>
            <a:off x="3124200" y="4191000"/>
            <a:ext cx="2057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a:off x="7086600" y="4343400"/>
            <a:ext cx="2362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55160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Abstract SFD 2019</a:t>
            </a:r>
            <a:endParaRPr lang="fr-BE" dirty="0"/>
          </a:p>
        </p:txBody>
      </p:sp>
      <p:sp>
        <p:nvSpPr>
          <p:cNvPr id="3" name="Espace réservé du contenu 2"/>
          <p:cNvSpPr>
            <a:spLocks noGrp="1"/>
          </p:cNvSpPr>
          <p:nvPr>
            <p:ph idx="1"/>
          </p:nvPr>
        </p:nvSpPr>
        <p:spPr/>
        <p:txBody>
          <a:bodyPr/>
          <a:lstStyle/>
          <a:p>
            <a:endParaRPr lang="fr-BE"/>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57338"/>
            <a:ext cx="11963400" cy="438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5939" y="304800"/>
            <a:ext cx="2004061" cy="1252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23556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981200" y="76200"/>
            <a:ext cx="8229600" cy="646331"/>
          </a:xfrm>
          <a:prstGeom prst="rect">
            <a:avLst/>
          </a:prstGeom>
          <a:noFill/>
        </p:spPr>
        <p:txBody>
          <a:bodyPr wrap="square" rtlCol="0">
            <a:spAutoFit/>
          </a:bodyPr>
          <a:lstStyle/>
          <a:p>
            <a:r>
              <a:rPr lang="fr-BE" sz="3600" b="1" dirty="0" smtClean="0"/>
              <a:t>CONCLUSION : changement de paradigme</a:t>
            </a:r>
            <a:endParaRPr lang="fr-BE" sz="3600" b="1" dirty="0"/>
          </a:p>
        </p:txBody>
      </p:sp>
      <p:sp>
        <p:nvSpPr>
          <p:cNvPr id="3" name="ZoneTexte 2"/>
          <p:cNvSpPr txBox="1"/>
          <p:nvPr/>
        </p:nvSpPr>
        <p:spPr>
          <a:xfrm>
            <a:off x="1219200" y="838200"/>
            <a:ext cx="9753600" cy="6140142"/>
          </a:xfrm>
          <a:prstGeom prst="rect">
            <a:avLst/>
          </a:prstGeom>
          <a:noFill/>
        </p:spPr>
        <p:txBody>
          <a:bodyPr wrap="square" rtlCol="0">
            <a:spAutoFit/>
          </a:bodyPr>
          <a:lstStyle/>
          <a:p>
            <a:pPr marL="342900" indent="-342900">
              <a:lnSpc>
                <a:spcPct val="150000"/>
              </a:lnSpc>
              <a:buAutoNum type="arabicParenR"/>
            </a:pPr>
            <a:r>
              <a:rPr lang="fr-BE" sz="2200" dirty="0" smtClean="0"/>
              <a:t>Transition d’une vue </a:t>
            </a:r>
            <a:r>
              <a:rPr lang="fr-BE" sz="2200" dirty="0" err="1" smtClean="0"/>
              <a:t>glucocentrique</a:t>
            </a:r>
            <a:r>
              <a:rPr lang="fr-BE" sz="2200" dirty="0" smtClean="0"/>
              <a:t> privilégiant les aspects métaboliques (HbA1c, </a:t>
            </a:r>
            <a:r>
              <a:rPr lang="fr-BE" sz="2200" dirty="0" err="1" smtClean="0"/>
              <a:t>hypos</a:t>
            </a:r>
            <a:r>
              <a:rPr lang="fr-BE" sz="2200" dirty="0" smtClean="0"/>
              <a:t>, poids) vers une vue ciblant le profil de complications cardiovasculaires (y compris insuffisance cardiaque) et rénales</a:t>
            </a:r>
          </a:p>
          <a:p>
            <a:pPr marL="342900" indent="-342900">
              <a:lnSpc>
                <a:spcPct val="150000"/>
              </a:lnSpc>
              <a:buAutoNum type="arabicParenR"/>
            </a:pPr>
            <a:r>
              <a:rPr lang="fr-BE" sz="2200" dirty="0" smtClean="0"/>
              <a:t>Nécessité d’accommoder les conditions de remboursement belges avec les nouvelles « recommandations » internationales</a:t>
            </a:r>
          </a:p>
          <a:p>
            <a:pPr marL="342900" indent="-342900">
              <a:lnSpc>
                <a:spcPct val="150000"/>
              </a:lnSpc>
              <a:buAutoNum type="arabicParenR"/>
            </a:pPr>
            <a:r>
              <a:rPr lang="fr-BE" sz="2200" dirty="0" smtClean="0"/>
              <a:t>Nombreuses questions non résolues, mais certaines réponses importantes attendues avec les essais cliniques toujours en cours</a:t>
            </a:r>
          </a:p>
          <a:p>
            <a:pPr marL="800100" lvl="1" indent="-342900">
              <a:lnSpc>
                <a:spcPct val="150000"/>
              </a:lnSpc>
              <a:buFontTx/>
              <a:buChar char="-"/>
            </a:pPr>
            <a:r>
              <a:rPr lang="fr-BE" sz="2000" dirty="0" smtClean="0"/>
              <a:t>Prévention primaire ? : DECLARE-TIMI 58 </a:t>
            </a:r>
          </a:p>
          <a:p>
            <a:pPr marL="800100" lvl="1" indent="-342900">
              <a:lnSpc>
                <a:spcPct val="150000"/>
              </a:lnSpc>
              <a:buFontTx/>
              <a:buChar char="-"/>
            </a:pPr>
            <a:r>
              <a:rPr lang="fr-BE" sz="2000" dirty="0"/>
              <a:t>I</a:t>
            </a:r>
            <a:r>
              <a:rPr lang="fr-BE" sz="2000" dirty="0" smtClean="0"/>
              <a:t>nsuffisance rénale : CREDENCE (positif), DAPA-CKD, EMPA-KIDNEY</a:t>
            </a:r>
          </a:p>
          <a:p>
            <a:pPr marL="800100" lvl="1" indent="-342900">
              <a:lnSpc>
                <a:spcPct val="150000"/>
              </a:lnSpc>
              <a:buFontTx/>
              <a:buChar char="-"/>
            </a:pPr>
            <a:r>
              <a:rPr lang="fr-BE" sz="2000" dirty="0" smtClean="0"/>
              <a:t>Insuffisance cardiaque : EMPEROR-HF </a:t>
            </a:r>
            <a:r>
              <a:rPr lang="fr-BE" sz="2000" dirty="0" err="1" smtClean="0"/>
              <a:t>reduced</a:t>
            </a:r>
            <a:r>
              <a:rPr lang="fr-BE" sz="2000" dirty="0" smtClean="0"/>
              <a:t>, EMPEROR-HF </a:t>
            </a:r>
            <a:r>
              <a:rPr lang="fr-BE" sz="2000" dirty="0" err="1" smtClean="0"/>
              <a:t>preserved</a:t>
            </a:r>
            <a:r>
              <a:rPr lang="fr-BE" sz="2000" dirty="0" smtClean="0"/>
              <a:t>, DAPA-HF</a:t>
            </a:r>
            <a:endParaRPr lang="fr-BE" sz="2000" dirty="0"/>
          </a:p>
          <a:p>
            <a:pPr lvl="1">
              <a:lnSpc>
                <a:spcPct val="150000"/>
              </a:lnSpc>
            </a:pPr>
            <a:r>
              <a:rPr lang="fr-BE" sz="2800" dirty="0" smtClean="0"/>
              <a:t>Perspectives </a:t>
            </a:r>
            <a:r>
              <a:rPr lang="fr-BE" sz="2800" dirty="0"/>
              <a:t>séduisantes dans le diabète de type 1</a:t>
            </a:r>
          </a:p>
          <a:p>
            <a:pPr lvl="1">
              <a:lnSpc>
                <a:spcPct val="150000"/>
              </a:lnSpc>
            </a:pPr>
            <a:endParaRPr lang="fr-BE" sz="2000" dirty="0" smtClean="0"/>
          </a:p>
        </p:txBody>
      </p:sp>
    </p:spTree>
    <p:extLst>
      <p:ext uri="{BB962C8B-B14F-4D97-AF65-F5344CB8AC3E}">
        <p14:creationId xmlns:p14="http://schemas.microsoft.com/office/powerpoint/2010/main" val="139546652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26513"/>
            <a:ext cx="11258550" cy="527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re 1"/>
          <p:cNvSpPr txBox="1">
            <a:spLocks/>
          </p:cNvSpPr>
          <p:nvPr/>
        </p:nvSpPr>
        <p:spPr>
          <a:xfrm>
            <a:off x="609600" y="304800"/>
            <a:ext cx="10972800" cy="1143000"/>
          </a:xfrm>
          <a:prstGeom prst="rect">
            <a:avLst/>
          </a:prstGeom>
        </p:spPr>
        <p:txBody>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fr-BE" smtClean="0"/>
              <a:t>Gliflozines/SGLT2 inhibiteurs</a:t>
            </a:r>
            <a:endParaRPr lang="fr-BE" dirty="0"/>
          </a:p>
        </p:txBody>
      </p:sp>
    </p:spTree>
    <p:extLst>
      <p:ext uri="{BB962C8B-B14F-4D97-AF65-F5344CB8AC3E}">
        <p14:creationId xmlns:p14="http://schemas.microsoft.com/office/powerpoint/2010/main" val="3444904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981200" y="76200"/>
            <a:ext cx="8229600" cy="646331"/>
          </a:xfrm>
          <a:prstGeom prst="rect">
            <a:avLst/>
          </a:prstGeom>
          <a:noFill/>
        </p:spPr>
        <p:txBody>
          <a:bodyPr wrap="square" rtlCol="0">
            <a:spAutoFit/>
          </a:bodyPr>
          <a:lstStyle/>
          <a:p>
            <a:r>
              <a:rPr lang="fr-BE" sz="3600" b="1" dirty="0" smtClean="0">
                <a:solidFill>
                  <a:schemeClr val="tx2"/>
                </a:solidFill>
              </a:rPr>
              <a:t>CONCLUSION : changement de paradigme</a:t>
            </a:r>
            <a:endParaRPr lang="fr-BE" sz="3600" b="1" dirty="0">
              <a:solidFill>
                <a:schemeClr val="tx2"/>
              </a:solidFill>
            </a:endParaRPr>
          </a:p>
        </p:txBody>
      </p:sp>
      <p:sp>
        <p:nvSpPr>
          <p:cNvPr id="3" name="ZoneTexte 2"/>
          <p:cNvSpPr txBox="1"/>
          <p:nvPr/>
        </p:nvSpPr>
        <p:spPr>
          <a:xfrm>
            <a:off x="1219200" y="838200"/>
            <a:ext cx="9753600" cy="6140142"/>
          </a:xfrm>
          <a:prstGeom prst="rect">
            <a:avLst/>
          </a:prstGeom>
          <a:noFill/>
        </p:spPr>
        <p:txBody>
          <a:bodyPr wrap="square" rtlCol="0">
            <a:spAutoFit/>
          </a:bodyPr>
          <a:lstStyle/>
          <a:p>
            <a:pPr marL="342900" indent="-342900">
              <a:lnSpc>
                <a:spcPct val="150000"/>
              </a:lnSpc>
              <a:buAutoNum type="arabicParenR"/>
            </a:pPr>
            <a:r>
              <a:rPr lang="fr-BE" sz="2200" b="1" dirty="0" smtClean="0">
                <a:solidFill>
                  <a:schemeClr val="tx2"/>
                </a:solidFill>
              </a:rPr>
              <a:t>Transition d’une vue </a:t>
            </a:r>
            <a:r>
              <a:rPr lang="fr-BE" sz="2200" b="1" dirty="0" err="1" smtClean="0">
                <a:solidFill>
                  <a:schemeClr val="tx2"/>
                </a:solidFill>
              </a:rPr>
              <a:t>glucocentrique</a:t>
            </a:r>
            <a:r>
              <a:rPr lang="fr-BE" sz="2200" b="1" dirty="0" smtClean="0">
                <a:solidFill>
                  <a:schemeClr val="tx2"/>
                </a:solidFill>
              </a:rPr>
              <a:t> privilégiant les aspects métaboliques (HbA1c, </a:t>
            </a:r>
            <a:r>
              <a:rPr lang="fr-BE" sz="2200" b="1" dirty="0" err="1" smtClean="0">
                <a:solidFill>
                  <a:schemeClr val="tx2"/>
                </a:solidFill>
              </a:rPr>
              <a:t>hypos</a:t>
            </a:r>
            <a:r>
              <a:rPr lang="fr-BE" sz="2200" b="1" dirty="0" smtClean="0">
                <a:solidFill>
                  <a:schemeClr val="tx2"/>
                </a:solidFill>
              </a:rPr>
              <a:t>, poids) vers une vue ciblant le profil de complications cardiovasculaires (y compris insuffisance cardiaque) et rénales</a:t>
            </a:r>
          </a:p>
          <a:p>
            <a:pPr marL="342900" indent="-342900">
              <a:lnSpc>
                <a:spcPct val="150000"/>
              </a:lnSpc>
              <a:buAutoNum type="arabicParenR"/>
            </a:pPr>
            <a:r>
              <a:rPr lang="fr-BE" sz="2200" b="1" dirty="0" smtClean="0">
                <a:solidFill>
                  <a:schemeClr val="tx2"/>
                </a:solidFill>
              </a:rPr>
              <a:t>Nécessité d’accommoder les conditions de remboursement belges avec les nouvelles « recommandations » internationales</a:t>
            </a:r>
          </a:p>
          <a:p>
            <a:pPr marL="342900" indent="-342900">
              <a:lnSpc>
                <a:spcPct val="150000"/>
              </a:lnSpc>
              <a:buAutoNum type="arabicParenR"/>
            </a:pPr>
            <a:r>
              <a:rPr lang="fr-BE" sz="2200" b="1" dirty="0" smtClean="0">
                <a:solidFill>
                  <a:schemeClr val="tx2"/>
                </a:solidFill>
              </a:rPr>
              <a:t>Nombreuses questions non résolues, mais certaines réponses importantes attendues avec les essais cliniques toujours en cours</a:t>
            </a:r>
          </a:p>
          <a:p>
            <a:pPr marL="800100" lvl="1" indent="-342900">
              <a:lnSpc>
                <a:spcPct val="150000"/>
              </a:lnSpc>
              <a:buFontTx/>
              <a:buChar char="-"/>
            </a:pPr>
            <a:r>
              <a:rPr lang="fr-BE" sz="2000" b="1" dirty="0" smtClean="0">
                <a:solidFill>
                  <a:schemeClr val="tx2"/>
                </a:solidFill>
              </a:rPr>
              <a:t>Prévention primaire ? : DECLARE-TIMI 58 </a:t>
            </a:r>
          </a:p>
          <a:p>
            <a:pPr marL="800100" lvl="1" indent="-342900">
              <a:lnSpc>
                <a:spcPct val="150000"/>
              </a:lnSpc>
              <a:buFontTx/>
              <a:buChar char="-"/>
            </a:pPr>
            <a:r>
              <a:rPr lang="fr-BE" sz="2000" b="1" dirty="0">
                <a:solidFill>
                  <a:schemeClr val="tx2"/>
                </a:solidFill>
              </a:rPr>
              <a:t>I</a:t>
            </a:r>
            <a:r>
              <a:rPr lang="fr-BE" sz="2000" b="1" dirty="0" smtClean="0">
                <a:solidFill>
                  <a:schemeClr val="tx2"/>
                </a:solidFill>
              </a:rPr>
              <a:t>nsuffisance rénale : CREDENCE (positif), DAPA-CKD, EMPA-KIDNEY</a:t>
            </a:r>
          </a:p>
          <a:p>
            <a:pPr marL="800100" lvl="1" indent="-342900">
              <a:lnSpc>
                <a:spcPct val="150000"/>
              </a:lnSpc>
              <a:buFontTx/>
              <a:buChar char="-"/>
            </a:pPr>
            <a:r>
              <a:rPr lang="fr-BE" sz="2000" b="1" dirty="0" smtClean="0">
                <a:solidFill>
                  <a:schemeClr val="tx2"/>
                </a:solidFill>
              </a:rPr>
              <a:t>Insuffisance cardiaque : EMPEROR-HF </a:t>
            </a:r>
            <a:r>
              <a:rPr lang="fr-BE" sz="2000" b="1" dirty="0" err="1" smtClean="0">
                <a:solidFill>
                  <a:schemeClr val="tx2"/>
                </a:solidFill>
              </a:rPr>
              <a:t>reduced</a:t>
            </a:r>
            <a:r>
              <a:rPr lang="fr-BE" sz="2000" b="1" dirty="0" smtClean="0">
                <a:solidFill>
                  <a:schemeClr val="tx2"/>
                </a:solidFill>
              </a:rPr>
              <a:t>, EMPEROR-HF </a:t>
            </a:r>
            <a:r>
              <a:rPr lang="fr-BE" sz="2000" b="1" dirty="0" err="1" smtClean="0">
                <a:solidFill>
                  <a:schemeClr val="tx2"/>
                </a:solidFill>
              </a:rPr>
              <a:t>preserved</a:t>
            </a:r>
            <a:r>
              <a:rPr lang="fr-BE" sz="2000" b="1" dirty="0" smtClean="0">
                <a:solidFill>
                  <a:schemeClr val="tx2"/>
                </a:solidFill>
              </a:rPr>
              <a:t>, DAPA-HF</a:t>
            </a:r>
            <a:endParaRPr lang="fr-BE" sz="2000" b="1" dirty="0">
              <a:solidFill>
                <a:schemeClr val="tx2"/>
              </a:solidFill>
            </a:endParaRPr>
          </a:p>
          <a:p>
            <a:pPr lvl="1">
              <a:lnSpc>
                <a:spcPct val="150000"/>
              </a:lnSpc>
            </a:pPr>
            <a:r>
              <a:rPr lang="fr-BE" sz="2800" b="1" dirty="0" smtClean="0">
                <a:solidFill>
                  <a:schemeClr val="tx2"/>
                </a:solidFill>
              </a:rPr>
              <a:t>Perspectives </a:t>
            </a:r>
            <a:r>
              <a:rPr lang="fr-BE" sz="2800" b="1" dirty="0">
                <a:solidFill>
                  <a:schemeClr val="tx2"/>
                </a:solidFill>
              </a:rPr>
              <a:t>séduisantes dans le diabète de type 1</a:t>
            </a:r>
          </a:p>
          <a:p>
            <a:pPr lvl="1">
              <a:lnSpc>
                <a:spcPct val="150000"/>
              </a:lnSpc>
            </a:pPr>
            <a:endParaRPr lang="fr-BE" sz="2000" b="1" dirty="0" smtClean="0">
              <a:solidFill>
                <a:schemeClr val="tx2"/>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19200"/>
            <a:ext cx="8911772"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793112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4"/>
          <p:cNvSpPr>
            <a:spLocks noGrp="1" noChangeArrowheads="1"/>
          </p:cNvSpPr>
          <p:nvPr>
            <p:ph type="title" idx="4294967295"/>
          </p:nvPr>
        </p:nvSpPr>
        <p:spPr>
          <a:xfrm>
            <a:off x="2743200" y="1524000"/>
            <a:ext cx="7086600" cy="371475"/>
          </a:xfrm>
        </p:spPr>
        <p:txBody>
          <a:bodyPr>
            <a:normAutofit fontScale="90000"/>
          </a:bodyPr>
          <a:lstStyle/>
          <a:p>
            <a:r>
              <a:rPr lang="en-GB" altLang="fr-FR" sz="2700" dirty="0">
                <a:solidFill>
                  <a:schemeClr val="tx2"/>
                </a:solidFill>
              </a:rPr>
              <a:t>   </a:t>
            </a:r>
            <a:r>
              <a:rPr lang="en-GB" altLang="fr-FR" sz="4400" b="1" dirty="0" err="1" smtClean="0">
                <a:solidFill>
                  <a:schemeClr val="tx2"/>
                </a:solidFill>
              </a:rPr>
              <a:t>Merci</a:t>
            </a:r>
            <a:r>
              <a:rPr lang="en-GB" altLang="fr-FR" sz="4400" b="1" dirty="0" smtClean="0">
                <a:solidFill>
                  <a:schemeClr val="tx2"/>
                </a:solidFill>
              </a:rPr>
              <a:t> pour </a:t>
            </a:r>
            <a:r>
              <a:rPr lang="en-GB" altLang="fr-FR" sz="4400" b="1" dirty="0" err="1" smtClean="0">
                <a:solidFill>
                  <a:schemeClr val="tx2"/>
                </a:solidFill>
              </a:rPr>
              <a:t>votre</a:t>
            </a:r>
            <a:r>
              <a:rPr lang="en-GB" altLang="fr-FR" sz="4400" b="1" dirty="0" smtClean="0">
                <a:solidFill>
                  <a:schemeClr val="tx2"/>
                </a:solidFill>
              </a:rPr>
              <a:t> attention</a:t>
            </a:r>
            <a:br>
              <a:rPr lang="en-GB" altLang="fr-FR" sz="4400" b="1" dirty="0" smtClean="0">
                <a:solidFill>
                  <a:schemeClr val="tx2"/>
                </a:solidFill>
              </a:rPr>
            </a:br>
            <a:r>
              <a:rPr lang="en-GB" altLang="fr-FR" sz="4400" b="1" dirty="0">
                <a:solidFill>
                  <a:schemeClr val="tx2"/>
                </a:solidFill>
              </a:rPr>
              <a:t/>
            </a:r>
            <a:br>
              <a:rPr lang="en-GB" altLang="fr-FR" sz="4400" b="1" dirty="0">
                <a:solidFill>
                  <a:schemeClr val="tx2"/>
                </a:solidFill>
              </a:rPr>
            </a:br>
            <a:r>
              <a:rPr lang="en-GB" altLang="fr-FR" sz="4400" b="1" dirty="0">
                <a:solidFill>
                  <a:schemeClr val="tx2"/>
                </a:solidFill>
              </a:rPr>
              <a:t>https://</a:t>
            </a:r>
            <a:r>
              <a:rPr lang="en-GB" altLang="fr-FR" sz="4400" b="1" dirty="0" smtClean="0">
                <a:solidFill>
                  <a:schemeClr val="tx2"/>
                </a:solidFill>
              </a:rPr>
              <a:t>orbi.uliege.be</a:t>
            </a:r>
            <a:endParaRPr lang="en-GB" altLang="fr-FR" sz="4400" b="1" dirty="0">
              <a:solidFill>
                <a:schemeClr val="tx2"/>
              </a:solidFill>
            </a:endParaRPr>
          </a:p>
        </p:txBody>
      </p:sp>
      <p:pic>
        <p:nvPicPr>
          <p:cNvPr id="130052" name="Picture 14" descr="HE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2201" y="228600"/>
            <a:ext cx="2277201" cy="2150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4" name="Picture 11" descr="N-logoCHU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228" y="5943599"/>
            <a:ext cx="1740572" cy="838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32140" y="5867400"/>
            <a:ext cx="1707460" cy="836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p:cNvPicPr>
            <a:picLocks noChangeAspect="1"/>
          </p:cNvPicPr>
          <p:nvPr/>
        </p:nvPicPr>
        <p:blipFill>
          <a:blip r:embed="rId6"/>
          <a:stretch>
            <a:fillRect/>
          </a:stretch>
        </p:blipFill>
        <p:spPr>
          <a:xfrm>
            <a:off x="66836" y="76200"/>
            <a:ext cx="1380964" cy="895350"/>
          </a:xfrm>
          <a:prstGeom prst="rect">
            <a:avLst/>
          </a:prstGeom>
        </p:spPr>
      </p:pic>
      <p:pic>
        <p:nvPicPr>
          <p:cNvPr id="1433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71255" y="2895601"/>
            <a:ext cx="5670202" cy="3808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37520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revmed.ch/var/site/storage/images/rms-306/images/rms_idpas_d_isbn_pu2011-30s_sa04_art04_img001.jpg/1018330-1-fre-CH/RMS_idPAS_D_ISBN_pu2011-30s_sa04_art04_img001.jpg_i11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4000"/>
            <a:ext cx="6858000" cy="51054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8175434" y="2133600"/>
            <a:ext cx="3124200" cy="3693319"/>
          </a:xfrm>
          <a:prstGeom prst="rect">
            <a:avLst/>
          </a:prstGeom>
          <a:noFill/>
          <a:ln w="57150">
            <a:solidFill>
              <a:schemeClr val="accent1"/>
            </a:solidFill>
          </a:ln>
        </p:spPr>
        <p:txBody>
          <a:bodyPr wrap="square" rtlCol="0">
            <a:spAutoFit/>
          </a:bodyPr>
          <a:lstStyle/>
          <a:p>
            <a:pPr marL="285750" indent="-285750">
              <a:buFont typeface="Arial" panose="020B0604020202020204" pitchFamily="34" charset="0"/>
              <a:buChar char="•"/>
            </a:pPr>
            <a:r>
              <a:rPr lang="fr-BE" dirty="0" smtClean="0"/>
              <a:t>Médicaments oraux</a:t>
            </a:r>
          </a:p>
          <a:p>
            <a:pPr marL="285750" indent="-285750">
              <a:buFont typeface="Arial" panose="020B0604020202020204" pitchFamily="34" charset="0"/>
              <a:buChar char="•"/>
            </a:pPr>
            <a:endParaRPr lang="fr-BE" dirty="0" smtClean="0"/>
          </a:p>
          <a:p>
            <a:pPr marL="285750" indent="-285750">
              <a:buFont typeface="Arial" panose="020B0604020202020204" pitchFamily="34" charset="0"/>
              <a:buChar char="•"/>
            </a:pPr>
            <a:r>
              <a:rPr lang="fr-BE" dirty="0" err="1" smtClean="0"/>
              <a:t>Gliflozines</a:t>
            </a:r>
            <a:endParaRPr lang="fr-BE" dirty="0" smtClean="0"/>
          </a:p>
          <a:p>
            <a:pPr marL="285750" indent="-285750">
              <a:buFont typeface="Arial" panose="020B0604020202020204" pitchFamily="34" charset="0"/>
              <a:buChar char="•"/>
            </a:pPr>
            <a:endParaRPr lang="fr-BE" dirty="0" smtClean="0"/>
          </a:p>
          <a:p>
            <a:pPr marL="285750" indent="-285750">
              <a:buFont typeface="Arial" panose="020B0604020202020204" pitchFamily="34" charset="0"/>
              <a:buChar char="•"/>
            </a:pPr>
            <a:r>
              <a:rPr lang="fr-BE" dirty="0" smtClean="0"/>
              <a:t>Cana-</a:t>
            </a:r>
          </a:p>
          <a:p>
            <a:pPr marL="285750" indent="-285750">
              <a:buFont typeface="Arial" panose="020B0604020202020204" pitchFamily="34" charset="0"/>
              <a:buChar char="•"/>
            </a:pPr>
            <a:r>
              <a:rPr lang="fr-BE" dirty="0" err="1" smtClean="0"/>
              <a:t>Dapa</a:t>
            </a:r>
            <a:r>
              <a:rPr lang="fr-BE" dirty="0" smtClean="0"/>
              <a:t>-</a:t>
            </a:r>
          </a:p>
          <a:p>
            <a:pPr marL="285750" indent="-285750">
              <a:buFont typeface="Arial" panose="020B0604020202020204" pitchFamily="34" charset="0"/>
              <a:buChar char="•"/>
            </a:pPr>
            <a:r>
              <a:rPr lang="fr-BE" dirty="0" err="1" smtClean="0"/>
              <a:t>Empa</a:t>
            </a:r>
            <a:r>
              <a:rPr lang="fr-BE" dirty="0" smtClean="0"/>
              <a:t>-</a:t>
            </a:r>
          </a:p>
          <a:p>
            <a:pPr marL="285750" indent="-285750">
              <a:buFont typeface="Arial" panose="020B0604020202020204" pitchFamily="34" charset="0"/>
              <a:buChar char="•"/>
            </a:pPr>
            <a:endParaRPr lang="fr-BE" dirty="0" smtClean="0"/>
          </a:p>
          <a:p>
            <a:pPr marL="285750" indent="-285750">
              <a:buFont typeface="Arial" panose="020B0604020202020204" pitchFamily="34" charset="0"/>
              <a:buChar char="•"/>
            </a:pPr>
            <a:r>
              <a:rPr lang="fr-BE" dirty="0" smtClean="0"/>
              <a:t>Constante d’inhibition Ki &gt;&gt;&gt;&gt; SGLT2 </a:t>
            </a:r>
            <a:r>
              <a:rPr lang="fr-BE" i="1" dirty="0" smtClean="0"/>
              <a:t>vs</a:t>
            </a:r>
            <a:r>
              <a:rPr lang="fr-BE" dirty="0" smtClean="0"/>
              <a:t> SGLT1</a:t>
            </a:r>
          </a:p>
          <a:p>
            <a:pPr marL="285750" indent="-285750">
              <a:buFont typeface="Arial" panose="020B0604020202020204" pitchFamily="34" charset="0"/>
              <a:buChar char="•"/>
            </a:pPr>
            <a:endParaRPr lang="fr-BE" dirty="0"/>
          </a:p>
          <a:p>
            <a:pPr marL="285750" indent="-285750">
              <a:buFont typeface="Arial" panose="020B0604020202020204" pitchFamily="34" charset="0"/>
              <a:buChar char="•"/>
            </a:pPr>
            <a:r>
              <a:rPr lang="fr-BE" dirty="0" smtClean="0"/>
              <a:t>SGLT1 présent sur davantage d’organes</a:t>
            </a:r>
            <a:endParaRPr lang="fr-BE" dirty="0"/>
          </a:p>
        </p:txBody>
      </p:sp>
      <p:sp>
        <p:nvSpPr>
          <p:cNvPr id="4" name="Titre 1"/>
          <p:cNvSpPr>
            <a:spLocks noGrp="1"/>
          </p:cNvSpPr>
          <p:nvPr>
            <p:ph type="title"/>
          </p:nvPr>
        </p:nvSpPr>
        <p:spPr>
          <a:xfrm>
            <a:off x="609600" y="304800"/>
            <a:ext cx="10972800" cy="1143000"/>
          </a:xfrm>
        </p:spPr>
        <p:txBody>
          <a:bodyPr/>
          <a:lstStyle/>
          <a:p>
            <a:r>
              <a:rPr lang="fr-BE" dirty="0" err="1" smtClean="0"/>
              <a:t>Gliflozines</a:t>
            </a:r>
            <a:r>
              <a:rPr lang="fr-BE" dirty="0" smtClean="0"/>
              <a:t>/SGLT2 inhibiteurs</a:t>
            </a:r>
            <a:endParaRPr lang="fr-BE" dirty="0"/>
          </a:p>
        </p:txBody>
      </p:sp>
    </p:spTree>
    <p:extLst>
      <p:ext uri="{BB962C8B-B14F-4D97-AF65-F5344CB8AC3E}">
        <p14:creationId xmlns:p14="http://schemas.microsoft.com/office/powerpoint/2010/main" val="32109946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890713"/>
            <a:ext cx="9144000" cy="4586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752600" y="1823012"/>
            <a:ext cx="3276600" cy="753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ZoneTexte 4"/>
          <p:cNvSpPr txBox="1"/>
          <p:nvPr/>
        </p:nvSpPr>
        <p:spPr>
          <a:xfrm>
            <a:off x="1952327" y="2043113"/>
            <a:ext cx="3076873" cy="523220"/>
          </a:xfrm>
          <a:prstGeom prst="rect">
            <a:avLst/>
          </a:prstGeom>
          <a:noFill/>
        </p:spPr>
        <p:txBody>
          <a:bodyPr wrap="square" rtlCol="0">
            <a:spAutoFit/>
          </a:bodyPr>
          <a:lstStyle/>
          <a:p>
            <a:pPr algn="ctr"/>
            <a:r>
              <a:rPr lang="fr-BE" sz="2800" dirty="0" err="1" smtClean="0">
                <a:solidFill>
                  <a:srgbClr val="FFFF00"/>
                </a:solidFill>
              </a:rPr>
              <a:t>Gliflozines</a:t>
            </a:r>
            <a:endParaRPr lang="fr-BE" sz="2800" dirty="0">
              <a:solidFill>
                <a:srgbClr val="FFFF00"/>
              </a:solidFill>
            </a:endParaRPr>
          </a:p>
        </p:txBody>
      </p:sp>
      <p:sp>
        <p:nvSpPr>
          <p:cNvPr id="6" name="Titre 1"/>
          <p:cNvSpPr>
            <a:spLocks noGrp="1"/>
          </p:cNvSpPr>
          <p:nvPr>
            <p:ph type="title"/>
          </p:nvPr>
        </p:nvSpPr>
        <p:spPr>
          <a:xfrm>
            <a:off x="609600" y="304800"/>
            <a:ext cx="10972800" cy="1143000"/>
          </a:xfrm>
        </p:spPr>
        <p:txBody>
          <a:bodyPr/>
          <a:lstStyle/>
          <a:p>
            <a:r>
              <a:rPr lang="fr-BE" dirty="0" err="1" smtClean="0"/>
              <a:t>Gliflozines</a:t>
            </a:r>
            <a:r>
              <a:rPr lang="fr-BE" dirty="0" smtClean="0"/>
              <a:t>/SGLT2 inhibiteurs</a:t>
            </a:r>
            <a:endParaRPr lang="fr-BE" dirty="0"/>
          </a:p>
        </p:txBody>
      </p:sp>
    </p:spTree>
    <p:extLst>
      <p:ext uri="{BB962C8B-B14F-4D97-AF65-F5344CB8AC3E}">
        <p14:creationId xmlns:p14="http://schemas.microsoft.com/office/powerpoint/2010/main" val="19085037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Imag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73151"/>
            <a:ext cx="12192000"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re 1"/>
          <p:cNvSpPr txBox="1">
            <a:spLocks/>
          </p:cNvSpPr>
          <p:nvPr/>
        </p:nvSpPr>
        <p:spPr>
          <a:xfrm>
            <a:off x="609600" y="304800"/>
            <a:ext cx="10972800" cy="1143000"/>
          </a:xfrm>
          <a:prstGeom prst="rect">
            <a:avLst/>
          </a:prstGeom>
        </p:spPr>
        <p:txBody>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fr-BE" smtClean="0"/>
              <a:t>Gliflozines/SGLT2 inhibiteurs</a:t>
            </a:r>
            <a:endParaRPr lang="fr-BE" dirty="0"/>
          </a:p>
        </p:txBody>
      </p:sp>
    </p:spTree>
    <p:extLst>
      <p:ext uri="{BB962C8B-B14F-4D97-AF65-F5344CB8AC3E}">
        <p14:creationId xmlns:p14="http://schemas.microsoft.com/office/powerpoint/2010/main" val="38678354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Expérience (s) belge(s)?</a:t>
            </a:r>
            <a:endParaRPr lang="fr-BE" dirty="0"/>
          </a:p>
        </p:txBody>
      </p:sp>
      <p:sp>
        <p:nvSpPr>
          <p:cNvPr id="3" name="Espace réservé du contenu 2"/>
          <p:cNvSpPr>
            <a:spLocks noGrp="1"/>
          </p:cNvSpPr>
          <p:nvPr>
            <p:ph idx="1"/>
          </p:nvPr>
        </p:nvSpPr>
        <p:spPr>
          <a:xfrm>
            <a:off x="685800" y="1981200"/>
            <a:ext cx="10972800" cy="4525963"/>
          </a:xfrm>
        </p:spPr>
        <p:txBody>
          <a:bodyPr/>
          <a:lstStyle/>
          <a:p>
            <a:r>
              <a:rPr lang="fr-BE" dirty="0" smtClean="0"/>
              <a:t>Le belge est-il expérimenté?</a:t>
            </a:r>
          </a:p>
          <a:p>
            <a:r>
              <a:rPr lang="fr-BE" dirty="0" smtClean="0"/>
              <a:t>Le français </a:t>
            </a:r>
            <a:r>
              <a:rPr lang="fr-BE" dirty="0" err="1" smtClean="0"/>
              <a:t>a-t-</a:t>
            </a:r>
            <a:r>
              <a:rPr lang="fr-BE" dirty="0" err="1"/>
              <a:t>i</a:t>
            </a:r>
            <a:r>
              <a:rPr lang="fr-BE" dirty="0" err="1" smtClean="0"/>
              <a:t>l</a:t>
            </a:r>
            <a:r>
              <a:rPr lang="fr-BE" dirty="0" smtClean="0"/>
              <a:t> besoin de l’expérience d’autrui?</a:t>
            </a:r>
          </a:p>
          <a:p>
            <a:r>
              <a:rPr lang="fr-BE" dirty="0" smtClean="0"/>
              <a:t>La France n’est-elle-pas championne du Monde? Sans organiser la coupe cette fois….mais sans jouer aussi.</a:t>
            </a:r>
          </a:p>
          <a:p>
            <a:r>
              <a:rPr lang="fr-BE" dirty="0" smtClean="0"/>
              <a:t>Qu’attendez-vous de moi? Avis subjectif?</a:t>
            </a:r>
          </a:p>
          <a:p>
            <a:r>
              <a:rPr lang="fr-BE" dirty="0" smtClean="0"/>
              <a:t>Que dire avant une sommité comme Paul?</a:t>
            </a:r>
          </a:p>
          <a:p>
            <a:endParaRPr lang="fr-BE" dirty="0"/>
          </a:p>
          <a:p>
            <a:r>
              <a:rPr lang="fr-BE" dirty="0" smtClean="0"/>
              <a:t>Un vrai challenge….</a:t>
            </a:r>
            <a:endParaRPr lang="fr-BE" dirty="0"/>
          </a:p>
        </p:txBody>
      </p:sp>
      <p:pic>
        <p:nvPicPr>
          <p:cNvPr id="4" name="Picture 2" descr="OnEvent">
            <a:hlinkClick r:id="rId2" tooltip="Jade 2019"/>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8747"/>
            <a:ext cx="2057400" cy="1252037"/>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3861073"/>
            <a:ext cx="3724275" cy="2215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55044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64127"/>
            <a:ext cx="714375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200" y="464127"/>
            <a:ext cx="2714625"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019" y="2590799"/>
            <a:ext cx="7164532" cy="3851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7741" y="3276600"/>
            <a:ext cx="4195763" cy="331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78516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6262624"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3501" y="3415145"/>
            <a:ext cx="6810375"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343400"/>
            <a:ext cx="5101101" cy="2282043"/>
          </a:xfrm>
          <a:prstGeom prst="rect">
            <a:avLst/>
          </a:prstGeom>
          <a:noFill/>
          <a:ln w="38100">
            <a:solidFill>
              <a:srgbClr val="00206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566894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o Logo">
  <a:themeElements>
    <a:clrScheme name="Custom 98">
      <a:dk1>
        <a:srgbClr val="000000"/>
      </a:dk1>
      <a:lt1>
        <a:srgbClr val="FFFFFF"/>
      </a:lt1>
      <a:dk2>
        <a:srgbClr val="4B3232"/>
      </a:dk2>
      <a:lt2>
        <a:srgbClr val="FFFFFF"/>
      </a:lt2>
      <a:accent1>
        <a:srgbClr val="00A898"/>
      </a:accent1>
      <a:accent2>
        <a:srgbClr val="B7B9BB"/>
      </a:accent2>
      <a:accent3>
        <a:srgbClr val="E9804F"/>
      </a:accent3>
      <a:accent4>
        <a:srgbClr val="80C242"/>
      </a:accent4>
      <a:accent5>
        <a:srgbClr val="FFC800"/>
      </a:accent5>
      <a:accent6>
        <a:srgbClr val="A955A0"/>
      </a:accent6>
      <a:hlink>
        <a:srgbClr val="0070C0"/>
      </a:hlink>
      <a:folHlink>
        <a:srgbClr val="A6A6A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err="1" smtClean="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51007 EMPA-REF OUTCOME template draft 1a">
  <a:themeElements>
    <a:clrScheme name="EMPA-REG OUTCOME">
      <a:dk1>
        <a:srgbClr val="5A5A5A"/>
      </a:dk1>
      <a:lt1>
        <a:sysClr val="window" lastClr="FFFFFF"/>
      </a:lt1>
      <a:dk2>
        <a:srgbClr val="5A5A5A"/>
      </a:dk2>
      <a:lt2>
        <a:srgbClr val="D7D7D7"/>
      </a:lt2>
      <a:accent1>
        <a:srgbClr val="F0414B"/>
      </a:accent1>
      <a:accent2>
        <a:srgbClr val="6482C3"/>
      </a:accent2>
      <a:accent3>
        <a:srgbClr val="5A5A5A"/>
      </a:accent3>
      <a:accent4>
        <a:srgbClr val="962891"/>
      </a:accent4>
      <a:accent5>
        <a:srgbClr val="009999"/>
      </a:accent5>
      <a:accent6>
        <a:srgbClr val="FF9933"/>
      </a:accent6>
      <a:hlink>
        <a:srgbClr val="5A5A5A"/>
      </a:hlink>
      <a:folHlink>
        <a:srgbClr val="5A5A5A"/>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ysClr val="window" lastClr="FFFFFF"/>
        </a:solidFill>
        <a:ln w="12700" algn="ctr">
          <a:solidFill>
            <a:srgbClr val="82A5D0"/>
          </a:solidFill>
          <a:miter lim="800000"/>
          <a:headEnd/>
          <a:tailEnd/>
        </a:ln>
        <a:effectLst>
          <a:outerShdw blurRad="50800" dist="38100" dir="2700000" algn="tl" rotWithShape="0">
            <a:prstClr val="black">
              <a:alpha val="40000"/>
            </a:prstClr>
          </a:outerShdw>
        </a:effectLst>
      </a:spPr>
      <a:bodyPr lIns="69949" tIns="34974" rIns="69949" bIns="34974" anchor="ctr"/>
      <a:lstStyle>
        <a:defPPr marL="228600" indent="-228600">
          <a:spcBef>
            <a:spcPts val="600"/>
          </a:spcBef>
          <a:buClr>
            <a:srgbClr val="F0414B"/>
          </a:buClr>
          <a:buFont typeface="Arial" panose="020B0604020202020204" pitchFamily="34" charset="0"/>
          <a:buChar char="•"/>
          <a:defRPr sz="2000" dirty="0">
            <a:solidFill>
              <a:srgbClr val="5A5A5A"/>
            </a:solidFill>
          </a:defRPr>
        </a:defPPr>
      </a:lst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151007 EMPA-REF OUTCOME template draft 1a">
  <a:themeElements>
    <a:clrScheme name="EMPA-REG OUTCOME">
      <a:dk1>
        <a:srgbClr val="5A5A5A"/>
      </a:dk1>
      <a:lt1>
        <a:sysClr val="window" lastClr="FFFFFF"/>
      </a:lt1>
      <a:dk2>
        <a:srgbClr val="5A5A5A"/>
      </a:dk2>
      <a:lt2>
        <a:srgbClr val="D7D7D7"/>
      </a:lt2>
      <a:accent1>
        <a:srgbClr val="F0414B"/>
      </a:accent1>
      <a:accent2>
        <a:srgbClr val="6482C3"/>
      </a:accent2>
      <a:accent3>
        <a:srgbClr val="5A5A5A"/>
      </a:accent3>
      <a:accent4>
        <a:srgbClr val="962891"/>
      </a:accent4>
      <a:accent5>
        <a:srgbClr val="009999"/>
      </a:accent5>
      <a:accent6>
        <a:srgbClr val="FF9933"/>
      </a:accent6>
      <a:hlink>
        <a:srgbClr val="5A5A5A"/>
      </a:hlink>
      <a:folHlink>
        <a:srgbClr val="5A5A5A"/>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ysClr val="window" lastClr="FFFFFF"/>
        </a:solidFill>
        <a:ln w="12700" algn="ctr">
          <a:solidFill>
            <a:srgbClr val="82A5D0"/>
          </a:solidFill>
          <a:miter lim="800000"/>
          <a:headEnd/>
          <a:tailEnd/>
        </a:ln>
        <a:effectLst>
          <a:outerShdw blurRad="50800" dist="38100" dir="2700000" algn="tl" rotWithShape="0">
            <a:prstClr val="black">
              <a:alpha val="40000"/>
            </a:prstClr>
          </a:outerShdw>
        </a:effectLst>
      </a:spPr>
      <a:bodyPr lIns="69949" tIns="34974" rIns="69949" bIns="34974" anchor="ctr"/>
      <a:lstStyle>
        <a:defPPr marL="228600" indent="-228600">
          <a:spcBef>
            <a:spcPts val="600"/>
          </a:spcBef>
          <a:buClr>
            <a:srgbClr val="F0414B"/>
          </a:buClr>
          <a:buFont typeface="Arial" panose="020B0604020202020204" pitchFamily="34" charset="0"/>
          <a:buChar char="•"/>
          <a:defRPr sz="2000" dirty="0">
            <a:solidFill>
              <a:srgbClr val="5A5A5A"/>
            </a:solidFill>
          </a:defRPr>
        </a:defPPr>
      </a:lst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151007 EMPA-REF OUTCOME template draft 1a">
  <a:themeElements>
    <a:clrScheme name="EMPA-REG OUTCOME">
      <a:dk1>
        <a:srgbClr val="5A5A5A"/>
      </a:dk1>
      <a:lt1>
        <a:sysClr val="window" lastClr="FFFFFF"/>
      </a:lt1>
      <a:dk2>
        <a:srgbClr val="5A5A5A"/>
      </a:dk2>
      <a:lt2>
        <a:srgbClr val="D7D7D7"/>
      </a:lt2>
      <a:accent1>
        <a:srgbClr val="F0414B"/>
      </a:accent1>
      <a:accent2>
        <a:srgbClr val="6482C3"/>
      </a:accent2>
      <a:accent3>
        <a:srgbClr val="5A5A5A"/>
      </a:accent3>
      <a:accent4>
        <a:srgbClr val="962891"/>
      </a:accent4>
      <a:accent5>
        <a:srgbClr val="009999"/>
      </a:accent5>
      <a:accent6>
        <a:srgbClr val="FF9933"/>
      </a:accent6>
      <a:hlink>
        <a:srgbClr val="5A5A5A"/>
      </a:hlink>
      <a:folHlink>
        <a:srgbClr val="5A5A5A"/>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ysClr val="window" lastClr="FFFFFF"/>
        </a:solidFill>
        <a:ln w="12700" algn="ctr">
          <a:solidFill>
            <a:srgbClr val="82A5D0"/>
          </a:solidFill>
          <a:miter lim="800000"/>
          <a:headEnd/>
          <a:tailEnd/>
        </a:ln>
        <a:effectLst>
          <a:outerShdw blurRad="50800" dist="38100" dir="2700000" algn="tl" rotWithShape="0">
            <a:prstClr val="black">
              <a:alpha val="40000"/>
            </a:prstClr>
          </a:outerShdw>
        </a:effectLst>
      </a:spPr>
      <a:bodyPr lIns="69949" tIns="34974" rIns="69949" bIns="34974" anchor="ctr"/>
      <a:lstStyle>
        <a:defPPr marL="228600" indent="-228600">
          <a:spcBef>
            <a:spcPts val="600"/>
          </a:spcBef>
          <a:buClr>
            <a:srgbClr val="F0414B"/>
          </a:buClr>
          <a:buFont typeface="Arial" panose="020B0604020202020204" pitchFamily="34" charset="0"/>
          <a:buChar char="•"/>
          <a:defRPr sz="2000" dirty="0">
            <a:solidFill>
              <a:srgbClr val="5A5A5A"/>
            </a:solidFill>
          </a:defRPr>
        </a:defPPr>
      </a:lst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No Logo">
  <a:themeElements>
    <a:clrScheme name="Custom 98">
      <a:dk1>
        <a:srgbClr val="000000"/>
      </a:dk1>
      <a:lt1>
        <a:srgbClr val="FFFFFF"/>
      </a:lt1>
      <a:dk2>
        <a:srgbClr val="4B3232"/>
      </a:dk2>
      <a:lt2>
        <a:srgbClr val="FFFFFF"/>
      </a:lt2>
      <a:accent1>
        <a:srgbClr val="00A898"/>
      </a:accent1>
      <a:accent2>
        <a:srgbClr val="B7B9BB"/>
      </a:accent2>
      <a:accent3>
        <a:srgbClr val="E9804F"/>
      </a:accent3>
      <a:accent4>
        <a:srgbClr val="80C242"/>
      </a:accent4>
      <a:accent5>
        <a:srgbClr val="FFC800"/>
      </a:accent5>
      <a:accent6>
        <a:srgbClr val="A955A0"/>
      </a:accent6>
      <a:hlink>
        <a:srgbClr val="0070C0"/>
      </a:hlink>
      <a:folHlink>
        <a:srgbClr val="A6A6A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err="1" smtClean="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151007 EMPA-REF OUTCOME template draft 1a">
  <a:themeElements>
    <a:clrScheme name="EMPA-REG OUTCOME">
      <a:dk1>
        <a:srgbClr val="5A5A5A"/>
      </a:dk1>
      <a:lt1>
        <a:sysClr val="window" lastClr="FFFFFF"/>
      </a:lt1>
      <a:dk2>
        <a:srgbClr val="5A5A5A"/>
      </a:dk2>
      <a:lt2>
        <a:srgbClr val="D7D7D7"/>
      </a:lt2>
      <a:accent1>
        <a:srgbClr val="F0414B"/>
      </a:accent1>
      <a:accent2>
        <a:srgbClr val="6482C3"/>
      </a:accent2>
      <a:accent3>
        <a:srgbClr val="5A5A5A"/>
      </a:accent3>
      <a:accent4>
        <a:srgbClr val="962891"/>
      </a:accent4>
      <a:accent5>
        <a:srgbClr val="009999"/>
      </a:accent5>
      <a:accent6>
        <a:srgbClr val="FF9933"/>
      </a:accent6>
      <a:hlink>
        <a:srgbClr val="5A5A5A"/>
      </a:hlink>
      <a:folHlink>
        <a:srgbClr val="5A5A5A"/>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ysClr val="window" lastClr="FFFFFF"/>
        </a:solidFill>
        <a:ln w="12700" algn="ctr">
          <a:solidFill>
            <a:srgbClr val="82A5D0"/>
          </a:solidFill>
          <a:miter lim="800000"/>
          <a:headEnd/>
          <a:tailEnd/>
        </a:ln>
        <a:effectLst>
          <a:outerShdw blurRad="50800" dist="38100" dir="2700000" algn="tl" rotWithShape="0">
            <a:prstClr val="black">
              <a:alpha val="40000"/>
            </a:prstClr>
          </a:outerShdw>
        </a:effectLst>
      </a:spPr>
      <a:bodyPr lIns="69949" tIns="34974" rIns="69949" bIns="34974" anchor="ctr"/>
      <a:lstStyle>
        <a:defPPr marL="228600" indent="-228600">
          <a:spcBef>
            <a:spcPts val="600"/>
          </a:spcBef>
          <a:buClr>
            <a:srgbClr val="F0414B"/>
          </a:buClr>
          <a:buFont typeface="Arial" panose="020B0604020202020204" pitchFamily="34" charset="0"/>
          <a:buChar char="•"/>
          <a:defRPr sz="2000" dirty="0">
            <a:solidFill>
              <a:srgbClr val="5A5A5A"/>
            </a:solidFill>
          </a:defRPr>
        </a:defPPr>
      </a:lst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36060</TotalTime>
  <Words>955</Words>
  <Application>Microsoft Office PowerPoint</Application>
  <PresentationFormat>Personnalisé</PresentationFormat>
  <Paragraphs>210</Paragraphs>
  <Slides>31</Slides>
  <Notes>11</Notes>
  <HiddenSlides>0</HiddenSlides>
  <MMClips>0</MMClips>
  <ScaleCrop>false</ScaleCrop>
  <HeadingPairs>
    <vt:vector size="4" baseType="variant">
      <vt:variant>
        <vt:lpstr>Thème</vt:lpstr>
      </vt:variant>
      <vt:variant>
        <vt:i4>8</vt:i4>
      </vt:variant>
      <vt:variant>
        <vt:lpstr>Titres des diapositives</vt:lpstr>
      </vt:variant>
      <vt:variant>
        <vt:i4>31</vt:i4>
      </vt:variant>
    </vt:vector>
  </HeadingPairs>
  <TitlesOfParts>
    <vt:vector size="39" baseType="lpstr">
      <vt:lpstr>Office Theme</vt:lpstr>
      <vt:lpstr>No Logo</vt:lpstr>
      <vt:lpstr>151007 EMPA-REF OUTCOME template draft 1a</vt:lpstr>
      <vt:lpstr>1_151007 EMPA-REF OUTCOME template draft 1a</vt:lpstr>
      <vt:lpstr>2_151007 EMPA-REF OUTCOME template draft 1a</vt:lpstr>
      <vt:lpstr>1_No Logo</vt:lpstr>
      <vt:lpstr>6_Office Theme</vt:lpstr>
      <vt:lpstr>3_151007 EMPA-REF OUTCOME template draft 1a</vt:lpstr>
      <vt:lpstr>Présentation PowerPoint</vt:lpstr>
      <vt:lpstr>Présentation PowerPoint</vt:lpstr>
      <vt:lpstr>Présentation PowerPoint</vt:lpstr>
      <vt:lpstr>Gliflozines/SGLT2 inhibiteurs</vt:lpstr>
      <vt:lpstr>Gliflozines/SGLT2 inhibiteurs</vt:lpstr>
      <vt:lpstr>Présentation PowerPoint</vt:lpstr>
      <vt:lpstr>Expérience (s) belge(s)?</vt:lpstr>
      <vt:lpstr>Présentation PowerPoint</vt:lpstr>
      <vt:lpstr>Présentation PowerPoint</vt:lpstr>
      <vt:lpstr>Présentation PowerPoint</vt:lpstr>
      <vt:lpstr>Présentation PowerPoint</vt:lpstr>
      <vt:lpstr>Critères de remboursement/ Septembre 2015</vt:lpstr>
      <vt:lpstr>Critères de remboursement/ Septembre 2015</vt:lpstr>
      <vt:lpstr>Le médicament idéal pour traiter le diabète</vt:lpstr>
      <vt:lpstr>Présentation PowerPoint</vt:lpstr>
      <vt:lpstr>FDA guidance to industry on cardiovascular outcome trials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SGLT2 inhibiteurs et diabète de type 1</vt:lpstr>
      <vt:lpstr>SGLT2 inhibiteurs et diabète de type 1</vt:lpstr>
      <vt:lpstr>Présentation PowerPoint</vt:lpstr>
      <vt:lpstr>Présentation PowerPoint</vt:lpstr>
      <vt:lpstr>Abstract SFD 2019</vt:lpstr>
      <vt:lpstr>Présentation PowerPoint</vt:lpstr>
      <vt:lpstr>Présentation PowerPoint</vt:lpstr>
      <vt:lpstr>   Merci pour votre attention  https://orbi.uliege.be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Ved,Dr.,Jignesh (MED Country) BI-IN-M</dc:creator>
  <cp:lastModifiedBy>regis</cp:lastModifiedBy>
  <cp:revision>744</cp:revision>
  <dcterms:created xsi:type="dcterms:W3CDTF">2006-08-16T00:00:00Z</dcterms:created>
  <dcterms:modified xsi:type="dcterms:W3CDTF">2019-01-24T10:51:57Z</dcterms:modified>
</cp:coreProperties>
</file>