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6" r:id="rId2"/>
    <p:sldId id="257" r:id="rId3"/>
    <p:sldId id="260" r:id="rId4"/>
    <p:sldId id="258" r:id="rId5"/>
    <p:sldId id="261" r:id="rId6"/>
    <p:sldId id="277" r:id="rId7"/>
    <p:sldId id="259" r:id="rId8"/>
    <p:sldId id="278" r:id="rId9"/>
    <p:sldId id="279" r:id="rId10"/>
    <p:sldId id="264" r:id="rId11"/>
    <p:sldId id="265" r:id="rId12"/>
    <p:sldId id="266" r:id="rId13"/>
    <p:sldId id="281" r:id="rId14"/>
    <p:sldId id="268" r:id="rId15"/>
    <p:sldId id="269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CFD9"/>
    <a:srgbClr val="E3D4DE"/>
    <a:srgbClr val="E8D9E3"/>
    <a:srgbClr val="EBDCE6"/>
    <a:srgbClr val="F0E1EB"/>
    <a:srgbClr val="F5E6F0"/>
    <a:srgbClr val="C5B2A5"/>
    <a:srgbClr val="8E7E8A"/>
    <a:srgbClr val="00FF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14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87-56E6-4235-8C73-844905668A47}" type="datetimeFigureOut">
              <a:rPr lang="fr-BE" smtClean="0"/>
              <a:t>31-01-18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52C71-46B5-4082-A755-44D2592D5D6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6379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52C71-46B5-4082-A755-44D2592D5D6C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121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07E-F943-4E51-BB0C-5985B6FA7FD0}" type="datetimeFigureOut">
              <a:rPr lang="fr-BE" smtClean="0"/>
              <a:t>31-01-18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DEA-74B3-456D-AF44-7BE9C1A673B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627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07E-F943-4E51-BB0C-5985B6FA7FD0}" type="datetimeFigureOut">
              <a:rPr lang="fr-BE" smtClean="0"/>
              <a:t>31-01-18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DEA-74B3-456D-AF44-7BE9C1A673B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401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07E-F943-4E51-BB0C-5985B6FA7FD0}" type="datetimeFigureOut">
              <a:rPr lang="fr-BE" smtClean="0"/>
              <a:t>31-01-18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DEA-74B3-456D-AF44-7BE9C1A673B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84590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07E-F943-4E51-BB0C-5985B6FA7FD0}" type="datetimeFigureOut">
              <a:rPr lang="fr-BE" smtClean="0"/>
              <a:t>31-01-18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DEA-74B3-456D-AF44-7BE9C1A673B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820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07E-F943-4E51-BB0C-5985B6FA7FD0}" type="datetimeFigureOut">
              <a:rPr lang="fr-BE" smtClean="0"/>
              <a:t>31-01-18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DEA-74B3-456D-AF44-7BE9C1A673B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1437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07E-F943-4E51-BB0C-5985B6FA7FD0}" type="datetimeFigureOut">
              <a:rPr lang="fr-BE" smtClean="0"/>
              <a:t>31-01-18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DEA-74B3-456D-AF44-7BE9C1A673B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029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07E-F943-4E51-BB0C-5985B6FA7FD0}" type="datetimeFigureOut">
              <a:rPr lang="fr-BE" smtClean="0"/>
              <a:t>31-01-18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DEA-74B3-456D-AF44-7BE9C1A673B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368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07E-F943-4E51-BB0C-5985B6FA7FD0}" type="datetimeFigureOut">
              <a:rPr lang="fr-BE" smtClean="0"/>
              <a:t>31-01-18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DEA-74B3-456D-AF44-7BE9C1A673B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5449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07E-F943-4E51-BB0C-5985B6FA7FD0}" type="datetimeFigureOut">
              <a:rPr lang="fr-BE" smtClean="0"/>
              <a:t>31-01-18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DEA-74B3-456D-AF44-7BE9C1A673B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34933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07E-F943-4E51-BB0C-5985B6FA7FD0}" type="datetimeFigureOut">
              <a:rPr lang="fr-BE" smtClean="0"/>
              <a:t>31-01-18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DEA-74B3-456D-AF44-7BE9C1A673B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9666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07E-F943-4E51-BB0C-5985B6FA7FD0}" type="datetimeFigureOut">
              <a:rPr lang="fr-BE" smtClean="0"/>
              <a:t>31-01-18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DEA-74B3-456D-AF44-7BE9C1A673B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5349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1707E-F943-4E51-BB0C-5985B6FA7FD0}" type="datetimeFigureOut">
              <a:rPr lang="fr-BE" smtClean="0"/>
              <a:t>31-01-18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3EDEA-74B3-456D-AF44-7BE9C1A673B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05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ismologie.be/fr/seismologie/tremblements-de-terre-en-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3" y="2276872"/>
            <a:ext cx="8784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</a:t>
            </a:r>
            <a:r>
              <a:rPr lang="en-US" sz="3600" b="1" dirty="0"/>
              <a:t>South Limburg candidate site for the Einstein </a:t>
            </a:r>
            <a:r>
              <a:rPr lang="en-US" sz="3600" b="1" dirty="0" smtClean="0"/>
              <a:t>telescope:</a:t>
            </a:r>
          </a:p>
          <a:p>
            <a:pPr algn="ctr"/>
            <a:r>
              <a:rPr lang="en-US" sz="3200" b="1" dirty="0" smtClean="0"/>
              <a:t>Geological and </a:t>
            </a:r>
            <a:r>
              <a:rPr lang="en-US" sz="3200" b="1" dirty="0" err="1" smtClean="0"/>
              <a:t>seismotectonic</a:t>
            </a:r>
            <a:r>
              <a:rPr lang="en-US" sz="3200" b="1" dirty="0" smtClean="0"/>
              <a:t> setting </a:t>
            </a:r>
            <a:endParaRPr lang="fr-BE" sz="32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6513185"/>
            <a:ext cx="515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« The Einstein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telescope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 » -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Liege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January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31, 2018</a:t>
            </a:r>
            <a:endParaRPr lang="fr-BE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99992" y="4725144"/>
            <a:ext cx="39588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sz="2400" b="1" i="1" dirty="0" smtClean="0"/>
              <a:t>A. Demoulin</a:t>
            </a:r>
          </a:p>
          <a:p>
            <a:pPr algn="r"/>
            <a:r>
              <a:rPr lang="fr-BE" sz="1600" i="1" dirty="0" smtClean="0"/>
              <a:t>Senior </a:t>
            </a:r>
            <a:r>
              <a:rPr lang="fr-BE" sz="1600" i="1" dirty="0" err="1" smtClean="0"/>
              <a:t>Research</a:t>
            </a:r>
            <a:r>
              <a:rPr lang="fr-BE" sz="1600" i="1" dirty="0" smtClean="0"/>
              <a:t> </a:t>
            </a:r>
            <a:r>
              <a:rPr lang="fr-BE" sz="1600" i="1" dirty="0" err="1" smtClean="0"/>
              <a:t>Associate</a:t>
            </a:r>
            <a:r>
              <a:rPr lang="fr-BE" sz="1600" i="1" dirty="0" smtClean="0"/>
              <a:t> FSR-FNRS</a:t>
            </a:r>
          </a:p>
          <a:p>
            <a:pPr algn="r"/>
            <a:r>
              <a:rPr lang="fr-BE" sz="1600" i="1" dirty="0" smtClean="0"/>
              <a:t>Physical </a:t>
            </a:r>
            <a:r>
              <a:rPr lang="fr-BE" sz="1600" i="1" dirty="0" err="1" smtClean="0"/>
              <a:t>Geography</a:t>
            </a:r>
            <a:r>
              <a:rPr lang="fr-BE" sz="1600" i="1" dirty="0" smtClean="0"/>
              <a:t> and </a:t>
            </a:r>
            <a:r>
              <a:rPr lang="fr-BE" sz="1600" i="1" dirty="0" err="1" smtClean="0"/>
              <a:t>Quaternary</a:t>
            </a:r>
            <a:r>
              <a:rPr lang="fr-BE" sz="1600" i="1" dirty="0" smtClean="0"/>
              <a:t>, </a:t>
            </a:r>
            <a:r>
              <a:rPr lang="fr-BE" sz="1600" i="1" dirty="0" err="1" smtClean="0"/>
              <a:t>ULiege</a:t>
            </a:r>
            <a:endParaRPr lang="fr-BE" sz="1600" i="1" dirty="0"/>
          </a:p>
        </p:txBody>
      </p:sp>
    </p:spTree>
    <p:extLst>
      <p:ext uri="{BB962C8B-B14F-4D97-AF65-F5344CB8AC3E}">
        <p14:creationId xmlns:p14="http://schemas.microsoft.com/office/powerpoint/2010/main" val="6129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35" y="517320"/>
            <a:ext cx="4762134" cy="420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6513185"/>
            <a:ext cx="515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« The Einstein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telescope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 » -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Liege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January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31, 2018</a:t>
            </a:r>
            <a:endParaRPr lang="fr-BE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47564" y="147990"/>
            <a:ext cx="450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 smtClean="0"/>
              <a:t>Present-day</a:t>
            </a:r>
            <a:r>
              <a:rPr lang="fr-BE" b="1" dirty="0" smtClean="0"/>
              <a:t> </a:t>
            </a:r>
            <a:r>
              <a:rPr lang="fr-BE" b="1" dirty="0" err="1" smtClean="0"/>
              <a:t>ground</a:t>
            </a:r>
            <a:r>
              <a:rPr lang="fr-BE" b="1" dirty="0" smtClean="0"/>
              <a:t> motion – </a:t>
            </a:r>
            <a:r>
              <a:rPr lang="fr-BE" b="1" dirty="0" err="1" smtClean="0"/>
              <a:t>microseismicity</a:t>
            </a:r>
            <a:endParaRPr lang="fr-BE" b="1" dirty="0"/>
          </a:p>
        </p:txBody>
      </p:sp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293782" y="517322"/>
            <a:ext cx="3414122" cy="3179513"/>
            <a:chOff x="323528" y="1268760"/>
            <a:chExt cx="3585072" cy="3338716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268760"/>
              <a:ext cx="3513064" cy="30617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323528" y="4330477"/>
              <a:ext cx="1762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i="1" dirty="0" smtClean="0"/>
                <a:t>(</a:t>
              </a:r>
              <a:r>
                <a:rPr lang="fr-BE" sz="1200" i="1" dirty="0" err="1" smtClean="0"/>
                <a:t>Camelbeeck</a:t>
              </a:r>
              <a:r>
                <a:rPr lang="fr-BE" sz="1200" i="1" dirty="0" smtClean="0"/>
                <a:t> et al., 2007)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93782" y="3847089"/>
            <a:ext cx="2929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smtClean="0"/>
              <a:t>(</a:t>
            </a:r>
            <a:r>
              <a:rPr lang="fr-BE" sz="1200" i="1" dirty="0" err="1" smtClean="0"/>
              <a:t>SPWallonie</a:t>
            </a:r>
            <a:r>
              <a:rPr lang="fr-BE" sz="1200" i="1" dirty="0" smtClean="0"/>
              <a:t> -DGO4 - SDER) – active </a:t>
            </a:r>
            <a:r>
              <a:rPr lang="fr-BE" sz="1200" i="1" dirty="0" err="1" smtClean="0"/>
              <a:t>quarries</a:t>
            </a:r>
            <a:endParaRPr lang="fr-BE" sz="1200" i="1" dirty="0" smtClean="0"/>
          </a:p>
        </p:txBody>
      </p:sp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5151475" y="3058411"/>
            <a:ext cx="3598934" cy="1608133"/>
            <a:chOff x="5151475" y="2776261"/>
            <a:chExt cx="3598934" cy="1608133"/>
          </a:xfrm>
        </p:grpSpPr>
        <p:sp>
          <p:nvSpPr>
            <p:cNvPr id="9" name="ZoneTexte 8"/>
            <p:cNvSpPr txBox="1"/>
            <p:nvPr/>
          </p:nvSpPr>
          <p:spPr>
            <a:xfrm>
              <a:off x="5151475" y="2776261"/>
              <a:ext cx="3598934" cy="16081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fr-BE" sz="1600" dirty="0" err="1" smtClean="0"/>
                <a:t>Microseismicity</a:t>
              </a:r>
              <a:r>
                <a:rPr lang="fr-BE" sz="1600" dirty="0" smtClean="0"/>
                <a:t> 26.01.2016 – 26.01.2018</a:t>
              </a:r>
            </a:p>
            <a:p>
              <a:pPr>
                <a:spcAft>
                  <a:spcPts val="300"/>
                </a:spcAft>
              </a:pPr>
              <a:r>
                <a:rPr lang="fr-BE" sz="1600" dirty="0" smtClean="0"/>
                <a:t>        </a:t>
              </a:r>
              <a:r>
                <a:rPr lang="fr-BE" sz="1600" dirty="0" err="1" smtClean="0"/>
                <a:t>earthquake</a:t>
              </a:r>
              <a:endParaRPr lang="fr-BE" sz="1600" dirty="0" smtClean="0"/>
            </a:p>
            <a:p>
              <a:pPr>
                <a:spcAft>
                  <a:spcPts val="600"/>
                </a:spcAft>
              </a:pPr>
              <a:r>
                <a:rPr lang="fr-BE" sz="1600" dirty="0"/>
                <a:t> </a:t>
              </a:r>
              <a:r>
                <a:rPr lang="fr-BE" sz="1600" dirty="0" smtClean="0"/>
                <a:t>       </a:t>
              </a:r>
              <a:r>
                <a:rPr lang="fr-BE" sz="1600" dirty="0" err="1" smtClean="0"/>
                <a:t>quarry</a:t>
              </a:r>
              <a:r>
                <a:rPr lang="fr-BE" sz="1600" dirty="0" smtClean="0"/>
                <a:t> blast (0.8 </a:t>
              </a:r>
              <a:r>
                <a:rPr lang="fr-BE" sz="1600" dirty="0" smtClean="0">
                  <a:sym typeface="Symbol"/>
                </a:rPr>
                <a:t> M</a:t>
              </a:r>
              <a:r>
                <a:rPr lang="fr-BE" sz="1600" baseline="-25000" dirty="0" smtClean="0">
                  <a:sym typeface="Symbol"/>
                </a:rPr>
                <a:t>L</a:t>
              </a:r>
              <a:r>
                <a:rPr lang="fr-BE" sz="1600" dirty="0" smtClean="0">
                  <a:sym typeface="Symbol"/>
                </a:rPr>
                <a:t>  2.0)</a:t>
              </a:r>
              <a:endParaRPr lang="fr-BE" sz="1600" dirty="0" smtClean="0"/>
            </a:p>
            <a:p>
              <a:r>
                <a:rPr lang="fr-BE" sz="1200" i="1" dirty="0" smtClean="0"/>
                <a:t>(data </a:t>
              </a:r>
              <a:r>
                <a:rPr lang="fr-BE" sz="1400" b="1" i="1" dirty="0" smtClean="0"/>
                <a:t>50.5-51.0°N - 5.5-6.5°E </a:t>
              </a:r>
              <a:r>
                <a:rPr lang="fr-BE" sz="1200" i="1" dirty="0" err="1" smtClean="0"/>
                <a:t>from</a:t>
              </a:r>
              <a:r>
                <a:rPr lang="fr-BE" sz="1200" i="1" dirty="0" smtClean="0"/>
                <a:t> http</a:t>
              </a:r>
              <a:r>
                <a:rPr lang="fr-BE" sz="1200" i="1" dirty="0"/>
                <a:t>://</a:t>
              </a:r>
              <a:r>
                <a:rPr lang="fr-BE" sz="1200" i="1" dirty="0" smtClean="0"/>
                <a:t>www.seismologie.be/fr/seismologie/sismicite-en-belgique/banque-de-donnees-en-ligne</a:t>
              </a:r>
            </a:p>
          </p:txBody>
        </p:sp>
        <p:sp>
          <p:nvSpPr>
            <p:cNvPr id="11" name="Ellipse 10"/>
            <p:cNvSpPr/>
            <p:nvPr/>
          </p:nvSpPr>
          <p:spPr>
            <a:xfrm>
              <a:off x="5354822" y="3222806"/>
              <a:ext cx="153281" cy="145566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BE"/>
            </a:p>
          </p:txBody>
        </p:sp>
        <p:sp>
          <p:nvSpPr>
            <p:cNvPr id="15" name="Ellipse 14"/>
            <p:cNvSpPr/>
            <p:nvPr/>
          </p:nvSpPr>
          <p:spPr>
            <a:xfrm>
              <a:off x="5357126" y="3489890"/>
              <a:ext cx="150978" cy="150096"/>
            </a:xfrm>
            <a:prstGeom prst="ellipse">
              <a:avLst/>
            </a:prstGeom>
            <a:solidFill>
              <a:srgbClr val="9933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BE"/>
            </a:p>
          </p:txBody>
        </p:sp>
      </p:grp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56" y="4124088"/>
            <a:ext cx="2866916" cy="2389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077702" y="4734867"/>
            <a:ext cx="375327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1400" dirty="0" smtClean="0"/>
              <a:t>                                    M</a:t>
            </a:r>
            <a:r>
              <a:rPr lang="fr-BE" sz="1400" baseline="-25000" dirty="0" smtClean="0"/>
              <a:t>L</a:t>
            </a:r>
            <a:r>
              <a:rPr lang="fr-BE" sz="1400" dirty="0" smtClean="0"/>
              <a:t> </a:t>
            </a:r>
            <a:r>
              <a:rPr lang="fr-BE" sz="1400" dirty="0"/>
              <a:t>= 0.0 </a:t>
            </a:r>
            <a:r>
              <a:rPr lang="fr-BE" sz="1400" dirty="0" smtClean="0"/>
              <a:t>           </a:t>
            </a:r>
            <a:r>
              <a:rPr lang="fr-BE" sz="1400" dirty="0" smtClean="0">
                <a:sym typeface="Symbol"/>
              </a:rPr>
              <a:t>M</a:t>
            </a:r>
            <a:r>
              <a:rPr lang="fr-BE" sz="1400" baseline="-25000" dirty="0" smtClean="0">
                <a:sym typeface="Symbol"/>
              </a:rPr>
              <a:t>L</a:t>
            </a:r>
            <a:r>
              <a:rPr lang="fr-BE" sz="1400" dirty="0" smtClean="0">
                <a:sym typeface="Symbol"/>
              </a:rPr>
              <a:t> </a:t>
            </a:r>
            <a:r>
              <a:rPr lang="fr-BE" sz="1400" dirty="0">
                <a:sym typeface="Symbol"/>
              </a:rPr>
              <a:t>= 2.0 </a:t>
            </a:r>
            <a:endParaRPr lang="fr-BE" sz="1400" dirty="0" smtClean="0"/>
          </a:p>
          <a:p>
            <a:r>
              <a:rPr lang="fr-BE" sz="1400" dirty="0"/>
              <a:t>At 10 km </a:t>
            </a:r>
            <a:r>
              <a:rPr lang="fr-BE" sz="1400" dirty="0" smtClean="0"/>
              <a:t>distance</a:t>
            </a:r>
            <a:r>
              <a:rPr lang="fr-BE" sz="1400" dirty="0" smtClean="0">
                <a:sym typeface="Symbol"/>
              </a:rPr>
              <a:t>    </a:t>
            </a:r>
            <a:r>
              <a:rPr lang="fr-BE" sz="1400" dirty="0" err="1" smtClean="0">
                <a:sym typeface="Symbol"/>
              </a:rPr>
              <a:t>A</a:t>
            </a:r>
            <a:r>
              <a:rPr lang="fr-BE" sz="1400" baseline="-25000" dirty="0" err="1" smtClean="0">
                <a:sym typeface="Symbol"/>
              </a:rPr>
              <a:t>max</a:t>
            </a:r>
            <a:r>
              <a:rPr lang="fr-BE" sz="1400" dirty="0" smtClean="0">
                <a:sym typeface="Symbol"/>
              </a:rPr>
              <a:t>  32 µm   </a:t>
            </a:r>
            <a:r>
              <a:rPr lang="fr-BE" sz="1400" dirty="0" err="1" smtClean="0">
                <a:sym typeface="Symbol"/>
              </a:rPr>
              <a:t>A</a:t>
            </a:r>
            <a:r>
              <a:rPr lang="fr-BE" sz="1400" baseline="-25000" dirty="0" err="1" smtClean="0">
                <a:sym typeface="Symbol"/>
              </a:rPr>
              <a:t>max</a:t>
            </a:r>
            <a:r>
              <a:rPr lang="fr-BE" sz="1400" dirty="0" smtClean="0">
                <a:sym typeface="Symbol"/>
              </a:rPr>
              <a:t> </a:t>
            </a:r>
            <a:r>
              <a:rPr lang="fr-BE" sz="1400" dirty="0">
                <a:sym typeface="Symbol"/>
              </a:rPr>
              <a:t> 3.2 </a:t>
            </a:r>
            <a:r>
              <a:rPr lang="fr-BE" sz="1400" dirty="0" smtClean="0">
                <a:sym typeface="Symbol"/>
              </a:rPr>
              <a:t>mm</a:t>
            </a:r>
          </a:p>
          <a:p>
            <a:r>
              <a:rPr lang="fr-BE" sz="1400" dirty="0">
                <a:sym typeface="Symbol"/>
              </a:rPr>
              <a:t> </a:t>
            </a:r>
            <a:r>
              <a:rPr lang="fr-BE" sz="1400" dirty="0" smtClean="0">
                <a:sym typeface="Symbol"/>
              </a:rPr>
              <a:t>    30 km</a:t>
            </a:r>
            <a:r>
              <a:rPr lang="fr-BE" sz="1400" dirty="0">
                <a:sym typeface="Symbol"/>
              </a:rPr>
              <a:t> </a:t>
            </a:r>
            <a:r>
              <a:rPr lang="fr-BE" sz="1400" dirty="0" smtClean="0">
                <a:sym typeface="Symbol"/>
              </a:rPr>
              <a:t>                   </a:t>
            </a:r>
            <a:r>
              <a:rPr lang="fr-BE" sz="1400" dirty="0" err="1" smtClean="0">
                <a:sym typeface="Symbol"/>
              </a:rPr>
              <a:t>A</a:t>
            </a:r>
            <a:r>
              <a:rPr lang="fr-BE" sz="1400" baseline="-25000" dirty="0" err="1" smtClean="0">
                <a:sym typeface="Symbol"/>
              </a:rPr>
              <a:t>max</a:t>
            </a:r>
            <a:r>
              <a:rPr lang="fr-BE" sz="1400" dirty="0" smtClean="0">
                <a:sym typeface="Symbol"/>
              </a:rPr>
              <a:t> </a:t>
            </a:r>
            <a:r>
              <a:rPr lang="fr-BE" sz="1400" dirty="0">
                <a:sym typeface="Symbol"/>
              </a:rPr>
              <a:t> </a:t>
            </a:r>
            <a:r>
              <a:rPr lang="fr-BE" sz="1400" dirty="0" smtClean="0">
                <a:sym typeface="Symbol"/>
              </a:rPr>
              <a:t>  8 </a:t>
            </a:r>
            <a:r>
              <a:rPr lang="fr-BE" sz="1400" dirty="0">
                <a:sym typeface="Symbol"/>
              </a:rPr>
              <a:t>µm </a:t>
            </a:r>
            <a:r>
              <a:rPr lang="fr-BE" dirty="0">
                <a:sym typeface="Symbol"/>
              </a:rPr>
              <a:t> </a:t>
            </a:r>
            <a:r>
              <a:rPr lang="fr-BE" sz="1400" dirty="0">
                <a:sym typeface="Symbol"/>
              </a:rPr>
              <a:t> </a:t>
            </a:r>
            <a:r>
              <a:rPr lang="fr-BE" sz="1400" dirty="0" err="1" smtClean="0">
                <a:sym typeface="Symbol"/>
              </a:rPr>
              <a:t>A</a:t>
            </a:r>
            <a:r>
              <a:rPr lang="fr-BE" sz="1400" baseline="-25000" dirty="0" err="1" smtClean="0">
                <a:sym typeface="Symbol"/>
              </a:rPr>
              <a:t>max</a:t>
            </a:r>
            <a:r>
              <a:rPr lang="fr-BE" sz="1400" dirty="0" smtClean="0">
                <a:sym typeface="Symbol"/>
              </a:rPr>
              <a:t> </a:t>
            </a:r>
            <a:r>
              <a:rPr lang="fr-BE" sz="1400" dirty="0">
                <a:sym typeface="Symbol"/>
              </a:rPr>
              <a:t> </a:t>
            </a:r>
            <a:r>
              <a:rPr lang="fr-BE" sz="1400" dirty="0" smtClean="0">
                <a:sym typeface="Symbol"/>
              </a:rPr>
              <a:t>0.8 </a:t>
            </a:r>
            <a:r>
              <a:rPr lang="fr-BE" sz="1400" dirty="0">
                <a:sym typeface="Symbol"/>
              </a:rPr>
              <a:t>mm</a:t>
            </a:r>
            <a:endParaRPr lang="fr-BE" sz="1400" dirty="0" smtClean="0">
              <a:sym typeface="Symbol"/>
            </a:endParaRPr>
          </a:p>
        </p:txBody>
      </p:sp>
      <p:sp>
        <p:nvSpPr>
          <p:cNvPr id="21" name="Forme libre 20"/>
          <p:cNvSpPr/>
          <p:nvPr/>
        </p:nvSpPr>
        <p:spPr>
          <a:xfrm>
            <a:off x="5531667" y="4816444"/>
            <a:ext cx="0" cy="733330"/>
          </a:xfrm>
          <a:custGeom>
            <a:avLst/>
            <a:gdLst>
              <a:gd name="connsiteX0" fmla="*/ 0 w 0"/>
              <a:gd name="connsiteY0" fmla="*/ 0 h 733330"/>
              <a:gd name="connsiteX1" fmla="*/ 0 w 0"/>
              <a:gd name="connsiteY1" fmla="*/ 733330 h 73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33330">
                <a:moveTo>
                  <a:pt x="0" y="0"/>
                </a:moveTo>
                <a:lnTo>
                  <a:pt x="0" y="73333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Forme libre 21"/>
          <p:cNvSpPr/>
          <p:nvPr/>
        </p:nvSpPr>
        <p:spPr>
          <a:xfrm>
            <a:off x="4200808" y="5033727"/>
            <a:ext cx="3512744" cy="0"/>
          </a:xfrm>
          <a:custGeom>
            <a:avLst/>
            <a:gdLst>
              <a:gd name="connsiteX0" fmla="*/ 0 w 3512744"/>
              <a:gd name="connsiteY0" fmla="*/ 0 h 0"/>
              <a:gd name="connsiteX1" fmla="*/ 3512744 w 351274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12744">
                <a:moveTo>
                  <a:pt x="0" y="0"/>
                </a:moveTo>
                <a:lnTo>
                  <a:pt x="3512744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3282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513185"/>
            <a:ext cx="515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« The Einstein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telescope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 » -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Liege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January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31, 2018</a:t>
            </a:r>
            <a:endParaRPr lang="fr-BE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47564" y="147990"/>
            <a:ext cx="7941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Ground motion – </a:t>
            </a:r>
            <a:r>
              <a:rPr lang="fr-BE" b="1" dirty="0" err="1" smtClean="0"/>
              <a:t>seismic</a:t>
            </a:r>
            <a:r>
              <a:rPr lang="fr-BE" b="1" dirty="0" smtClean="0"/>
              <a:t> </a:t>
            </a:r>
            <a:r>
              <a:rPr lang="fr-BE" b="1" dirty="0" err="1" smtClean="0"/>
              <a:t>attenuation</a:t>
            </a:r>
            <a:r>
              <a:rPr lang="fr-BE" b="1" dirty="0" smtClean="0"/>
              <a:t> - the </a:t>
            </a:r>
            <a:r>
              <a:rPr lang="fr-BE" b="1" dirty="0" err="1"/>
              <a:t>geological</a:t>
            </a:r>
            <a:r>
              <a:rPr lang="fr-BE" b="1" dirty="0"/>
              <a:t> as </a:t>
            </a:r>
            <a:r>
              <a:rPr lang="fr-BE" b="1" dirty="0" err="1" smtClean="0"/>
              <a:t>primary</a:t>
            </a:r>
            <a:r>
              <a:rPr lang="fr-BE" b="1" dirty="0" smtClean="0"/>
              <a:t> </a:t>
            </a:r>
            <a:r>
              <a:rPr lang="fr-BE" b="1" dirty="0" err="1"/>
              <a:t>seismic</a:t>
            </a:r>
            <a:r>
              <a:rPr lang="fr-BE" b="1" dirty="0"/>
              <a:t> </a:t>
            </a:r>
            <a:r>
              <a:rPr lang="fr-BE" b="1" dirty="0" err="1"/>
              <a:t>isolator</a:t>
            </a:r>
            <a:r>
              <a:rPr lang="fr-BE" b="1" dirty="0" smtClean="0"/>
              <a:t>?</a:t>
            </a:r>
            <a:endParaRPr lang="fr-BE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4838510" y="1628800"/>
            <a:ext cx="3061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/>
              <a:t>Hautes Fagnes:    </a:t>
            </a:r>
            <a:r>
              <a:rPr lang="fr-BE" sz="1600" dirty="0" err="1" smtClean="0"/>
              <a:t>Q</a:t>
            </a:r>
            <a:r>
              <a:rPr lang="fr-BE" sz="1600" baseline="-25000" dirty="0" err="1" smtClean="0"/>
              <a:t>c</a:t>
            </a:r>
            <a:r>
              <a:rPr lang="fr-BE" sz="1600" dirty="0" smtClean="0"/>
              <a:t> = 17.0 f</a:t>
            </a:r>
            <a:r>
              <a:rPr lang="fr-BE" sz="1600" baseline="30000" dirty="0" smtClean="0"/>
              <a:t>1.16</a:t>
            </a:r>
          </a:p>
          <a:p>
            <a:r>
              <a:rPr lang="fr-BE" sz="1600" dirty="0" smtClean="0"/>
              <a:t>Ardenne:               </a:t>
            </a:r>
            <a:r>
              <a:rPr lang="fr-BE" sz="1600" dirty="0" err="1" smtClean="0"/>
              <a:t>Q</a:t>
            </a:r>
            <a:r>
              <a:rPr lang="fr-BE" sz="1600" baseline="-25000" dirty="0" err="1" smtClean="0"/>
              <a:t>c</a:t>
            </a:r>
            <a:r>
              <a:rPr lang="fr-BE" sz="1600" dirty="0" smtClean="0"/>
              <a:t> = 21.2 f</a:t>
            </a:r>
            <a:r>
              <a:rPr lang="fr-BE" sz="1600" baseline="30000" dirty="0" smtClean="0"/>
              <a:t>1.37</a:t>
            </a:r>
          </a:p>
          <a:p>
            <a:r>
              <a:rPr lang="fr-BE" sz="1600" dirty="0" smtClean="0"/>
              <a:t>S Limburg – RVG: </a:t>
            </a:r>
            <a:r>
              <a:rPr lang="fr-BE" sz="1600" dirty="0" err="1" smtClean="0"/>
              <a:t>Q</a:t>
            </a:r>
            <a:r>
              <a:rPr lang="fr-BE" sz="1600" baseline="-25000" dirty="0" err="1" smtClean="0"/>
              <a:t>c</a:t>
            </a:r>
            <a:r>
              <a:rPr lang="fr-BE" sz="1600" dirty="0" smtClean="0"/>
              <a:t> = 26.9 f</a:t>
            </a:r>
            <a:r>
              <a:rPr lang="fr-BE" sz="1600" baseline="30000" dirty="0" smtClean="0"/>
              <a:t>1.2</a:t>
            </a:r>
            <a:r>
              <a:rPr lang="fr-BE" sz="1600" dirty="0" smtClean="0"/>
              <a:t>        </a:t>
            </a:r>
          </a:p>
        </p:txBody>
      </p:sp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3760520" y="2896282"/>
            <a:ext cx="4915936" cy="2404925"/>
            <a:chOff x="4219640" y="1255450"/>
            <a:chExt cx="3956298" cy="1935460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640" y="1419486"/>
              <a:ext cx="3956298" cy="1771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788024" y="1255450"/>
              <a:ext cx="1008112" cy="1800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BE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647564" y="1410410"/>
            <a:ext cx="2801218" cy="4928534"/>
            <a:chOff x="3059832" y="1085850"/>
            <a:chExt cx="2801218" cy="4928534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2950" y="1085850"/>
              <a:ext cx="2578100" cy="4686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31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4686906"/>
              <a:ext cx="1078035" cy="12626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4319474" y="5737385"/>
              <a:ext cx="15415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i="1" dirty="0" smtClean="0"/>
                <a:t>(El </a:t>
              </a:r>
              <a:r>
                <a:rPr lang="fr-BE" sz="1200" i="1" dirty="0" err="1" smtClean="0"/>
                <a:t>Bouch</a:t>
              </a:r>
              <a:r>
                <a:rPr lang="fr-BE" sz="1200" i="1" dirty="0" smtClean="0"/>
                <a:t> et al., 2002)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755576" y="684575"/>
            <a:ext cx="339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/>
              <a:t>Source-station couples </a:t>
            </a:r>
            <a:r>
              <a:rPr lang="fr-BE" sz="1600" dirty="0" err="1" smtClean="0"/>
              <a:t>used</a:t>
            </a:r>
            <a:r>
              <a:rPr lang="fr-BE" sz="1600" dirty="0" smtClean="0"/>
              <a:t> for </a:t>
            </a:r>
            <a:r>
              <a:rPr lang="fr-BE" sz="1600" dirty="0" err="1" smtClean="0"/>
              <a:t>Q</a:t>
            </a:r>
            <a:r>
              <a:rPr lang="fr-BE" sz="1600" baseline="-25000" dirty="0" err="1" smtClean="0"/>
              <a:t>c</a:t>
            </a:r>
            <a:r>
              <a:rPr lang="fr-BE" sz="1600" dirty="0" smtClean="0"/>
              <a:t> </a:t>
            </a:r>
            <a:r>
              <a:rPr lang="fr-BE" sz="1600" dirty="0" err="1" smtClean="0"/>
              <a:t>estimates</a:t>
            </a:r>
            <a:r>
              <a:rPr lang="fr-BE" sz="1600" dirty="0" smtClean="0"/>
              <a:t> in E </a:t>
            </a:r>
            <a:r>
              <a:rPr lang="fr-BE" sz="1600" dirty="0" err="1" smtClean="0"/>
              <a:t>Belgium</a:t>
            </a:r>
            <a:r>
              <a:rPr lang="fr-BE" sz="1600" dirty="0" smtClean="0"/>
              <a:t> and S Limburg</a:t>
            </a:r>
          </a:p>
        </p:txBody>
      </p:sp>
    </p:spTree>
    <p:extLst>
      <p:ext uri="{BB962C8B-B14F-4D97-AF65-F5344CB8AC3E}">
        <p14:creationId xmlns:p14="http://schemas.microsoft.com/office/powerpoint/2010/main" val="365431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513185"/>
            <a:ext cx="515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« The Einstein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telescope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 » -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Liege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January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31, 2018</a:t>
            </a:r>
            <a:endParaRPr lang="fr-BE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47564" y="147990"/>
            <a:ext cx="484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Ground motion – </a:t>
            </a:r>
            <a:r>
              <a:rPr lang="fr-BE" b="1" dirty="0" err="1" smtClean="0"/>
              <a:t>seismic</a:t>
            </a:r>
            <a:r>
              <a:rPr lang="fr-BE" b="1" dirty="0" smtClean="0"/>
              <a:t> </a:t>
            </a:r>
            <a:r>
              <a:rPr lang="fr-BE" b="1" dirty="0" err="1" smtClean="0"/>
              <a:t>shaking</a:t>
            </a:r>
            <a:r>
              <a:rPr lang="fr-BE" b="1" dirty="0" smtClean="0"/>
              <a:t> and site </a:t>
            </a:r>
            <a:r>
              <a:rPr lang="fr-BE" b="1" dirty="0" err="1" smtClean="0"/>
              <a:t>effects</a:t>
            </a:r>
            <a:endParaRPr lang="fr-BE" b="1" dirty="0"/>
          </a:p>
        </p:txBody>
      </p:sp>
      <p:grpSp>
        <p:nvGrpSpPr>
          <p:cNvPr id="6" name="Groupe 5"/>
          <p:cNvGrpSpPr>
            <a:grpSpLocks noChangeAspect="1"/>
          </p:cNvGrpSpPr>
          <p:nvPr/>
        </p:nvGrpSpPr>
        <p:grpSpPr>
          <a:xfrm>
            <a:off x="4993975" y="1340768"/>
            <a:ext cx="3902722" cy="2259739"/>
            <a:chOff x="2915816" y="1572792"/>
            <a:chExt cx="4820037" cy="2790880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572792"/>
              <a:ext cx="3259260" cy="2387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2915816" y="3836745"/>
              <a:ext cx="4820037" cy="526927"/>
            </a:xfrm>
            <a:prstGeom prst="rect">
              <a:avLst/>
            </a:prstGeom>
            <a:noFill/>
          </p:spPr>
          <p:txBody>
            <a:bodyPr wrap="none" lIns="108000" tIns="72000" rtlCol="0">
              <a:spAutoFit/>
            </a:bodyPr>
            <a:lstStyle/>
            <a:p>
              <a:r>
                <a:rPr lang="fr-BE" sz="1000" dirty="0">
                  <a:hlinkClick r:id="rId3"/>
                </a:rPr>
                <a:t>http://</a:t>
              </a:r>
              <a:r>
                <a:rPr lang="fr-BE" sz="1000" dirty="0" smtClean="0">
                  <a:hlinkClick r:id="rId3"/>
                </a:rPr>
                <a:t>www.seismologie.be/fr/seismologie/tremblements-de-terre-en-</a:t>
              </a:r>
              <a:endParaRPr lang="fr-BE" sz="1000" dirty="0" smtClean="0"/>
            </a:p>
            <a:p>
              <a:r>
                <a:rPr lang="fr-BE" sz="1000" u="sng" dirty="0" err="1" smtClean="0">
                  <a:solidFill>
                    <a:srgbClr val="0000FF"/>
                  </a:solidFill>
                </a:rPr>
                <a:t>belgique</a:t>
              </a:r>
              <a:r>
                <a:rPr lang="fr-BE" sz="1000" u="sng" dirty="0" smtClean="0">
                  <a:solidFill>
                    <a:srgbClr val="0000FF"/>
                  </a:solidFill>
                </a:rPr>
                <a:t>/ny2rwlmq4</a:t>
              </a:r>
            </a:p>
          </p:txBody>
        </p:sp>
      </p:grpSp>
      <p:grpSp>
        <p:nvGrpSpPr>
          <p:cNvPr id="8" name="Groupe 7"/>
          <p:cNvGrpSpPr>
            <a:grpSpLocks noChangeAspect="1"/>
          </p:cNvGrpSpPr>
          <p:nvPr/>
        </p:nvGrpSpPr>
        <p:grpSpPr>
          <a:xfrm>
            <a:off x="241567" y="1340768"/>
            <a:ext cx="4501267" cy="3744416"/>
            <a:chOff x="251520" y="696540"/>
            <a:chExt cx="2326977" cy="1935715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96540"/>
              <a:ext cx="2326977" cy="1935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Étoile à 5 branches 6"/>
            <p:cNvSpPr>
              <a:spLocks noChangeAspect="1"/>
            </p:cNvSpPr>
            <p:nvPr/>
          </p:nvSpPr>
          <p:spPr>
            <a:xfrm>
              <a:off x="2199006" y="1844824"/>
              <a:ext cx="72007" cy="72007"/>
            </a:xfrm>
            <a:prstGeom prst="star5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BE"/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5652120" y="4581128"/>
            <a:ext cx="2984151" cy="17355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8000" tIns="72000" rIns="108000" bIns="72000" rtlCol="0">
            <a:spAutoFit/>
          </a:bodyPr>
          <a:lstStyle/>
          <a:p>
            <a:pPr>
              <a:lnSpc>
                <a:spcPts val="1600"/>
              </a:lnSpc>
              <a:spcAft>
                <a:spcPts val="600"/>
              </a:spcAft>
            </a:pPr>
            <a:r>
              <a:rPr lang="fr-BE" sz="1600" b="1" dirty="0" smtClean="0"/>
              <a:t>+ soft-</a:t>
            </a:r>
            <a:r>
              <a:rPr lang="fr-BE" sz="1600" b="1" dirty="0" err="1" smtClean="0"/>
              <a:t>sediment</a:t>
            </a:r>
            <a:r>
              <a:rPr lang="fr-BE" sz="1600" b="1" dirty="0" smtClean="0"/>
              <a:t> to </a:t>
            </a:r>
            <a:r>
              <a:rPr lang="fr-BE" sz="1600" b="1" dirty="0" err="1" smtClean="0"/>
              <a:t>moderately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indurated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Cretaceous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cover</a:t>
            </a:r>
            <a:endParaRPr lang="fr-BE" sz="1600" b="1" dirty="0" smtClean="0"/>
          </a:p>
          <a:p>
            <a:pPr>
              <a:lnSpc>
                <a:spcPts val="1600"/>
              </a:lnSpc>
              <a:spcAft>
                <a:spcPts val="600"/>
              </a:spcAft>
            </a:pPr>
            <a:r>
              <a:rPr lang="fr-BE" sz="1600" b="1" dirty="0" smtClean="0"/>
              <a:t>+ propagation of surface </a:t>
            </a:r>
            <a:r>
              <a:rPr lang="fr-BE" sz="1600" b="1" dirty="0" err="1" smtClean="0"/>
              <a:t>waves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along</a:t>
            </a:r>
            <a:r>
              <a:rPr lang="fr-BE" sz="1600" b="1" dirty="0" smtClean="0"/>
              <a:t> the </a:t>
            </a:r>
            <a:r>
              <a:rPr lang="fr-BE" sz="1600" b="1" dirty="0" err="1" smtClean="0"/>
              <a:t>numerous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thrust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faults</a:t>
            </a:r>
            <a:endParaRPr lang="fr-BE" sz="1600" b="1" dirty="0" smtClean="0"/>
          </a:p>
          <a:p>
            <a:pPr>
              <a:lnSpc>
                <a:spcPts val="1600"/>
              </a:lnSpc>
            </a:pPr>
            <a:r>
              <a:rPr lang="fr-BE" sz="1600" b="1" dirty="0" smtClean="0"/>
              <a:t>+ </a:t>
            </a:r>
            <a:r>
              <a:rPr lang="fr-BE" sz="1600" b="1" dirty="0" err="1" smtClean="0"/>
              <a:t>vulnerability</a:t>
            </a:r>
            <a:r>
              <a:rPr lang="fr-BE" sz="1600" b="1" dirty="0" smtClean="0"/>
              <a:t> of </a:t>
            </a:r>
            <a:r>
              <a:rPr lang="fr-BE" sz="1600" b="1" dirty="0" err="1" smtClean="0"/>
              <a:t>abandoned</a:t>
            </a:r>
            <a:r>
              <a:rPr lang="fr-BE" sz="1600" b="1" dirty="0" smtClean="0"/>
              <a:t> mines to </a:t>
            </a:r>
            <a:r>
              <a:rPr lang="fr-BE" sz="1600" b="1" dirty="0" err="1" smtClean="0"/>
              <a:t>seismic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shaking</a:t>
            </a:r>
            <a:r>
              <a:rPr lang="fr-BE" sz="1600" b="1" dirty="0" smtClean="0"/>
              <a:t>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77362" y="696540"/>
            <a:ext cx="579203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1600" b="1" dirty="0" err="1" smtClean="0"/>
              <a:t>Seismic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wave</a:t>
            </a:r>
            <a:r>
              <a:rPr lang="fr-BE" sz="1600" b="1" dirty="0" smtClean="0"/>
              <a:t> amplification in the damage zone of NNW-SSE </a:t>
            </a:r>
            <a:r>
              <a:rPr lang="fr-BE" sz="1600" b="1" dirty="0" err="1" smtClean="0"/>
              <a:t>faults</a:t>
            </a:r>
            <a:endParaRPr lang="fr-BE" sz="1600" b="1" dirty="0" smtClean="0"/>
          </a:p>
        </p:txBody>
      </p:sp>
      <p:sp>
        <p:nvSpPr>
          <p:cNvPr id="18" name="ZoneTexte 17"/>
          <p:cNvSpPr txBox="1"/>
          <p:nvPr/>
        </p:nvSpPr>
        <p:spPr>
          <a:xfrm>
            <a:off x="209911" y="5106123"/>
            <a:ext cx="2103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smtClean="0"/>
              <a:t>(1st Atlas of </a:t>
            </a:r>
            <a:r>
              <a:rPr lang="fr-BE" sz="1200" i="1" dirty="0" err="1" smtClean="0"/>
              <a:t>Belgium</a:t>
            </a:r>
            <a:r>
              <a:rPr lang="fr-BE" sz="1200" i="1" dirty="0" smtClean="0"/>
              <a:t>, 1950-72)</a:t>
            </a:r>
          </a:p>
        </p:txBody>
      </p:sp>
    </p:spTree>
    <p:extLst>
      <p:ext uri="{BB962C8B-B14F-4D97-AF65-F5344CB8AC3E}">
        <p14:creationId xmlns:p14="http://schemas.microsoft.com/office/powerpoint/2010/main" val="26386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151812"/>
            <a:ext cx="642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Conclusion: South Limburg versus </a:t>
            </a:r>
            <a:r>
              <a:rPr lang="fr-BE" b="1" dirty="0" err="1" smtClean="0"/>
              <a:t>other</a:t>
            </a:r>
            <a:r>
              <a:rPr lang="fr-BE" b="1" dirty="0" smtClean="0"/>
              <a:t> </a:t>
            </a:r>
            <a:r>
              <a:rPr lang="fr-BE" b="1" dirty="0" err="1" smtClean="0"/>
              <a:t>nearby</a:t>
            </a:r>
            <a:r>
              <a:rPr lang="fr-BE" b="1" dirty="0" smtClean="0"/>
              <a:t> </a:t>
            </a:r>
            <a:r>
              <a:rPr lang="fr-BE" b="1" dirty="0" err="1" smtClean="0"/>
              <a:t>potential</a:t>
            </a:r>
            <a:r>
              <a:rPr lang="fr-BE" b="1" dirty="0" smtClean="0"/>
              <a:t> ET sites  </a:t>
            </a:r>
            <a:endParaRPr lang="fr-BE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647700"/>
            <a:ext cx="5276850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riangle isocèle 2"/>
          <p:cNvSpPr>
            <a:spLocks noChangeAspect="1"/>
          </p:cNvSpPr>
          <p:nvPr/>
        </p:nvSpPr>
        <p:spPr>
          <a:xfrm>
            <a:off x="5148064" y="2357274"/>
            <a:ext cx="345638" cy="297964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Triangle isocèle 4"/>
          <p:cNvSpPr>
            <a:spLocks noChangeAspect="1"/>
          </p:cNvSpPr>
          <p:nvPr/>
        </p:nvSpPr>
        <p:spPr>
          <a:xfrm>
            <a:off x="5473283" y="2807901"/>
            <a:ext cx="345638" cy="297964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riangle isocèle 5"/>
          <p:cNvSpPr>
            <a:spLocks noChangeAspect="1"/>
          </p:cNvSpPr>
          <p:nvPr/>
        </p:nvSpPr>
        <p:spPr>
          <a:xfrm>
            <a:off x="3526073" y="962217"/>
            <a:ext cx="345638" cy="297964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Triangle isocèle 6"/>
          <p:cNvSpPr>
            <a:spLocks noChangeAspect="1"/>
          </p:cNvSpPr>
          <p:nvPr/>
        </p:nvSpPr>
        <p:spPr>
          <a:xfrm>
            <a:off x="3548616" y="4005064"/>
            <a:ext cx="345638" cy="297964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riangle isocèle 7"/>
          <p:cNvSpPr>
            <a:spLocks noChangeAspect="1"/>
          </p:cNvSpPr>
          <p:nvPr/>
        </p:nvSpPr>
        <p:spPr>
          <a:xfrm>
            <a:off x="3837379" y="4581128"/>
            <a:ext cx="345638" cy="297964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3871711" y="1111199"/>
            <a:ext cx="25648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BE" sz="1200" b="1" dirty="0" smtClean="0">
                <a:solidFill>
                  <a:srgbClr val="FF0000"/>
                </a:solidFill>
              </a:rPr>
              <a:t>Mol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377775" y="2108944"/>
            <a:ext cx="62978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BE" sz="1200" b="1" dirty="0" smtClean="0">
                <a:solidFill>
                  <a:srgbClr val="FF0000"/>
                </a:solidFill>
              </a:rPr>
              <a:t>S Limburg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818921" y="2864550"/>
            <a:ext cx="917239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BE" sz="1200" b="1" dirty="0" smtClean="0">
                <a:solidFill>
                  <a:srgbClr val="FF0000"/>
                </a:solidFill>
              </a:rPr>
              <a:t>Hautes Fagnes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918828" y="4061713"/>
            <a:ext cx="587277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BE" sz="1200" b="1" dirty="0" smtClean="0">
                <a:solidFill>
                  <a:srgbClr val="FF0000"/>
                </a:solidFill>
              </a:rPr>
              <a:t>Famenne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494684" y="4694426"/>
            <a:ext cx="327975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BE" sz="1200" b="1" dirty="0" smtClean="0">
                <a:solidFill>
                  <a:srgbClr val="FF0000"/>
                </a:solidFill>
              </a:rPr>
              <a:t>Redu</a:t>
            </a:r>
          </a:p>
        </p:txBody>
      </p:sp>
    </p:spTree>
    <p:extLst>
      <p:ext uri="{BB962C8B-B14F-4D97-AF65-F5344CB8AC3E}">
        <p14:creationId xmlns:p14="http://schemas.microsoft.com/office/powerpoint/2010/main" val="3193505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513185"/>
            <a:ext cx="515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« The Einstein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telescope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 » -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Liege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January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31, 2018</a:t>
            </a:r>
            <a:endParaRPr lang="fr-BE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3568" y="151812"/>
            <a:ext cx="642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Conclusion: South Limburg versus </a:t>
            </a:r>
            <a:r>
              <a:rPr lang="fr-BE" b="1" dirty="0" err="1" smtClean="0"/>
              <a:t>other</a:t>
            </a:r>
            <a:r>
              <a:rPr lang="fr-BE" b="1" dirty="0" smtClean="0"/>
              <a:t> </a:t>
            </a:r>
            <a:r>
              <a:rPr lang="fr-BE" b="1" dirty="0" err="1" smtClean="0"/>
              <a:t>nearby</a:t>
            </a:r>
            <a:r>
              <a:rPr lang="fr-BE" b="1" dirty="0" smtClean="0"/>
              <a:t> </a:t>
            </a:r>
            <a:r>
              <a:rPr lang="fr-BE" b="1" dirty="0" err="1" smtClean="0"/>
              <a:t>potential</a:t>
            </a:r>
            <a:r>
              <a:rPr lang="fr-BE" b="1" dirty="0" smtClean="0"/>
              <a:t> ET sites  </a:t>
            </a:r>
            <a:endParaRPr lang="fr-BE" b="1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909835"/>
              </p:ext>
            </p:extLst>
          </p:nvPr>
        </p:nvGraphicFramePr>
        <p:xfrm>
          <a:off x="539552" y="692696"/>
          <a:ext cx="8100001" cy="562572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46284"/>
                <a:gridCol w="937190"/>
                <a:gridCol w="1004133"/>
                <a:gridCol w="1138017"/>
                <a:gridCol w="1071074"/>
                <a:gridCol w="803303"/>
              </a:tblGrid>
              <a:tr h="665620">
                <a:tc>
                  <a:txBody>
                    <a:bodyPr/>
                    <a:lstStyle/>
                    <a:p>
                      <a:endParaRPr lang="fr-BE" sz="14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0" dirty="0" smtClean="0"/>
                        <a:t>S Limburg</a:t>
                      </a:r>
                      <a:endParaRPr lang="fr-BE" sz="1400" b="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0" dirty="0" smtClean="0"/>
                        <a:t>Mol (Campine)</a:t>
                      </a:r>
                      <a:endParaRPr lang="fr-BE" sz="1400" b="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0" dirty="0" smtClean="0"/>
                        <a:t>Hautes Fagnes</a:t>
                      </a:r>
                      <a:endParaRPr lang="fr-BE" sz="1400" b="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0" dirty="0" smtClean="0"/>
                        <a:t>Redu (central Ardenne)</a:t>
                      </a:r>
                      <a:endParaRPr lang="fr-BE" sz="1400" b="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0" dirty="0" smtClean="0"/>
                        <a:t>Famenne</a:t>
                      </a:r>
                      <a:endParaRPr lang="fr-BE" sz="1400" b="0" dirty="0"/>
                    </a:p>
                  </a:txBody>
                  <a:tcPr marL="32204" marR="32204" marT="0" marB="0" anchor="ctr"/>
                </a:tc>
              </a:tr>
              <a:tr h="359563">
                <a:tc>
                  <a:txBody>
                    <a:bodyPr/>
                    <a:lstStyle/>
                    <a:p>
                      <a:r>
                        <a:rPr lang="fr-BE" sz="1400" dirty="0" smtClean="0"/>
                        <a:t>high-tech </a:t>
                      </a:r>
                      <a:r>
                        <a:rPr lang="fr-BE" sz="1400" dirty="0" err="1" smtClean="0"/>
                        <a:t>environment</a:t>
                      </a:r>
                      <a:endParaRPr lang="fr-BE" sz="14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  <a:endParaRPr lang="fr-BE" sz="2000" b="1" dirty="0">
                        <a:solidFill>
                          <a:srgbClr val="00B050"/>
                        </a:solidFill>
                      </a:endParaRP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b="1" dirty="0" smtClean="0"/>
                        <a:t>0</a:t>
                      </a:r>
                      <a:endParaRPr lang="fr-BE" sz="1600" b="1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dirty="0" smtClean="0"/>
                        <a:t>0</a:t>
                      </a:r>
                    </a:p>
                  </a:txBody>
                  <a:tcPr marL="32204" marR="32204" marT="0" marB="0" anchor="ctr"/>
                </a:tc>
              </a:tr>
              <a:tr h="3595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smtClean="0"/>
                        <a:t>building </a:t>
                      </a:r>
                      <a:r>
                        <a:rPr lang="fr-BE" sz="1400" dirty="0" err="1" smtClean="0"/>
                        <a:t>cost</a:t>
                      </a:r>
                      <a:endParaRPr lang="fr-BE" sz="14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BE" sz="20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BE" sz="20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BE" sz="20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dirty="0" smtClean="0"/>
                        <a:t>0</a:t>
                      </a:r>
                      <a:r>
                        <a:rPr lang="fr-BE" sz="1600" b="0" dirty="0" smtClean="0"/>
                        <a:t>-</a:t>
                      </a: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</a:tr>
              <a:tr h="3595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smtClean="0"/>
                        <a:t>active </a:t>
                      </a:r>
                      <a:r>
                        <a:rPr lang="fr-BE" sz="1400" dirty="0" err="1" smtClean="0"/>
                        <a:t>fault</a:t>
                      </a:r>
                      <a:r>
                        <a:rPr lang="fr-BE" sz="1400" dirty="0" smtClean="0"/>
                        <a:t> </a:t>
                      </a:r>
                      <a:r>
                        <a:rPr lang="fr-BE" sz="1400" dirty="0" err="1" smtClean="0"/>
                        <a:t>density</a:t>
                      </a:r>
                      <a:endParaRPr lang="fr-BE" sz="14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 -</a:t>
                      </a:r>
                      <a:endParaRPr lang="fr-BE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fr-BE" sz="18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fr-BE" sz="18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dirty="0" smtClean="0"/>
                        <a:t>0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</a:tr>
              <a:tr h="3595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smtClean="0"/>
                        <a:t>(micro)</a:t>
                      </a:r>
                      <a:r>
                        <a:rPr lang="fr-BE" sz="1400" dirty="0" err="1" smtClean="0"/>
                        <a:t>seismicity</a:t>
                      </a:r>
                      <a:r>
                        <a:rPr lang="fr-BE" sz="1400" dirty="0" smtClean="0"/>
                        <a:t> </a:t>
                      </a:r>
                      <a:r>
                        <a:rPr lang="fr-BE" sz="1400" dirty="0" err="1" smtClean="0"/>
                        <a:t>level</a:t>
                      </a:r>
                      <a:r>
                        <a:rPr lang="fr-BE" sz="1400" dirty="0" smtClean="0"/>
                        <a:t> </a:t>
                      </a:r>
                      <a:endParaRPr lang="fr-BE" sz="14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BE" sz="20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BE" sz="20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BE" sz="20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</a:tr>
              <a:tr h="331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aseline="0" dirty="0" err="1" smtClean="0"/>
                        <a:t>human-induced</a:t>
                      </a:r>
                      <a:r>
                        <a:rPr lang="fr-BE" sz="1400" baseline="0" dirty="0" smtClean="0"/>
                        <a:t> </a:t>
                      </a:r>
                      <a:r>
                        <a:rPr lang="fr-BE" sz="1400" baseline="0" dirty="0" err="1" smtClean="0"/>
                        <a:t>seismicity</a:t>
                      </a:r>
                      <a:r>
                        <a:rPr lang="fr-BE" sz="1400" baseline="0" dirty="0" smtClean="0"/>
                        <a:t> (</a:t>
                      </a:r>
                      <a:r>
                        <a:rPr lang="fr-BE" sz="1400" baseline="0" dirty="0" err="1" smtClean="0"/>
                        <a:t>quarries</a:t>
                      </a:r>
                      <a:r>
                        <a:rPr lang="fr-BE" sz="1400" baseline="0" dirty="0" smtClean="0"/>
                        <a:t>)</a:t>
                      </a:r>
                      <a:endParaRPr lang="fr-BE" sz="14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dirty="0" smtClean="0"/>
                        <a:t>0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1" dirty="0" smtClean="0">
                          <a:solidFill>
                            <a:srgbClr val="00B050"/>
                          </a:solidFill>
                        </a:rPr>
                        <a:t>++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dirty="0" smtClean="0"/>
                        <a:t>0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dirty="0" smtClean="0"/>
                        <a:t>0</a:t>
                      </a:r>
                    </a:p>
                  </a:txBody>
                  <a:tcPr marL="32204" marR="32204" marT="0" marB="0" anchor="ctr"/>
                </a:tc>
              </a:tr>
              <a:tr h="4701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err="1" smtClean="0"/>
                        <a:t>other</a:t>
                      </a:r>
                      <a:r>
                        <a:rPr lang="fr-BE" sz="1400" dirty="0" smtClean="0"/>
                        <a:t> </a:t>
                      </a:r>
                      <a:r>
                        <a:rPr lang="fr-BE" sz="1400" dirty="0" err="1" smtClean="0"/>
                        <a:t>human</a:t>
                      </a:r>
                      <a:r>
                        <a:rPr lang="fr-BE" sz="1400" baseline="0" dirty="0" smtClean="0"/>
                        <a:t> </a:t>
                      </a:r>
                      <a:r>
                        <a:rPr lang="fr-BE" sz="1400" baseline="0" dirty="0" err="1" smtClean="0"/>
                        <a:t>seismic</a:t>
                      </a:r>
                      <a:r>
                        <a:rPr lang="fr-BE" sz="1400" baseline="0" dirty="0" smtClean="0"/>
                        <a:t> noise (</a:t>
                      </a:r>
                      <a:r>
                        <a:rPr lang="fr-BE" sz="1400" baseline="0" dirty="0" err="1" smtClean="0"/>
                        <a:t>big</a:t>
                      </a:r>
                      <a:r>
                        <a:rPr lang="fr-BE" sz="1400" baseline="0" dirty="0" smtClean="0"/>
                        <a:t> </a:t>
                      </a:r>
                      <a:r>
                        <a:rPr lang="fr-BE" sz="1400" baseline="0" dirty="0" err="1" smtClean="0"/>
                        <a:t>cities</a:t>
                      </a:r>
                      <a:r>
                        <a:rPr lang="fr-BE" sz="1400" baseline="0" dirty="0" smtClean="0"/>
                        <a:t>, </a:t>
                      </a:r>
                      <a:r>
                        <a:rPr lang="fr-BE" sz="1400" baseline="0" dirty="0" err="1" smtClean="0"/>
                        <a:t>industry</a:t>
                      </a:r>
                      <a:r>
                        <a:rPr lang="fr-BE" sz="1400" baseline="0" dirty="0" smtClean="0"/>
                        <a:t>)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BE" sz="2000" b="1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BE" sz="2000" b="1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++</a:t>
                      </a:r>
                    </a:p>
                  </a:txBody>
                  <a:tcPr marL="32204" marR="32204" marT="0" marB="0" anchor="ctr"/>
                </a:tc>
              </a:tr>
              <a:tr h="3595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err="1" smtClean="0"/>
                        <a:t>seismic</a:t>
                      </a:r>
                      <a:r>
                        <a:rPr lang="fr-BE" sz="1400" dirty="0" smtClean="0"/>
                        <a:t> </a:t>
                      </a:r>
                      <a:r>
                        <a:rPr lang="fr-BE" sz="1400" dirty="0" err="1" smtClean="0"/>
                        <a:t>attenuation</a:t>
                      </a:r>
                      <a:endParaRPr lang="fr-BE" sz="14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BE" sz="18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 smtClean="0"/>
                        <a:t>?</a:t>
                      </a:r>
                      <a:endParaRPr lang="fr-BE" sz="16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dirty="0" smtClean="0"/>
                        <a:t>0</a:t>
                      </a:r>
                      <a:endParaRPr lang="fr-BE" sz="18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dirty="0" smtClean="0"/>
                        <a:t>?</a:t>
                      </a:r>
                    </a:p>
                  </a:txBody>
                  <a:tcPr marL="32204" marR="32204" marT="0" marB="0" anchor="ctr"/>
                </a:tc>
              </a:tr>
              <a:tr h="437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err="1" smtClean="0"/>
                        <a:t>thrust</a:t>
                      </a:r>
                      <a:r>
                        <a:rPr lang="fr-BE" sz="1400" baseline="0" dirty="0" smtClean="0"/>
                        <a:t> </a:t>
                      </a:r>
                      <a:r>
                        <a:rPr lang="fr-BE" sz="1400" baseline="0" dirty="0" err="1" smtClean="0"/>
                        <a:t>faults</a:t>
                      </a:r>
                      <a:r>
                        <a:rPr lang="fr-BE" sz="1400" dirty="0" smtClean="0"/>
                        <a:t> as </a:t>
                      </a:r>
                      <a:r>
                        <a:rPr lang="fr-BE" sz="1400" dirty="0" err="1" smtClean="0"/>
                        <a:t>propagators</a:t>
                      </a:r>
                      <a:r>
                        <a:rPr lang="fr-BE" sz="1400" dirty="0" smtClean="0"/>
                        <a:t> of surface noise</a:t>
                      </a:r>
                      <a:endParaRPr lang="fr-BE" sz="14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BE" sz="18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  <a:r>
                        <a:rPr lang="fr-BE" sz="16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fr-BE" sz="16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BE" sz="16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</a:tr>
              <a:tr h="4701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err="1" smtClean="0"/>
                        <a:t>lithologic</a:t>
                      </a:r>
                      <a:r>
                        <a:rPr lang="fr-BE" sz="1400" dirty="0" smtClean="0"/>
                        <a:t>/structural</a:t>
                      </a:r>
                      <a:r>
                        <a:rPr lang="fr-BE" sz="1400" baseline="0" dirty="0" smtClean="0"/>
                        <a:t> </a:t>
                      </a:r>
                      <a:r>
                        <a:rPr lang="fr-BE" sz="1400" baseline="0" dirty="0" err="1" smtClean="0"/>
                        <a:t>u</a:t>
                      </a:r>
                      <a:r>
                        <a:rPr lang="fr-BE" sz="1400" dirty="0" err="1" smtClean="0"/>
                        <a:t>niformity</a:t>
                      </a:r>
                      <a:r>
                        <a:rPr lang="fr-BE" sz="1400" dirty="0" smtClean="0"/>
                        <a:t> </a:t>
                      </a:r>
                      <a:r>
                        <a:rPr lang="fr-BE" sz="1400" dirty="0" err="1" smtClean="0"/>
                        <a:t>allowing</a:t>
                      </a:r>
                      <a:r>
                        <a:rPr lang="fr-BE" sz="1400" dirty="0" smtClean="0"/>
                        <a:t> </a:t>
                      </a:r>
                      <a:r>
                        <a:rPr lang="fr-BE" sz="1400" dirty="0" err="1" smtClean="0"/>
                        <a:t>simpler</a:t>
                      </a:r>
                      <a:r>
                        <a:rPr lang="fr-BE" sz="1400" dirty="0" smtClean="0"/>
                        <a:t> noise </a:t>
                      </a:r>
                      <a:r>
                        <a:rPr lang="fr-BE" sz="1400" dirty="0" err="1" smtClean="0"/>
                        <a:t>modelling</a:t>
                      </a:r>
                      <a:endParaRPr lang="fr-BE" sz="14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 -</a:t>
                      </a:r>
                      <a:endParaRPr lang="fr-BE" sz="2000" dirty="0" smtClean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dirty="0" smtClean="0"/>
                        <a:t>0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dirty="0" smtClean="0"/>
                        <a:t>0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</a:tr>
              <a:tr h="3595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smtClean="0"/>
                        <a:t>mine GW-</a:t>
                      </a:r>
                      <a:r>
                        <a:rPr lang="fr-BE" sz="1400" dirty="0" err="1" smtClean="0"/>
                        <a:t>induced</a:t>
                      </a:r>
                      <a:r>
                        <a:rPr lang="fr-BE" sz="1400" dirty="0" smtClean="0"/>
                        <a:t> </a:t>
                      </a:r>
                      <a:r>
                        <a:rPr lang="fr-BE" sz="1400" dirty="0" err="1" smtClean="0"/>
                        <a:t>ground</a:t>
                      </a:r>
                      <a:r>
                        <a:rPr lang="fr-BE" sz="1400" dirty="0" smtClean="0"/>
                        <a:t> </a:t>
                      </a:r>
                      <a:r>
                        <a:rPr lang="fr-BE" sz="1400" dirty="0" err="1" smtClean="0"/>
                        <a:t>deformation</a:t>
                      </a:r>
                      <a:endParaRPr lang="fr-BE" sz="14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BE" sz="2000" dirty="0" smtClean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BE" sz="2000" dirty="0" smtClean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</a:tr>
              <a:tr h="437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err="1" smtClean="0"/>
                        <a:t>seasonal</a:t>
                      </a:r>
                      <a:r>
                        <a:rPr lang="fr-BE" sz="1400" dirty="0" smtClean="0"/>
                        <a:t> GW-</a:t>
                      </a:r>
                      <a:r>
                        <a:rPr lang="fr-BE" sz="1400" dirty="0" err="1" smtClean="0"/>
                        <a:t>induced</a:t>
                      </a:r>
                      <a:r>
                        <a:rPr lang="fr-BE" sz="1400" dirty="0" smtClean="0"/>
                        <a:t> </a:t>
                      </a:r>
                      <a:r>
                        <a:rPr lang="fr-BE" sz="1400" dirty="0" err="1" smtClean="0"/>
                        <a:t>ground</a:t>
                      </a:r>
                      <a:r>
                        <a:rPr lang="fr-BE" sz="1400" dirty="0" smtClean="0"/>
                        <a:t> </a:t>
                      </a:r>
                      <a:r>
                        <a:rPr lang="fr-BE" sz="1400" dirty="0" err="1" smtClean="0"/>
                        <a:t>deformation</a:t>
                      </a:r>
                      <a:endParaRPr lang="fr-BE" sz="14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smtClean="0"/>
                        <a:t>0</a:t>
                      </a:r>
                      <a:endParaRPr lang="fr-BE" sz="1600" b="1" dirty="0" smtClean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dirty="0" smtClean="0"/>
                        <a:t>0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BE" sz="2000" dirty="0" smtClean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smtClean="0"/>
                        <a:t>0</a:t>
                      </a:r>
                      <a:endParaRPr lang="fr-BE" sz="1600" b="1" dirty="0" smtClean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dirty="0" smtClean="0"/>
                        <a:t>0</a:t>
                      </a:r>
                    </a:p>
                  </a:txBody>
                  <a:tcPr marL="32204" marR="32204" marT="0" marB="0" anchor="ctr"/>
                </a:tc>
              </a:tr>
              <a:tr h="6558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err="1" smtClean="0"/>
                        <a:t>ground</a:t>
                      </a:r>
                      <a:r>
                        <a:rPr lang="fr-BE" sz="1400" dirty="0" smtClean="0"/>
                        <a:t> </a:t>
                      </a:r>
                      <a:r>
                        <a:rPr lang="fr-BE" sz="1400" dirty="0" err="1" smtClean="0"/>
                        <a:t>deformation</a:t>
                      </a:r>
                      <a:r>
                        <a:rPr lang="fr-BE" sz="1400" dirty="0" smtClean="0"/>
                        <a:t> </a:t>
                      </a:r>
                      <a:r>
                        <a:rPr lang="fr-BE" sz="1400" dirty="0" err="1" smtClean="0"/>
                        <a:t>from</a:t>
                      </a:r>
                      <a:r>
                        <a:rPr lang="fr-BE" sz="1400" dirty="0" smtClean="0"/>
                        <a:t> </a:t>
                      </a:r>
                      <a:r>
                        <a:rPr lang="fr-BE" sz="1400" dirty="0" err="1" smtClean="0"/>
                        <a:t>load</a:t>
                      </a:r>
                      <a:r>
                        <a:rPr lang="fr-BE" sz="1400" dirty="0" smtClean="0"/>
                        <a:t> variations (open </a:t>
                      </a:r>
                      <a:r>
                        <a:rPr lang="fr-BE" sz="1400" dirty="0" err="1" smtClean="0"/>
                        <a:t>pit</a:t>
                      </a:r>
                      <a:r>
                        <a:rPr lang="fr-BE" sz="1400" dirty="0" smtClean="0"/>
                        <a:t> mines in Germany, </a:t>
                      </a:r>
                      <a:r>
                        <a:rPr lang="fr-BE" sz="1400" dirty="0" err="1" smtClean="0"/>
                        <a:t>lakes</a:t>
                      </a:r>
                      <a:r>
                        <a:rPr lang="fr-BE" sz="1400" dirty="0" smtClean="0"/>
                        <a:t>)</a:t>
                      </a:r>
                      <a:endParaRPr lang="fr-BE" sz="1400" dirty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BE" sz="2000" dirty="0" smtClean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BE" sz="2000" dirty="0" smtClean="0"/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marL="32204" marR="3220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97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513185"/>
            <a:ext cx="515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« The Einstein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telescope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 » -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Liege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January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31, 2018</a:t>
            </a:r>
            <a:endParaRPr lang="fr-BE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55576" y="2492896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7200" b="1" dirty="0" err="1" smtClean="0"/>
              <a:t>Thank</a:t>
            </a:r>
            <a:r>
              <a:rPr lang="fr-BE" sz="7200" b="1" dirty="0" smtClean="0"/>
              <a:t> </a:t>
            </a:r>
            <a:r>
              <a:rPr lang="fr-BE" sz="7200" b="1" dirty="0" err="1" smtClean="0"/>
              <a:t>you</a:t>
            </a:r>
            <a:endParaRPr lang="fr-BE" sz="7200" dirty="0"/>
          </a:p>
        </p:txBody>
      </p:sp>
    </p:spTree>
    <p:extLst>
      <p:ext uri="{BB962C8B-B14F-4D97-AF65-F5344CB8AC3E}">
        <p14:creationId xmlns:p14="http://schemas.microsoft.com/office/powerpoint/2010/main" val="422493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513185"/>
            <a:ext cx="515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« The Einstein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telescope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 » -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Liege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January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31, 2018</a:t>
            </a:r>
            <a:endParaRPr lang="fr-BE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47564" y="147990"/>
            <a:ext cx="4325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The </a:t>
            </a:r>
            <a:r>
              <a:rPr lang="fr-BE" b="1" dirty="0"/>
              <a:t>NW </a:t>
            </a:r>
            <a:r>
              <a:rPr lang="fr-BE" b="1" dirty="0" err="1"/>
              <a:t>European</a:t>
            </a:r>
            <a:r>
              <a:rPr lang="fr-BE" b="1" dirty="0"/>
              <a:t> </a:t>
            </a:r>
            <a:r>
              <a:rPr lang="fr-BE" b="1" dirty="0" err="1" smtClean="0"/>
              <a:t>scale</a:t>
            </a:r>
            <a:r>
              <a:rPr lang="fr-BE" b="1" dirty="0" smtClean="0"/>
              <a:t>: </a:t>
            </a:r>
            <a:r>
              <a:rPr lang="fr-BE" b="1" dirty="0" err="1" smtClean="0"/>
              <a:t>geological</a:t>
            </a:r>
            <a:r>
              <a:rPr lang="fr-BE" b="1" dirty="0" smtClean="0"/>
              <a:t> setting</a:t>
            </a:r>
            <a:endParaRPr lang="fr-BE" b="1" dirty="0"/>
          </a:p>
        </p:txBody>
      </p:sp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1853339" y="147990"/>
            <a:ext cx="7000395" cy="5424266"/>
            <a:chOff x="647564" y="332656"/>
            <a:chExt cx="7848872" cy="6081709"/>
          </a:xfrm>
        </p:grpSpPr>
        <p:grpSp>
          <p:nvGrpSpPr>
            <p:cNvPr id="4" name="Groupe 3"/>
            <p:cNvGrpSpPr/>
            <p:nvPr/>
          </p:nvGrpSpPr>
          <p:grpSpPr>
            <a:xfrm>
              <a:off x="647564" y="764704"/>
              <a:ext cx="7848872" cy="5649661"/>
              <a:chOff x="647564" y="764704"/>
              <a:chExt cx="7848872" cy="5649661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564" y="764704"/>
                <a:ext cx="7848872" cy="564966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Ellipse 2"/>
              <p:cNvSpPr/>
              <p:nvPr/>
            </p:nvSpPr>
            <p:spPr>
              <a:xfrm>
                <a:off x="5580112" y="2159923"/>
                <a:ext cx="144016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6" name="ZoneTexte 5"/>
            <p:cNvSpPr txBox="1"/>
            <p:nvPr/>
          </p:nvSpPr>
          <p:spPr>
            <a:xfrm>
              <a:off x="6372200" y="332656"/>
              <a:ext cx="1283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b="1" dirty="0" smtClean="0">
                  <a:solidFill>
                    <a:srgbClr val="FF0000"/>
                  </a:solidFill>
                </a:rPr>
                <a:t>S Limburg area</a:t>
              </a:r>
              <a:endParaRPr lang="fr-BE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Forme libre 6"/>
            <p:cNvSpPr/>
            <p:nvPr/>
          </p:nvSpPr>
          <p:spPr>
            <a:xfrm>
              <a:off x="5724128" y="636494"/>
              <a:ext cx="945613" cy="1443318"/>
            </a:xfrm>
            <a:custGeom>
              <a:avLst/>
              <a:gdLst>
                <a:gd name="connsiteX0" fmla="*/ 923365 w 923365"/>
                <a:gd name="connsiteY0" fmla="*/ 0 h 1443318"/>
                <a:gd name="connsiteX1" fmla="*/ 0 w 923365"/>
                <a:gd name="connsiteY1" fmla="*/ 1443318 h 144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3365" h="1443318">
                  <a:moveTo>
                    <a:pt x="923365" y="0"/>
                  </a:moveTo>
                  <a:lnTo>
                    <a:pt x="0" y="1443318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915816" y="4005064"/>
              <a:ext cx="11848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/>
                <a:t>Paris Basin</a:t>
              </a:r>
              <a:endParaRPr lang="fr-BE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418516" y="2413587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err="1" smtClean="0"/>
                <a:t>Rhenish</a:t>
              </a:r>
              <a:r>
                <a:rPr lang="fr-BE" dirty="0" smtClean="0"/>
                <a:t> </a:t>
              </a:r>
              <a:r>
                <a:rPr lang="fr-BE" dirty="0" err="1" smtClean="0"/>
                <a:t>Shield</a:t>
              </a:r>
              <a:endParaRPr lang="fr-BE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108668" y="1268760"/>
              <a:ext cx="9428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/>
                <a:t>ECRIS –</a:t>
              </a:r>
            </a:p>
            <a:p>
              <a:r>
                <a:rPr lang="fr-BE" dirty="0"/>
                <a:t> </a:t>
              </a:r>
              <a:r>
                <a:rPr lang="fr-BE" dirty="0" smtClean="0"/>
                <a:t>       LRE</a:t>
              </a:r>
              <a:endParaRPr lang="fr-BE" dirty="0"/>
            </a:p>
          </p:txBody>
        </p:sp>
        <p:sp>
          <p:nvSpPr>
            <p:cNvPr id="13" name="ZoneTexte 12"/>
            <p:cNvSpPr txBox="1"/>
            <p:nvPr/>
          </p:nvSpPr>
          <p:spPr>
            <a:xfrm rot="17536837">
              <a:off x="6364537" y="4189730"/>
              <a:ext cx="12987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/>
                <a:t>ECRIS - URG</a:t>
              </a:r>
              <a:endParaRPr lang="fr-BE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403967" y="1790590"/>
              <a:ext cx="2034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err="1" smtClean="0"/>
                <a:t>Anglo-Belgian</a:t>
              </a:r>
              <a:r>
                <a:rPr lang="fr-BE" dirty="0" smtClean="0"/>
                <a:t> Basin</a:t>
              </a:r>
              <a:endParaRPr lang="fr-BE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328843" y="6007751"/>
              <a:ext cx="10938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000" b="1" dirty="0" smtClean="0"/>
                <a:t>The </a:t>
              </a:r>
              <a:r>
                <a:rPr lang="fr-BE" sz="2000" b="1" dirty="0" err="1" smtClean="0"/>
                <a:t>Alps</a:t>
              </a:r>
              <a:endParaRPr lang="fr-BE" sz="2000" b="1" dirty="0"/>
            </a:p>
          </p:txBody>
        </p:sp>
      </p:grp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75667"/>
            <a:ext cx="2808312" cy="3831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483768" y="2996951"/>
            <a:ext cx="92974" cy="275303"/>
          </a:xfrm>
          <a:prstGeom prst="rect">
            <a:avLst/>
          </a:prstGeom>
          <a:solidFill>
            <a:srgbClr val="E8D9E3"/>
          </a:solidFill>
        </p:spPr>
        <p:txBody>
          <a:bodyPr wrap="none" lIns="0" tIns="28800" rIns="0" rtlCol="0">
            <a:spAutoFit/>
          </a:bodyPr>
          <a:lstStyle/>
          <a:p>
            <a:r>
              <a:rPr lang="fr-BE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483767" y="3198536"/>
            <a:ext cx="91969" cy="76944"/>
          </a:xfrm>
          <a:prstGeom prst="rect">
            <a:avLst/>
          </a:prstGeom>
          <a:solidFill>
            <a:srgbClr val="E1CFD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BE" sz="5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974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513185"/>
            <a:ext cx="515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« The Einstein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telescope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 » -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Liege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January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31, 2018</a:t>
            </a:r>
            <a:endParaRPr lang="fr-BE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47564" y="147990"/>
            <a:ext cx="403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The </a:t>
            </a:r>
            <a:r>
              <a:rPr lang="fr-BE" b="1" dirty="0"/>
              <a:t>NW </a:t>
            </a:r>
            <a:r>
              <a:rPr lang="fr-BE" b="1" dirty="0" err="1"/>
              <a:t>European</a:t>
            </a:r>
            <a:r>
              <a:rPr lang="fr-BE" b="1" dirty="0"/>
              <a:t> </a:t>
            </a:r>
            <a:r>
              <a:rPr lang="fr-BE" b="1" dirty="0" err="1" smtClean="0"/>
              <a:t>scale</a:t>
            </a:r>
            <a:r>
              <a:rPr lang="fr-BE" b="1" dirty="0" smtClean="0"/>
              <a:t>: </a:t>
            </a:r>
            <a:r>
              <a:rPr lang="fr-BE" b="1" dirty="0" err="1" smtClean="0"/>
              <a:t>tectonic</a:t>
            </a:r>
            <a:r>
              <a:rPr lang="fr-BE" b="1" dirty="0" smtClean="0"/>
              <a:t> setting</a:t>
            </a:r>
            <a:endParaRPr lang="fr-BE" b="1" dirty="0"/>
          </a:p>
        </p:txBody>
      </p:sp>
      <p:grpSp>
        <p:nvGrpSpPr>
          <p:cNvPr id="8" name="Groupe 7"/>
          <p:cNvGrpSpPr>
            <a:grpSpLocks noChangeAspect="1"/>
          </p:cNvGrpSpPr>
          <p:nvPr/>
        </p:nvGrpSpPr>
        <p:grpSpPr>
          <a:xfrm>
            <a:off x="4499992" y="2948192"/>
            <a:ext cx="4644008" cy="3569865"/>
            <a:chOff x="4499992" y="2948192"/>
            <a:chExt cx="4644008" cy="356986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2948192"/>
              <a:ext cx="4644008" cy="3569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orme libre 4"/>
            <p:cNvSpPr/>
            <p:nvPr/>
          </p:nvSpPr>
          <p:spPr>
            <a:xfrm>
              <a:off x="4800735" y="6516224"/>
              <a:ext cx="4060897" cy="0"/>
            </a:xfrm>
            <a:custGeom>
              <a:avLst/>
              <a:gdLst>
                <a:gd name="connsiteX0" fmla="*/ 0 w 6002448"/>
                <a:gd name="connsiteY0" fmla="*/ 0 h 0"/>
                <a:gd name="connsiteX1" fmla="*/ 6002448 w 600244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2448">
                  <a:moveTo>
                    <a:pt x="0" y="0"/>
                  </a:moveTo>
                  <a:lnTo>
                    <a:pt x="600244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735" y="3140968"/>
              <a:ext cx="1067408" cy="16910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7" name="Groupe 6"/>
          <p:cNvGrpSpPr/>
          <p:nvPr/>
        </p:nvGrpSpPr>
        <p:grpSpPr>
          <a:xfrm>
            <a:off x="125724" y="629980"/>
            <a:ext cx="4553008" cy="3795283"/>
            <a:chOff x="125724" y="629980"/>
            <a:chExt cx="4553008" cy="379528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24" y="629980"/>
              <a:ext cx="4553008" cy="365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323528" y="4148264"/>
              <a:ext cx="1707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i="1" dirty="0" smtClean="0"/>
                <a:t>(</a:t>
              </a:r>
              <a:r>
                <a:rPr lang="fr-BE" sz="1200" i="1" dirty="0" err="1" smtClean="0"/>
                <a:t>after</a:t>
              </a:r>
              <a:r>
                <a:rPr lang="fr-BE" sz="1200" i="1" dirty="0" smtClean="0"/>
                <a:t> </a:t>
              </a:r>
              <a:r>
                <a:rPr lang="fr-BE" sz="1200" i="1" dirty="0" err="1" smtClean="0"/>
                <a:t>Dèzes</a:t>
              </a:r>
              <a:r>
                <a:rPr lang="fr-BE" sz="1200" i="1" dirty="0" smtClean="0"/>
                <a:t> et al., 2004)</a:t>
              </a:r>
              <a:endParaRPr lang="fr-BE" sz="1200" i="1" dirty="0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6136808" y="2630725"/>
            <a:ext cx="2736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Stress </a:t>
            </a:r>
            <a:r>
              <a:rPr lang="fr-BE" b="1" dirty="0" err="1" smtClean="0"/>
              <a:t>map</a:t>
            </a:r>
            <a:r>
              <a:rPr lang="fr-BE" b="1" dirty="0" smtClean="0"/>
              <a:t> (</a:t>
            </a:r>
            <a:r>
              <a:rPr lang="fr-BE" sz="1200" i="1" dirty="0" err="1" smtClean="0"/>
              <a:t>Heidbach</a:t>
            </a:r>
            <a:r>
              <a:rPr lang="fr-BE" sz="1200" i="1" dirty="0" smtClean="0"/>
              <a:t> et al., 2016</a:t>
            </a:r>
            <a:r>
              <a:rPr lang="fr-BE" b="1" dirty="0" smtClean="0"/>
              <a:t>)</a:t>
            </a:r>
            <a:endParaRPr lang="fr-BE" b="1" dirty="0"/>
          </a:p>
        </p:txBody>
      </p:sp>
      <p:sp>
        <p:nvSpPr>
          <p:cNvPr id="10" name="Plus 9"/>
          <p:cNvSpPr>
            <a:spLocks noChangeAspect="1"/>
          </p:cNvSpPr>
          <p:nvPr/>
        </p:nvSpPr>
        <p:spPr>
          <a:xfrm>
            <a:off x="1923035" y="1340768"/>
            <a:ext cx="216024" cy="216024"/>
          </a:xfrm>
          <a:prstGeom prst="mathPlus">
            <a:avLst/>
          </a:prstGeom>
          <a:solidFill>
            <a:srgbClr val="FF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Plus 16"/>
          <p:cNvSpPr>
            <a:spLocks noChangeAspect="1"/>
          </p:cNvSpPr>
          <p:nvPr/>
        </p:nvSpPr>
        <p:spPr>
          <a:xfrm>
            <a:off x="343197" y="2348762"/>
            <a:ext cx="108012" cy="108012"/>
          </a:xfrm>
          <a:prstGeom prst="mathPlus">
            <a:avLst/>
          </a:prstGeom>
          <a:solidFill>
            <a:srgbClr val="FF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Plus 17"/>
          <p:cNvSpPr>
            <a:spLocks noChangeAspect="1"/>
          </p:cNvSpPr>
          <p:nvPr/>
        </p:nvSpPr>
        <p:spPr>
          <a:xfrm>
            <a:off x="1923035" y="1844824"/>
            <a:ext cx="108012" cy="108012"/>
          </a:xfrm>
          <a:prstGeom prst="mathPlus">
            <a:avLst/>
          </a:prstGeom>
          <a:solidFill>
            <a:srgbClr val="FF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Plus 18"/>
          <p:cNvSpPr>
            <a:spLocks noChangeAspect="1"/>
          </p:cNvSpPr>
          <p:nvPr/>
        </p:nvSpPr>
        <p:spPr>
          <a:xfrm>
            <a:off x="1547664" y="2240750"/>
            <a:ext cx="108012" cy="108012"/>
          </a:xfrm>
          <a:prstGeom prst="mathPlus">
            <a:avLst/>
          </a:prstGeom>
          <a:solidFill>
            <a:srgbClr val="FF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Plus 19"/>
          <p:cNvSpPr>
            <a:spLocks noChangeAspect="1"/>
          </p:cNvSpPr>
          <p:nvPr/>
        </p:nvSpPr>
        <p:spPr>
          <a:xfrm>
            <a:off x="3995936" y="1446617"/>
            <a:ext cx="216024" cy="216024"/>
          </a:xfrm>
          <a:prstGeom prst="mathPlus">
            <a:avLst/>
          </a:prstGeom>
          <a:solidFill>
            <a:srgbClr val="FF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Ellipse 10"/>
          <p:cNvSpPr/>
          <p:nvPr/>
        </p:nvSpPr>
        <p:spPr>
          <a:xfrm>
            <a:off x="2031047" y="1268760"/>
            <a:ext cx="72008" cy="720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8389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513185"/>
            <a:ext cx="515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« The Einstein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telescope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 » -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Liege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January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31, 2018</a:t>
            </a:r>
            <a:endParaRPr lang="fr-BE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82978"/>
            <a:ext cx="3410195" cy="3358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47564" y="147990"/>
            <a:ext cx="284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The </a:t>
            </a:r>
            <a:r>
              <a:rPr lang="fr-BE" b="1" dirty="0" err="1" smtClean="0"/>
              <a:t>regional</a:t>
            </a:r>
            <a:r>
              <a:rPr lang="fr-BE" b="1" dirty="0" smtClean="0"/>
              <a:t> </a:t>
            </a:r>
            <a:r>
              <a:rPr lang="fr-BE" b="1" dirty="0" err="1" smtClean="0"/>
              <a:t>scale</a:t>
            </a:r>
            <a:r>
              <a:rPr lang="fr-BE" b="1" dirty="0" smtClean="0"/>
              <a:t>: </a:t>
            </a:r>
            <a:r>
              <a:rPr lang="fr-BE" b="1" dirty="0" err="1" smtClean="0"/>
              <a:t>lithology</a:t>
            </a:r>
            <a:endParaRPr lang="fr-BE" b="1" dirty="0"/>
          </a:p>
        </p:txBody>
      </p:sp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123363" y="838235"/>
            <a:ext cx="5082765" cy="5674949"/>
            <a:chOff x="123363" y="838235"/>
            <a:chExt cx="5082765" cy="567494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63" y="3645023"/>
              <a:ext cx="5082765" cy="2868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3" b="99887" l="125" r="997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838235"/>
              <a:ext cx="2768349" cy="3065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orme libre 4"/>
            <p:cNvSpPr/>
            <p:nvPr/>
          </p:nvSpPr>
          <p:spPr>
            <a:xfrm>
              <a:off x="1432553" y="2994661"/>
              <a:ext cx="419105" cy="798194"/>
            </a:xfrm>
            <a:custGeom>
              <a:avLst/>
              <a:gdLst>
                <a:gd name="connsiteX0" fmla="*/ 68580 w 297180"/>
                <a:gd name="connsiteY0" fmla="*/ 7620 h 259080"/>
                <a:gd name="connsiteX1" fmla="*/ 0 w 297180"/>
                <a:gd name="connsiteY1" fmla="*/ 83820 h 259080"/>
                <a:gd name="connsiteX2" fmla="*/ 123825 w 297180"/>
                <a:gd name="connsiteY2" fmla="*/ 259080 h 259080"/>
                <a:gd name="connsiteX3" fmla="*/ 297180 w 297180"/>
                <a:gd name="connsiteY3" fmla="*/ 140970 h 259080"/>
                <a:gd name="connsiteX4" fmla="*/ 180975 w 297180"/>
                <a:gd name="connsiteY4" fmla="*/ 0 h 259080"/>
                <a:gd name="connsiteX5" fmla="*/ 68580 w 297180"/>
                <a:gd name="connsiteY5" fmla="*/ 7620 h 259080"/>
                <a:gd name="connsiteX0" fmla="*/ 68580 w 297180"/>
                <a:gd name="connsiteY0" fmla="*/ 7620 h 259080"/>
                <a:gd name="connsiteX1" fmla="*/ 0 w 297180"/>
                <a:gd name="connsiteY1" fmla="*/ 83820 h 259080"/>
                <a:gd name="connsiteX2" fmla="*/ 123825 w 297180"/>
                <a:gd name="connsiteY2" fmla="*/ 259080 h 259080"/>
                <a:gd name="connsiteX3" fmla="*/ 297180 w 297180"/>
                <a:gd name="connsiteY3" fmla="*/ 140970 h 259080"/>
                <a:gd name="connsiteX4" fmla="*/ 180975 w 297180"/>
                <a:gd name="connsiteY4" fmla="*/ 0 h 259080"/>
                <a:gd name="connsiteX5" fmla="*/ 123825 w 297180"/>
                <a:gd name="connsiteY5" fmla="*/ 1905 h 259080"/>
                <a:gd name="connsiteX6" fmla="*/ 68580 w 297180"/>
                <a:gd name="connsiteY6" fmla="*/ 7620 h 259080"/>
                <a:gd name="connsiteX0" fmla="*/ 68580 w 297180"/>
                <a:gd name="connsiteY0" fmla="*/ 7620 h 259080"/>
                <a:gd name="connsiteX1" fmla="*/ 28575 w 297180"/>
                <a:gd name="connsiteY1" fmla="*/ 51435 h 259080"/>
                <a:gd name="connsiteX2" fmla="*/ 0 w 297180"/>
                <a:gd name="connsiteY2" fmla="*/ 83820 h 259080"/>
                <a:gd name="connsiteX3" fmla="*/ 123825 w 297180"/>
                <a:gd name="connsiteY3" fmla="*/ 259080 h 259080"/>
                <a:gd name="connsiteX4" fmla="*/ 297180 w 297180"/>
                <a:gd name="connsiteY4" fmla="*/ 140970 h 259080"/>
                <a:gd name="connsiteX5" fmla="*/ 180975 w 297180"/>
                <a:gd name="connsiteY5" fmla="*/ 0 h 259080"/>
                <a:gd name="connsiteX6" fmla="*/ 123825 w 297180"/>
                <a:gd name="connsiteY6" fmla="*/ 1905 h 259080"/>
                <a:gd name="connsiteX7" fmla="*/ 68580 w 297180"/>
                <a:gd name="connsiteY7" fmla="*/ 7620 h 259080"/>
                <a:gd name="connsiteX0" fmla="*/ 68580 w 297180"/>
                <a:gd name="connsiteY0" fmla="*/ 7620 h 259080"/>
                <a:gd name="connsiteX1" fmla="*/ 28575 w 297180"/>
                <a:gd name="connsiteY1" fmla="*/ 51435 h 259080"/>
                <a:gd name="connsiteX2" fmla="*/ 0 w 297180"/>
                <a:gd name="connsiteY2" fmla="*/ 83820 h 259080"/>
                <a:gd name="connsiteX3" fmla="*/ 17145 w 297180"/>
                <a:gd name="connsiteY3" fmla="*/ 110490 h 259080"/>
                <a:gd name="connsiteX4" fmla="*/ 123825 w 297180"/>
                <a:gd name="connsiteY4" fmla="*/ 259080 h 259080"/>
                <a:gd name="connsiteX5" fmla="*/ 297180 w 297180"/>
                <a:gd name="connsiteY5" fmla="*/ 140970 h 259080"/>
                <a:gd name="connsiteX6" fmla="*/ 180975 w 297180"/>
                <a:gd name="connsiteY6" fmla="*/ 0 h 259080"/>
                <a:gd name="connsiteX7" fmla="*/ 123825 w 297180"/>
                <a:gd name="connsiteY7" fmla="*/ 1905 h 259080"/>
                <a:gd name="connsiteX8" fmla="*/ 68580 w 297180"/>
                <a:gd name="connsiteY8" fmla="*/ 7620 h 259080"/>
                <a:gd name="connsiteX0" fmla="*/ 68580 w 297180"/>
                <a:gd name="connsiteY0" fmla="*/ 7620 h 259080"/>
                <a:gd name="connsiteX1" fmla="*/ 28575 w 297180"/>
                <a:gd name="connsiteY1" fmla="*/ 51435 h 259080"/>
                <a:gd name="connsiteX2" fmla="*/ 0 w 297180"/>
                <a:gd name="connsiteY2" fmla="*/ 83820 h 259080"/>
                <a:gd name="connsiteX3" fmla="*/ 17145 w 297180"/>
                <a:gd name="connsiteY3" fmla="*/ 110490 h 259080"/>
                <a:gd name="connsiteX4" fmla="*/ 66675 w 297180"/>
                <a:gd name="connsiteY4" fmla="*/ 179070 h 259080"/>
                <a:gd name="connsiteX5" fmla="*/ 123825 w 297180"/>
                <a:gd name="connsiteY5" fmla="*/ 259080 h 259080"/>
                <a:gd name="connsiteX6" fmla="*/ 297180 w 297180"/>
                <a:gd name="connsiteY6" fmla="*/ 140970 h 259080"/>
                <a:gd name="connsiteX7" fmla="*/ 180975 w 297180"/>
                <a:gd name="connsiteY7" fmla="*/ 0 h 259080"/>
                <a:gd name="connsiteX8" fmla="*/ 123825 w 297180"/>
                <a:gd name="connsiteY8" fmla="*/ 1905 h 259080"/>
                <a:gd name="connsiteX9" fmla="*/ 68580 w 297180"/>
                <a:gd name="connsiteY9" fmla="*/ 7620 h 259080"/>
                <a:gd name="connsiteX0" fmla="*/ 68580 w 297180"/>
                <a:gd name="connsiteY0" fmla="*/ 7620 h 259080"/>
                <a:gd name="connsiteX1" fmla="*/ 28575 w 297180"/>
                <a:gd name="connsiteY1" fmla="*/ 51435 h 259080"/>
                <a:gd name="connsiteX2" fmla="*/ 0 w 297180"/>
                <a:gd name="connsiteY2" fmla="*/ 83820 h 259080"/>
                <a:gd name="connsiteX3" fmla="*/ 17145 w 297180"/>
                <a:gd name="connsiteY3" fmla="*/ 110490 h 259080"/>
                <a:gd name="connsiteX4" fmla="*/ 66675 w 297180"/>
                <a:gd name="connsiteY4" fmla="*/ 179070 h 259080"/>
                <a:gd name="connsiteX5" fmla="*/ 106680 w 297180"/>
                <a:gd name="connsiteY5" fmla="*/ 228600 h 259080"/>
                <a:gd name="connsiteX6" fmla="*/ 123825 w 297180"/>
                <a:gd name="connsiteY6" fmla="*/ 259080 h 259080"/>
                <a:gd name="connsiteX7" fmla="*/ 297180 w 297180"/>
                <a:gd name="connsiteY7" fmla="*/ 140970 h 259080"/>
                <a:gd name="connsiteX8" fmla="*/ 180975 w 297180"/>
                <a:gd name="connsiteY8" fmla="*/ 0 h 259080"/>
                <a:gd name="connsiteX9" fmla="*/ 123825 w 297180"/>
                <a:gd name="connsiteY9" fmla="*/ 1905 h 259080"/>
                <a:gd name="connsiteX10" fmla="*/ 68580 w 297180"/>
                <a:gd name="connsiteY10" fmla="*/ 7620 h 259080"/>
                <a:gd name="connsiteX0" fmla="*/ 68580 w 297180"/>
                <a:gd name="connsiteY0" fmla="*/ 7620 h 259080"/>
                <a:gd name="connsiteX1" fmla="*/ 28575 w 297180"/>
                <a:gd name="connsiteY1" fmla="*/ 51435 h 259080"/>
                <a:gd name="connsiteX2" fmla="*/ 0 w 297180"/>
                <a:gd name="connsiteY2" fmla="*/ 83820 h 259080"/>
                <a:gd name="connsiteX3" fmla="*/ 17145 w 297180"/>
                <a:gd name="connsiteY3" fmla="*/ 110490 h 259080"/>
                <a:gd name="connsiteX4" fmla="*/ 66675 w 297180"/>
                <a:gd name="connsiteY4" fmla="*/ 179070 h 259080"/>
                <a:gd name="connsiteX5" fmla="*/ 106680 w 297180"/>
                <a:gd name="connsiteY5" fmla="*/ 228600 h 259080"/>
                <a:gd name="connsiteX6" fmla="*/ 123825 w 297180"/>
                <a:gd name="connsiteY6" fmla="*/ 259080 h 259080"/>
                <a:gd name="connsiteX7" fmla="*/ 150495 w 297180"/>
                <a:gd name="connsiteY7" fmla="*/ 238125 h 259080"/>
                <a:gd name="connsiteX8" fmla="*/ 297180 w 297180"/>
                <a:gd name="connsiteY8" fmla="*/ 140970 h 259080"/>
                <a:gd name="connsiteX9" fmla="*/ 180975 w 297180"/>
                <a:gd name="connsiteY9" fmla="*/ 0 h 259080"/>
                <a:gd name="connsiteX10" fmla="*/ 123825 w 297180"/>
                <a:gd name="connsiteY10" fmla="*/ 1905 h 259080"/>
                <a:gd name="connsiteX11" fmla="*/ 68580 w 297180"/>
                <a:gd name="connsiteY11" fmla="*/ 7620 h 259080"/>
                <a:gd name="connsiteX0" fmla="*/ 68580 w 297180"/>
                <a:gd name="connsiteY0" fmla="*/ 7620 h 259080"/>
                <a:gd name="connsiteX1" fmla="*/ 28575 w 297180"/>
                <a:gd name="connsiteY1" fmla="*/ 51435 h 259080"/>
                <a:gd name="connsiteX2" fmla="*/ 0 w 297180"/>
                <a:gd name="connsiteY2" fmla="*/ 83820 h 259080"/>
                <a:gd name="connsiteX3" fmla="*/ 17145 w 297180"/>
                <a:gd name="connsiteY3" fmla="*/ 110490 h 259080"/>
                <a:gd name="connsiteX4" fmla="*/ 66675 w 297180"/>
                <a:gd name="connsiteY4" fmla="*/ 179070 h 259080"/>
                <a:gd name="connsiteX5" fmla="*/ 106680 w 297180"/>
                <a:gd name="connsiteY5" fmla="*/ 228600 h 259080"/>
                <a:gd name="connsiteX6" fmla="*/ 123825 w 297180"/>
                <a:gd name="connsiteY6" fmla="*/ 259080 h 259080"/>
                <a:gd name="connsiteX7" fmla="*/ 150495 w 297180"/>
                <a:gd name="connsiteY7" fmla="*/ 238125 h 259080"/>
                <a:gd name="connsiteX8" fmla="*/ 219075 w 297180"/>
                <a:gd name="connsiteY8" fmla="*/ 194310 h 259080"/>
                <a:gd name="connsiteX9" fmla="*/ 297180 w 297180"/>
                <a:gd name="connsiteY9" fmla="*/ 140970 h 259080"/>
                <a:gd name="connsiteX10" fmla="*/ 180975 w 297180"/>
                <a:gd name="connsiteY10" fmla="*/ 0 h 259080"/>
                <a:gd name="connsiteX11" fmla="*/ 123825 w 297180"/>
                <a:gd name="connsiteY11" fmla="*/ 1905 h 259080"/>
                <a:gd name="connsiteX12" fmla="*/ 68580 w 297180"/>
                <a:gd name="connsiteY12" fmla="*/ 7620 h 259080"/>
                <a:gd name="connsiteX0" fmla="*/ 68580 w 297180"/>
                <a:gd name="connsiteY0" fmla="*/ 7620 h 259080"/>
                <a:gd name="connsiteX1" fmla="*/ 28575 w 297180"/>
                <a:gd name="connsiteY1" fmla="*/ 51435 h 259080"/>
                <a:gd name="connsiteX2" fmla="*/ 0 w 297180"/>
                <a:gd name="connsiteY2" fmla="*/ 83820 h 259080"/>
                <a:gd name="connsiteX3" fmla="*/ 17145 w 297180"/>
                <a:gd name="connsiteY3" fmla="*/ 110490 h 259080"/>
                <a:gd name="connsiteX4" fmla="*/ 66675 w 297180"/>
                <a:gd name="connsiteY4" fmla="*/ 179070 h 259080"/>
                <a:gd name="connsiteX5" fmla="*/ 106680 w 297180"/>
                <a:gd name="connsiteY5" fmla="*/ 228600 h 259080"/>
                <a:gd name="connsiteX6" fmla="*/ 123825 w 297180"/>
                <a:gd name="connsiteY6" fmla="*/ 259080 h 259080"/>
                <a:gd name="connsiteX7" fmla="*/ 150495 w 297180"/>
                <a:gd name="connsiteY7" fmla="*/ 238125 h 259080"/>
                <a:gd name="connsiteX8" fmla="*/ 219075 w 297180"/>
                <a:gd name="connsiteY8" fmla="*/ 194310 h 259080"/>
                <a:gd name="connsiteX9" fmla="*/ 270510 w 297180"/>
                <a:gd name="connsiteY9" fmla="*/ 158115 h 259080"/>
                <a:gd name="connsiteX10" fmla="*/ 297180 w 297180"/>
                <a:gd name="connsiteY10" fmla="*/ 140970 h 259080"/>
                <a:gd name="connsiteX11" fmla="*/ 180975 w 297180"/>
                <a:gd name="connsiteY11" fmla="*/ 0 h 259080"/>
                <a:gd name="connsiteX12" fmla="*/ 123825 w 297180"/>
                <a:gd name="connsiteY12" fmla="*/ 1905 h 259080"/>
                <a:gd name="connsiteX13" fmla="*/ 68580 w 297180"/>
                <a:gd name="connsiteY13" fmla="*/ 7620 h 259080"/>
                <a:gd name="connsiteX0" fmla="*/ 68580 w 297180"/>
                <a:gd name="connsiteY0" fmla="*/ 7620 h 259080"/>
                <a:gd name="connsiteX1" fmla="*/ 28575 w 297180"/>
                <a:gd name="connsiteY1" fmla="*/ 51435 h 259080"/>
                <a:gd name="connsiteX2" fmla="*/ 0 w 297180"/>
                <a:gd name="connsiteY2" fmla="*/ 83820 h 259080"/>
                <a:gd name="connsiteX3" fmla="*/ 17145 w 297180"/>
                <a:gd name="connsiteY3" fmla="*/ 110490 h 259080"/>
                <a:gd name="connsiteX4" fmla="*/ 66675 w 297180"/>
                <a:gd name="connsiteY4" fmla="*/ 179070 h 259080"/>
                <a:gd name="connsiteX5" fmla="*/ 106680 w 297180"/>
                <a:gd name="connsiteY5" fmla="*/ 228600 h 259080"/>
                <a:gd name="connsiteX6" fmla="*/ 123825 w 297180"/>
                <a:gd name="connsiteY6" fmla="*/ 259080 h 259080"/>
                <a:gd name="connsiteX7" fmla="*/ 150495 w 297180"/>
                <a:gd name="connsiteY7" fmla="*/ 238125 h 259080"/>
                <a:gd name="connsiteX8" fmla="*/ 219075 w 297180"/>
                <a:gd name="connsiteY8" fmla="*/ 194310 h 259080"/>
                <a:gd name="connsiteX9" fmla="*/ 270510 w 297180"/>
                <a:gd name="connsiteY9" fmla="*/ 158115 h 259080"/>
                <a:gd name="connsiteX10" fmla="*/ 297180 w 297180"/>
                <a:gd name="connsiteY10" fmla="*/ 140970 h 259080"/>
                <a:gd name="connsiteX11" fmla="*/ 274320 w 297180"/>
                <a:gd name="connsiteY11" fmla="*/ 108585 h 259080"/>
                <a:gd name="connsiteX12" fmla="*/ 180975 w 297180"/>
                <a:gd name="connsiteY12" fmla="*/ 0 h 259080"/>
                <a:gd name="connsiteX13" fmla="*/ 123825 w 297180"/>
                <a:gd name="connsiteY13" fmla="*/ 1905 h 259080"/>
                <a:gd name="connsiteX14" fmla="*/ 68580 w 297180"/>
                <a:gd name="connsiteY14" fmla="*/ 7620 h 259080"/>
                <a:gd name="connsiteX0" fmla="*/ 68580 w 297180"/>
                <a:gd name="connsiteY0" fmla="*/ 7620 h 259080"/>
                <a:gd name="connsiteX1" fmla="*/ 28575 w 297180"/>
                <a:gd name="connsiteY1" fmla="*/ 51435 h 259080"/>
                <a:gd name="connsiteX2" fmla="*/ 0 w 297180"/>
                <a:gd name="connsiteY2" fmla="*/ 83820 h 259080"/>
                <a:gd name="connsiteX3" fmla="*/ 17145 w 297180"/>
                <a:gd name="connsiteY3" fmla="*/ 110490 h 259080"/>
                <a:gd name="connsiteX4" fmla="*/ 66675 w 297180"/>
                <a:gd name="connsiteY4" fmla="*/ 179070 h 259080"/>
                <a:gd name="connsiteX5" fmla="*/ 106680 w 297180"/>
                <a:gd name="connsiteY5" fmla="*/ 228600 h 259080"/>
                <a:gd name="connsiteX6" fmla="*/ 123825 w 297180"/>
                <a:gd name="connsiteY6" fmla="*/ 259080 h 259080"/>
                <a:gd name="connsiteX7" fmla="*/ 150495 w 297180"/>
                <a:gd name="connsiteY7" fmla="*/ 238125 h 259080"/>
                <a:gd name="connsiteX8" fmla="*/ 219075 w 297180"/>
                <a:gd name="connsiteY8" fmla="*/ 194310 h 259080"/>
                <a:gd name="connsiteX9" fmla="*/ 270510 w 297180"/>
                <a:gd name="connsiteY9" fmla="*/ 158115 h 259080"/>
                <a:gd name="connsiteX10" fmla="*/ 297180 w 297180"/>
                <a:gd name="connsiteY10" fmla="*/ 140970 h 259080"/>
                <a:gd name="connsiteX11" fmla="*/ 274320 w 297180"/>
                <a:gd name="connsiteY11" fmla="*/ 108585 h 259080"/>
                <a:gd name="connsiteX12" fmla="*/ 234315 w 297180"/>
                <a:gd name="connsiteY12" fmla="*/ 62865 h 259080"/>
                <a:gd name="connsiteX13" fmla="*/ 180975 w 297180"/>
                <a:gd name="connsiteY13" fmla="*/ 0 h 259080"/>
                <a:gd name="connsiteX14" fmla="*/ 123825 w 297180"/>
                <a:gd name="connsiteY14" fmla="*/ 1905 h 259080"/>
                <a:gd name="connsiteX15" fmla="*/ 68580 w 297180"/>
                <a:gd name="connsiteY15" fmla="*/ 7620 h 259080"/>
                <a:gd name="connsiteX0" fmla="*/ 68580 w 297180"/>
                <a:gd name="connsiteY0" fmla="*/ 7620 h 259080"/>
                <a:gd name="connsiteX1" fmla="*/ 28575 w 297180"/>
                <a:gd name="connsiteY1" fmla="*/ 51435 h 259080"/>
                <a:gd name="connsiteX2" fmla="*/ 0 w 297180"/>
                <a:gd name="connsiteY2" fmla="*/ 83820 h 259080"/>
                <a:gd name="connsiteX3" fmla="*/ 17145 w 297180"/>
                <a:gd name="connsiteY3" fmla="*/ 110490 h 259080"/>
                <a:gd name="connsiteX4" fmla="*/ 66675 w 297180"/>
                <a:gd name="connsiteY4" fmla="*/ 179070 h 259080"/>
                <a:gd name="connsiteX5" fmla="*/ 106680 w 297180"/>
                <a:gd name="connsiteY5" fmla="*/ 228600 h 259080"/>
                <a:gd name="connsiteX6" fmla="*/ 123825 w 297180"/>
                <a:gd name="connsiteY6" fmla="*/ 259080 h 259080"/>
                <a:gd name="connsiteX7" fmla="*/ 150495 w 297180"/>
                <a:gd name="connsiteY7" fmla="*/ 238125 h 259080"/>
                <a:gd name="connsiteX8" fmla="*/ 219075 w 297180"/>
                <a:gd name="connsiteY8" fmla="*/ 194310 h 259080"/>
                <a:gd name="connsiteX9" fmla="*/ 270510 w 297180"/>
                <a:gd name="connsiteY9" fmla="*/ 158115 h 259080"/>
                <a:gd name="connsiteX10" fmla="*/ 297180 w 297180"/>
                <a:gd name="connsiteY10" fmla="*/ 140970 h 259080"/>
                <a:gd name="connsiteX11" fmla="*/ 274320 w 297180"/>
                <a:gd name="connsiteY11" fmla="*/ 108585 h 259080"/>
                <a:gd name="connsiteX12" fmla="*/ 234315 w 297180"/>
                <a:gd name="connsiteY12" fmla="*/ 62865 h 259080"/>
                <a:gd name="connsiteX13" fmla="*/ 200025 w 297180"/>
                <a:gd name="connsiteY13" fmla="*/ 22860 h 259080"/>
                <a:gd name="connsiteX14" fmla="*/ 180975 w 297180"/>
                <a:gd name="connsiteY14" fmla="*/ 0 h 259080"/>
                <a:gd name="connsiteX15" fmla="*/ 123825 w 297180"/>
                <a:gd name="connsiteY15" fmla="*/ 1905 h 259080"/>
                <a:gd name="connsiteX16" fmla="*/ 68580 w 297180"/>
                <a:gd name="connsiteY16" fmla="*/ 7620 h 259080"/>
                <a:gd name="connsiteX0" fmla="*/ 68580 w 297180"/>
                <a:gd name="connsiteY0" fmla="*/ 7620 h 259080"/>
                <a:gd name="connsiteX1" fmla="*/ 28575 w 297180"/>
                <a:gd name="connsiteY1" fmla="*/ 51435 h 259080"/>
                <a:gd name="connsiteX2" fmla="*/ 0 w 297180"/>
                <a:gd name="connsiteY2" fmla="*/ 83820 h 259080"/>
                <a:gd name="connsiteX3" fmla="*/ 17145 w 297180"/>
                <a:gd name="connsiteY3" fmla="*/ 110490 h 259080"/>
                <a:gd name="connsiteX4" fmla="*/ 66675 w 297180"/>
                <a:gd name="connsiteY4" fmla="*/ 179070 h 259080"/>
                <a:gd name="connsiteX5" fmla="*/ 106680 w 297180"/>
                <a:gd name="connsiteY5" fmla="*/ 228600 h 259080"/>
                <a:gd name="connsiteX6" fmla="*/ 123825 w 297180"/>
                <a:gd name="connsiteY6" fmla="*/ 259080 h 259080"/>
                <a:gd name="connsiteX7" fmla="*/ 150495 w 297180"/>
                <a:gd name="connsiteY7" fmla="*/ 238125 h 259080"/>
                <a:gd name="connsiteX8" fmla="*/ 219075 w 297180"/>
                <a:gd name="connsiteY8" fmla="*/ 194310 h 259080"/>
                <a:gd name="connsiteX9" fmla="*/ 270510 w 297180"/>
                <a:gd name="connsiteY9" fmla="*/ 158115 h 259080"/>
                <a:gd name="connsiteX10" fmla="*/ 297180 w 297180"/>
                <a:gd name="connsiteY10" fmla="*/ 140970 h 259080"/>
                <a:gd name="connsiteX11" fmla="*/ 274320 w 297180"/>
                <a:gd name="connsiteY11" fmla="*/ 108585 h 259080"/>
                <a:gd name="connsiteX12" fmla="*/ 234315 w 297180"/>
                <a:gd name="connsiteY12" fmla="*/ 62865 h 259080"/>
                <a:gd name="connsiteX13" fmla="*/ 200025 w 297180"/>
                <a:gd name="connsiteY13" fmla="*/ 22860 h 259080"/>
                <a:gd name="connsiteX14" fmla="*/ 180975 w 297180"/>
                <a:gd name="connsiteY14" fmla="*/ 0 h 259080"/>
                <a:gd name="connsiteX15" fmla="*/ 123825 w 297180"/>
                <a:gd name="connsiteY15" fmla="*/ 1905 h 259080"/>
                <a:gd name="connsiteX16" fmla="*/ 99060 w 297180"/>
                <a:gd name="connsiteY16" fmla="*/ 1905 h 259080"/>
                <a:gd name="connsiteX17" fmla="*/ 68580 w 297180"/>
                <a:gd name="connsiteY17" fmla="*/ 7620 h 259080"/>
                <a:gd name="connsiteX0" fmla="*/ 68580 w 297180"/>
                <a:gd name="connsiteY0" fmla="*/ 9525 h 260985"/>
                <a:gd name="connsiteX1" fmla="*/ 28575 w 297180"/>
                <a:gd name="connsiteY1" fmla="*/ 53340 h 260985"/>
                <a:gd name="connsiteX2" fmla="*/ 0 w 297180"/>
                <a:gd name="connsiteY2" fmla="*/ 85725 h 260985"/>
                <a:gd name="connsiteX3" fmla="*/ 17145 w 297180"/>
                <a:gd name="connsiteY3" fmla="*/ 112395 h 260985"/>
                <a:gd name="connsiteX4" fmla="*/ 66675 w 297180"/>
                <a:gd name="connsiteY4" fmla="*/ 180975 h 260985"/>
                <a:gd name="connsiteX5" fmla="*/ 106680 w 297180"/>
                <a:gd name="connsiteY5" fmla="*/ 230505 h 260985"/>
                <a:gd name="connsiteX6" fmla="*/ 123825 w 297180"/>
                <a:gd name="connsiteY6" fmla="*/ 260985 h 260985"/>
                <a:gd name="connsiteX7" fmla="*/ 150495 w 297180"/>
                <a:gd name="connsiteY7" fmla="*/ 240030 h 260985"/>
                <a:gd name="connsiteX8" fmla="*/ 219075 w 297180"/>
                <a:gd name="connsiteY8" fmla="*/ 196215 h 260985"/>
                <a:gd name="connsiteX9" fmla="*/ 270510 w 297180"/>
                <a:gd name="connsiteY9" fmla="*/ 160020 h 260985"/>
                <a:gd name="connsiteX10" fmla="*/ 297180 w 297180"/>
                <a:gd name="connsiteY10" fmla="*/ 142875 h 260985"/>
                <a:gd name="connsiteX11" fmla="*/ 274320 w 297180"/>
                <a:gd name="connsiteY11" fmla="*/ 110490 h 260985"/>
                <a:gd name="connsiteX12" fmla="*/ 234315 w 297180"/>
                <a:gd name="connsiteY12" fmla="*/ 64770 h 260985"/>
                <a:gd name="connsiteX13" fmla="*/ 200025 w 297180"/>
                <a:gd name="connsiteY13" fmla="*/ 24765 h 260985"/>
                <a:gd name="connsiteX14" fmla="*/ 180975 w 297180"/>
                <a:gd name="connsiteY14" fmla="*/ 1905 h 260985"/>
                <a:gd name="connsiteX15" fmla="*/ 154305 w 297180"/>
                <a:gd name="connsiteY15" fmla="*/ 0 h 260985"/>
                <a:gd name="connsiteX16" fmla="*/ 123825 w 297180"/>
                <a:gd name="connsiteY16" fmla="*/ 3810 h 260985"/>
                <a:gd name="connsiteX17" fmla="*/ 99060 w 297180"/>
                <a:gd name="connsiteY17" fmla="*/ 3810 h 260985"/>
                <a:gd name="connsiteX18" fmla="*/ 68580 w 297180"/>
                <a:gd name="connsiteY18" fmla="*/ 9525 h 260985"/>
                <a:gd name="connsiteX0" fmla="*/ 68580 w 297180"/>
                <a:gd name="connsiteY0" fmla="*/ 9525 h 260985"/>
                <a:gd name="connsiteX1" fmla="*/ 49530 w 297180"/>
                <a:gd name="connsiteY1" fmla="*/ 32386 h 260985"/>
                <a:gd name="connsiteX2" fmla="*/ 28575 w 297180"/>
                <a:gd name="connsiteY2" fmla="*/ 53340 h 260985"/>
                <a:gd name="connsiteX3" fmla="*/ 0 w 297180"/>
                <a:gd name="connsiteY3" fmla="*/ 85725 h 260985"/>
                <a:gd name="connsiteX4" fmla="*/ 17145 w 297180"/>
                <a:gd name="connsiteY4" fmla="*/ 112395 h 260985"/>
                <a:gd name="connsiteX5" fmla="*/ 66675 w 297180"/>
                <a:gd name="connsiteY5" fmla="*/ 180975 h 260985"/>
                <a:gd name="connsiteX6" fmla="*/ 106680 w 297180"/>
                <a:gd name="connsiteY6" fmla="*/ 230505 h 260985"/>
                <a:gd name="connsiteX7" fmla="*/ 123825 w 297180"/>
                <a:gd name="connsiteY7" fmla="*/ 260985 h 260985"/>
                <a:gd name="connsiteX8" fmla="*/ 150495 w 297180"/>
                <a:gd name="connsiteY8" fmla="*/ 240030 h 260985"/>
                <a:gd name="connsiteX9" fmla="*/ 219075 w 297180"/>
                <a:gd name="connsiteY9" fmla="*/ 196215 h 260985"/>
                <a:gd name="connsiteX10" fmla="*/ 270510 w 297180"/>
                <a:gd name="connsiteY10" fmla="*/ 160020 h 260985"/>
                <a:gd name="connsiteX11" fmla="*/ 297180 w 297180"/>
                <a:gd name="connsiteY11" fmla="*/ 142875 h 260985"/>
                <a:gd name="connsiteX12" fmla="*/ 274320 w 297180"/>
                <a:gd name="connsiteY12" fmla="*/ 110490 h 260985"/>
                <a:gd name="connsiteX13" fmla="*/ 234315 w 297180"/>
                <a:gd name="connsiteY13" fmla="*/ 64770 h 260985"/>
                <a:gd name="connsiteX14" fmla="*/ 200025 w 297180"/>
                <a:gd name="connsiteY14" fmla="*/ 24765 h 260985"/>
                <a:gd name="connsiteX15" fmla="*/ 180975 w 297180"/>
                <a:gd name="connsiteY15" fmla="*/ 1905 h 260985"/>
                <a:gd name="connsiteX16" fmla="*/ 154305 w 297180"/>
                <a:gd name="connsiteY16" fmla="*/ 0 h 260985"/>
                <a:gd name="connsiteX17" fmla="*/ 123825 w 297180"/>
                <a:gd name="connsiteY17" fmla="*/ 3810 h 260985"/>
                <a:gd name="connsiteX18" fmla="*/ 99060 w 297180"/>
                <a:gd name="connsiteY18" fmla="*/ 3810 h 260985"/>
                <a:gd name="connsiteX19" fmla="*/ 68580 w 297180"/>
                <a:gd name="connsiteY19" fmla="*/ 9525 h 260985"/>
                <a:gd name="connsiteX0" fmla="*/ 68580 w 297180"/>
                <a:gd name="connsiteY0" fmla="*/ 9525 h 260985"/>
                <a:gd name="connsiteX1" fmla="*/ 49530 w 297180"/>
                <a:gd name="connsiteY1" fmla="*/ 32386 h 260985"/>
                <a:gd name="connsiteX2" fmla="*/ 28575 w 297180"/>
                <a:gd name="connsiteY2" fmla="*/ 53340 h 260985"/>
                <a:gd name="connsiteX3" fmla="*/ 11430 w 297180"/>
                <a:gd name="connsiteY3" fmla="*/ 70486 h 260985"/>
                <a:gd name="connsiteX4" fmla="*/ 0 w 297180"/>
                <a:gd name="connsiteY4" fmla="*/ 85725 h 260985"/>
                <a:gd name="connsiteX5" fmla="*/ 17145 w 297180"/>
                <a:gd name="connsiteY5" fmla="*/ 112395 h 260985"/>
                <a:gd name="connsiteX6" fmla="*/ 66675 w 297180"/>
                <a:gd name="connsiteY6" fmla="*/ 180975 h 260985"/>
                <a:gd name="connsiteX7" fmla="*/ 106680 w 297180"/>
                <a:gd name="connsiteY7" fmla="*/ 230505 h 260985"/>
                <a:gd name="connsiteX8" fmla="*/ 123825 w 297180"/>
                <a:gd name="connsiteY8" fmla="*/ 260985 h 260985"/>
                <a:gd name="connsiteX9" fmla="*/ 150495 w 297180"/>
                <a:gd name="connsiteY9" fmla="*/ 240030 h 260985"/>
                <a:gd name="connsiteX10" fmla="*/ 219075 w 297180"/>
                <a:gd name="connsiteY10" fmla="*/ 196215 h 260985"/>
                <a:gd name="connsiteX11" fmla="*/ 270510 w 297180"/>
                <a:gd name="connsiteY11" fmla="*/ 160020 h 260985"/>
                <a:gd name="connsiteX12" fmla="*/ 297180 w 297180"/>
                <a:gd name="connsiteY12" fmla="*/ 142875 h 260985"/>
                <a:gd name="connsiteX13" fmla="*/ 274320 w 297180"/>
                <a:gd name="connsiteY13" fmla="*/ 110490 h 260985"/>
                <a:gd name="connsiteX14" fmla="*/ 234315 w 297180"/>
                <a:gd name="connsiteY14" fmla="*/ 64770 h 260985"/>
                <a:gd name="connsiteX15" fmla="*/ 200025 w 297180"/>
                <a:gd name="connsiteY15" fmla="*/ 24765 h 260985"/>
                <a:gd name="connsiteX16" fmla="*/ 180975 w 297180"/>
                <a:gd name="connsiteY16" fmla="*/ 1905 h 260985"/>
                <a:gd name="connsiteX17" fmla="*/ 154305 w 297180"/>
                <a:gd name="connsiteY17" fmla="*/ 0 h 260985"/>
                <a:gd name="connsiteX18" fmla="*/ 123825 w 297180"/>
                <a:gd name="connsiteY18" fmla="*/ 3810 h 260985"/>
                <a:gd name="connsiteX19" fmla="*/ 99060 w 297180"/>
                <a:gd name="connsiteY19" fmla="*/ 3810 h 260985"/>
                <a:gd name="connsiteX20" fmla="*/ 68580 w 297180"/>
                <a:gd name="connsiteY20" fmla="*/ 9525 h 260985"/>
                <a:gd name="connsiteX0" fmla="*/ 68580 w 297180"/>
                <a:gd name="connsiteY0" fmla="*/ 9525 h 260985"/>
                <a:gd name="connsiteX1" fmla="*/ 49530 w 297180"/>
                <a:gd name="connsiteY1" fmla="*/ 32386 h 260985"/>
                <a:gd name="connsiteX2" fmla="*/ 28575 w 297180"/>
                <a:gd name="connsiteY2" fmla="*/ 53340 h 260985"/>
                <a:gd name="connsiteX3" fmla="*/ 11430 w 297180"/>
                <a:gd name="connsiteY3" fmla="*/ 70486 h 260985"/>
                <a:gd name="connsiteX4" fmla="*/ 0 w 297180"/>
                <a:gd name="connsiteY4" fmla="*/ 85725 h 260985"/>
                <a:gd name="connsiteX5" fmla="*/ 17145 w 297180"/>
                <a:gd name="connsiteY5" fmla="*/ 112395 h 260985"/>
                <a:gd name="connsiteX6" fmla="*/ 26670 w 297180"/>
                <a:gd name="connsiteY6" fmla="*/ 133351 h 260985"/>
                <a:gd name="connsiteX7" fmla="*/ 66675 w 297180"/>
                <a:gd name="connsiteY7" fmla="*/ 180975 h 260985"/>
                <a:gd name="connsiteX8" fmla="*/ 106680 w 297180"/>
                <a:gd name="connsiteY8" fmla="*/ 230505 h 260985"/>
                <a:gd name="connsiteX9" fmla="*/ 123825 w 297180"/>
                <a:gd name="connsiteY9" fmla="*/ 260985 h 260985"/>
                <a:gd name="connsiteX10" fmla="*/ 150495 w 297180"/>
                <a:gd name="connsiteY10" fmla="*/ 240030 h 260985"/>
                <a:gd name="connsiteX11" fmla="*/ 219075 w 297180"/>
                <a:gd name="connsiteY11" fmla="*/ 196215 h 260985"/>
                <a:gd name="connsiteX12" fmla="*/ 270510 w 297180"/>
                <a:gd name="connsiteY12" fmla="*/ 160020 h 260985"/>
                <a:gd name="connsiteX13" fmla="*/ 297180 w 297180"/>
                <a:gd name="connsiteY13" fmla="*/ 142875 h 260985"/>
                <a:gd name="connsiteX14" fmla="*/ 274320 w 297180"/>
                <a:gd name="connsiteY14" fmla="*/ 110490 h 260985"/>
                <a:gd name="connsiteX15" fmla="*/ 234315 w 297180"/>
                <a:gd name="connsiteY15" fmla="*/ 64770 h 260985"/>
                <a:gd name="connsiteX16" fmla="*/ 200025 w 297180"/>
                <a:gd name="connsiteY16" fmla="*/ 24765 h 260985"/>
                <a:gd name="connsiteX17" fmla="*/ 180975 w 297180"/>
                <a:gd name="connsiteY17" fmla="*/ 1905 h 260985"/>
                <a:gd name="connsiteX18" fmla="*/ 154305 w 297180"/>
                <a:gd name="connsiteY18" fmla="*/ 0 h 260985"/>
                <a:gd name="connsiteX19" fmla="*/ 123825 w 297180"/>
                <a:gd name="connsiteY19" fmla="*/ 3810 h 260985"/>
                <a:gd name="connsiteX20" fmla="*/ 99060 w 297180"/>
                <a:gd name="connsiteY20" fmla="*/ 3810 h 260985"/>
                <a:gd name="connsiteX21" fmla="*/ 68580 w 297180"/>
                <a:gd name="connsiteY21" fmla="*/ 9525 h 260985"/>
                <a:gd name="connsiteX0" fmla="*/ 68580 w 297180"/>
                <a:gd name="connsiteY0" fmla="*/ 9525 h 260985"/>
                <a:gd name="connsiteX1" fmla="*/ 49530 w 297180"/>
                <a:gd name="connsiteY1" fmla="*/ 32386 h 260985"/>
                <a:gd name="connsiteX2" fmla="*/ 28575 w 297180"/>
                <a:gd name="connsiteY2" fmla="*/ 53340 h 260985"/>
                <a:gd name="connsiteX3" fmla="*/ 11430 w 297180"/>
                <a:gd name="connsiteY3" fmla="*/ 70486 h 260985"/>
                <a:gd name="connsiteX4" fmla="*/ 0 w 297180"/>
                <a:gd name="connsiteY4" fmla="*/ 85725 h 260985"/>
                <a:gd name="connsiteX5" fmla="*/ 17145 w 297180"/>
                <a:gd name="connsiteY5" fmla="*/ 112395 h 260985"/>
                <a:gd name="connsiteX6" fmla="*/ 26670 w 297180"/>
                <a:gd name="connsiteY6" fmla="*/ 133351 h 260985"/>
                <a:gd name="connsiteX7" fmla="*/ 43815 w 297180"/>
                <a:gd name="connsiteY7" fmla="*/ 154306 h 260985"/>
                <a:gd name="connsiteX8" fmla="*/ 66675 w 297180"/>
                <a:gd name="connsiteY8" fmla="*/ 180975 h 260985"/>
                <a:gd name="connsiteX9" fmla="*/ 106680 w 297180"/>
                <a:gd name="connsiteY9" fmla="*/ 230505 h 260985"/>
                <a:gd name="connsiteX10" fmla="*/ 123825 w 297180"/>
                <a:gd name="connsiteY10" fmla="*/ 260985 h 260985"/>
                <a:gd name="connsiteX11" fmla="*/ 150495 w 297180"/>
                <a:gd name="connsiteY11" fmla="*/ 240030 h 260985"/>
                <a:gd name="connsiteX12" fmla="*/ 219075 w 297180"/>
                <a:gd name="connsiteY12" fmla="*/ 196215 h 260985"/>
                <a:gd name="connsiteX13" fmla="*/ 270510 w 297180"/>
                <a:gd name="connsiteY13" fmla="*/ 160020 h 260985"/>
                <a:gd name="connsiteX14" fmla="*/ 297180 w 297180"/>
                <a:gd name="connsiteY14" fmla="*/ 142875 h 260985"/>
                <a:gd name="connsiteX15" fmla="*/ 274320 w 297180"/>
                <a:gd name="connsiteY15" fmla="*/ 110490 h 260985"/>
                <a:gd name="connsiteX16" fmla="*/ 234315 w 297180"/>
                <a:gd name="connsiteY16" fmla="*/ 64770 h 260985"/>
                <a:gd name="connsiteX17" fmla="*/ 200025 w 297180"/>
                <a:gd name="connsiteY17" fmla="*/ 24765 h 260985"/>
                <a:gd name="connsiteX18" fmla="*/ 180975 w 297180"/>
                <a:gd name="connsiteY18" fmla="*/ 1905 h 260985"/>
                <a:gd name="connsiteX19" fmla="*/ 154305 w 297180"/>
                <a:gd name="connsiteY19" fmla="*/ 0 h 260985"/>
                <a:gd name="connsiteX20" fmla="*/ 123825 w 297180"/>
                <a:gd name="connsiteY20" fmla="*/ 3810 h 260985"/>
                <a:gd name="connsiteX21" fmla="*/ 99060 w 297180"/>
                <a:gd name="connsiteY21" fmla="*/ 3810 h 260985"/>
                <a:gd name="connsiteX22" fmla="*/ 68580 w 297180"/>
                <a:gd name="connsiteY22" fmla="*/ 9525 h 260985"/>
                <a:gd name="connsiteX0" fmla="*/ 68580 w 297180"/>
                <a:gd name="connsiteY0" fmla="*/ 9525 h 260985"/>
                <a:gd name="connsiteX1" fmla="*/ 49530 w 297180"/>
                <a:gd name="connsiteY1" fmla="*/ 32386 h 260985"/>
                <a:gd name="connsiteX2" fmla="*/ 28575 w 297180"/>
                <a:gd name="connsiteY2" fmla="*/ 53340 h 260985"/>
                <a:gd name="connsiteX3" fmla="*/ 11430 w 297180"/>
                <a:gd name="connsiteY3" fmla="*/ 70486 h 260985"/>
                <a:gd name="connsiteX4" fmla="*/ 0 w 297180"/>
                <a:gd name="connsiteY4" fmla="*/ 85725 h 260985"/>
                <a:gd name="connsiteX5" fmla="*/ 17145 w 297180"/>
                <a:gd name="connsiteY5" fmla="*/ 112395 h 260985"/>
                <a:gd name="connsiteX6" fmla="*/ 26670 w 297180"/>
                <a:gd name="connsiteY6" fmla="*/ 133351 h 260985"/>
                <a:gd name="connsiteX7" fmla="*/ 43815 w 297180"/>
                <a:gd name="connsiteY7" fmla="*/ 154306 h 260985"/>
                <a:gd name="connsiteX8" fmla="*/ 66675 w 297180"/>
                <a:gd name="connsiteY8" fmla="*/ 180975 h 260985"/>
                <a:gd name="connsiteX9" fmla="*/ 83820 w 297180"/>
                <a:gd name="connsiteY9" fmla="*/ 207646 h 260985"/>
                <a:gd name="connsiteX10" fmla="*/ 106680 w 297180"/>
                <a:gd name="connsiteY10" fmla="*/ 230505 h 260985"/>
                <a:gd name="connsiteX11" fmla="*/ 123825 w 297180"/>
                <a:gd name="connsiteY11" fmla="*/ 260985 h 260985"/>
                <a:gd name="connsiteX12" fmla="*/ 150495 w 297180"/>
                <a:gd name="connsiteY12" fmla="*/ 240030 h 260985"/>
                <a:gd name="connsiteX13" fmla="*/ 219075 w 297180"/>
                <a:gd name="connsiteY13" fmla="*/ 196215 h 260985"/>
                <a:gd name="connsiteX14" fmla="*/ 270510 w 297180"/>
                <a:gd name="connsiteY14" fmla="*/ 160020 h 260985"/>
                <a:gd name="connsiteX15" fmla="*/ 297180 w 297180"/>
                <a:gd name="connsiteY15" fmla="*/ 142875 h 260985"/>
                <a:gd name="connsiteX16" fmla="*/ 274320 w 297180"/>
                <a:gd name="connsiteY16" fmla="*/ 110490 h 260985"/>
                <a:gd name="connsiteX17" fmla="*/ 234315 w 297180"/>
                <a:gd name="connsiteY17" fmla="*/ 64770 h 260985"/>
                <a:gd name="connsiteX18" fmla="*/ 200025 w 297180"/>
                <a:gd name="connsiteY18" fmla="*/ 24765 h 260985"/>
                <a:gd name="connsiteX19" fmla="*/ 180975 w 297180"/>
                <a:gd name="connsiteY19" fmla="*/ 1905 h 260985"/>
                <a:gd name="connsiteX20" fmla="*/ 154305 w 297180"/>
                <a:gd name="connsiteY20" fmla="*/ 0 h 260985"/>
                <a:gd name="connsiteX21" fmla="*/ 123825 w 297180"/>
                <a:gd name="connsiteY21" fmla="*/ 3810 h 260985"/>
                <a:gd name="connsiteX22" fmla="*/ 99060 w 297180"/>
                <a:gd name="connsiteY22" fmla="*/ 3810 h 260985"/>
                <a:gd name="connsiteX23" fmla="*/ 68580 w 297180"/>
                <a:gd name="connsiteY23" fmla="*/ 9525 h 260985"/>
                <a:gd name="connsiteX0" fmla="*/ 68580 w 297180"/>
                <a:gd name="connsiteY0" fmla="*/ 9525 h 260985"/>
                <a:gd name="connsiteX1" fmla="*/ 49530 w 297180"/>
                <a:gd name="connsiteY1" fmla="*/ 32386 h 260985"/>
                <a:gd name="connsiteX2" fmla="*/ 28575 w 297180"/>
                <a:gd name="connsiteY2" fmla="*/ 53340 h 260985"/>
                <a:gd name="connsiteX3" fmla="*/ 11430 w 297180"/>
                <a:gd name="connsiteY3" fmla="*/ 70486 h 260985"/>
                <a:gd name="connsiteX4" fmla="*/ 0 w 297180"/>
                <a:gd name="connsiteY4" fmla="*/ 85725 h 260985"/>
                <a:gd name="connsiteX5" fmla="*/ 17145 w 297180"/>
                <a:gd name="connsiteY5" fmla="*/ 112395 h 260985"/>
                <a:gd name="connsiteX6" fmla="*/ 26670 w 297180"/>
                <a:gd name="connsiteY6" fmla="*/ 133351 h 260985"/>
                <a:gd name="connsiteX7" fmla="*/ 43815 w 297180"/>
                <a:gd name="connsiteY7" fmla="*/ 154306 h 260985"/>
                <a:gd name="connsiteX8" fmla="*/ 66675 w 297180"/>
                <a:gd name="connsiteY8" fmla="*/ 180975 h 260985"/>
                <a:gd name="connsiteX9" fmla="*/ 83820 w 297180"/>
                <a:gd name="connsiteY9" fmla="*/ 207646 h 260985"/>
                <a:gd name="connsiteX10" fmla="*/ 106680 w 297180"/>
                <a:gd name="connsiteY10" fmla="*/ 230505 h 260985"/>
                <a:gd name="connsiteX11" fmla="*/ 123825 w 297180"/>
                <a:gd name="connsiteY11" fmla="*/ 260985 h 260985"/>
                <a:gd name="connsiteX12" fmla="*/ 150495 w 297180"/>
                <a:gd name="connsiteY12" fmla="*/ 240030 h 260985"/>
                <a:gd name="connsiteX13" fmla="*/ 173355 w 297180"/>
                <a:gd name="connsiteY13" fmla="*/ 226696 h 260985"/>
                <a:gd name="connsiteX14" fmla="*/ 219075 w 297180"/>
                <a:gd name="connsiteY14" fmla="*/ 196215 h 260985"/>
                <a:gd name="connsiteX15" fmla="*/ 270510 w 297180"/>
                <a:gd name="connsiteY15" fmla="*/ 160020 h 260985"/>
                <a:gd name="connsiteX16" fmla="*/ 297180 w 297180"/>
                <a:gd name="connsiteY16" fmla="*/ 142875 h 260985"/>
                <a:gd name="connsiteX17" fmla="*/ 274320 w 297180"/>
                <a:gd name="connsiteY17" fmla="*/ 110490 h 260985"/>
                <a:gd name="connsiteX18" fmla="*/ 234315 w 297180"/>
                <a:gd name="connsiteY18" fmla="*/ 64770 h 260985"/>
                <a:gd name="connsiteX19" fmla="*/ 200025 w 297180"/>
                <a:gd name="connsiteY19" fmla="*/ 24765 h 260985"/>
                <a:gd name="connsiteX20" fmla="*/ 180975 w 297180"/>
                <a:gd name="connsiteY20" fmla="*/ 1905 h 260985"/>
                <a:gd name="connsiteX21" fmla="*/ 154305 w 297180"/>
                <a:gd name="connsiteY21" fmla="*/ 0 h 260985"/>
                <a:gd name="connsiteX22" fmla="*/ 123825 w 297180"/>
                <a:gd name="connsiteY22" fmla="*/ 3810 h 260985"/>
                <a:gd name="connsiteX23" fmla="*/ 99060 w 297180"/>
                <a:gd name="connsiteY23" fmla="*/ 3810 h 260985"/>
                <a:gd name="connsiteX24" fmla="*/ 68580 w 297180"/>
                <a:gd name="connsiteY24" fmla="*/ 9525 h 260985"/>
                <a:gd name="connsiteX0" fmla="*/ 68580 w 297180"/>
                <a:gd name="connsiteY0" fmla="*/ 9525 h 260985"/>
                <a:gd name="connsiteX1" fmla="*/ 49530 w 297180"/>
                <a:gd name="connsiteY1" fmla="*/ 32386 h 260985"/>
                <a:gd name="connsiteX2" fmla="*/ 28575 w 297180"/>
                <a:gd name="connsiteY2" fmla="*/ 53340 h 260985"/>
                <a:gd name="connsiteX3" fmla="*/ 11430 w 297180"/>
                <a:gd name="connsiteY3" fmla="*/ 70486 h 260985"/>
                <a:gd name="connsiteX4" fmla="*/ 0 w 297180"/>
                <a:gd name="connsiteY4" fmla="*/ 85725 h 260985"/>
                <a:gd name="connsiteX5" fmla="*/ 17145 w 297180"/>
                <a:gd name="connsiteY5" fmla="*/ 112395 h 260985"/>
                <a:gd name="connsiteX6" fmla="*/ 26670 w 297180"/>
                <a:gd name="connsiteY6" fmla="*/ 133351 h 260985"/>
                <a:gd name="connsiteX7" fmla="*/ 43815 w 297180"/>
                <a:gd name="connsiteY7" fmla="*/ 154306 h 260985"/>
                <a:gd name="connsiteX8" fmla="*/ 66675 w 297180"/>
                <a:gd name="connsiteY8" fmla="*/ 180975 h 260985"/>
                <a:gd name="connsiteX9" fmla="*/ 83820 w 297180"/>
                <a:gd name="connsiteY9" fmla="*/ 207646 h 260985"/>
                <a:gd name="connsiteX10" fmla="*/ 106680 w 297180"/>
                <a:gd name="connsiteY10" fmla="*/ 230505 h 260985"/>
                <a:gd name="connsiteX11" fmla="*/ 123825 w 297180"/>
                <a:gd name="connsiteY11" fmla="*/ 260985 h 260985"/>
                <a:gd name="connsiteX12" fmla="*/ 150495 w 297180"/>
                <a:gd name="connsiteY12" fmla="*/ 240030 h 260985"/>
                <a:gd name="connsiteX13" fmla="*/ 173355 w 297180"/>
                <a:gd name="connsiteY13" fmla="*/ 226696 h 260985"/>
                <a:gd name="connsiteX14" fmla="*/ 205740 w 297180"/>
                <a:gd name="connsiteY14" fmla="*/ 203836 h 260985"/>
                <a:gd name="connsiteX15" fmla="*/ 219075 w 297180"/>
                <a:gd name="connsiteY15" fmla="*/ 196215 h 260985"/>
                <a:gd name="connsiteX16" fmla="*/ 270510 w 297180"/>
                <a:gd name="connsiteY16" fmla="*/ 160020 h 260985"/>
                <a:gd name="connsiteX17" fmla="*/ 297180 w 297180"/>
                <a:gd name="connsiteY17" fmla="*/ 142875 h 260985"/>
                <a:gd name="connsiteX18" fmla="*/ 274320 w 297180"/>
                <a:gd name="connsiteY18" fmla="*/ 110490 h 260985"/>
                <a:gd name="connsiteX19" fmla="*/ 234315 w 297180"/>
                <a:gd name="connsiteY19" fmla="*/ 64770 h 260985"/>
                <a:gd name="connsiteX20" fmla="*/ 200025 w 297180"/>
                <a:gd name="connsiteY20" fmla="*/ 24765 h 260985"/>
                <a:gd name="connsiteX21" fmla="*/ 180975 w 297180"/>
                <a:gd name="connsiteY21" fmla="*/ 1905 h 260985"/>
                <a:gd name="connsiteX22" fmla="*/ 154305 w 297180"/>
                <a:gd name="connsiteY22" fmla="*/ 0 h 260985"/>
                <a:gd name="connsiteX23" fmla="*/ 123825 w 297180"/>
                <a:gd name="connsiteY23" fmla="*/ 3810 h 260985"/>
                <a:gd name="connsiteX24" fmla="*/ 99060 w 297180"/>
                <a:gd name="connsiteY24" fmla="*/ 3810 h 260985"/>
                <a:gd name="connsiteX25" fmla="*/ 68580 w 297180"/>
                <a:gd name="connsiteY25" fmla="*/ 9525 h 260985"/>
                <a:gd name="connsiteX0" fmla="*/ 68580 w 297180"/>
                <a:gd name="connsiteY0" fmla="*/ 9525 h 260985"/>
                <a:gd name="connsiteX1" fmla="*/ 49530 w 297180"/>
                <a:gd name="connsiteY1" fmla="*/ 32386 h 260985"/>
                <a:gd name="connsiteX2" fmla="*/ 28575 w 297180"/>
                <a:gd name="connsiteY2" fmla="*/ 53340 h 260985"/>
                <a:gd name="connsiteX3" fmla="*/ 11430 w 297180"/>
                <a:gd name="connsiteY3" fmla="*/ 70486 h 260985"/>
                <a:gd name="connsiteX4" fmla="*/ 0 w 297180"/>
                <a:gd name="connsiteY4" fmla="*/ 85725 h 260985"/>
                <a:gd name="connsiteX5" fmla="*/ 17145 w 297180"/>
                <a:gd name="connsiteY5" fmla="*/ 112395 h 260985"/>
                <a:gd name="connsiteX6" fmla="*/ 26670 w 297180"/>
                <a:gd name="connsiteY6" fmla="*/ 133351 h 260985"/>
                <a:gd name="connsiteX7" fmla="*/ 43815 w 297180"/>
                <a:gd name="connsiteY7" fmla="*/ 154306 h 260985"/>
                <a:gd name="connsiteX8" fmla="*/ 66675 w 297180"/>
                <a:gd name="connsiteY8" fmla="*/ 180975 h 260985"/>
                <a:gd name="connsiteX9" fmla="*/ 83820 w 297180"/>
                <a:gd name="connsiteY9" fmla="*/ 207646 h 260985"/>
                <a:gd name="connsiteX10" fmla="*/ 106680 w 297180"/>
                <a:gd name="connsiteY10" fmla="*/ 230505 h 260985"/>
                <a:gd name="connsiteX11" fmla="*/ 123825 w 297180"/>
                <a:gd name="connsiteY11" fmla="*/ 260985 h 260985"/>
                <a:gd name="connsiteX12" fmla="*/ 150495 w 297180"/>
                <a:gd name="connsiteY12" fmla="*/ 240030 h 260985"/>
                <a:gd name="connsiteX13" fmla="*/ 173355 w 297180"/>
                <a:gd name="connsiteY13" fmla="*/ 226696 h 260985"/>
                <a:gd name="connsiteX14" fmla="*/ 205740 w 297180"/>
                <a:gd name="connsiteY14" fmla="*/ 203836 h 260985"/>
                <a:gd name="connsiteX15" fmla="*/ 219075 w 297180"/>
                <a:gd name="connsiteY15" fmla="*/ 196215 h 260985"/>
                <a:gd name="connsiteX16" fmla="*/ 240030 w 297180"/>
                <a:gd name="connsiteY16" fmla="*/ 184786 h 260985"/>
                <a:gd name="connsiteX17" fmla="*/ 270510 w 297180"/>
                <a:gd name="connsiteY17" fmla="*/ 160020 h 260985"/>
                <a:gd name="connsiteX18" fmla="*/ 297180 w 297180"/>
                <a:gd name="connsiteY18" fmla="*/ 142875 h 260985"/>
                <a:gd name="connsiteX19" fmla="*/ 274320 w 297180"/>
                <a:gd name="connsiteY19" fmla="*/ 110490 h 260985"/>
                <a:gd name="connsiteX20" fmla="*/ 234315 w 297180"/>
                <a:gd name="connsiteY20" fmla="*/ 64770 h 260985"/>
                <a:gd name="connsiteX21" fmla="*/ 200025 w 297180"/>
                <a:gd name="connsiteY21" fmla="*/ 24765 h 260985"/>
                <a:gd name="connsiteX22" fmla="*/ 180975 w 297180"/>
                <a:gd name="connsiteY22" fmla="*/ 1905 h 260985"/>
                <a:gd name="connsiteX23" fmla="*/ 154305 w 297180"/>
                <a:gd name="connsiteY23" fmla="*/ 0 h 260985"/>
                <a:gd name="connsiteX24" fmla="*/ 123825 w 297180"/>
                <a:gd name="connsiteY24" fmla="*/ 3810 h 260985"/>
                <a:gd name="connsiteX25" fmla="*/ 99060 w 297180"/>
                <a:gd name="connsiteY25" fmla="*/ 3810 h 260985"/>
                <a:gd name="connsiteX26" fmla="*/ 68580 w 297180"/>
                <a:gd name="connsiteY26" fmla="*/ 9525 h 260985"/>
                <a:gd name="connsiteX0" fmla="*/ 68580 w 297180"/>
                <a:gd name="connsiteY0" fmla="*/ 9525 h 260985"/>
                <a:gd name="connsiteX1" fmla="*/ 49530 w 297180"/>
                <a:gd name="connsiteY1" fmla="*/ 32386 h 260985"/>
                <a:gd name="connsiteX2" fmla="*/ 28575 w 297180"/>
                <a:gd name="connsiteY2" fmla="*/ 53340 h 260985"/>
                <a:gd name="connsiteX3" fmla="*/ 11430 w 297180"/>
                <a:gd name="connsiteY3" fmla="*/ 70486 h 260985"/>
                <a:gd name="connsiteX4" fmla="*/ 0 w 297180"/>
                <a:gd name="connsiteY4" fmla="*/ 85725 h 260985"/>
                <a:gd name="connsiteX5" fmla="*/ 17145 w 297180"/>
                <a:gd name="connsiteY5" fmla="*/ 112395 h 260985"/>
                <a:gd name="connsiteX6" fmla="*/ 26670 w 297180"/>
                <a:gd name="connsiteY6" fmla="*/ 133351 h 260985"/>
                <a:gd name="connsiteX7" fmla="*/ 43815 w 297180"/>
                <a:gd name="connsiteY7" fmla="*/ 154306 h 260985"/>
                <a:gd name="connsiteX8" fmla="*/ 66675 w 297180"/>
                <a:gd name="connsiteY8" fmla="*/ 180975 h 260985"/>
                <a:gd name="connsiteX9" fmla="*/ 83820 w 297180"/>
                <a:gd name="connsiteY9" fmla="*/ 207646 h 260985"/>
                <a:gd name="connsiteX10" fmla="*/ 106680 w 297180"/>
                <a:gd name="connsiteY10" fmla="*/ 230505 h 260985"/>
                <a:gd name="connsiteX11" fmla="*/ 123825 w 297180"/>
                <a:gd name="connsiteY11" fmla="*/ 260985 h 260985"/>
                <a:gd name="connsiteX12" fmla="*/ 150495 w 297180"/>
                <a:gd name="connsiteY12" fmla="*/ 240030 h 260985"/>
                <a:gd name="connsiteX13" fmla="*/ 173355 w 297180"/>
                <a:gd name="connsiteY13" fmla="*/ 226696 h 260985"/>
                <a:gd name="connsiteX14" fmla="*/ 205740 w 297180"/>
                <a:gd name="connsiteY14" fmla="*/ 203836 h 260985"/>
                <a:gd name="connsiteX15" fmla="*/ 219075 w 297180"/>
                <a:gd name="connsiteY15" fmla="*/ 196215 h 260985"/>
                <a:gd name="connsiteX16" fmla="*/ 240030 w 297180"/>
                <a:gd name="connsiteY16" fmla="*/ 184786 h 260985"/>
                <a:gd name="connsiteX17" fmla="*/ 270510 w 297180"/>
                <a:gd name="connsiteY17" fmla="*/ 160020 h 260985"/>
                <a:gd name="connsiteX18" fmla="*/ 283845 w 297180"/>
                <a:gd name="connsiteY18" fmla="*/ 146686 h 260985"/>
                <a:gd name="connsiteX19" fmla="*/ 297180 w 297180"/>
                <a:gd name="connsiteY19" fmla="*/ 142875 h 260985"/>
                <a:gd name="connsiteX20" fmla="*/ 274320 w 297180"/>
                <a:gd name="connsiteY20" fmla="*/ 110490 h 260985"/>
                <a:gd name="connsiteX21" fmla="*/ 234315 w 297180"/>
                <a:gd name="connsiteY21" fmla="*/ 64770 h 260985"/>
                <a:gd name="connsiteX22" fmla="*/ 200025 w 297180"/>
                <a:gd name="connsiteY22" fmla="*/ 24765 h 260985"/>
                <a:gd name="connsiteX23" fmla="*/ 180975 w 297180"/>
                <a:gd name="connsiteY23" fmla="*/ 1905 h 260985"/>
                <a:gd name="connsiteX24" fmla="*/ 154305 w 297180"/>
                <a:gd name="connsiteY24" fmla="*/ 0 h 260985"/>
                <a:gd name="connsiteX25" fmla="*/ 123825 w 297180"/>
                <a:gd name="connsiteY25" fmla="*/ 3810 h 260985"/>
                <a:gd name="connsiteX26" fmla="*/ 99060 w 297180"/>
                <a:gd name="connsiteY26" fmla="*/ 3810 h 260985"/>
                <a:gd name="connsiteX27" fmla="*/ 68580 w 297180"/>
                <a:gd name="connsiteY27" fmla="*/ 9525 h 260985"/>
                <a:gd name="connsiteX0" fmla="*/ 68580 w 297180"/>
                <a:gd name="connsiteY0" fmla="*/ 9525 h 260985"/>
                <a:gd name="connsiteX1" fmla="*/ 49530 w 297180"/>
                <a:gd name="connsiteY1" fmla="*/ 32386 h 260985"/>
                <a:gd name="connsiteX2" fmla="*/ 28575 w 297180"/>
                <a:gd name="connsiteY2" fmla="*/ 53340 h 260985"/>
                <a:gd name="connsiteX3" fmla="*/ 11430 w 297180"/>
                <a:gd name="connsiteY3" fmla="*/ 70486 h 260985"/>
                <a:gd name="connsiteX4" fmla="*/ 0 w 297180"/>
                <a:gd name="connsiteY4" fmla="*/ 85725 h 260985"/>
                <a:gd name="connsiteX5" fmla="*/ 17145 w 297180"/>
                <a:gd name="connsiteY5" fmla="*/ 112395 h 260985"/>
                <a:gd name="connsiteX6" fmla="*/ 26670 w 297180"/>
                <a:gd name="connsiteY6" fmla="*/ 133351 h 260985"/>
                <a:gd name="connsiteX7" fmla="*/ 43815 w 297180"/>
                <a:gd name="connsiteY7" fmla="*/ 154306 h 260985"/>
                <a:gd name="connsiteX8" fmla="*/ 66675 w 297180"/>
                <a:gd name="connsiteY8" fmla="*/ 180975 h 260985"/>
                <a:gd name="connsiteX9" fmla="*/ 83820 w 297180"/>
                <a:gd name="connsiteY9" fmla="*/ 207646 h 260985"/>
                <a:gd name="connsiteX10" fmla="*/ 106680 w 297180"/>
                <a:gd name="connsiteY10" fmla="*/ 230505 h 260985"/>
                <a:gd name="connsiteX11" fmla="*/ 123825 w 297180"/>
                <a:gd name="connsiteY11" fmla="*/ 260985 h 260985"/>
                <a:gd name="connsiteX12" fmla="*/ 150495 w 297180"/>
                <a:gd name="connsiteY12" fmla="*/ 240030 h 260985"/>
                <a:gd name="connsiteX13" fmla="*/ 173355 w 297180"/>
                <a:gd name="connsiteY13" fmla="*/ 226696 h 260985"/>
                <a:gd name="connsiteX14" fmla="*/ 205740 w 297180"/>
                <a:gd name="connsiteY14" fmla="*/ 203836 h 260985"/>
                <a:gd name="connsiteX15" fmla="*/ 219075 w 297180"/>
                <a:gd name="connsiteY15" fmla="*/ 196215 h 260985"/>
                <a:gd name="connsiteX16" fmla="*/ 240030 w 297180"/>
                <a:gd name="connsiteY16" fmla="*/ 184786 h 260985"/>
                <a:gd name="connsiteX17" fmla="*/ 270510 w 297180"/>
                <a:gd name="connsiteY17" fmla="*/ 160020 h 260985"/>
                <a:gd name="connsiteX18" fmla="*/ 283845 w 297180"/>
                <a:gd name="connsiteY18" fmla="*/ 146686 h 260985"/>
                <a:gd name="connsiteX19" fmla="*/ 297180 w 297180"/>
                <a:gd name="connsiteY19" fmla="*/ 142875 h 260985"/>
                <a:gd name="connsiteX20" fmla="*/ 285750 w 297180"/>
                <a:gd name="connsiteY20" fmla="*/ 123826 h 260985"/>
                <a:gd name="connsiteX21" fmla="*/ 274320 w 297180"/>
                <a:gd name="connsiteY21" fmla="*/ 110490 h 260985"/>
                <a:gd name="connsiteX22" fmla="*/ 234315 w 297180"/>
                <a:gd name="connsiteY22" fmla="*/ 64770 h 260985"/>
                <a:gd name="connsiteX23" fmla="*/ 200025 w 297180"/>
                <a:gd name="connsiteY23" fmla="*/ 24765 h 260985"/>
                <a:gd name="connsiteX24" fmla="*/ 180975 w 297180"/>
                <a:gd name="connsiteY24" fmla="*/ 1905 h 260985"/>
                <a:gd name="connsiteX25" fmla="*/ 154305 w 297180"/>
                <a:gd name="connsiteY25" fmla="*/ 0 h 260985"/>
                <a:gd name="connsiteX26" fmla="*/ 123825 w 297180"/>
                <a:gd name="connsiteY26" fmla="*/ 3810 h 260985"/>
                <a:gd name="connsiteX27" fmla="*/ 99060 w 297180"/>
                <a:gd name="connsiteY27" fmla="*/ 3810 h 260985"/>
                <a:gd name="connsiteX28" fmla="*/ 68580 w 297180"/>
                <a:gd name="connsiteY28" fmla="*/ 9525 h 260985"/>
                <a:gd name="connsiteX0" fmla="*/ 68580 w 297180"/>
                <a:gd name="connsiteY0" fmla="*/ 9525 h 260985"/>
                <a:gd name="connsiteX1" fmla="*/ 49530 w 297180"/>
                <a:gd name="connsiteY1" fmla="*/ 32386 h 260985"/>
                <a:gd name="connsiteX2" fmla="*/ 28575 w 297180"/>
                <a:gd name="connsiteY2" fmla="*/ 53340 h 260985"/>
                <a:gd name="connsiteX3" fmla="*/ 11430 w 297180"/>
                <a:gd name="connsiteY3" fmla="*/ 70486 h 260985"/>
                <a:gd name="connsiteX4" fmla="*/ 0 w 297180"/>
                <a:gd name="connsiteY4" fmla="*/ 85725 h 260985"/>
                <a:gd name="connsiteX5" fmla="*/ 17145 w 297180"/>
                <a:gd name="connsiteY5" fmla="*/ 112395 h 260985"/>
                <a:gd name="connsiteX6" fmla="*/ 26670 w 297180"/>
                <a:gd name="connsiteY6" fmla="*/ 133351 h 260985"/>
                <a:gd name="connsiteX7" fmla="*/ 43815 w 297180"/>
                <a:gd name="connsiteY7" fmla="*/ 154306 h 260985"/>
                <a:gd name="connsiteX8" fmla="*/ 66675 w 297180"/>
                <a:gd name="connsiteY8" fmla="*/ 180975 h 260985"/>
                <a:gd name="connsiteX9" fmla="*/ 83820 w 297180"/>
                <a:gd name="connsiteY9" fmla="*/ 207646 h 260985"/>
                <a:gd name="connsiteX10" fmla="*/ 106680 w 297180"/>
                <a:gd name="connsiteY10" fmla="*/ 230505 h 260985"/>
                <a:gd name="connsiteX11" fmla="*/ 123825 w 297180"/>
                <a:gd name="connsiteY11" fmla="*/ 260985 h 260985"/>
                <a:gd name="connsiteX12" fmla="*/ 150495 w 297180"/>
                <a:gd name="connsiteY12" fmla="*/ 240030 h 260985"/>
                <a:gd name="connsiteX13" fmla="*/ 173355 w 297180"/>
                <a:gd name="connsiteY13" fmla="*/ 226696 h 260985"/>
                <a:gd name="connsiteX14" fmla="*/ 205740 w 297180"/>
                <a:gd name="connsiteY14" fmla="*/ 203836 h 260985"/>
                <a:gd name="connsiteX15" fmla="*/ 219075 w 297180"/>
                <a:gd name="connsiteY15" fmla="*/ 196215 h 260985"/>
                <a:gd name="connsiteX16" fmla="*/ 240030 w 297180"/>
                <a:gd name="connsiteY16" fmla="*/ 184786 h 260985"/>
                <a:gd name="connsiteX17" fmla="*/ 270510 w 297180"/>
                <a:gd name="connsiteY17" fmla="*/ 160020 h 260985"/>
                <a:gd name="connsiteX18" fmla="*/ 283845 w 297180"/>
                <a:gd name="connsiteY18" fmla="*/ 146686 h 260985"/>
                <a:gd name="connsiteX19" fmla="*/ 297180 w 297180"/>
                <a:gd name="connsiteY19" fmla="*/ 142875 h 260985"/>
                <a:gd name="connsiteX20" fmla="*/ 285750 w 297180"/>
                <a:gd name="connsiteY20" fmla="*/ 123826 h 260985"/>
                <a:gd name="connsiteX21" fmla="*/ 274320 w 297180"/>
                <a:gd name="connsiteY21" fmla="*/ 110490 h 260985"/>
                <a:gd name="connsiteX22" fmla="*/ 253365 w 297180"/>
                <a:gd name="connsiteY22" fmla="*/ 80011 h 260985"/>
                <a:gd name="connsiteX23" fmla="*/ 234315 w 297180"/>
                <a:gd name="connsiteY23" fmla="*/ 64770 h 260985"/>
                <a:gd name="connsiteX24" fmla="*/ 200025 w 297180"/>
                <a:gd name="connsiteY24" fmla="*/ 24765 h 260985"/>
                <a:gd name="connsiteX25" fmla="*/ 180975 w 297180"/>
                <a:gd name="connsiteY25" fmla="*/ 1905 h 260985"/>
                <a:gd name="connsiteX26" fmla="*/ 154305 w 297180"/>
                <a:gd name="connsiteY26" fmla="*/ 0 h 260985"/>
                <a:gd name="connsiteX27" fmla="*/ 123825 w 297180"/>
                <a:gd name="connsiteY27" fmla="*/ 3810 h 260985"/>
                <a:gd name="connsiteX28" fmla="*/ 99060 w 297180"/>
                <a:gd name="connsiteY28" fmla="*/ 3810 h 260985"/>
                <a:gd name="connsiteX29" fmla="*/ 68580 w 297180"/>
                <a:gd name="connsiteY29" fmla="*/ 9525 h 260985"/>
                <a:gd name="connsiteX0" fmla="*/ 68580 w 297180"/>
                <a:gd name="connsiteY0" fmla="*/ 9525 h 260985"/>
                <a:gd name="connsiteX1" fmla="*/ 49530 w 297180"/>
                <a:gd name="connsiteY1" fmla="*/ 32386 h 260985"/>
                <a:gd name="connsiteX2" fmla="*/ 28575 w 297180"/>
                <a:gd name="connsiteY2" fmla="*/ 53340 h 260985"/>
                <a:gd name="connsiteX3" fmla="*/ 11430 w 297180"/>
                <a:gd name="connsiteY3" fmla="*/ 70486 h 260985"/>
                <a:gd name="connsiteX4" fmla="*/ 0 w 297180"/>
                <a:gd name="connsiteY4" fmla="*/ 85725 h 260985"/>
                <a:gd name="connsiteX5" fmla="*/ 17145 w 297180"/>
                <a:gd name="connsiteY5" fmla="*/ 112395 h 260985"/>
                <a:gd name="connsiteX6" fmla="*/ 26670 w 297180"/>
                <a:gd name="connsiteY6" fmla="*/ 133351 h 260985"/>
                <a:gd name="connsiteX7" fmla="*/ 43815 w 297180"/>
                <a:gd name="connsiteY7" fmla="*/ 154306 h 260985"/>
                <a:gd name="connsiteX8" fmla="*/ 66675 w 297180"/>
                <a:gd name="connsiteY8" fmla="*/ 180975 h 260985"/>
                <a:gd name="connsiteX9" fmla="*/ 83820 w 297180"/>
                <a:gd name="connsiteY9" fmla="*/ 207646 h 260985"/>
                <a:gd name="connsiteX10" fmla="*/ 106680 w 297180"/>
                <a:gd name="connsiteY10" fmla="*/ 230505 h 260985"/>
                <a:gd name="connsiteX11" fmla="*/ 123825 w 297180"/>
                <a:gd name="connsiteY11" fmla="*/ 260985 h 260985"/>
                <a:gd name="connsiteX12" fmla="*/ 150495 w 297180"/>
                <a:gd name="connsiteY12" fmla="*/ 240030 h 260985"/>
                <a:gd name="connsiteX13" fmla="*/ 173355 w 297180"/>
                <a:gd name="connsiteY13" fmla="*/ 226696 h 260985"/>
                <a:gd name="connsiteX14" fmla="*/ 205740 w 297180"/>
                <a:gd name="connsiteY14" fmla="*/ 203836 h 260985"/>
                <a:gd name="connsiteX15" fmla="*/ 219075 w 297180"/>
                <a:gd name="connsiteY15" fmla="*/ 196215 h 260985"/>
                <a:gd name="connsiteX16" fmla="*/ 240030 w 297180"/>
                <a:gd name="connsiteY16" fmla="*/ 184786 h 260985"/>
                <a:gd name="connsiteX17" fmla="*/ 270510 w 297180"/>
                <a:gd name="connsiteY17" fmla="*/ 160020 h 260985"/>
                <a:gd name="connsiteX18" fmla="*/ 283845 w 297180"/>
                <a:gd name="connsiteY18" fmla="*/ 146686 h 260985"/>
                <a:gd name="connsiteX19" fmla="*/ 297180 w 297180"/>
                <a:gd name="connsiteY19" fmla="*/ 142875 h 260985"/>
                <a:gd name="connsiteX20" fmla="*/ 285750 w 297180"/>
                <a:gd name="connsiteY20" fmla="*/ 123826 h 260985"/>
                <a:gd name="connsiteX21" fmla="*/ 274320 w 297180"/>
                <a:gd name="connsiteY21" fmla="*/ 110490 h 260985"/>
                <a:gd name="connsiteX22" fmla="*/ 253365 w 297180"/>
                <a:gd name="connsiteY22" fmla="*/ 80011 h 260985"/>
                <a:gd name="connsiteX23" fmla="*/ 234315 w 297180"/>
                <a:gd name="connsiteY23" fmla="*/ 64770 h 260985"/>
                <a:gd name="connsiteX24" fmla="*/ 209550 w 297180"/>
                <a:gd name="connsiteY24" fmla="*/ 36196 h 260985"/>
                <a:gd name="connsiteX25" fmla="*/ 200025 w 297180"/>
                <a:gd name="connsiteY25" fmla="*/ 24765 h 260985"/>
                <a:gd name="connsiteX26" fmla="*/ 180975 w 297180"/>
                <a:gd name="connsiteY26" fmla="*/ 1905 h 260985"/>
                <a:gd name="connsiteX27" fmla="*/ 154305 w 297180"/>
                <a:gd name="connsiteY27" fmla="*/ 0 h 260985"/>
                <a:gd name="connsiteX28" fmla="*/ 123825 w 297180"/>
                <a:gd name="connsiteY28" fmla="*/ 3810 h 260985"/>
                <a:gd name="connsiteX29" fmla="*/ 99060 w 297180"/>
                <a:gd name="connsiteY29" fmla="*/ 3810 h 260985"/>
                <a:gd name="connsiteX30" fmla="*/ 68580 w 297180"/>
                <a:gd name="connsiteY30" fmla="*/ 9525 h 260985"/>
                <a:gd name="connsiteX0" fmla="*/ 0 w 1880235"/>
                <a:gd name="connsiteY0" fmla="*/ 0 h 379095"/>
                <a:gd name="connsiteX1" fmla="*/ 1632585 w 1880235"/>
                <a:gd name="connsiteY1" fmla="*/ 150496 h 379095"/>
                <a:gd name="connsiteX2" fmla="*/ 1611630 w 1880235"/>
                <a:gd name="connsiteY2" fmla="*/ 171450 h 379095"/>
                <a:gd name="connsiteX3" fmla="*/ 1594485 w 1880235"/>
                <a:gd name="connsiteY3" fmla="*/ 188596 h 379095"/>
                <a:gd name="connsiteX4" fmla="*/ 1583055 w 1880235"/>
                <a:gd name="connsiteY4" fmla="*/ 203835 h 379095"/>
                <a:gd name="connsiteX5" fmla="*/ 1600200 w 1880235"/>
                <a:gd name="connsiteY5" fmla="*/ 230505 h 379095"/>
                <a:gd name="connsiteX6" fmla="*/ 1609725 w 1880235"/>
                <a:gd name="connsiteY6" fmla="*/ 251461 h 379095"/>
                <a:gd name="connsiteX7" fmla="*/ 1626870 w 1880235"/>
                <a:gd name="connsiteY7" fmla="*/ 272416 h 379095"/>
                <a:gd name="connsiteX8" fmla="*/ 1649730 w 1880235"/>
                <a:gd name="connsiteY8" fmla="*/ 299085 h 379095"/>
                <a:gd name="connsiteX9" fmla="*/ 1666875 w 1880235"/>
                <a:gd name="connsiteY9" fmla="*/ 325756 h 379095"/>
                <a:gd name="connsiteX10" fmla="*/ 1689735 w 1880235"/>
                <a:gd name="connsiteY10" fmla="*/ 348615 h 379095"/>
                <a:gd name="connsiteX11" fmla="*/ 1706880 w 1880235"/>
                <a:gd name="connsiteY11" fmla="*/ 379095 h 379095"/>
                <a:gd name="connsiteX12" fmla="*/ 1733550 w 1880235"/>
                <a:gd name="connsiteY12" fmla="*/ 358140 h 379095"/>
                <a:gd name="connsiteX13" fmla="*/ 1756410 w 1880235"/>
                <a:gd name="connsiteY13" fmla="*/ 344806 h 379095"/>
                <a:gd name="connsiteX14" fmla="*/ 1788795 w 1880235"/>
                <a:gd name="connsiteY14" fmla="*/ 321946 h 379095"/>
                <a:gd name="connsiteX15" fmla="*/ 1802130 w 1880235"/>
                <a:gd name="connsiteY15" fmla="*/ 314325 h 379095"/>
                <a:gd name="connsiteX16" fmla="*/ 1823085 w 1880235"/>
                <a:gd name="connsiteY16" fmla="*/ 302896 h 379095"/>
                <a:gd name="connsiteX17" fmla="*/ 1853565 w 1880235"/>
                <a:gd name="connsiteY17" fmla="*/ 278130 h 379095"/>
                <a:gd name="connsiteX18" fmla="*/ 1866900 w 1880235"/>
                <a:gd name="connsiteY18" fmla="*/ 264796 h 379095"/>
                <a:gd name="connsiteX19" fmla="*/ 1880235 w 1880235"/>
                <a:gd name="connsiteY19" fmla="*/ 260985 h 379095"/>
                <a:gd name="connsiteX20" fmla="*/ 1868805 w 1880235"/>
                <a:gd name="connsiteY20" fmla="*/ 241936 h 379095"/>
                <a:gd name="connsiteX21" fmla="*/ 1857375 w 1880235"/>
                <a:gd name="connsiteY21" fmla="*/ 228600 h 379095"/>
                <a:gd name="connsiteX22" fmla="*/ 1836420 w 1880235"/>
                <a:gd name="connsiteY22" fmla="*/ 198121 h 379095"/>
                <a:gd name="connsiteX23" fmla="*/ 1817370 w 1880235"/>
                <a:gd name="connsiteY23" fmla="*/ 182880 h 379095"/>
                <a:gd name="connsiteX24" fmla="*/ 1792605 w 1880235"/>
                <a:gd name="connsiteY24" fmla="*/ 154306 h 379095"/>
                <a:gd name="connsiteX25" fmla="*/ 1783080 w 1880235"/>
                <a:gd name="connsiteY25" fmla="*/ 142875 h 379095"/>
                <a:gd name="connsiteX26" fmla="*/ 1764030 w 1880235"/>
                <a:gd name="connsiteY26" fmla="*/ 120015 h 379095"/>
                <a:gd name="connsiteX27" fmla="*/ 1737360 w 1880235"/>
                <a:gd name="connsiteY27" fmla="*/ 118110 h 379095"/>
                <a:gd name="connsiteX28" fmla="*/ 1706880 w 1880235"/>
                <a:gd name="connsiteY28" fmla="*/ 121920 h 379095"/>
                <a:gd name="connsiteX29" fmla="*/ 1682115 w 1880235"/>
                <a:gd name="connsiteY29" fmla="*/ 121920 h 379095"/>
                <a:gd name="connsiteX30" fmla="*/ 0 w 1880235"/>
                <a:gd name="connsiteY30" fmla="*/ 0 h 379095"/>
                <a:gd name="connsiteX0" fmla="*/ 34290 w 1914525"/>
                <a:gd name="connsiteY0" fmla="*/ 0 h 379095"/>
                <a:gd name="connsiteX1" fmla="*/ 0 w 1914525"/>
                <a:gd name="connsiteY1" fmla="*/ 49531 h 379095"/>
                <a:gd name="connsiteX2" fmla="*/ 1645920 w 1914525"/>
                <a:gd name="connsiteY2" fmla="*/ 171450 h 379095"/>
                <a:gd name="connsiteX3" fmla="*/ 1628775 w 1914525"/>
                <a:gd name="connsiteY3" fmla="*/ 188596 h 379095"/>
                <a:gd name="connsiteX4" fmla="*/ 1617345 w 1914525"/>
                <a:gd name="connsiteY4" fmla="*/ 203835 h 379095"/>
                <a:gd name="connsiteX5" fmla="*/ 1634490 w 1914525"/>
                <a:gd name="connsiteY5" fmla="*/ 230505 h 379095"/>
                <a:gd name="connsiteX6" fmla="*/ 1644015 w 1914525"/>
                <a:gd name="connsiteY6" fmla="*/ 251461 h 379095"/>
                <a:gd name="connsiteX7" fmla="*/ 1661160 w 1914525"/>
                <a:gd name="connsiteY7" fmla="*/ 272416 h 379095"/>
                <a:gd name="connsiteX8" fmla="*/ 1684020 w 1914525"/>
                <a:gd name="connsiteY8" fmla="*/ 299085 h 379095"/>
                <a:gd name="connsiteX9" fmla="*/ 1701165 w 1914525"/>
                <a:gd name="connsiteY9" fmla="*/ 325756 h 379095"/>
                <a:gd name="connsiteX10" fmla="*/ 1724025 w 1914525"/>
                <a:gd name="connsiteY10" fmla="*/ 348615 h 379095"/>
                <a:gd name="connsiteX11" fmla="*/ 1741170 w 1914525"/>
                <a:gd name="connsiteY11" fmla="*/ 379095 h 379095"/>
                <a:gd name="connsiteX12" fmla="*/ 1767840 w 1914525"/>
                <a:gd name="connsiteY12" fmla="*/ 358140 h 379095"/>
                <a:gd name="connsiteX13" fmla="*/ 1790700 w 1914525"/>
                <a:gd name="connsiteY13" fmla="*/ 344806 h 379095"/>
                <a:gd name="connsiteX14" fmla="*/ 1823085 w 1914525"/>
                <a:gd name="connsiteY14" fmla="*/ 321946 h 379095"/>
                <a:gd name="connsiteX15" fmla="*/ 1836420 w 1914525"/>
                <a:gd name="connsiteY15" fmla="*/ 314325 h 379095"/>
                <a:gd name="connsiteX16" fmla="*/ 1857375 w 1914525"/>
                <a:gd name="connsiteY16" fmla="*/ 302896 h 379095"/>
                <a:gd name="connsiteX17" fmla="*/ 1887855 w 1914525"/>
                <a:gd name="connsiteY17" fmla="*/ 278130 h 379095"/>
                <a:gd name="connsiteX18" fmla="*/ 1901190 w 1914525"/>
                <a:gd name="connsiteY18" fmla="*/ 264796 h 379095"/>
                <a:gd name="connsiteX19" fmla="*/ 1914525 w 1914525"/>
                <a:gd name="connsiteY19" fmla="*/ 260985 h 379095"/>
                <a:gd name="connsiteX20" fmla="*/ 1903095 w 1914525"/>
                <a:gd name="connsiteY20" fmla="*/ 241936 h 379095"/>
                <a:gd name="connsiteX21" fmla="*/ 1891665 w 1914525"/>
                <a:gd name="connsiteY21" fmla="*/ 228600 h 379095"/>
                <a:gd name="connsiteX22" fmla="*/ 1870710 w 1914525"/>
                <a:gd name="connsiteY22" fmla="*/ 198121 h 379095"/>
                <a:gd name="connsiteX23" fmla="*/ 1851660 w 1914525"/>
                <a:gd name="connsiteY23" fmla="*/ 182880 h 379095"/>
                <a:gd name="connsiteX24" fmla="*/ 1826895 w 1914525"/>
                <a:gd name="connsiteY24" fmla="*/ 154306 h 379095"/>
                <a:gd name="connsiteX25" fmla="*/ 1817370 w 1914525"/>
                <a:gd name="connsiteY25" fmla="*/ 142875 h 379095"/>
                <a:gd name="connsiteX26" fmla="*/ 1798320 w 1914525"/>
                <a:gd name="connsiteY26" fmla="*/ 120015 h 379095"/>
                <a:gd name="connsiteX27" fmla="*/ 1771650 w 1914525"/>
                <a:gd name="connsiteY27" fmla="*/ 118110 h 379095"/>
                <a:gd name="connsiteX28" fmla="*/ 1741170 w 1914525"/>
                <a:gd name="connsiteY28" fmla="*/ 121920 h 379095"/>
                <a:gd name="connsiteX29" fmla="*/ 1716405 w 1914525"/>
                <a:gd name="connsiteY29" fmla="*/ 121920 h 379095"/>
                <a:gd name="connsiteX30" fmla="*/ 34290 w 1914525"/>
                <a:gd name="connsiteY30" fmla="*/ 0 h 379095"/>
                <a:gd name="connsiteX0" fmla="*/ 43815 w 1924050"/>
                <a:gd name="connsiteY0" fmla="*/ 0 h 379095"/>
                <a:gd name="connsiteX1" fmla="*/ 9525 w 1924050"/>
                <a:gd name="connsiteY1" fmla="*/ 49531 h 379095"/>
                <a:gd name="connsiteX2" fmla="*/ 0 w 1924050"/>
                <a:gd name="connsiteY2" fmla="*/ 97155 h 379095"/>
                <a:gd name="connsiteX3" fmla="*/ 1638300 w 1924050"/>
                <a:gd name="connsiteY3" fmla="*/ 188596 h 379095"/>
                <a:gd name="connsiteX4" fmla="*/ 1626870 w 1924050"/>
                <a:gd name="connsiteY4" fmla="*/ 203835 h 379095"/>
                <a:gd name="connsiteX5" fmla="*/ 1644015 w 1924050"/>
                <a:gd name="connsiteY5" fmla="*/ 230505 h 379095"/>
                <a:gd name="connsiteX6" fmla="*/ 1653540 w 1924050"/>
                <a:gd name="connsiteY6" fmla="*/ 251461 h 379095"/>
                <a:gd name="connsiteX7" fmla="*/ 1670685 w 1924050"/>
                <a:gd name="connsiteY7" fmla="*/ 272416 h 379095"/>
                <a:gd name="connsiteX8" fmla="*/ 1693545 w 1924050"/>
                <a:gd name="connsiteY8" fmla="*/ 299085 h 379095"/>
                <a:gd name="connsiteX9" fmla="*/ 1710690 w 1924050"/>
                <a:gd name="connsiteY9" fmla="*/ 325756 h 379095"/>
                <a:gd name="connsiteX10" fmla="*/ 1733550 w 1924050"/>
                <a:gd name="connsiteY10" fmla="*/ 348615 h 379095"/>
                <a:gd name="connsiteX11" fmla="*/ 1750695 w 1924050"/>
                <a:gd name="connsiteY11" fmla="*/ 379095 h 379095"/>
                <a:gd name="connsiteX12" fmla="*/ 1777365 w 1924050"/>
                <a:gd name="connsiteY12" fmla="*/ 358140 h 379095"/>
                <a:gd name="connsiteX13" fmla="*/ 1800225 w 1924050"/>
                <a:gd name="connsiteY13" fmla="*/ 344806 h 379095"/>
                <a:gd name="connsiteX14" fmla="*/ 1832610 w 1924050"/>
                <a:gd name="connsiteY14" fmla="*/ 321946 h 379095"/>
                <a:gd name="connsiteX15" fmla="*/ 1845945 w 1924050"/>
                <a:gd name="connsiteY15" fmla="*/ 314325 h 379095"/>
                <a:gd name="connsiteX16" fmla="*/ 1866900 w 1924050"/>
                <a:gd name="connsiteY16" fmla="*/ 302896 h 379095"/>
                <a:gd name="connsiteX17" fmla="*/ 1897380 w 1924050"/>
                <a:gd name="connsiteY17" fmla="*/ 278130 h 379095"/>
                <a:gd name="connsiteX18" fmla="*/ 1910715 w 1924050"/>
                <a:gd name="connsiteY18" fmla="*/ 264796 h 379095"/>
                <a:gd name="connsiteX19" fmla="*/ 1924050 w 1924050"/>
                <a:gd name="connsiteY19" fmla="*/ 260985 h 379095"/>
                <a:gd name="connsiteX20" fmla="*/ 1912620 w 1924050"/>
                <a:gd name="connsiteY20" fmla="*/ 241936 h 379095"/>
                <a:gd name="connsiteX21" fmla="*/ 1901190 w 1924050"/>
                <a:gd name="connsiteY21" fmla="*/ 228600 h 379095"/>
                <a:gd name="connsiteX22" fmla="*/ 1880235 w 1924050"/>
                <a:gd name="connsiteY22" fmla="*/ 198121 h 379095"/>
                <a:gd name="connsiteX23" fmla="*/ 1861185 w 1924050"/>
                <a:gd name="connsiteY23" fmla="*/ 182880 h 379095"/>
                <a:gd name="connsiteX24" fmla="*/ 1836420 w 1924050"/>
                <a:gd name="connsiteY24" fmla="*/ 154306 h 379095"/>
                <a:gd name="connsiteX25" fmla="*/ 1826895 w 1924050"/>
                <a:gd name="connsiteY25" fmla="*/ 142875 h 379095"/>
                <a:gd name="connsiteX26" fmla="*/ 1807845 w 1924050"/>
                <a:gd name="connsiteY26" fmla="*/ 120015 h 379095"/>
                <a:gd name="connsiteX27" fmla="*/ 1781175 w 1924050"/>
                <a:gd name="connsiteY27" fmla="*/ 118110 h 379095"/>
                <a:gd name="connsiteX28" fmla="*/ 1750695 w 1924050"/>
                <a:gd name="connsiteY28" fmla="*/ 121920 h 379095"/>
                <a:gd name="connsiteX29" fmla="*/ 1725930 w 1924050"/>
                <a:gd name="connsiteY29" fmla="*/ 121920 h 379095"/>
                <a:gd name="connsiteX30" fmla="*/ 43815 w 1924050"/>
                <a:gd name="connsiteY30" fmla="*/ 0 h 379095"/>
                <a:gd name="connsiteX0" fmla="*/ 43815 w 1924050"/>
                <a:gd name="connsiteY0" fmla="*/ 0 h 379095"/>
                <a:gd name="connsiteX1" fmla="*/ 9525 w 1924050"/>
                <a:gd name="connsiteY1" fmla="*/ 49531 h 379095"/>
                <a:gd name="connsiteX2" fmla="*/ 0 w 1924050"/>
                <a:gd name="connsiteY2" fmla="*/ 97155 h 379095"/>
                <a:gd name="connsiteX3" fmla="*/ 1905 w 1924050"/>
                <a:gd name="connsiteY3" fmla="*/ 121921 h 379095"/>
                <a:gd name="connsiteX4" fmla="*/ 1626870 w 1924050"/>
                <a:gd name="connsiteY4" fmla="*/ 203835 h 379095"/>
                <a:gd name="connsiteX5" fmla="*/ 1644015 w 1924050"/>
                <a:gd name="connsiteY5" fmla="*/ 230505 h 379095"/>
                <a:gd name="connsiteX6" fmla="*/ 1653540 w 1924050"/>
                <a:gd name="connsiteY6" fmla="*/ 251461 h 379095"/>
                <a:gd name="connsiteX7" fmla="*/ 1670685 w 1924050"/>
                <a:gd name="connsiteY7" fmla="*/ 272416 h 379095"/>
                <a:gd name="connsiteX8" fmla="*/ 1693545 w 1924050"/>
                <a:gd name="connsiteY8" fmla="*/ 299085 h 379095"/>
                <a:gd name="connsiteX9" fmla="*/ 1710690 w 1924050"/>
                <a:gd name="connsiteY9" fmla="*/ 325756 h 379095"/>
                <a:gd name="connsiteX10" fmla="*/ 1733550 w 1924050"/>
                <a:gd name="connsiteY10" fmla="*/ 348615 h 379095"/>
                <a:gd name="connsiteX11" fmla="*/ 1750695 w 1924050"/>
                <a:gd name="connsiteY11" fmla="*/ 379095 h 379095"/>
                <a:gd name="connsiteX12" fmla="*/ 1777365 w 1924050"/>
                <a:gd name="connsiteY12" fmla="*/ 358140 h 379095"/>
                <a:gd name="connsiteX13" fmla="*/ 1800225 w 1924050"/>
                <a:gd name="connsiteY13" fmla="*/ 344806 h 379095"/>
                <a:gd name="connsiteX14" fmla="*/ 1832610 w 1924050"/>
                <a:gd name="connsiteY14" fmla="*/ 321946 h 379095"/>
                <a:gd name="connsiteX15" fmla="*/ 1845945 w 1924050"/>
                <a:gd name="connsiteY15" fmla="*/ 314325 h 379095"/>
                <a:gd name="connsiteX16" fmla="*/ 1866900 w 1924050"/>
                <a:gd name="connsiteY16" fmla="*/ 302896 h 379095"/>
                <a:gd name="connsiteX17" fmla="*/ 1897380 w 1924050"/>
                <a:gd name="connsiteY17" fmla="*/ 278130 h 379095"/>
                <a:gd name="connsiteX18" fmla="*/ 1910715 w 1924050"/>
                <a:gd name="connsiteY18" fmla="*/ 264796 h 379095"/>
                <a:gd name="connsiteX19" fmla="*/ 1924050 w 1924050"/>
                <a:gd name="connsiteY19" fmla="*/ 260985 h 379095"/>
                <a:gd name="connsiteX20" fmla="*/ 1912620 w 1924050"/>
                <a:gd name="connsiteY20" fmla="*/ 241936 h 379095"/>
                <a:gd name="connsiteX21" fmla="*/ 1901190 w 1924050"/>
                <a:gd name="connsiteY21" fmla="*/ 228600 h 379095"/>
                <a:gd name="connsiteX22" fmla="*/ 1880235 w 1924050"/>
                <a:gd name="connsiteY22" fmla="*/ 198121 h 379095"/>
                <a:gd name="connsiteX23" fmla="*/ 1861185 w 1924050"/>
                <a:gd name="connsiteY23" fmla="*/ 182880 h 379095"/>
                <a:gd name="connsiteX24" fmla="*/ 1836420 w 1924050"/>
                <a:gd name="connsiteY24" fmla="*/ 154306 h 379095"/>
                <a:gd name="connsiteX25" fmla="*/ 1826895 w 1924050"/>
                <a:gd name="connsiteY25" fmla="*/ 142875 h 379095"/>
                <a:gd name="connsiteX26" fmla="*/ 1807845 w 1924050"/>
                <a:gd name="connsiteY26" fmla="*/ 120015 h 379095"/>
                <a:gd name="connsiteX27" fmla="*/ 1781175 w 1924050"/>
                <a:gd name="connsiteY27" fmla="*/ 118110 h 379095"/>
                <a:gd name="connsiteX28" fmla="*/ 1750695 w 1924050"/>
                <a:gd name="connsiteY28" fmla="*/ 121920 h 379095"/>
                <a:gd name="connsiteX29" fmla="*/ 1725930 w 1924050"/>
                <a:gd name="connsiteY29" fmla="*/ 121920 h 379095"/>
                <a:gd name="connsiteX30" fmla="*/ 43815 w 1924050"/>
                <a:gd name="connsiteY30" fmla="*/ 0 h 379095"/>
                <a:gd name="connsiteX0" fmla="*/ 49530 w 1929765"/>
                <a:gd name="connsiteY0" fmla="*/ 0 h 379095"/>
                <a:gd name="connsiteX1" fmla="*/ 15240 w 1929765"/>
                <a:gd name="connsiteY1" fmla="*/ 49531 h 379095"/>
                <a:gd name="connsiteX2" fmla="*/ 5715 w 1929765"/>
                <a:gd name="connsiteY2" fmla="*/ 97155 h 379095"/>
                <a:gd name="connsiteX3" fmla="*/ 7620 w 1929765"/>
                <a:gd name="connsiteY3" fmla="*/ 121921 h 379095"/>
                <a:gd name="connsiteX4" fmla="*/ 0 w 1929765"/>
                <a:gd name="connsiteY4" fmla="*/ 169545 h 379095"/>
                <a:gd name="connsiteX5" fmla="*/ 1649730 w 1929765"/>
                <a:gd name="connsiteY5" fmla="*/ 230505 h 379095"/>
                <a:gd name="connsiteX6" fmla="*/ 1659255 w 1929765"/>
                <a:gd name="connsiteY6" fmla="*/ 251461 h 379095"/>
                <a:gd name="connsiteX7" fmla="*/ 1676400 w 1929765"/>
                <a:gd name="connsiteY7" fmla="*/ 272416 h 379095"/>
                <a:gd name="connsiteX8" fmla="*/ 1699260 w 1929765"/>
                <a:gd name="connsiteY8" fmla="*/ 299085 h 379095"/>
                <a:gd name="connsiteX9" fmla="*/ 1716405 w 1929765"/>
                <a:gd name="connsiteY9" fmla="*/ 325756 h 379095"/>
                <a:gd name="connsiteX10" fmla="*/ 1739265 w 1929765"/>
                <a:gd name="connsiteY10" fmla="*/ 348615 h 379095"/>
                <a:gd name="connsiteX11" fmla="*/ 1756410 w 1929765"/>
                <a:gd name="connsiteY11" fmla="*/ 379095 h 379095"/>
                <a:gd name="connsiteX12" fmla="*/ 1783080 w 1929765"/>
                <a:gd name="connsiteY12" fmla="*/ 358140 h 379095"/>
                <a:gd name="connsiteX13" fmla="*/ 1805940 w 1929765"/>
                <a:gd name="connsiteY13" fmla="*/ 344806 h 379095"/>
                <a:gd name="connsiteX14" fmla="*/ 1838325 w 1929765"/>
                <a:gd name="connsiteY14" fmla="*/ 321946 h 379095"/>
                <a:gd name="connsiteX15" fmla="*/ 1851660 w 1929765"/>
                <a:gd name="connsiteY15" fmla="*/ 314325 h 379095"/>
                <a:gd name="connsiteX16" fmla="*/ 1872615 w 1929765"/>
                <a:gd name="connsiteY16" fmla="*/ 302896 h 379095"/>
                <a:gd name="connsiteX17" fmla="*/ 1903095 w 1929765"/>
                <a:gd name="connsiteY17" fmla="*/ 278130 h 379095"/>
                <a:gd name="connsiteX18" fmla="*/ 1916430 w 1929765"/>
                <a:gd name="connsiteY18" fmla="*/ 264796 h 379095"/>
                <a:gd name="connsiteX19" fmla="*/ 1929765 w 1929765"/>
                <a:gd name="connsiteY19" fmla="*/ 260985 h 379095"/>
                <a:gd name="connsiteX20" fmla="*/ 1918335 w 1929765"/>
                <a:gd name="connsiteY20" fmla="*/ 241936 h 379095"/>
                <a:gd name="connsiteX21" fmla="*/ 1906905 w 1929765"/>
                <a:gd name="connsiteY21" fmla="*/ 228600 h 379095"/>
                <a:gd name="connsiteX22" fmla="*/ 1885950 w 1929765"/>
                <a:gd name="connsiteY22" fmla="*/ 198121 h 379095"/>
                <a:gd name="connsiteX23" fmla="*/ 1866900 w 1929765"/>
                <a:gd name="connsiteY23" fmla="*/ 182880 h 379095"/>
                <a:gd name="connsiteX24" fmla="*/ 1842135 w 1929765"/>
                <a:gd name="connsiteY24" fmla="*/ 154306 h 379095"/>
                <a:gd name="connsiteX25" fmla="*/ 1832610 w 1929765"/>
                <a:gd name="connsiteY25" fmla="*/ 142875 h 379095"/>
                <a:gd name="connsiteX26" fmla="*/ 1813560 w 1929765"/>
                <a:gd name="connsiteY26" fmla="*/ 120015 h 379095"/>
                <a:gd name="connsiteX27" fmla="*/ 1786890 w 1929765"/>
                <a:gd name="connsiteY27" fmla="*/ 118110 h 379095"/>
                <a:gd name="connsiteX28" fmla="*/ 1756410 w 1929765"/>
                <a:gd name="connsiteY28" fmla="*/ 121920 h 379095"/>
                <a:gd name="connsiteX29" fmla="*/ 1731645 w 1929765"/>
                <a:gd name="connsiteY29" fmla="*/ 121920 h 379095"/>
                <a:gd name="connsiteX30" fmla="*/ 49530 w 1929765"/>
                <a:gd name="connsiteY30" fmla="*/ 0 h 379095"/>
                <a:gd name="connsiteX0" fmla="*/ 49530 w 1929765"/>
                <a:gd name="connsiteY0" fmla="*/ 0 h 379095"/>
                <a:gd name="connsiteX1" fmla="*/ 15240 w 1929765"/>
                <a:gd name="connsiteY1" fmla="*/ 49531 h 379095"/>
                <a:gd name="connsiteX2" fmla="*/ 5715 w 1929765"/>
                <a:gd name="connsiteY2" fmla="*/ 97155 h 379095"/>
                <a:gd name="connsiteX3" fmla="*/ 1905 w 1929765"/>
                <a:gd name="connsiteY3" fmla="*/ 121921 h 379095"/>
                <a:gd name="connsiteX4" fmla="*/ 0 w 1929765"/>
                <a:gd name="connsiteY4" fmla="*/ 169545 h 379095"/>
                <a:gd name="connsiteX5" fmla="*/ 1649730 w 1929765"/>
                <a:gd name="connsiteY5" fmla="*/ 230505 h 379095"/>
                <a:gd name="connsiteX6" fmla="*/ 1659255 w 1929765"/>
                <a:gd name="connsiteY6" fmla="*/ 251461 h 379095"/>
                <a:gd name="connsiteX7" fmla="*/ 1676400 w 1929765"/>
                <a:gd name="connsiteY7" fmla="*/ 272416 h 379095"/>
                <a:gd name="connsiteX8" fmla="*/ 1699260 w 1929765"/>
                <a:gd name="connsiteY8" fmla="*/ 299085 h 379095"/>
                <a:gd name="connsiteX9" fmla="*/ 1716405 w 1929765"/>
                <a:gd name="connsiteY9" fmla="*/ 325756 h 379095"/>
                <a:gd name="connsiteX10" fmla="*/ 1739265 w 1929765"/>
                <a:gd name="connsiteY10" fmla="*/ 348615 h 379095"/>
                <a:gd name="connsiteX11" fmla="*/ 1756410 w 1929765"/>
                <a:gd name="connsiteY11" fmla="*/ 379095 h 379095"/>
                <a:gd name="connsiteX12" fmla="*/ 1783080 w 1929765"/>
                <a:gd name="connsiteY12" fmla="*/ 358140 h 379095"/>
                <a:gd name="connsiteX13" fmla="*/ 1805940 w 1929765"/>
                <a:gd name="connsiteY13" fmla="*/ 344806 h 379095"/>
                <a:gd name="connsiteX14" fmla="*/ 1838325 w 1929765"/>
                <a:gd name="connsiteY14" fmla="*/ 321946 h 379095"/>
                <a:gd name="connsiteX15" fmla="*/ 1851660 w 1929765"/>
                <a:gd name="connsiteY15" fmla="*/ 314325 h 379095"/>
                <a:gd name="connsiteX16" fmla="*/ 1872615 w 1929765"/>
                <a:gd name="connsiteY16" fmla="*/ 302896 h 379095"/>
                <a:gd name="connsiteX17" fmla="*/ 1903095 w 1929765"/>
                <a:gd name="connsiteY17" fmla="*/ 278130 h 379095"/>
                <a:gd name="connsiteX18" fmla="*/ 1916430 w 1929765"/>
                <a:gd name="connsiteY18" fmla="*/ 264796 h 379095"/>
                <a:gd name="connsiteX19" fmla="*/ 1929765 w 1929765"/>
                <a:gd name="connsiteY19" fmla="*/ 260985 h 379095"/>
                <a:gd name="connsiteX20" fmla="*/ 1918335 w 1929765"/>
                <a:gd name="connsiteY20" fmla="*/ 241936 h 379095"/>
                <a:gd name="connsiteX21" fmla="*/ 1906905 w 1929765"/>
                <a:gd name="connsiteY21" fmla="*/ 228600 h 379095"/>
                <a:gd name="connsiteX22" fmla="*/ 1885950 w 1929765"/>
                <a:gd name="connsiteY22" fmla="*/ 198121 h 379095"/>
                <a:gd name="connsiteX23" fmla="*/ 1866900 w 1929765"/>
                <a:gd name="connsiteY23" fmla="*/ 182880 h 379095"/>
                <a:gd name="connsiteX24" fmla="*/ 1842135 w 1929765"/>
                <a:gd name="connsiteY24" fmla="*/ 154306 h 379095"/>
                <a:gd name="connsiteX25" fmla="*/ 1832610 w 1929765"/>
                <a:gd name="connsiteY25" fmla="*/ 142875 h 379095"/>
                <a:gd name="connsiteX26" fmla="*/ 1813560 w 1929765"/>
                <a:gd name="connsiteY26" fmla="*/ 120015 h 379095"/>
                <a:gd name="connsiteX27" fmla="*/ 1786890 w 1929765"/>
                <a:gd name="connsiteY27" fmla="*/ 118110 h 379095"/>
                <a:gd name="connsiteX28" fmla="*/ 1756410 w 1929765"/>
                <a:gd name="connsiteY28" fmla="*/ 121920 h 379095"/>
                <a:gd name="connsiteX29" fmla="*/ 1731645 w 1929765"/>
                <a:gd name="connsiteY29" fmla="*/ 121920 h 379095"/>
                <a:gd name="connsiteX30" fmla="*/ 49530 w 1929765"/>
                <a:gd name="connsiteY30" fmla="*/ 0 h 379095"/>
                <a:gd name="connsiteX0" fmla="*/ 49530 w 1929765"/>
                <a:gd name="connsiteY0" fmla="*/ 0 h 379095"/>
                <a:gd name="connsiteX1" fmla="*/ 15240 w 1929765"/>
                <a:gd name="connsiteY1" fmla="*/ 49531 h 379095"/>
                <a:gd name="connsiteX2" fmla="*/ 5715 w 1929765"/>
                <a:gd name="connsiteY2" fmla="*/ 97155 h 379095"/>
                <a:gd name="connsiteX3" fmla="*/ 1905 w 1929765"/>
                <a:gd name="connsiteY3" fmla="*/ 121921 h 379095"/>
                <a:gd name="connsiteX4" fmla="*/ 0 w 1929765"/>
                <a:gd name="connsiteY4" fmla="*/ 169545 h 379095"/>
                <a:gd name="connsiteX5" fmla="*/ 28575 w 1929765"/>
                <a:gd name="connsiteY5" fmla="*/ 209550 h 379095"/>
                <a:gd name="connsiteX6" fmla="*/ 1659255 w 1929765"/>
                <a:gd name="connsiteY6" fmla="*/ 251461 h 379095"/>
                <a:gd name="connsiteX7" fmla="*/ 1676400 w 1929765"/>
                <a:gd name="connsiteY7" fmla="*/ 272416 h 379095"/>
                <a:gd name="connsiteX8" fmla="*/ 1699260 w 1929765"/>
                <a:gd name="connsiteY8" fmla="*/ 299085 h 379095"/>
                <a:gd name="connsiteX9" fmla="*/ 1716405 w 1929765"/>
                <a:gd name="connsiteY9" fmla="*/ 325756 h 379095"/>
                <a:gd name="connsiteX10" fmla="*/ 1739265 w 1929765"/>
                <a:gd name="connsiteY10" fmla="*/ 348615 h 379095"/>
                <a:gd name="connsiteX11" fmla="*/ 1756410 w 1929765"/>
                <a:gd name="connsiteY11" fmla="*/ 379095 h 379095"/>
                <a:gd name="connsiteX12" fmla="*/ 1783080 w 1929765"/>
                <a:gd name="connsiteY12" fmla="*/ 358140 h 379095"/>
                <a:gd name="connsiteX13" fmla="*/ 1805940 w 1929765"/>
                <a:gd name="connsiteY13" fmla="*/ 344806 h 379095"/>
                <a:gd name="connsiteX14" fmla="*/ 1838325 w 1929765"/>
                <a:gd name="connsiteY14" fmla="*/ 321946 h 379095"/>
                <a:gd name="connsiteX15" fmla="*/ 1851660 w 1929765"/>
                <a:gd name="connsiteY15" fmla="*/ 314325 h 379095"/>
                <a:gd name="connsiteX16" fmla="*/ 1872615 w 1929765"/>
                <a:gd name="connsiteY16" fmla="*/ 302896 h 379095"/>
                <a:gd name="connsiteX17" fmla="*/ 1903095 w 1929765"/>
                <a:gd name="connsiteY17" fmla="*/ 278130 h 379095"/>
                <a:gd name="connsiteX18" fmla="*/ 1916430 w 1929765"/>
                <a:gd name="connsiteY18" fmla="*/ 264796 h 379095"/>
                <a:gd name="connsiteX19" fmla="*/ 1929765 w 1929765"/>
                <a:gd name="connsiteY19" fmla="*/ 260985 h 379095"/>
                <a:gd name="connsiteX20" fmla="*/ 1918335 w 1929765"/>
                <a:gd name="connsiteY20" fmla="*/ 241936 h 379095"/>
                <a:gd name="connsiteX21" fmla="*/ 1906905 w 1929765"/>
                <a:gd name="connsiteY21" fmla="*/ 228600 h 379095"/>
                <a:gd name="connsiteX22" fmla="*/ 1885950 w 1929765"/>
                <a:gd name="connsiteY22" fmla="*/ 198121 h 379095"/>
                <a:gd name="connsiteX23" fmla="*/ 1866900 w 1929765"/>
                <a:gd name="connsiteY23" fmla="*/ 182880 h 379095"/>
                <a:gd name="connsiteX24" fmla="*/ 1842135 w 1929765"/>
                <a:gd name="connsiteY24" fmla="*/ 154306 h 379095"/>
                <a:gd name="connsiteX25" fmla="*/ 1832610 w 1929765"/>
                <a:gd name="connsiteY25" fmla="*/ 142875 h 379095"/>
                <a:gd name="connsiteX26" fmla="*/ 1813560 w 1929765"/>
                <a:gd name="connsiteY26" fmla="*/ 120015 h 379095"/>
                <a:gd name="connsiteX27" fmla="*/ 1786890 w 1929765"/>
                <a:gd name="connsiteY27" fmla="*/ 118110 h 379095"/>
                <a:gd name="connsiteX28" fmla="*/ 1756410 w 1929765"/>
                <a:gd name="connsiteY28" fmla="*/ 121920 h 379095"/>
                <a:gd name="connsiteX29" fmla="*/ 1731645 w 1929765"/>
                <a:gd name="connsiteY29" fmla="*/ 121920 h 379095"/>
                <a:gd name="connsiteX30" fmla="*/ 49530 w 1929765"/>
                <a:gd name="connsiteY30" fmla="*/ 0 h 379095"/>
                <a:gd name="connsiteX0" fmla="*/ 49530 w 1929765"/>
                <a:gd name="connsiteY0" fmla="*/ 0 h 379095"/>
                <a:gd name="connsiteX1" fmla="*/ 15240 w 1929765"/>
                <a:gd name="connsiteY1" fmla="*/ 49531 h 379095"/>
                <a:gd name="connsiteX2" fmla="*/ 5715 w 1929765"/>
                <a:gd name="connsiteY2" fmla="*/ 97155 h 379095"/>
                <a:gd name="connsiteX3" fmla="*/ 1905 w 1929765"/>
                <a:gd name="connsiteY3" fmla="*/ 121921 h 379095"/>
                <a:gd name="connsiteX4" fmla="*/ 0 w 1929765"/>
                <a:gd name="connsiteY4" fmla="*/ 169545 h 379095"/>
                <a:gd name="connsiteX5" fmla="*/ 28575 w 1929765"/>
                <a:gd name="connsiteY5" fmla="*/ 209550 h 379095"/>
                <a:gd name="connsiteX6" fmla="*/ 24765 w 1929765"/>
                <a:gd name="connsiteY6" fmla="*/ 249556 h 379095"/>
                <a:gd name="connsiteX7" fmla="*/ 1676400 w 1929765"/>
                <a:gd name="connsiteY7" fmla="*/ 272416 h 379095"/>
                <a:gd name="connsiteX8" fmla="*/ 1699260 w 1929765"/>
                <a:gd name="connsiteY8" fmla="*/ 299085 h 379095"/>
                <a:gd name="connsiteX9" fmla="*/ 1716405 w 1929765"/>
                <a:gd name="connsiteY9" fmla="*/ 325756 h 379095"/>
                <a:gd name="connsiteX10" fmla="*/ 1739265 w 1929765"/>
                <a:gd name="connsiteY10" fmla="*/ 348615 h 379095"/>
                <a:gd name="connsiteX11" fmla="*/ 1756410 w 1929765"/>
                <a:gd name="connsiteY11" fmla="*/ 379095 h 379095"/>
                <a:gd name="connsiteX12" fmla="*/ 1783080 w 1929765"/>
                <a:gd name="connsiteY12" fmla="*/ 358140 h 379095"/>
                <a:gd name="connsiteX13" fmla="*/ 1805940 w 1929765"/>
                <a:gd name="connsiteY13" fmla="*/ 344806 h 379095"/>
                <a:gd name="connsiteX14" fmla="*/ 1838325 w 1929765"/>
                <a:gd name="connsiteY14" fmla="*/ 321946 h 379095"/>
                <a:gd name="connsiteX15" fmla="*/ 1851660 w 1929765"/>
                <a:gd name="connsiteY15" fmla="*/ 314325 h 379095"/>
                <a:gd name="connsiteX16" fmla="*/ 1872615 w 1929765"/>
                <a:gd name="connsiteY16" fmla="*/ 302896 h 379095"/>
                <a:gd name="connsiteX17" fmla="*/ 1903095 w 1929765"/>
                <a:gd name="connsiteY17" fmla="*/ 278130 h 379095"/>
                <a:gd name="connsiteX18" fmla="*/ 1916430 w 1929765"/>
                <a:gd name="connsiteY18" fmla="*/ 264796 h 379095"/>
                <a:gd name="connsiteX19" fmla="*/ 1929765 w 1929765"/>
                <a:gd name="connsiteY19" fmla="*/ 260985 h 379095"/>
                <a:gd name="connsiteX20" fmla="*/ 1918335 w 1929765"/>
                <a:gd name="connsiteY20" fmla="*/ 241936 h 379095"/>
                <a:gd name="connsiteX21" fmla="*/ 1906905 w 1929765"/>
                <a:gd name="connsiteY21" fmla="*/ 228600 h 379095"/>
                <a:gd name="connsiteX22" fmla="*/ 1885950 w 1929765"/>
                <a:gd name="connsiteY22" fmla="*/ 198121 h 379095"/>
                <a:gd name="connsiteX23" fmla="*/ 1866900 w 1929765"/>
                <a:gd name="connsiteY23" fmla="*/ 182880 h 379095"/>
                <a:gd name="connsiteX24" fmla="*/ 1842135 w 1929765"/>
                <a:gd name="connsiteY24" fmla="*/ 154306 h 379095"/>
                <a:gd name="connsiteX25" fmla="*/ 1832610 w 1929765"/>
                <a:gd name="connsiteY25" fmla="*/ 142875 h 379095"/>
                <a:gd name="connsiteX26" fmla="*/ 1813560 w 1929765"/>
                <a:gd name="connsiteY26" fmla="*/ 120015 h 379095"/>
                <a:gd name="connsiteX27" fmla="*/ 1786890 w 1929765"/>
                <a:gd name="connsiteY27" fmla="*/ 118110 h 379095"/>
                <a:gd name="connsiteX28" fmla="*/ 1756410 w 1929765"/>
                <a:gd name="connsiteY28" fmla="*/ 121920 h 379095"/>
                <a:gd name="connsiteX29" fmla="*/ 1731645 w 1929765"/>
                <a:gd name="connsiteY29" fmla="*/ 121920 h 379095"/>
                <a:gd name="connsiteX30" fmla="*/ 49530 w 1929765"/>
                <a:gd name="connsiteY30" fmla="*/ 0 h 379095"/>
                <a:gd name="connsiteX0" fmla="*/ 49530 w 1929765"/>
                <a:gd name="connsiteY0" fmla="*/ 0 h 379095"/>
                <a:gd name="connsiteX1" fmla="*/ 15240 w 1929765"/>
                <a:gd name="connsiteY1" fmla="*/ 49531 h 379095"/>
                <a:gd name="connsiteX2" fmla="*/ 5715 w 1929765"/>
                <a:gd name="connsiteY2" fmla="*/ 97155 h 379095"/>
                <a:gd name="connsiteX3" fmla="*/ 1905 w 1929765"/>
                <a:gd name="connsiteY3" fmla="*/ 121921 h 379095"/>
                <a:gd name="connsiteX4" fmla="*/ 0 w 1929765"/>
                <a:gd name="connsiteY4" fmla="*/ 169545 h 379095"/>
                <a:gd name="connsiteX5" fmla="*/ 28575 w 1929765"/>
                <a:gd name="connsiteY5" fmla="*/ 209550 h 379095"/>
                <a:gd name="connsiteX6" fmla="*/ 24765 w 1929765"/>
                <a:gd name="connsiteY6" fmla="*/ 249556 h 379095"/>
                <a:gd name="connsiteX7" fmla="*/ 40005 w 1929765"/>
                <a:gd name="connsiteY7" fmla="*/ 268606 h 379095"/>
                <a:gd name="connsiteX8" fmla="*/ 1699260 w 1929765"/>
                <a:gd name="connsiteY8" fmla="*/ 299085 h 379095"/>
                <a:gd name="connsiteX9" fmla="*/ 1716405 w 1929765"/>
                <a:gd name="connsiteY9" fmla="*/ 325756 h 379095"/>
                <a:gd name="connsiteX10" fmla="*/ 1739265 w 1929765"/>
                <a:gd name="connsiteY10" fmla="*/ 348615 h 379095"/>
                <a:gd name="connsiteX11" fmla="*/ 1756410 w 1929765"/>
                <a:gd name="connsiteY11" fmla="*/ 379095 h 379095"/>
                <a:gd name="connsiteX12" fmla="*/ 1783080 w 1929765"/>
                <a:gd name="connsiteY12" fmla="*/ 358140 h 379095"/>
                <a:gd name="connsiteX13" fmla="*/ 1805940 w 1929765"/>
                <a:gd name="connsiteY13" fmla="*/ 344806 h 379095"/>
                <a:gd name="connsiteX14" fmla="*/ 1838325 w 1929765"/>
                <a:gd name="connsiteY14" fmla="*/ 321946 h 379095"/>
                <a:gd name="connsiteX15" fmla="*/ 1851660 w 1929765"/>
                <a:gd name="connsiteY15" fmla="*/ 314325 h 379095"/>
                <a:gd name="connsiteX16" fmla="*/ 1872615 w 1929765"/>
                <a:gd name="connsiteY16" fmla="*/ 302896 h 379095"/>
                <a:gd name="connsiteX17" fmla="*/ 1903095 w 1929765"/>
                <a:gd name="connsiteY17" fmla="*/ 278130 h 379095"/>
                <a:gd name="connsiteX18" fmla="*/ 1916430 w 1929765"/>
                <a:gd name="connsiteY18" fmla="*/ 264796 h 379095"/>
                <a:gd name="connsiteX19" fmla="*/ 1929765 w 1929765"/>
                <a:gd name="connsiteY19" fmla="*/ 260985 h 379095"/>
                <a:gd name="connsiteX20" fmla="*/ 1918335 w 1929765"/>
                <a:gd name="connsiteY20" fmla="*/ 241936 h 379095"/>
                <a:gd name="connsiteX21" fmla="*/ 1906905 w 1929765"/>
                <a:gd name="connsiteY21" fmla="*/ 228600 h 379095"/>
                <a:gd name="connsiteX22" fmla="*/ 1885950 w 1929765"/>
                <a:gd name="connsiteY22" fmla="*/ 198121 h 379095"/>
                <a:gd name="connsiteX23" fmla="*/ 1866900 w 1929765"/>
                <a:gd name="connsiteY23" fmla="*/ 182880 h 379095"/>
                <a:gd name="connsiteX24" fmla="*/ 1842135 w 1929765"/>
                <a:gd name="connsiteY24" fmla="*/ 154306 h 379095"/>
                <a:gd name="connsiteX25" fmla="*/ 1832610 w 1929765"/>
                <a:gd name="connsiteY25" fmla="*/ 142875 h 379095"/>
                <a:gd name="connsiteX26" fmla="*/ 1813560 w 1929765"/>
                <a:gd name="connsiteY26" fmla="*/ 120015 h 379095"/>
                <a:gd name="connsiteX27" fmla="*/ 1786890 w 1929765"/>
                <a:gd name="connsiteY27" fmla="*/ 118110 h 379095"/>
                <a:gd name="connsiteX28" fmla="*/ 1756410 w 1929765"/>
                <a:gd name="connsiteY28" fmla="*/ 121920 h 379095"/>
                <a:gd name="connsiteX29" fmla="*/ 1731645 w 1929765"/>
                <a:gd name="connsiteY29" fmla="*/ 121920 h 379095"/>
                <a:gd name="connsiteX30" fmla="*/ 49530 w 1929765"/>
                <a:gd name="connsiteY30" fmla="*/ 0 h 379095"/>
                <a:gd name="connsiteX0" fmla="*/ 49530 w 1929765"/>
                <a:gd name="connsiteY0" fmla="*/ 0 h 379095"/>
                <a:gd name="connsiteX1" fmla="*/ 15240 w 1929765"/>
                <a:gd name="connsiteY1" fmla="*/ 49531 h 379095"/>
                <a:gd name="connsiteX2" fmla="*/ 5715 w 1929765"/>
                <a:gd name="connsiteY2" fmla="*/ 97155 h 379095"/>
                <a:gd name="connsiteX3" fmla="*/ 1905 w 1929765"/>
                <a:gd name="connsiteY3" fmla="*/ 121921 h 379095"/>
                <a:gd name="connsiteX4" fmla="*/ 0 w 1929765"/>
                <a:gd name="connsiteY4" fmla="*/ 169545 h 379095"/>
                <a:gd name="connsiteX5" fmla="*/ 28575 w 1929765"/>
                <a:gd name="connsiteY5" fmla="*/ 209550 h 379095"/>
                <a:gd name="connsiteX6" fmla="*/ 24765 w 1929765"/>
                <a:gd name="connsiteY6" fmla="*/ 249556 h 379095"/>
                <a:gd name="connsiteX7" fmla="*/ 40005 w 1929765"/>
                <a:gd name="connsiteY7" fmla="*/ 268606 h 379095"/>
                <a:gd name="connsiteX8" fmla="*/ 28575 w 1929765"/>
                <a:gd name="connsiteY8" fmla="*/ 285750 h 379095"/>
                <a:gd name="connsiteX9" fmla="*/ 1716405 w 1929765"/>
                <a:gd name="connsiteY9" fmla="*/ 325756 h 379095"/>
                <a:gd name="connsiteX10" fmla="*/ 1739265 w 1929765"/>
                <a:gd name="connsiteY10" fmla="*/ 348615 h 379095"/>
                <a:gd name="connsiteX11" fmla="*/ 1756410 w 1929765"/>
                <a:gd name="connsiteY11" fmla="*/ 379095 h 379095"/>
                <a:gd name="connsiteX12" fmla="*/ 1783080 w 1929765"/>
                <a:gd name="connsiteY12" fmla="*/ 358140 h 379095"/>
                <a:gd name="connsiteX13" fmla="*/ 1805940 w 1929765"/>
                <a:gd name="connsiteY13" fmla="*/ 344806 h 379095"/>
                <a:gd name="connsiteX14" fmla="*/ 1838325 w 1929765"/>
                <a:gd name="connsiteY14" fmla="*/ 321946 h 379095"/>
                <a:gd name="connsiteX15" fmla="*/ 1851660 w 1929765"/>
                <a:gd name="connsiteY15" fmla="*/ 314325 h 379095"/>
                <a:gd name="connsiteX16" fmla="*/ 1872615 w 1929765"/>
                <a:gd name="connsiteY16" fmla="*/ 302896 h 379095"/>
                <a:gd name="connsiteX17" fmla="*/ 1903095 w 1929765"/>
                <a:gd name="connsiteY17" fmla="*/ 278130 h 379095"/>
                <a:gd name="connsiteX18" fmla="*/ 1916430 w 1929765"/>
                <a:gd name="connsiteY18" fmla="*/ 264796 h 379095"/>
                <a:gd name="connsiteX19" fmla="*/ 1929765 w 1929765"/>
                <a:gd name="connsiteY19" fmla="*/ 260985 h 379095"/>
                <a:gd name="connsiteX20" fmla="*/ 1918335 w 1929765"/>
                <a:gd name="connsiteY20" fmla="*/ 241936 h 379095"/>
                <a:gd name="connsiteX21" fmla="*/ 1906905 w 1929765"/>
                <a:gd name="connsiteY21" fmla="*/ 228600 h 379095"/>
                <a:gd name="connsiteX22" fmla="*/ 1885950 w 1929765"/>
                <a:gd name="connsiteY22" fmla="*/ 198121 h 379095"/>
                <a:gd name="connsiteX23" fmla="*/ 1866900 w 1929765"/>
                <a:gd name="connsiteY23" fmla="*/ 182880 h 379095"/>
                <a:gd name="connsiteX24" fmla="*/ 1842135 w 1929765"/>
                <a:gd name="connsiteY24" fmla="*/ 154306 h 379095"/>
                <a:gd name="connsiteX25" fmla="*/ 1832610 w 1929765"/>
                <a:gd name="connsiteY25" fmla="*/ 142875 h 379095"/>
                <a:gd name="connsiteX26" fmla="*/ 1813560 w 1929765"/>
                <a:gd name="connsiteY26" fmla="*/ 120015 h 379095"/>
                <a:gd name="connsiteX27" fmla="*/ 1786890 w 1929765"/>
                <a:gd name="connsiteY27" fmla="*/ 118110 h 379095"/>
                <a:gd name="connsiteX28" fmla="*/ 1756410 w 1929765"/>
                <a:gd name="connsiteY28" fmla="*/ 121920 h 379095"/>
                <a:gd name="connsiteX29" fmla="*/ 1731645 w 1929765"/>
                <a:gd name="connsiteY29" fmla="*/ 121920 h 379095"/>
                <a:gd name="connsiteX30" fmla="*/ 49530 w 1929765"/>
                <a:gd name="connsiteY30" fmla="*/ 0 h 379095"/>
                <a:gd name="connsiteX0" fmla="*/ 49530 w 1929765"/>
                <a:gd name="connsiteY0" fmla="*/ 0 h 379095"/>
                <a:gd name="connsiteX1" fmla="*/ 15240 w 1929765"/>
                <a:gd name="connsiteY1" fmla="*/ 49531 h 379095"/>
                <a:gd name="connsiteX2" fmla="*/ 5715 w 1929765"/>
                <a:gd name="connsiteY2" fmla="*/ 97155 h 379095"/>
                <a:gd name="connsiteX3" fmla="*/ 1905 w 1929765"/>
                <a:gd name="connsiteY3" fmla="*/ 121921 h 379095"/>
                <a:gd name="connsiteX4" fmla="*/ 0 w 1929765"/>
                <a:gd name="connsiteY4" fmla="*/ 169545 h 379095"/>
                <a:gd name="connsiteX5" fmla="*/ 28575 w 1929765"/>
                <a:gd name="connsiteY5" fmla="*/ 209550 h 379095"/>
                <a:gd name="connsiteX6" fmla="*/ 24765 w 1929765"/>
                <a:gd name="connsiteY6" fmla="*/ 249556 h 379095"/>
                <a:gd name="connsiteX7" fmla="*/ 40005 w 1929765"/>
                <a:gd name="connsiteY7" fmla="*/ 268606 h 379095"/>
                <a:gd name="connsiteX8" fmla="*/ 28575 w 1929765"/>
                <a:gd name="connsiteY8" fmla="*/ 285750 h 379095"/>
                <a:gd name="connsiteX9" fmla="*/ 40005 w 1929765"/>
                <a:gd name="connsiteY9" fmla="*/ 316231 h 379095"/>
                <a:gd name="connsiteX10" fmla="*/ 1739265 w 1929765"/>
                <a:gd name="connsiteY10" fmla="*/ 348615 h 379095"/>
                <a:gd name="connsiteX11" fmla="*/ 1756410 w 1929765"/>
                <a:gd name="connsiteY11" fmla="*/ 379095 h 379095"/>
                <a:gd name="connsiteX12" fmla="*/ 1783080 w 1929765"/>
                <a:gd name="connsiteY12" fmla="*/ 358140 h 379095"/>
                <a:gd name="connsiteX13" fmla="*/ 1805940 w 1929765"/>
                <a:gd name="connsiteY13" fmla="*/ 344806 h 379095"/>
                <a:gd name="connsiteX14" fmla="*/ 1838325 w 1929765"/>
                <a:gd name="connsiteY14" fmla="*/ 321946 h 379095"/>
                <a:gd name="connsiteX15" fmla="*/ 1851660 w 1929765"/>
                <a:gd name="connsiteY15" fmla="*/ 314325 h 379095"/>
                <a:gd name="connsiteX16" fmla="*/ 1872615 w 1929765"/>
                <a:gd name="connsiteY16" fmla="*/ 302896 h 379095"/>
                <a:gd name="connsiteX17" fmla="*/ 1903095 w 1929765"/>
                <a:gd name="connsiteY17" fmla="*/ 278130 h 379095"/>
                <a:gd name="connsiteX18" fmla="*/ 1916430 w 1929765"/>
                <a:gd name="connsiteY18" fmla="*/ 264796 h 379095"/>
                <a:gd name="connsiteX19" fmla="*/ 1929765 w 1929765"/>
                <a:gd name="connsiteY19" fmla="*/ 260985 h 379095"/>
                <a:gd name="connsiteX20" fmla="*/ 1918335 w 1929765"/>
                <a:gd name="connsiteY20" fmla="*/ 241936 h 379095"/>
                <a:gd name="connsiteX21" fmla="*/ 1906905 w 1929765"/>
                <a:gd name="connsiteY21" fmla="*/ 228600 h 379095"/>
                <a:gd name="connsiteX22" fmla="*/ 1885950 w 1929765"/>
                <a:gd name="connsiteY22" fmla="*/ 198121 h 379095"/>
                <a:gd name="connsiteX23" fmla="*/ 1866900 w 1929765"/>
                <a:gd name="connsiteY23" fmla="*/ 182880 h 379095"/>
                <a:gd name="connsiteX24" fmla="*/ 1842135 w 1929765"/>
                <a:gd name="connsiteY24" fmla="*/ 154306 h 379095"/>
                <a:gd name="connsiteX25" fmla="*/ 1832610 w 1929765"/>
                <a:gd name="connsiteY25" fmla="*/ 142875 h 379095"/>
                <a:gd name="connsiteX26" fmla="*/ 1813560 w 1929765"/>
                <a:gd name="connsiteY26" fmla="*/ 120015 h 379095"/>
                <a:gd name="connsiteX27" fmla="*/ 1786890 w 1929765"/>
                <a:gd name="connsiteY27" fmla="*/ 118110 h 379095"/>
                <a:gd name="connsiteX28" fmla="*/ 1756410 w 1929765"/>
                <a:gd name="connsiteY28" fmla="*/ 121920 h 379095"/>
                <a:gd name="connsiteX29" fmla="*/ 1731645 w 1929765"/>
                <a:gd name="connsiteY29" fmla="*/ 121920 h 379095"/>
                <a:gd name="connsiteX30" fmla="*/ 49530 w 1929765"/>
                <a:gd name="connsiteY30" fmla="*/ 0 h 379095"/>
                <a:gd name="connsiteX0" fmla="*/ 49530 w 1929765"/>
                <a:gd name="connsiteY0" fmla="*/ 0 h 379095"/>
                <a:gd name="connsiteX1" fmla="*/ 15240 w 1929765"/>
                <a:gd name="connsiteY1" fmla="*/ 49531 h 379095"/>
                <a:gd name="connsiteX2" fmla="*/ 5715 w 1929765"/>
                <a:gd name="connsiteY2" fmla="*/ 97155 h 379095"/>
                <a:gd name="connsiteX3" fmla="*/ 1905 w 1929765"/>
                <a:gd name="connsiteY3" fmla="*/ 121921 h 379095"/>
                <a:gd name="connsiteX4" fmla="*/ 0 w 1929765"/>
                <a:gd name="connsiteY4" fmla="*/ 169545 h 379095"/>
                <a:gd name="connsiteX5" fmla="*/ 28575 w 1929765"/>
                <a:gd name="connsiteY5" fmla="*/ 209550 h 379095"/>
                <a:gd name="connsiteX6" fmla="*/ 24765 w 1929765"/>
                <a:gd name="connsiteY6" fmla="*/ 249556 h 379095"/>
                <a:gd name="connsiteX7" fmla="*/ 40005 w 1929765"/>
                <a:gd name="connsiteY7" fmla="*/ 268606 h 379095"/>
                <a:gd name="connsiteX8" fmla="*/ 28575 w 1929765"/>
                <a:gd name="connsiteY8" fmla="*/ 285750 h 379095"/>
                <a:gd name="connsiteX9" fmla="*/ 40005 w 1929765"/>
                <a:gd name="connsiteY9" fmla="*/ 316231 h 379095"/>
                <a:gd name="connsiteX10" fmla="*/ 28575 w 1929765"/>
                <a:gd name="connsiteY10" fmla="*/ 352425 h 379095"/>
                <a:gd name="connsiteX11" fmla="*/ 1756410 w 1929765"/>
                <a:gd name="connsiteY11" fmla="*/ 379095 h 379095"/>
                <a:gd name="connsiteX12" fmla="*/ 1783080 w 1929765"/>
                <a:gd name="connsiteY12" fmla="*/ 358140 h 379095"/>
                <a:gd name="connsiteX13" fmla="*/ 1805940 w 1929765"/>
                <a:gd name="connsiteY13" fmla="*/ 344806 h 379095"/>
                <a:gd name="connsiteX14" fmla="*/ 1838325 w 1929765"/>
                <a:gd name="connsiteY14" fmla="*/ 321946 h 379095"/>
                <a:gd name="connsiteX15" fmla="*/ 1851660 w 1929765"/>
                <a:gd name="connsiteY15" fmla="*/ 314325 h 379095"/>
                <a:gd name="connsiteX16" fmla="*/ 1872615 w 1929765"/>
                <a:gd name="connsiteY16" fmla="*/ 302896 h 379095"/>
                <a:gd name="connsiteX17" fmla="*/ 1903095 w 1929765"/>
                <a:gd name="connsiteY17" fmla="*/ 278130 h 379095"/>
                <a:gd name="connsiteX18" fmla="*/ 1916430 w 1929765"/>
                <a:gd name="connsiteY18" fmla="*/ 264796 h 379095"/>
                <a:gd name="connsiteX19" fmla="*/ 1929765 w 1929765"/>
                <a:gd name="connsiteY19" fmla="*/ 260985 h 379095"/>
                <a:gd name="connsiteX20" fmla="*/ 1918335 w 1929765"/>
                <a:gd name="connsiteY20" fmla="*/ 241936 h 379095"/>
                <a:gd name="connsiteX21" fmla="*/ 1906905 w 1929765"/>
                <a:gd name="connsiteY21" fmla="*/ 228600 h 379095"/>
                <a:gd name="connsiteX22" fmla="*/ 1885950 w 1929765"/>
                <a:gd name="connsiteY22" fmla="*/ 198121 h 379095"/>
                <a:gd name="connsiteX23" fmla="*/ 1866900 w 1929765"/>
                <a:gd name="connsiteY23" fmla="*/ 182880 h 379095"/>
                <a:gd name="connsiteX24" fmla="*/ 1842135 w 1929765"/>
                <a:gd name="connsiteY24" fmla="*/ 154306 h 379095"/>
                <a:gd name="connsiteX25" fmla="*/ 1832610 w 1929765"/>
                <a:gd name="connsiteY25" fmla="*/ 142875 h 379095"/>
                <a:gd name="connsiteX26" fmla="*/ 1813560 w 1929765"/>
                <a:gd name="connsiteY26" fmla="*/ 120015 h 379095"/>
                <a:gd name="connsiteX27" fmla="*/ 1786890 w 1929765"/>
                <a:gd name="connsiteY27" fmla="*/ 118110 h 379095"/>
                <a:gd name="connsiteX28" fmla="*/ 1756410 w 1929765"/>
                <a:gd name="connsiteY28" fmla="*/ 121920 h 379095"/>
                <a:gd name="connsiteX29" fmla="*/ 1731645 w 1929765"/>
                <a:gd name="connsiteY29" fmla="*/ 121920 h 379095"/>
                <a:gd name="connsiteX30" fmla="*/ 49530 w 1929765"/>
                <a:gd name="connsiteY30" fmla="*/ 0 h 379095"/>
                <a:gd name="connsiteX0" fmla="*/ 49530 w 1929765"/>
                <a:gd name="connsiteY0" fmla="*/ 0 h 369570"/>
                <a:gd name="connsiteX1" fmla="*/ 15240 w 1929765"/>
                <a:gd name="connsiteY1" fmla="*/ 49531 h 369570"/>
                <a:gd name="connsiteX2" fmla="*/ 5715 w 1929765"/>
                <a:gd name="connsiteY2" fmla="*/ 97155 h 369570"/>
                <a:gd name="connsiteX3" fmla="*/ 1905 w 1929765"/>
                <a:gd name="connsiteY3" fmla="*/ 121921 h 369570"/>
                <a:gd name="connsiteX4" fmla="*/ 0 w 1929765"/>
                <a:gd name="connsiteY4" fmla="*/ 169545 h 369570"/>
                <a:gd name="connsiteX5" fmla="*/ 28575 w 1929765"/>
                <a:gd name="connsiteY5" fmla="*/ 209550 h 369570"/>
                <a:gd name="connsiteX6" fmla="*/ 24765 w 1929765"/>
                <a:gd name="connsiteY6" fmla="*/ 249556 h 369570"/>
                <a:gd name="connsiteX7" fmla="*/ 40005 w 1929765"/>
                <a:gd name="connsiteY7" fmla="*/ 268606 h 369570"/>
                <a:gd name="connsiteX8" fmla="*/ 28575 w 1929765"/>
                <a:gd name="connsiteY8" fmla="*/ 285750 h 369570"/>
                <a:gd name="connsiteX9" fmla="*/ 40005 w 1929765"/>
                <a:gd name="connsiteY9" fmla="*/ 316231 h 369570"/>
                <a:gd name="connsiteX10" fmla="*/ 28575 w 1929765"/>
                <a:gd name="connsiteY10" fmla="*/ 352425 h 369570"/>
                <a:gd name="connsiteX11" fmla="*/ 41910 w 1929765"/>
                <a:gd name="connsiteY11" fmla="*/ 369570 h 369570"/>
                <a:gd name="connsiteX12" fmla="*/ 1783080 w 1929765"/>
                <a:gd name="connsiteY12" fmla="*/ 358140 h 369570"/>
                <a:gd name="connsiteX13" fmla="*/ 1805940 w 1929765"/>
                <a:gd name="connsiteY13" fmla="*/ 344806 h 369570"/>
                <a:gd name="connsiteX14" fmla="*/ 1838325 w 1929765"/>
                <a:gd name="connsiteY14" fmla="*/ 321946 h 369570"/>
                <a:gd name="connsiteX15" fmla="*/ 1851660 w 1929765"/>
                <a:gd name="connsiteY15" fmla="*/ 314325 h 369570"/>
                <a:gd name="connsiteX16" fmla="*/ 1872615 w 1929765"/>
                <a:gd name="connsiteY16" fmla="*/ 302896 h 369570"/>
                <a:gd name="connsiteX17" fmla="*/ 1903095 w 1929765"/>
                <a:gd name="connsiteY17" fmla="*/ 278130 h 369570"/>
                <a:gd name="connsiteX18" fmla="*/ 1916430 w 1929765"/>
                <a:gd name="connsiteY18" fmla="*/ 264796 h 369570"/>
                <a:gd name="connsiteX19" fmla="*/ 1929765 w 1929765"/>
                <a:gd name="connsiteY19" fmla="*/ 260985 h 369570"/>
                <a:gd name="connsiteX20" fmla="*/ 1918335 w 1929765"/>
                <a:gd name="connsiteY20" fmla="*/ 241936 h 369570"/>
                <a:gd name="connsiteX21" fmla="*/ 1906905 w 1929765"/>
                <a:gd name="connsiteY21" fmla="*/ 228600 h 369570"/>
                <a:gd name="connsiteX22" fmla="*/ 1885950 w 1929765"/>
                <a:gd name="connsiteY22" fmla="*/ 198121 h 369570"/>
                <a:gd name="connsiteX23" fmla="*/ 1866900 w 1929765"/>
                <a:gd name="connsiteY23" fmla="*/ 182880 h 369570"/>
                <a:gd name="connsiteX24" fmla="*/ 1842135 w 1929765"/>
                <a:gd name="connsiteY24" fmla="*/ 154306 h 369570"/>
                <a:gd name="connsiteX25" fmla="*/ 1832610 w 1929765"/>
                <a:gd name="connsiteY25" fmla="*/ 142875 h 369570"/>
                <a:gd name="connsiteX26" fmla="*/ 1813560 w 1929765"/>
                <a:gd name="connsiteY26" fmla="*/ 120015 h 369570"/>
                <a:gd name="connsiteX27" fmla="*/ 1786890 w 1929765"/>
                <a:gd name="connsiteY27" fmla="*/ 118110 h 369570"/>
                <a:gd name="connsiteX28" fmla="*/ 1756410 w 1929765"/>
                <a:gd name="connsiteY28" fmla="*/ 121920 h 369570"/>
                <a:gd name="connsiteX29" fmla="*/ 1731645 w 1929765"/>
                <a:gd name="connsiteY29" fmla="*/ 121920 h 369570"/>
                <a:gd name="connsiteX30" fmla="*/ 49530 w 1929765"/>
                <a:gd name="connsiteY30" fmla="*/ 0 h 369570"/>
                <a:gd name="connsiteX0" fmla="*/ 49530 w 1929765"/>
                <a:gd name="connsiteY0" fmla="*/ 0 h 407670"/>
                <a:gd name="connsiteX1" fmla="*/ 15240 w 1929765"/>
                <a:gd name="connsiteY1" fmla="*/ 49531 h 407670"/>
                <a:gd name="connsiteX2" fmla="*/ 5715 w 1929765"/>
                <a:gd name="connsiteY2" fmla="*/ 97155 h 407670"/>
                <a:gd name="connsiteX3" fmla="*/ 1905 w 1929765"/>
                <a:gd name="connsiteY3" fmla="*/ 121921 h 407670"/>
                <a:gd name="connsiteX4" fmla="*/ 0 w 1929765"/>
                <a:gd name="connsiteY4" fmla="*/ 169545 h 407670"/>
                <a:gd name="connsiteX5" fmla="*/ 28575 w 1929765"/>
                <a:gd name="connsiteY5" fmla="*/ 209550 h 407670"/>
                <a:gd name="connsiteX6" fmla="*/ 24765 w 1929765"/>
                <a:gd name="connsiteY6" fmla="*/ 249556 h 407670"/>
                <a:gd name="connsiteX7" fmla="*/ 40005 w 1929765"/>
                <a:gd name="connsiteY7" fmla="*/ 268606 h 407670"/>
                <a:gd name="connsiteX8" fmla="*/ 28575 w 1929765"/>
                <a:gd name="connsiteY8" fmla="*/ 285750 h 407670"/>
                <a:gd name="connsiteX9" fmla="*/ 40005 w 1929765"/>
                <a:gd name="connsiteY9" fmla="*/ 316231 h 407670"/>
                <a:gd name="connsiteX10" fmla="*/ 28575 w 1929765"/>
                <a:gd name="connsiteY10" fmla="*/ 352425 h 407670"/>
                <a:gd name="connsiteX11" fmla="*/ 41910 w 1929765"/>
                <a:gd name="connsiteY11" fmla="*/ 369570 h 407670"/>
                <a:gd name="connsiteX12" fmla="*/ 22860 w 1929765"/>
                <a:gd name="connsiteY12" fmla="*/ 407670 h 407670"/>
                <a:gd name="connsiteX13" fmla="*/ 1805940 w 1929765"/>
                <a:gd name="connsiteY13" fmla="*/ 344806 h 407670"/>
                <a:gd name="connsiteX14" fmla="*/ 1838325 w 1929765"/>
                <a:gd name="connsiteY14" fmla="*/ 321946 h 407670"/>
                <a:gd name="connsiteX15" fmla="*/ 1851660 w 1929765"/>
                <a:gd name="connsiteY15" fmla="*/ 314325 h 407670"/>
                <a:gd name="connsiteX16" fmla="*/ 1872615 w 1929765"/>
                <a:gd name="connsiteY16" fmla="*/ 302896 h 407670"/>
                <a:gd name="connsiteX17" fmla="*/ 1903095 w 1929765"/>
                <a:gd name="connsiteY17" fmla="*/ 278130 h 407670"/>
                <a:gd name="connsiteX18" fmla="*/ 1916430 w 1929765"/>
                <a:gd name="connsiteY18" fmla="*/ 264796 h 407670"/>
                <a:gd name="connsiteX19" fmla="*/ 1929765 w 1929765"/>
                <a:gd name="connsiteY19" fmla="*/ 260985 h 407670"/>
                <a:gd name="connsiteX20" fmla="*/ 1918335 w 1929765"/>
                <a:gd name="connsiteY20" fmla="*/ 241936 h 407670"/>
                <a:gd name="connsiteX21" fmla="*/ 1906905 w 1929765"/>
                <a:gd name="connsiteY21" fmla="*/ 228600 h 407670"/>
                <a:gd name="connsiteX22" fmla="*/ 1885950 w 1929765"/>
                <a:gd name="connsiteY22" fmla="*/ 198121 h 407670"/>
                <a:gd name="connsiteX23" fmla="*/ 1866900 w 1929765"/>
                <a:gd name="connsiteY23" fmla="*/ 182880 h 407670"/>
                <a:gd name="connsiteX24" fmla="*/ 1842135 w 1929765"/>
                <a:gd name="connsiteY24" fmla="*/ 154306 h 407670"/>
                <a:gd name="connsiteX25" fmla="*/ 1832610 w 1929765"/>
                <a:gd name="connsiteY25" fmla="*/ 142875 h 407670"/>
                <a:gd name="connsiteX26" fmla="*/ 1813560 w 1929765"/>
                <a:gd name="connsiteY26" fmla="*/ 120015 h 407670"/>
                <a:gd name="connsiteX27" fmla="*/ 1786890 w 1929765"/>
                <a:gd name="connsiteY27" fmla="*/ 118110 h 407670"/>
                <a:gd name="connsiteX28" fmla="*/ 1756410 w 1929765"/>
                <a:gd name="connsiteY28" fmla="*/ 121920 h 407670"/>
                <a:gd name="connsiteX29" fmla="*/ 1731645 w 1929765"/>
                <a:gd name="connsiteY29" fmla="*/ 121920 h 407670"/>
                <a:gd name="connsiteX30" fmla="*/ 49530 w 1929765"/>
                <a:gd name="connsiteY30" fmla="*/ 0 h 407670"/>
                <a:gd name="connsiteX0" fmla="*/ 57150 w 1937385"/>
                <a:gd name="connsiteY0" fmla="*/ 0 h 451486"/>
                <a:gd name="connsiteX1" fmla="*/ 22860 w 1937385"/>
                <a:gd name="connsiteY1" fmla="*/ 49531 h 451486"/>
                <a:gd name="connsiteX2" fmla="*/ 13335 w 1937385"/>
                <a:gd name="connsiteY2" fmla="*/ 97155 h 451486"/>
                <a:gd name="connsiteX3" fmla="*/ 9525 w 1937385"/>
                <a:gd name="connsiteY3" fmla="*/ 121921 h 451486"/>
                <a:gd name="connsiteX4" fmla="*/ 7620 w 1937385"/>
                <a:gd name="connsiteY4" fmla="*/ 169545 h 451486"/>
                <a:gd name="connsiteX5" fmla="*/ 36195 w 1937385"/>
                <a:gd name="connsiteY5" fmla="*/ 209550 h 451486"/>
                <a:gd name="connsiteX6" fmla="*/ 32385 w 1937385"/>
                <a:gd name="connsiteY6" fmla="*/ 249556 h 451486"/>
                <a:gd name="connsiteX7" fmla="*/ 47625 w 1937385"/>
                <a:gd name="connsiteY7" fmla="*/ 268606 h 451486"/>
                <a:gd name="connsiteX8" fmla="*/ 36195 w 1937385"/>
                <a:gd name="connsiteY8" fmla="*/ 285750 h 451486"/>
                <a:gd name="connsiteX9" fmla="*/ 47625 w 1937385"/>
                <a:gd name="connsiteY9" fmla="*/ 316231 h 451486"/>
                <a:gd name="connsiteX10" fmla="*/ 36195 w 1937385"/>
                <a:gd name="connsiteY10" fmla="*/ 352425 h 451486"/>
                <a:gd name="connsiteX11" fmla="*/ 49530 w 1937385"/>
                <a:gd name="connsiteY11" fmla="*/ 369570 h 451486"/>
                <a:gd name="connsiteX12" fmla="*/ 30480 w 1937385"/>
                <a:gd name="connsiteY12" fmla="*/ 407670 h 451486"/>
                <a:gd name="connsiteX13" fmla="*/ 0 w 1937385"/>
                <a:gd name="connsiteY13" fmla="*/ 451486 h 451486"/>
                <a:gd name="connsiteX14" fmla="*/ 1845945 w 1937385"/>
                <a:gd name="connsiteY14" fmla="*/ 321946 h 451486"/>
                <a:gd name="connsiteX15" fmla="*/ 1859280 w 1937385"/>
                <a:gd name="connsiteY15" fmla="*/ 314325 h 451486"/>
                <a:gd name="connsiteX16" fmla="*/ 1880235 w 1937385"/>
                <a:gd name="connsiteY16" fmla="*/ 302896 h 451486"/>
                <a:gd name="connsiteX17" fmla="*/ 1910715 w 1937385"/>
                <a:gd name="connsiteY17" fmla="*/ 278130 h 451486"/>
                <a:gd name="connsiteX18" fmla="*/ 1924050 w 1937385"/>
                <a:gd name="connsiteY18" fmla="*/ 264796 h 451486"/>
                <a:gd name="connsiteX19" fmla="*/ 1937385 w 1937385"/>
                <a:gd name="connsiteY19" fmla="*/ 260985 h 451486"/>
                <a:gd name="connsiteX20" fmla="*/ 1925955 w 1937385"/>
                <a:gd name="connsiteY20" fmla="*/ 241936 h 451486"/>
                <a:gd name="connsiteX21" fmla="*/ 1914525 w 1937385"/>
                <a:gd name="connsiteY21" fmla="*/ 228600 h 451486"/>
                <a:gd name="connsiteX22" fmla="*/ 1893570 w 1937385"/>
                <a:gd name="connsiteY22" fmla="*/ 198121 h 451486"/>
                <a:gd name="connsiteX23" fmla="*/ 1874520 w 1937385"/>
                <a:gd name="connsiteY23" fmla="*/ 182880 h 451486"/>
                <a:gd name="connsiteX24" fmla="*/ 1849755 w 1937385"/>
                <a:gd name="connsiteY24" fmla="*/ 154306 h 451486"/>
                <a:gd name="connsiteX25" fmla="*/ 1840230 w 1937385"/>
                <a:gd name="connsiteY25" fmla="*/ 142875 h 451486"/>
                <a:gd name="connsiteX26" fmla="*/ 1821180 w 1937385"/>
                <a:gd name="connsiteY26" fmla="*/ 120015 h 451486"/>
                <a:gd name="connsiteX27" fmla="*/ 1794510 w 1937385"/>
                <a:gd name="connsiteY27" fmla="*/ 118110 h 451486"/>
                <a:gd name="connsiteX28" fmla="*/ 1764030 w 1937385"/>
                <a:gd name="connsiteY28" fmla="*/ 121920 h 451486"/>
                <a:gd name="connsiteX29" fmla="*/ 1739265 w 1937385"/>
                <a:gd name="connsiteY29" fmla="*/ 121920 h 451486"/>
                <a:gd name="connsiteX30" fmla="*/ 57150 w 1937385"/>
                <a:gd name="connsiteY30" fmla="*/ 0 h 451486"/>
                <a:gd name="connsiteX0" fmla="*/ 57150 w 1937385"/>
                <a:gd name="connsiteY0" fmla="*/ 0 h 493396"/>
                <a:gd name="connsiteX1" fmla="*/ 22860 w 1937385"/>
                <a:gd name="connsiteY1" fmla="*/ 49531 h 493396"/>
                <a:gd name="connsiteX2" fmla="*/ 13335 w 1937385"/>
                <a:gd name="connsiteY2" fmla="*/ 97155 h 493396"/>
                <a:gd name="connsiteX3" fmla="*/ 9525 w 1937385"/>
                <a:gd name="connsiteY3" fmla="*/ 121921 h 493396"/>
                <a:gd name="connsiteX4" fmla="*/ 7620 w 1937385"/>
                <a:gd name="connsiteY4" fmla="*/ 169545 h 493396"/>
                <a:gd name="connsiteX5" fmla="*/ 36195 w 1937385"/>
                <a:gd name="connsiteY5" fmla="*/ 209550 h 493396"/>
                <a:gd name="connsiteX6" fmla="*/ 32385 w 1937385"/>
                <a:gd name="connsiteY6" fmla="*/ 249556 h 493396"/>
                <a:gd name="connsiteX7" fmla="*/ 47625 w 1937385"/>
                <a:gd name="connsiteY7" fmla="*/ 268606 h 493396"/>
                <a:gd name="connsiteX8" fmla="*/ 36195 w 1937385"/>
                <a:gd name="connsiteY8" fmla="*/ 285750 h 493396"/>
                <a:gd name="connsiteX9" fmla="*/ 47625 w 1937385"/>
                <a:gd name="connsiteY9" fmla="*/ 316231 h 493396"/>
                <a:gd name="connsiteX10" fmla="*/ 36195 w 1937385"/>
                <a:gd name="connsiteY10" fmla="*/ 352425 h 493396"/>
                <a:gd name="connsiteX11" fmla="*/ 49530 w 1937385"/>
                <a:gd name="connsiteY11" fmla="*/ 369570 h 493396"/>
                <a:gd name="connsiteX12" fmla="*/ 30480 w 1937385"/>
                <a:gd name="connsiteY12" fmla="*/ 407670 h 493396"/>
                <a:gd name="connsiteX13" fmla="*/ 0 w 1937385"/>
                <a:gd name="connsiteY13" fmla="*/ 451486 h 493396"/>
                <a:gd name="connsiteX14" fmla="*/ 9525 w 1937385"/>
                <a:gd name="connsiteY14" fmla="*/ 493396 h 493396"/>
                <a:gd name="connsiteX15" fmla="*/ 1859280 w 1937385"/>
                <a:gd name="connsiteY15" fmla="*/ 314325 h 493396"/>
                <a:gd name="connsiteX16" fmla="*/ 1880235 w 1937385"/>
                <a:gd name="connsiteY16" fmla="*/ 302896 h 493396"/>
                <a:gd name="connsiteX17" fmla="*/ 1910715 w 1937385"/>
                <a:gd name="connsiteY17" fmla="*/ 278130 h 493396"/>
                <a:gd name="connsiteX18" fmla="*/ 1924050 w 1937385"/>
                <a:gd name="connsiteY18" fmla="*/ 264796 h 493396"/>
                <a:gd name="connsiteX19" fmla="*/ 1937385 w 1937385"/>
                <a:gd name="connsiteY19" fmla="*/ 260985 h 493396"/>
                <a:gd name="connsiteX20" fmla="*/ 1925955 w 1937385"/>
                <a:gd name="connsiteY20" fmla="*/ 241936 h 493396"/>
                <a:gd name="connsiteX21" fmla="*/ 1914525 w 1937385"/>
                <a:gd name="connsiteY21" fmla="*/ 228600 h 493396"/>
                <a:gd name="connsiteX22" fmla="*/ 1893570 w 1937385"/>
                <a:gd name="connsiteY22" fmla="*/ 198121 h 493396"/>
                <a:gd name="connsiteX23" fmla="*/ 1874520 w 1937385"/>
                <a:gd name="connsiteY23" fmla="*/ 182880 h 493396"/>
                <a:gd name="connsiteX24" fmla="*/ 1849755 w 1937385"/>
                <a:gd name="connsiteY24" fmla="*/ 154306 h 493396"/>
                <a:gd name="connsiteX25" fmla="*/ 1840230 w 1937385"/>
                <a:gd name="connsiteY25" fmla="*/ 142875 h 493396"/>
                <a:gd name="connsiteX26" fmla="*/ 1821180 w 1937385"/>
                <a:gd name="connsiteY26" fmla="*/ 120015 h 493396"/>
                <a:gd name="connsiteX27" fmla="*/ 1794510 w 1937385"/>
                <a:gd name="connsiteY27" fmla="*/ 118110 h 493396"/>
                <a:gd name="connsiteX28" fmla="*/ 1764030 w 1937385"/>
                <a:gd name="connsiteY28" fmla="*/ 121920 h 493396"/>
                <a:gd name="connsiteX29" fmla="*/ 1739265 w 1937385"/>
                <a:gd name="connsiteY29" fmla="*/ 121920 h 493396"/>
                <a:gd name="connsiteX30" fmla="*/ 57150 w 1937385"/>
                <a:gd name="connsiteY30" fmla="*/ 0 h 493396"/>
                <a:gd name="connsiteX0" fmla="*/ 68580 w 1948815"/>
                <a:gd name="connsiteY0" fmla="*/ 0 h 495300"/>
                <a:gd name="connsiteX1" fmla="*/ 34290 w 1948815"/>
                <a:gd name="connsiteY1" fmla="*/ 49531 h 495300"/>
                <a:gd name="connsiteX2" fmla="*/ 24765 w 1948815"/>
                <a:gd name="connsiteY2" fmla="*/ 97155 h 495300"/>
                <a:gd name="connsiteX3" fmla="*/ 20955 w 1948815"/>
                <a:gd name="connsiteY3" fmla="*/ 121921 h 495300"/>
                <a:gd name="connsiteX4" fmla="*/ 19050 w 1948815"/>
                <a:gd name="connsiteY4" fmla="*/ 169545 h 495300"/>
                <a:gd name="connsiteX5" fmla="*/ 47625 w 1948815"/>
                <a:gd name="connsiteY5" fmla="*/ 209550 h 495300"/>
                <a:gd name="connsiteX6" fmla="*/ 43815 w 1948815"/>
                <a:gd name="connsiteY6" fmla="*/ 249556 h 495300"/>
                <a:gd name="connsiteX7" fmla="*/ 59055 w 1948815"/>
                <a:gd name="connsiteY7" fmla="*/ 268606 h 495300"/>
                <a:gd name="connsiteX8" fmla="*/ 47625 w 1948815"/>
                <a:gd name="connsiteY8" fmla="*/ 285750 h 495300"/>
                <a:gd name="connsiteX9" fmla="*/ 59055 w 1948815"/>
                <a:gd name="connsiteY9" fmla="*/ 316231 h 495300"/>
                <a:gd name="connsiteX10" fmla="*/ 47625 w 1948815"/>
                <a:gd name="connsiteY10" fmla="*/ 352425 h 495300"/>
                <a:gd name="connsiteX11" fmla="*/ 60960 w 1948815"/>
                <a:gd name="connsiteY11" fmla="*/ 369570 h 495300"/>
                <a:gd name="connsiteX12" fmla="*/ 41910 w 1948815"/>
                <a:gd name="connsiteY12" fmla="*/ 407670 h 495300"/>
                <a:gd name="connsiteX13" fmla="*/ 11430 w 1948815"/>
                <a:gd name="connsiteY13" fmla="*/ 451486 h 495300"/>
                <a:gd name="connsiteX14" fmla="*/ 20955 w 1948815"/>
                <a:gd name="connsiteY14" fmla="*/ 493396 h 495300"/>
                <a:gd name="connsiteX15" fmla="*/ 0 w 1948815"/>
                <a:gd name="connsiteY15" fmla="*/ 495300 h 495300"/>
                <a:gd name="connsiteX16" fmla="*/ 1891665 w 1948815"/>
                <a:gd name="connsiteY16" fmla="*/ 302896 h 495300"/>
                <a:gd name="connsiteX17" fmla="*/ 1922145 w 1948815"/>
                <a:gd name="connsiteY17" fmla="*/ 278130 h 495300"/>
                <a:gd name="connsiteX18" fmla="*/ 1935480 w 1948815"/>
                <a:gd name="connsiteY18" fmla="*/ 264796 h 495300"/>
                <a:gd name="connsiteX19" fmla="*/ 1948815 w 1948815"/>
                <a:gd name="connsiteY19" fmla="*/ 260985 h 495300"/>
                <a:gd name="connsiteX20" fmla="*/ 1937385 w 1948815"/>
                <a:gd name="connsiteY20" fmla="*/ 241936 h 495300"/>
                <a:gd name="connsiteX21" fmla="*/ 1925955 w 1948815"/>
                <a:gd name="connsiteY21" fmla="*/ 228600 h 495300"/>
                <a:gd name="connsiteX22" fmla="*/ 1905000 w 1948815"/>
                <a:gd name="connsiteY22" fmla="*/ 198121 h 495300"/>
                <a:gd name="connsiteX23" fmla="*/ 1885950 w 1948815"/>
                <a:gd name="connsiteY23" fmla="*/ 182880 h 495300"/>
                <a:gd name="connsiteX24" fmla="*/ 1861185 w 1948815"/>
                <a:gd name="connsiteY24" fmla="*/ 154306 h 495300"/>
                <a:gd name="connsiteX25" fmla="*/ 1851660 w 1948815"/>
                <a:gd name="connsiteY25" fmla="*/ 142875 h 495300"/>
                <a:gd name="connsiteX26" fmla="*/ 1832610 w 1948815"/>
                <a:gd name="connsiteY26" fmla="*/ 120015 h 495300"/>
                <a:gd name="connsiteX27" fmla="*/ 1805940 w 1948815"/>
                <a:gd name="connsiteY27" fmla="*/ 118110 h 495300"/>
                <a:gd name="connsiteX28" fmla="*/ 1775460 w 1948815"/>
                <a:gd name="connsiteY28" fmla="*/ 121920 h 495300"/>
                <a:gd name="connsiteX29" fmla="*/ 1750695 w 1948815"/>
                <a:gd name="connsiteY29" fmla="*/ 121920 h 495300"/>
                <a:gd name="connsiteX30" fmla="*/ 68580 w 1948815"/>
                <a:gd name="connsiteY30" fmla="*/ 0 h 495300"/>
                <a:gd name="connsiteX0" fmla="*/ 68580 w 1948815"/>
                <a:gd name="connsiteY0" fmla="*/ 0 h 495300"/>
                <a:gd name="connsiteX1" fmla="*/ 34290 w 1948815"/>
                <a:gd name="connsiteY1" fmla="*/ 49531 h 495300"/>
                <a:gd name="connsiteX2" fmla="*/ 24765 w 1948815"/>
                <a:gd name="connsiteY2" fmla="*/ 97155 h 495300"/>
                <a:gd name="connsiteX3" fmla="*/ 20955 w 1948815"/>
                <a:gd name="connsiteY3" fmla="*/ 121921 h 495300"/>
                <a:gd name="connsiteX4" fmla="*/ 19050 w 1948815"/>
                <a:gd name="connsiteY4" fmla="*/ 169545 h 495300"/>
                <a:gd name="connsiteX5" fmla="*/ 47625 w 1948815"/>
                <a:gd name="connsiteY5" fmla="*/ 209550 h 495300"/>
                <a:gd name="connsiteX6" fmla="*/ 43815 w 1948815"/>
                <a:gd name="connsiteY6" fmla="*/ 249556 h 495300"/>
                <a:gd name="connsiteX7" fmla="*/ 59055 w 1948815"/>
                <a:gd name="connsiteY7" fmla="*/ 268606 h 495300"/>
                <a:gd name="connsiteX8" fmla="*/ 47625 w 1948815"/>
                <a:gd name="connsiteY8" fmla="*/ 285750 h 495300"/>
                <a:gd name="connsiteX9" fmla="*/ 59055 w 1948815"/>
                <a:gd name="connsiteY9" fmla="*/ 316231 h 495300"/>
                <a:gd name="connsiteX10" fmla="*/ 47625 w 1948815"/>
                <a:gd name="connsiteY10" fmla="*/ 352425 h 495300"/>
                <a:gd name="connsiteX11" fmla="*/ 60960 w 1948815"/>
                <a:gd name="connsiteY11" fmla="*/ 369570 h 495300"/>
                <a:gd name="connsiteX12" fmla="*/ 41910 w 1948815"/>
                <a:gd name="connsiteY12" fmla="*/ 407670 h 495300"/>
                <a:gd name="connsiteX13" fmla="*/ 11430 w 1948815"/>
                <a:gd name="connsiteY13" fmla="*/ 451486 h 495300"/>
                <a:gd name="connsiteX14" fmla="*/ 17145 w 1948815"/>
                <a:gd name="connsiteY14" fmla="*/ 481966 h 495300"/>
                <a:gd name="connsiteX15" fmla="*/ 0 w 1948815"/>
                <a:gd name="connsiteY15" fmla="*/ 495300 h 495300"/>
                <a:gd name="connsiteX16" fmla="*/ 1891665 w 1948815"/>
                <a:gd name="connsiteY16" fmla="*/ 302896 h 495300"/>
                <a:gd name="connsiteX17" fmla="*/ 1922145 w 1948815"/>
                <a:gd name="connsiteY17" fmla="*/ 278130 h 495300"/>
                <a:gd name="connsiteX18" fmla="*/ 1935480 w 1948815"/>
                <a:gd name="connsiteY18" fmla="*/ 264796 h 495300"/>
                <a:gd name="connsiteX19" fmla="*/ 1948815 w 1948815"/>
                <a:gd name="connsiteY19" fmla="*/ 260985 h 495300"/>
                <a:gd name="connsiteX20" fmla="*/ 1937385 w 1948815"/>
                <a:gd name="connsiteY20" fmla="*/ 241936 h 495300"/>
                <a:gd name="connsiteX21" fmla="*/ 1925955 w 1948815"/>
                <a:gd name="connsiteY21" fmla="*/ 228600 h 495300"/>
                <a:gd name="connsiteX22" fmla="*/ 1905000 w 1948815"/>
                <a:gd name="connsiteY22" fmla="*/ 198121 h 495300"/>
                <a:gd name="connsiteX23" fmla="*/ 1885950 w 1948815"/>
                <a:gd name="connsiteY23" fmla="*/ 182880 h 495300"/>
                <a:gd name="connsiteX24" fmla="*/ 1861185 w 1948815"/>
                <a:gd name="connsiteY24" fmla="*/ 154306 h 495300"/>
                <a:gd name="connsiteX25" fmla="*/ 1851660 w 1948815"/>
                <a:gd name="connsiteY25" fmla="*/ 142875 h 495300"/>
                <a:gd name="connsiteX26" fmla="*/ 1832610 w 1948815"/>
                <a:gd name="connsiteY26" fmla="*/ 120015 h 495300"/>
                <a:gd name="connsiteX27" fmla="*/ 1805940 w 1948815"/>
                <a:gd name="connsiteY27" fmla="*/ 118110 h 495300"/>
                <a:gd name="connsiteX28" fmla="*/ 1775460 w 1948815"/>
                <a:gd name="connsiteY28" fmla="*/ 121920 h 495300"/>
                <a:gd name="connsiteX29" fmla="*/ 1750695 w 1948815"/>
                <a:gd name="connsiteY29" fmla="*/ 121920 h 495300"/>
                <a:gd name="connsiteX30" fmla="*/ 68580 w 1948815"/>
                <a:gd name="connsiteY30" fmla="*/ 0 h 495300"/>
                <a:gd name="connsiteX0" fmla="*/ 87630 w 1967865"/>
                <a:gd name="connsiteY0" fmla="*/ 0 h 510541"/>
                <a:gd name="connsiteX1" fmla="*/ 53340 w 1967865"/>
                <a:gd name="connsiteY1" fmla="*/ 49531 h 510541"/>
                <a:gd name="connsiteX2" fmla="*/ 43815 w 1967865"/>
                <a:gd name="connsiteY2" fmla="*/ 97155 h 510541"/>
                <a:gd name="connsiteX3" fmla="*/ 40005 w 1967865"/>
                <a:gd name="connsiteY3" fmla="*/ 121921 h 510541"/>
                <a:gd name="connsiteX4" fmla="*/ 38100 w 1967865"/>
                <a:gd name="connsiteY4" fmla="*/ 169545 h 510541"/>
                <a:gd name="connsiteX5" fmla="*/ 66675 w 1967865"/>
                <a:gd name="connsiteY5" fmla="*/ 209550 h 510541"/>
                <a:gd name="connsiteX6" fmla="*/ 62865 w 1967865"/>
                <a:gd name="connsiteY6" fmla="*/ 249556 h 510541"/>
                <a:gd name="connsiteX7" fmla="*/ 78105 w 1967865"/>
                <a:gd name="connsiteY7" fmla="*/ 268606 h 510541"/>
                <a:gd name="connsiteX8" fmla="*/ 66675 w 1967865"/>
                <a:gd name="connsiteY8" fmla="*/ 285750 h 510541"/>
                <a:gd name="connsiteX9" fmla="*/ 78105 w 1967865"/>
                <a:gd name="connsiteY9" fmla="*/ 316231 h 510541"/>
                <a:gd name="connsiteX10" fmla="*/ 66675 w 1967865"/>
                <a:gd name="connsiteY10" fmla="*/ 352425 h 510541"/>
                <a:gd name="connsiteX11" fmla="*/ 80010 w 1967865"/>
                <a:gd name="connsiteY11" fmla="*/ 369570 h 510541"/>
                <a:gd name="connsiteX12" fmla="*/ 60960 w 1967865"/>
                <a:gd name="connsiteY12" fmla="*/ 407670 h 510541"/>
                <a:gd name="connsiteX13" fmla="*/ 30480 w 1967865"/>
                <a:gd name="connsiteY13" fmla="*/ 451486 h 510541"/>
                <a:gd name="connsiteX14" fmla="*/ 36195 w 1967865"/>
                <a:gd name="connsiteY14" fmla="*/ 481966 h 510541"/>
                <a:gd name="connsiteX15" fmla="*/ 19050 w 1967865"/>
                <a:gd name="connsiteY15" fmla="*/ 495300 h 510541"/>
                <a:gd name="connsiteX16" fmla="*/ 0 w 1967865"/>
                <a:gd name="connsiteY16" fmla="*/ 510541 h 510541"/>
                <a:gd name="connsiteX17" fmla="*/ 1941195 w 1967865"/>
                <a:gd name="connsiteY17" fmla="*/ 278130 h 510541"/>
                <a:gd name="connsiteX18" fmla="*/ 1954530 w 1967865"/>
                <a:gd name="connsiteY18" fmla="*/ 264796 h 510541"/>
                <a:gd name="connsiteX19" fmla="*/ 1967865 w 1967865"/>
                <a:gd name="connsiteY19" fmla="*/ 260985 h 510541"/>
                <a:gd name="connsiteX20" fmla="*/ 1956435 w 1967865"/>
                <a:gd name="connsiteY20" fmla="*/ 241936 h 510541"/>
                <a:gd name="connsiteX21" fmla="*/ 1945005 w 1967865"/>
                <a:gd name="connsiteY21" fmla="*/ 228600 h 510541"/>
                <a:gd name="connsiteX22" fmla="*/ 1924050 w 1967865"/>
                <a:gd name="connsiteY22" fmla="*/ 198121 h 510541"/>
                <a:gd name="connsiteX23" fmla="*/ 1905000 w 1967865"/>
                <a:gd name="connsiteY23" fmla="*/ 182880 h 510541"/>
                <a:gd name="connsiteX24" fmla="*/ 1880235 w 1967865"/>
                <a:gd name="connsiteY24" fmla="*/ 154306 h 510541"/>
                <a:gd name="connsiteX25" fmla="*/ 1870710 w 1967865"/>
                <a:gd name="connsiteY25" fmla="*/ 142875 h 510541"/>
                <a:gd name="connsiteX26" fmla="*/ 1851660 w 1967865"/>
                <a:gd name="connsiteY26" fmla="*/ 120015 h 510541"/>
                <a:gd name="connsiteX27" fmla="*/ 1824990 w 1967865"/>
                <a:gd name="connsiteY27" fmla="*/ 118110 h 510541"/>
                <a:gd name="connsiteX28" fmla="*/ 1794510 w 1967865"/>
                <a:gd name="connsiteY28" fmla="*/ 121920 h 510541"/>
                <a:gd name="connsiteX29" fmla="*/ 1769745 w 1967865"/>
                <a:gd name="connsiteY29" fmla="*/ 121920 h 510541"/>
                <a:gd name="connsiteX30" fmla="*/ 87630 w 1967865"/>
                <a:gd name="connsiteY30" fmla="*/ 0 h 510541"/>
                <a:gd name="connsiteX0" fmla="*/ 87630 w 1967865"/>
                <a:gd name="connsiteY0" fmla="*/ 0 h 529590"/>
                <a:gd name="connsiteX1" fmla="*/ 53340 w 1967865"/>
                <a:gd name="connsiteY1" fmla="*/ 49531 h 529590"/>
                <a:gd name="connsiteX2" fmla="*/ 43815 w 1967865"/>
                <a:gd name="connsiteY2" fmla="*/ 97155 h 529590"/>
                <a:gd name="connsiteX3" fmla="*/ 40005 w 1967865"/>
                <a:gd name="connsiteY3" fmla="*/ 121921 h 529590"/>
                <a:gd name="connsiteX4" fmla="*/ 38100 w 1967865"/>
                <a:gd name="connsiteY4" fmla="*/ 169545 h 529590"/>
                <a:gd name="connsiteX5" fmla="*/ 66675 w 1967865"/>
                <a:gd name="connsiteY5" fmla="*/ 209550 h 529590"/>
                <a:gd name="connsiteX6" fmla="*/ 62865 w 1967865"/>
                <a:gd name="connsiteY6" fmla="*/ 249556 h 529590"/>
                <a:gd name="connsiteX7" fmla="*/ 78105 w 1967865"/>
                <a:gd name="connsiteY7" fmla="*/ 268606 h 529590"/>
                <a:gd name="connsiteX8" fmla="*/ 66675 w 1967865"/>
                <a:gd name="connsiteY8" fmla="*/ 285750 h 529590"/>
                <a:gd name="connsiteX9" fmla="*/ 78105 w 1967865"/>
                <a:gd name="connsiteY9" fmla="*/ 316231 h 529590"/>
                <a:gd name="connsiteX10" fmla="*/ 66675 w 1967865"/>
                <a:gd name="connsiteY10" fmla="*/ 352425 h 529590"/>
                <a:gd name="connsiteX11" fmla="*/ 80010 w 1967865"/>
                <a:gd name="connsiteY11" fmla="*/ 369570 h 529590"/>
                <a:gd name="connsiteX12" fmla="*/ 60960 w 1967865"/>
                <a:gd name="connsiteY12" fmla="*/ 407670 h 529590"/>
                <a:gd name="connsiteX13" fmla="*/ 30480 w 1967865"/>
                <a:gd name="connsiteY13" fmla="*/ 451486 h 529590"/>
                <a:gd name="connsiteX14" fmla="*/ 36195 w 1967865"/>
                <a:gd name="connsiteY14" fmla="*/ 481966 h 529590"/>
                <a:gd name="connsiteX15" fmla="*/ 19050 w 1967865"/>
                <a:gd name="connsiteY15" fmla="*/ 495300 h 529590"/>
                <a:gd name="connsiteX16" fmla="*/ 0 w 1967865"/>
                <a:gd name="connsiteY16" fmla="*/ 510541 h 529590"/>
                <a:gd name="connsiteX17" fmla="*/ 7620 w 1967865"/>
                <a:gd name="connsiteY17" fmla="*/ 529590 h 529590"/>
                <a:gd name="connsiteX18" fmla="*/ 1954530 w 1967865"/>
                <a:gd name="connsiteY18" fmla="*/ 264796 h 529590"/>
                <a:gd name="connsiteX19" fmla="*/ 1967865 w 1967865"/>
                <a:gd name="connsiteY19" fmla="*/ 260985 h 529590"/>
                <a:gd name="connsiteX20" fmla="*/ 1956435 w 1967865"/>
                <a:gd name="connsiteY20" fmla="*/ 241936 h 529590"/>
                <a:gd name="connsiteX21" fmla="*/ 1945005 w 1967865"/>
                <a:gd name="connsiteY21" fmla="*/ 228600 h 529590"/>
                <a:gd name="connsiteX22" fmla="*/ 1924050 w 1967865"/>
                <a:gd name="connsiteY22" fmla="*/ 198121 h 529590"/>
                <a:gd name="connsiteX23" fmla="*/ 1905000 w 1967865"/>
                <a:gd name="connsiteY23" fmla="*/ 182880 h 529590"/>
                <a:gd name="connsiteX24" fmla="*/ 1880235 w 1967865"/>
                <a:gd name="connsiteY24" fmla="*/ 154306 h 529590"/>
                <a:gd name="connsiteX25" fmla="*/ 1870710 w 1967865"/>
                <a:gd name="connsiteY25" fmla="*/ 142875 h 529590"/>
                <a:gd name="connsiteX26" fmla="*/ 1851660 w 1967865"/>
                <a:gd name="connsiteY26" fmla="*/ 120015 h 529590"/>
                <a:gd name="connsiteX27" fmla="*/ 1824990 w 1967865"/>
                <a:gd name="connsiteY27" fmla="*/ 118110 h 529590"/>
                <a:gd name="connsiteX28" fmla="*/ 1794510 w 1967865"/>
                <a:gd name="connsiteY28" fmla="*/ 121920 h 529590"/>
                <a:gd name="connsiteX29" fmla="*/ 1769745 w 1967865"/>
                <a:gd name="connsiteY29" fmla="*/ 121920 h 529590"/>
                <a:gd name="connsiteX30" fmla="*/ 87630 w 1967865"/>
                <a:gd name="connsiteY30" fmla="*/ 0 h 529590"/>
                <a:gd name="connsiteX0" fmla="*/ 97155 w 1977390"/>
                <a:gd name="connsiteY0" fmla="*/ 0 h 554356"/>
                <a:gd name="connsiteX1" fmla="*/ 62865 w 1977390"/>
                <a:gd name="connsiteY1" fmla="*/ 49531 h 554356"/>
                <a:gd name="connsiteX2" fmla="*/ 53340 w 1977390"/>
                <a:gd name="connsiteY2" fmla="*/ 97155 h 554356"/>
                <a:gd name="connsiteX3" fmla="*/ 49530 w 1977390"/>
                <a:gd name="connsiteY3" fmla="*/ 121921 h 554356"/>
                <a:gd name="connsiteX4" fmla="*/ 47625 w 1977390"/>
                <a:gd name="connsiteY4" fmla="*/ 169545 h 554356"/>
                <a:gd name="connsiteX5" fmla="*/ 76200 w 1977390"/>
                <a:gd name="connsiteY5" fmla="*/ 209550 h 554356"/>
                <a:gd name="connsiteX6" fmla="*/ 72390 w 1977390"/>
                <a:gd name="connsiteY6" fmla="*/ 249556 h 554356"/>
                <a:gd name="connsiteX7" fmla="*/ 87630 w 1977390"/>
                <a:gd name="connsiteY7" fmla="*/ 268606 h 554356"/>
                <a:gd name="connsiteX8" fmla="*/ 76200 w 1977390"/>
                <a:gd name="connsiteY8" fmla="*/ 285750 h 554356"/>
                <a:gd name="connsiteX9" fmla="*/ 87630 w 1977390"/>
                <a:gd name="connsiteY9" fmla="*/ 316231 h 554356"/>
                <a:gd name="connsiteX10" fmla="*/ 76200 w 1977390"/>
                <a:gd name="connsiteY10" fmla="*/ 352425 h 554356"/>
                <a:gd name="connsiteX11" fmla="*/ 89535 w 1977390"/>
                <a:gd name="connsiteY11" fmla="*/ 369570 h 554356"/>
                <a:gd name="connsiteX12" fmla="*/ 70485 w 1977390"/>
                <a:gd name="connsiteY12" fmla="*/ 407670 h 554356"/>
                <a:gd name="connsiteX13" fmla="*/ 40005 w 1977390"/>
                <a:gd name="connsiteY13" fmla="*/ 451486 h 554356"/>
                <a:gd name="connsiteX14" fmla="*/ 45720 w 1977390"/>
                <a:gd name="connsiteY14" fmla="*/ 481966 h 554356"/>
                <a:gd name="connsiteX15" fmla="*/ 28575 w 1977390"/>
                <a:gd name="connsiteY15" fmla="*/ 495300 h 554356"/>
                <a:gd name="connsiteX16" fmla="*/ 9525 w 1977390"/>
                <a:gd name="connsiteY16" fmla="*/ 510541 h 554356"/>
                <a:gd name="connsiteX17" fmla="*/ 17145 w 1977390"/>
                <a:gd name="connsiteY17" fmla="*/ 529590 h 554356"/>
                <a:gd name="connsiteX18" fmla="*/ 0 w 1977390"/>
                <a:gd name="connsiteY18" fmla="*/ 554356 h 554356"/>
                <a:gd name="connsiteX19" fmla="*/ 1977390 w 1977390"/>
                <a:gd name="connsiteY19" fmla="*/ 260985 h 554356"/>
                <a:gd name="connsiteX20" fmla="*/ 1965960 w 1977390"/>
                <a:gd name="connsiteY20" fmla="*/ 241936 h 554356"/>
                <a:gd name="connsiteX21" fmla="*/ 1954530 w 1977390"/>
                <a:gd name="connsiteY21" fmla="*/ 228600 h 554356"/>
                <a:gd name="connsiteX22" fmla="*/ 1933575 w 1977390"/>
                <a:gd name="connsiteY22" fmla="*/ 198121 h 554356"/>
                <a:gd name="connsiteX23" fmla="*/ 1914525 w 1977390"/>
                <a:gd name="connsiteY23" fmla="*/ 182880 h 554356"/>
                <a:gd name="connsiteX24" fmla="*/ 1889760 w 1977390"/>
                <a:gd name="connsiteY24" fmla="*/ 154306 h 554356"/>
                <a:gd name="connsiteX25" fmla="*/ 1880235 w 1977390"/>
                <a:gd name="connsiteY25" fmla="*/ 142875 h 554356"/>
                <a:gd name="connsiteX26" fmla="*/ 1861185 w 1977390"/>
                <a:gd name="connsiteY26" fmla="*/ 120015 h 554356"/>
                <a:gd name="connsiteX27" fmla="*/ 1834515 w 1977390"/>
                <a:gd name="connsiteY27" fmla="*/ 118110 h 554356"/>
                <a:gd name="connsiteX28" fmla="*/ 1804035 w 1977390"/>
                <a:gd name="connsiteY28" fmla="*/ 121920 h 554356"/>
                <a:gd name="connsiteX29" fmla="*/ 1779270 w 1977390"/>
                <a:gd name="connsiteY29" fmla="*/ 121920 h 554356"/>
                <a:gd name="connsiteX30" fmla="*/ 97155 w 1977390"/>
                <a:gd name="connsiteY30" fmla="*/ 0 h 554356"/>
                <a:gd name="connsiteX0" fmla="*/ 99060 w 1967865"/>
                <a:gd name="connsiteY0" fmla="*/ 0 h 569595"/>
                <a:gd name="connsiteX1" fmla="*/ 64770 w 1967865"/>
                <a:gd name="connsiteY1" fmla="*/ 49531 h 569595"/>
                <a:gd name="connsiteX2" fmla="*/ 55245 w 1967865"/>
                <a:gd name="connsiteY2" fmla="*/ 97155 h 569595"/>
                <a:gd name="connsiteX3" fmla="*/ 51435 w 1967865"/>
                <a:gd name="connsiteY3" fmla="*/ 121921 h 569595"/>
                <a:gd name="connsiteX4" fmla="*/ 49530 w 1967865"/>
                <a:gd name="connsiteY4" fmla="*/ 169545 h 569595"/>
                <a:gd name="connsiteX5" fmla="*/ 78105 w 1967865"/>
                <a:gd name="connsiteY5" fmla="*/ 209550 h 569595"/>
                <a:gd name="connsiteX6" fmla="*/ 74295 w 1967865"/>
                <a:gd name="connsiteY6" fmla="*/ 249556 h 569595"/>
                <a:gd name="connsiteX7" fmla="*/ 89535 w 1967865"/>
                <a:gd name="connsiteY7" fmla="*/ 268606 h 569595"/>
                <a:gd name="connsiteX8" fmla="*/ 78105 w 1967865"/>
                <a:gd name="connsiteY8" fmla="*/ 285750 h 569595"/>
                <a:gd name="connsiteX9" fmla="*/ 89535 w 1967865"/>
                <a:gd name="connsiteY9" fmla="*/ 316231 h 569595"/>
                <a:gd name="connsiteX10" fmla="*/ 78105 w 1967865"/>
                <a:gd name="connsiteY10" fmla="*/ 352425 h 569595"/>
                <a:gd name="connsiteX11" fmla="*/ 91440 w 1967865"/>
                <a:gd name="connsiteY11" fmla="*/ 369570 h 569595"/>
                <a:gd name="connsiteX12" fmla="*/ 72390 w 1967865"/>
                <a:gd name="connsiteY12" fmla="*/ 407670 h 569595"/>
                <a:gd name="connsiteX13" fmla="*/ 41910 w 1967865"/>
                <a:gd name="connsiteY13" fmla="*/ 451486 h 569595"/>
                <a:gd name="connsiteX14" fmla="*/ 47625 w 1967865"/>
                <a:gd name="connsiteY14" fmla="*/ 481966 h 569595"/>
                <a:gd name="connsiteX15" fmla="*/ 30480 w 1967865"/>
                <a:gd name="connsiteY15" fmla="*/ 495300 h 569595"/>
                <a:gd name="connsiteX16" fmla="*/ 11430 w 1967865"/>
                <a:gd name="connsiteY16" fmla="*/ 510541 h 569595"/>
                <a:gd name="connsiteX17" fmla="*/ 19050 w 1967865"/>
                <a:gd name="connsiteY17" fmla="*/ 529590 h 569595"/>
                <a:gd name="connsiteX18" fmla="*/ 1905 w 1967865"/>
                <a:gd name="connsiteY18" fmla="*/ 554356 h 569595"/>
                <a:gd name="connsiteX19" fmla="*/ 0 w 1967865"/>
                <a:gd name="connsiteY19" fmla="*/ 569595 h 569595"/>
                <a:gd name="connsiteX20" fmla="*/ 1967865 w 1967865"/>
                <a:gd name="connsiteY20" fmla="*/ 241936 h 569595"/>
                <a:gd name="connsiteX21" fmla="*/ 1956435 w 1967865"/>
                <a:gd name="connsiteY21" fmla="*/ 228600 h 569595"/>
                <a:gd name="connsiteX22" fmla="*/ 1935480 w 1967865"/>
                <a:gd name="connsiteY22" fmla="*/ 198121 h 569595"/>
                <a:gd name="connsiteX23" fmla="*/ 1916430 w 1967865"/>
                <a:gd name="connsiteY23" fmla="*/ 182880 h 569595"/>
                <a:gd name="connsiteX24" fmla="*/ 1891665 w 1967865"/>
                <a:gd name="connsiteY24" fmla="*/ 154306 h 569595"/>
                <a:gd name="connsiteX25" fmla="*/ 1882140 w 1967865"/>
                <a:gd name="connsiteY25" fmla="*/ 142875 h 569595"/>
                <a:gd name="connsiteX26" fmla="*/ 1863090 w 1967865"/>
                <a:gd name="connsiteY26" fmla="*/ 120015 h 569595"/>
                <a:gd name="connsiteX27" fmla="*/ 1836420 w 1967865"/>
                <a:gd name="connsiteY27" fmla="*/ 118110 h 569595"/>
                <a:gd name="connsiteX28" fmla="*/ 1805940 w 1967865"/>
                <a:gd name="connsiteY28" fmla="*/ 121920 h 569595"/>
                <a:gd name="connsiteX29" fmla="*/ 1781175 w 1967865"/>
                <a:gd name="connsiteY29" fmla="*/ 121920 h 569595"/>
                <a:gd name="connsiteX30" fmla="*/ 99060 w 1967865"/>
                <a:gd name="connsiteY30" fmla="*/ 0 h 569595"/>
                <a:gd name="connsiteX0" fmla="*/ 121920 w 1979295"/>
                <a:gd name="connsiteY0" fmla="*/ 0 h 594361"/>
                <a:gd name="connsiteX1" fmla="*/ 87630 w 1979295"/>
                <a:gd name="connsiteY1" fmla="*/ 49531 h 594361"/>
                <a:gd name="connsiteX2" fmla="*/ 78105 w 1979295"/>
                <a:gd name="connsiteY2" fmla="*/ 97155 h 594361"/>
                <a:gd name="connsiteX3" fmla="*/ 74295 w 1979295"/>
                <a:gd name="connsiteY3" fmla="*/ 121921 h 594361"/>
                <a:gd name="connsiteX4" fmla="*/ 72390 w 1979295"/>
                <a:gd name="connsiteY4" fmla="*/ 169545 h 594361"/>
                <a:gd name="connsiteX5" fmla="*/ 100965 w 1979295"/>
                <a:gd name="connsiteY5" fmla="*/ 209550 h 594361"/>
                <a:gd name="connsiteX6" fmla="*/ 97155 w 1979295"/>
                <a:gd name="connsiteY6" fmla="*/ 249556 h 594361"/>
                <a:gd name="connsiteX7" fmla="*/ 112395 w 1979295"/>
                <a:gd name="connsiteY7" fmla="*/ 268606 h 594361"/>
                <a:gd name="connsiteX8" fmla="*/ 100965 w 1979295"/>
                <a:gd name="connsiteY8" fmla="*/ 285750 h 594361"/>
                <a:gd name="connsiteX9" fmla="*/ 112395 w 1979295"/>
                <a:gd name="connsiteY9" fmla="*/ 316231 h 594361"/>
                <a:gd name="connsiteX10" fmla="*/ 100965 w 1979295"/>
                <a:gd name="connsiteY10" fmla="*/ 352425 h 594361"/>
                <a:gd name="connsiteX11" fmla="*/ 114300 w 1979295"/>
                <a:gd name="connsiteY11" fmla="*/ 369570 h 594361"/>
                <a:gd name="connsiteX12" fmla="*/ 95250 w 1979295"/>
                <a:gd name="connsiteY12" fmla="*/ 407670 h 594361"/>
                <a:gd name="connsiteX13" fmla="*/ 64770 w 1979295"/>
                <a:gd name="connsiteY13" fmla="*/ 451486 h 594361"/>
                <a:gd name="connsiteX14" fmla="*/ 70485 w 1979295"/>
                <a:gd name="connsiteY14" fmla="*/ 481966 h 594361"/>
                <a:gd name="connsiteX15" fmla="*/ 53340 w 1979295"/>
                <a:gd name="connsiteY15" fmla="*/ 495300 h 594361"/>
                <a:gd name="connsiteX16" fmla="*/ 34290 w 1979295"/>
                <a:gd name="connsiteY16" fmla="*/ 510541 h 594361"/>
                <a:gd name="connsiteX17" fmla="*/ 41910 w 1979295"/>
                <a:gd name="connsiteY17" fmla="*/ 529590 h 594361"/>
                <a:gd name="connsiteX18" fmla="*/ 24765 w 1979295"/>
                <a:gd name="connsiteY18" fmla="*/ 554356 h 594361"/>
                <a:gd name="connsiteX19" fmla="*/ 22860 w 1979295"/>
                <a:gd name="connsiteY19" fmla="*/ 569595 h 594361"/>
                <a:gd name="connsiteX20" fmla="*/ 0 w 1979295"/>
                <a:gd name="connsiteY20" fmla="*/ 594361 h 594361"/>
                <a:gd name="connsiteX21" fmla="*/ 1979295 w 1979295"/>
                <a:gd name="connsiteY21" fmla="*/ 228600 h 594361"/>
                <a:gd name="connsiteX22" fmla="*/ 1958340 w 1979295"/>
                <a:gd name="connsiteY22" fmla="*/ 198121 h 594361"/>
                <a:gd name="connsiteX23" fmla="*/ 1939290 w 1979295"/>
                <a:gd name="connsiteY23" fmla="*/ 182880 h 594361"/>
                <a:gd name="connsiteX24" fmla="*/ 1914525 w 1979295"/>
                <a:gd name="connsiteY24" fmla="*/ 154306 h 594361"/>
                <a:gd name="connsiteX25" fmla="*/ 1905000 w 1979295"/>
                <a:gd name="connsiteY25" fmla="*/ 142875 h 594361"/>
                <a:gd name="connsiteX26" fmla="*/ 1885950 w 1979295"/>
                <a:gd name="connsiteY26" fmla="*/ 120015 h 594361"/>
                <a:gd name="connsiteX27" fmla="*/ 1859280 w 1979295"/>
                <a:gd name="connsiteY27" fmla="*/ 118110 h 594361"/>
                <a:gd name="connsiteX28" fmla="*/ 1828800 w 1979295"/>
                <a:gd name="connsiteY28" fmla="*/ 121920 h 594361"/>
                <a:gd name="connsiteX29" fmla="*/ 1804035 w 1979295"/>
                <a:gd name="connsiteY29" fmla="*/ 121920 h 594361"/>
                <a:gd name="connsiteX30" fmla="*/ 121920 w 1979295"/>
                <a:gd name="connsiteY30" fmla="*/ 0 h 594361"/>
                <a:gd name="connsiteX0" fmla="*/ 121920 w 1958340"/>
                <a:gd name="connsiteY0" fmla="*/ 0 h 615315"/>
                <a:gd name="connsiteX1" fmla="*/ 87630 w 1958340"/>
                <a:gd name="connsiteY1" fmla="*/ 49531 h 615315"/>
                <a:gd name="connsiteX2" fmla="*/ 78105 w 1958340"/>
                <a:gd name="connsiteY2" fmla="*/ 97155 h 615315"/>
                <a:gd name="connsiteX3" fmla="*/ 74295 w 1958340"/>
                <a:gd name="connsiteY3" fmla="*/ 121921 h 615315"/>
                <a:gd name="connsiteX4" fmla="*/ 72390 w 1958340"/>
                <a:gd name="connsiteY4" fmla="*/ 169545 h 615315"/>
                <a:gd name="connsiteX5" fmla="*/ 100965 w 1958340"/>
                <a:gd name="connsiteY5" fmla="*/ 209550 h 615315"/>
                <a:gd name="connsiteX6" fmla="*/ 97155 w 1958340"/>
                <a:gd name="connsiteY6" fmla="*/ 249556 h 615315"/>
                <a:gd name="connsiteX7" fmla="*/ 112395 w 1958340"/>
                <a:gd name="connsiteY7" fmla="*/ 268606 h 615315"/>
                <a:gd name="connsiteX8" fmla="*/ 100965 w 1958340"/>
                <a:gd name="connsiteY8" fmla="*/ 285750 h 615315"/>
                <a:gd name="connsiteX9" fmla="*/ 112395 w 1958340"/>
                <a:gd name="connsiteY9" fmla="*/ 316231 h 615315"/>
                <a:gd name="connsiteX10" fmla="*/ 100965 w 1958340"/>
                <a:gd name="connsiteY10" fmla="*/ 352425 h 615315"/>
                <a:gd name="connsiteX11" fmla="*/ 114300 w 1958340"/>
                <a:gd name="connsiteY11" fmla="*/ 369570 h 615315"/>
                <a:gd name="connsiteX12" fmla="*/ 95250 w 1958340"/>
                <a:gd name="connsiteY12" fmla="*/ 407670 h 615315"/>
                <a:gd name="connsiteX13" fmla="*/ 64770 w 1958340"/>
                <a:gd name="connsiteY13" fmla="*/ 451486 h 615315"/>
                <a:gd name="connsiteX14" fmla="*/ 70485 w 1958340"/>
                <a:gd name="connsiteY14" fmla="*/ 481966 h 615315"/>
                <a:gd name="connsiteX15" fmla="*/ 53340 w 1958340"/>
                <a:gd name="connsiteY15" fmla="*/ 495300 h 615315"/>
                <a:gd name="connsiteX16" fmla="*/ 34290 w 1958340"/>
                <a:gd name="connsiteY16" fmla="*/ 510541 h 615315"/>
                <a:gd name="connsiteX17" fmla="*/ 41910 w 1958340"/>
                <a:gd name="connsiteY17" fmla="*/ 529590 h 615315"/>
                <a:gd name="connsiteX18" fmla="*/ 24765 w 1958340"/>
                <a:gd name="connsiteY18" fmla="*/ 554356 h 615315"/>
                <a:gd name="connsiteX19" fmla="*/ 22860 w 1958340"/>
                <a:gd name="connsiteY19" fmla="*/ 569595 h 615315"/>
                <a:gd name="connsiteX20" fmla="*/ 0 w 1958340"/>
                <a:gd name="connsiteY20" fmla="*/ 594361 h 615315"/>
                <a:gd name="connsiteX21" fmla="*/ 11430 w 1958340"/>
                <a:gd name="connsiteY21" fmla="*/ 615315 h 615315"/>
                <a:gd name="connsiteX22" fmla="*/ 1958340 w 1958340"/>
                <a:gd name="connsiteY22" fmla="*/ 198121 h 615315"/>
                <a:gd name="connsiteX23" fmla="*/ 1939290 w 1958340"/>
                <a:gd name="connsiteY23" fmla="*/ 182880 h 615315"/>
                <a:gd name="connsiteX24" fmla="*/ 1914525 w 1958340"/>
                <a:gd name="connsiteY24" fmla="*/ 154306 h 615315"/>
                <a:gd name="connsiteX25" fmla="*/ 1905000 w 1958340"/>
                <a:gd name="connsiteY25" fmla="*/ 142875 h 615315"/>
                <a:gd name="connsiteX26" fmla="*/ 1885950 w 1958340"/>
                <a:gd name="connsiteY26" fmla="*/ 120015 h 615315"/>
                <a:gd name="connsiteX27" fmla="*/ 1859280 w 1958340"/>
                <a:gd name="connsiteY27" fmla="*/ 118110 h 615315"/>
                <a:gd name="connsiteX28" fmla="*/ 1828800 w 1958340"/>
                <a:gd name="connsiteY28" fmla="*/ 121920 h 615315"/>
                <a:gd name="connsiteX29" fmla="*/ 1804035 w 1958340"/>
                <a:gd name="connsiteY29" fmla="*/ 121920 h 615315"/>
                <a:gd name="connsiteX30" fmla="*/ 121920 w 1958340"/>
                <a:gd name="connsiteY30" fmla="*/ 0 h 615315"/>
                <a:gd name="connsiteX0" fmla="*/ 131445 w 1948815"/>
                <a:gd name="connsiteY0" fmla="*/ 0 h 645796"/>
                <a:gd name="connsiteX1" fmla="*/ 97155 w 1948815"/>
                <a:gd name="connsiteY1" fmla="*/ 49531 h 645796"/>
                <a:gd name="connsiteX2" fmla="*/ 87630 w 1948815"/>
                <a:gd name="connsiteY2" fmla="*/ 97155 h 645796"/>
                <a:gd name="connsiteX3" fmla="*/ 83820 w 1948815"/>
                <a:gd name="connsiteY3" fmla="*/ 121921 h 645796"/>
                <a:gd name="connsiteX4" fmla="*/ 81915 w 1948815"/>
                <a:gd name="connsiteY4" fmla="*/ 169545 h 645796"/>
                <a:gd name="connsiteX5" fmla="*/ 110490 w 1948815"/>
                <a:gd name="connsiteY5" fmla="*/ 209550 h 645796"/>
                <a:gd name="connsiteX6" fmla="*/ 106680 w 1948815"/>
                <a:gd name="connsiteY6" fmla="*/ 249556 h 645796"/>
                <a:gd name="connsiteX7" fmla="*/ 121920 w 1948815"/>
                <a:gd name="connsiteY7" fmla="*/ 268606 h 645796"/>
                <a:gd name="connsiteX8" fmla="*/ 110490 w 1948815"/>
                <a:gd name="connsiteY8" fmla="*/ 285750 h 645796"/>
                <a:gd name="connsiteX9" fmla="*/ 121920 w 1948815"/>
                <a:gd name="connsiteY9" fmla="*/ 316231 h 645796"/>
                <a:gd name="connsiteX10" fmla="*/ 110490 w 1948815"/>
                <a:gd name="connsiteY10" fmla="*/ 352425 h 645796"/>
                <a:gd name="connsiteX11" fmla="*/ 123825 w 1948815"/>
                <a:gd name="connsiteY11" fmla="*/ 369570 h 645796"/>
                <a:gd name="connsiteX12" fmla="*/ 104775 w 1948815"/>
                <a:gd name="connsiteY12" fmla="*/ 407670 h 645796"/>
                <a:gd name="connsiteX13" fmla="*/ 74295 w 1948815"/>
                <a:gd name="connsiteY13" fmla="*/ 451486 h 645796"/>
                <a:gd name="connsiteX14" fmla="*/ 80010 w 1948815"/>
                <a:gd name="connsiteY14" fmla="*/ 481966 h 645796"/>
                <a:gd name="connsiteX15" fmla="*/ 62865 w 1948815"/>
                <a:gd name="connsiteY15" fmla="*/ 495300 h 645796"/>
                <a:gd name="connsiteX16" fmla="*/ 43815 w 1948815"/>
                <a:gd name="connsiteY16" fmla="*/ 510541 h 645796"/>
                <a:gd name="connsiteX17" fmla="*/ 51435 w 1948815"/>
                <a:gd name="connsiteY17" fmla="*/ 529590 h 645796"/>
                <a:gd name="connsiteX18" fmla="*/ 34290 w 1948815"/>
                <a:gd name="connsiteY18" fmla="*/ 554356 h 645796"/>
                <a:gd name="connsiteX19" fmla="*/ 32385 w 1948815"/>
                <a:gd name="connsiteY19" fmla="*/ 569595 h 645796"/>
                <a:gd name="connsiteX20" fmla="*/ 9525 w 1948815"/>
                <a:gd name="connsiteY20" fmla="*/ 594361 h 645796"/>
                <a:gd name="connsiteX21" fmla="*/ 20955 w 1948815"/>
                <a:gd name="connsiteY21" fmla="*/ 615315 h 645796"/>
                <a:gd name="connsiteX22" fmla="*/ 0 w 1948815"/>
                <a:gd name="connsiteY22" fmla="*/ 645796 h 645796"/>
                <a:gd name="connsiteX23" fmla="*/ 1948815 w 1948815"/>
                <a:gd name="connsiteY23" fmla="*/ 182880 h 645796"/>
                <a:gd name="connsiteX24" fmla="*/ 1924050 w 1948815"/>
                <a:gd name="connsiteY24" fmla="*/ 154306 h 645796"/>
                <a:gd name="connsiteX25" fmla="*/ 1914525 w 1948815"/>
                <a:gd name="connsiteY25" fmla="*/ 142875 h 645796"/>
                <a:gd name="connsiteX26" fmla="*/ 1895475 w 1948815"/>
                <a:gd name="connsiteY26" fmla="*/ 120015 h 645796"/>
                <a:gd name="connsiteX27" fmla="*/ 1868805 w 1948815"/>
                <a:gd name="connsiteY27" fmla="*/ 118110 h 645796"/>
                <a:gd name="connsiteX28" fmla="*/ 1838325 w 1948815"/>
                <a:gd name="connsiteY28" fmla="*/ 121920 h 645796"/>
                <a:gd name="connsiteX29" fmla="*/ 1813560 w 1948815"/>
                <a:gd name="connsiteY29" fmla="*/ 121920 h 645796"/>
                <a:gd name="connsiteX30" fmla="*/ 131445 w 1948815"/>
                <a:gd name="connsiteY30" fmla="*/ 0 h 645796"/>
                <a:gd name="connsiteX0" fmla="*/ 131445 w 1948815"/>
                <a:gd name="connsiteY0" fmla="*/ 0 h 645796"/>
                <a:gd name="connsiteX1" fmla="*/ 97155 w 1948815"/>
                <a:gd name="connsiteY1" fmla="*/ 49531 h 645796"/>
                <a:gd name="connsiteX2" fmla="*/ 87630 w 1948815"/>
                <a:gd name="connsiteY2" fmla="*/ 97155 h 645796"/>
                <a:gd name="connsiteX3" fmla="*/ 83820 w 1948815"/>
                <a:gd name="connsiteY3" fmla="*/ 121921 h 645796"/>
                <a:gd name="connsiteX4" fmla="*/ 81915 w 1948815"/>
                <a:gd name="connsiteY4" fmla="*/ 169545 h 645796"/>
                <a:gd name="connsiteX5" fmla="*/ 110490 w 1948815"/>
                <a:gd name="connsiteY5" fmla="*/ 209550 h 645796"/>
                <a:gd name="connsiteX6" fmla="*/ 106680 w 1948815"/>
                <a:gd name="connsiteY6" fmla="*/ 249556 h 645796"/>
                <a:gd name="connsiteX7" fmla="*/ 121920 w 1948815"/>
                <a:gd name="connsiteY7" fmla="*/ 268606 h 645796"/>
                <a:gd name="connsiteX8" fmla="*/ 110490 w 1948815"/>
                <a:gd name="connsiteY8" fmla="*/ 285750 h 645796"/>
                <a:gd name="connsiteX9" fmla="*/ 121920 w 1948815"/>
                <a:gd name="connsiteY9" fmla="*/ 316231 h 645796"/>
                <a:gd name="connsiteX10" fmla="*/ 110490 w 1948815"/>
                <a:gd name="connsiteY10" fmla="*/ 352425 h 645796"/>
                <a:gd name="connsiteX11" fmla="*/ 123825 w 1948815"/>
                <a:gd name="connsiteY11" fmla="*/ 369570 h 645796"/>
                <a:gd name="connsiteX12" fmla="*/ 104775 w 1948815"/>
                <a:gd name="connsiteY12" fmla="*/ 407670 h 645796"/>
                <a:gd name="connsiteX13" fmla="*/ 74295 w 1948815"/>
                <a:gd name="connsiteY13" fmla="*/ 451486 h 645796"/>
                <a:gd name="connsiteX14" fmla="*/ 80010 w 1948815"/>
                <a:gd name="connsiteY14" fmla="*/ 481966 h 645796"/>
                <a:gd name="connsiteX15" fmla="*/ 62865 w 1948815"/>
                <a:gd name="connsiteY15" fmla="*/ 495300 h 645796"/>
                <a:gd name="connsiteX16" fmla="*/ 43815 w 1948815"/>
                <a:gd name="connsiteY16" fmla="*/ 510541 h 645796"/>
                <a:gd name="connsiteX17" fmla="*/ 51435 w 1948815"/>
                <a:gd name="connsiteY17" fmla="*/ 529590 h 645796"/>
                <a:gd name="connsiteX18" fmla="*/ 34290 w 1948815"/>
                <a:gd name="connsiteY18" fmla="*/ 554356 h 645796"/>
                <a:gd name="connsiteX19" fmla="*/ 32385 w 1948815"/>
                <a:gd name="connsiteY19" fmla="*/ 569595 h 645796"/>
                <a:gd name="connsiteX20" fmla="*/ 9525 w 1948815"/>
                <a:gd name="connsiteY20" fmla="*/ 594361 h 645796"/>
                <a:gd name="connsiteX21" fmla="*/ 15240 w 1948815"/>
                <a:gd name="connsiteY21" fmla="*/ 615315 h 645796"/>
                <a:gd name="connsiteX22" fmla="*/ 0 w 1948815"/>
                <a:gd name="connsiteY22" fmla="*/ 645796 h 645796"/>
                <a:gd name="connsiteX23" fmla="*/ 1948815 w 1948815"/>
                <a:gd name="connsiteY23" fmla="*/ 182880 h 645796"/>
                <a:gd name="connsiteX24" fmla="*/ 1924050 w 1948815"/>
                <a:gd name="connsiteY24" fmla="*/ 154306 h 645796"/>
                <a:gd name="connsiteX25" fmla="*/ 1914525 w 1948815"/>
                <a:gd name="connsiteY25" fmla="*/ 142875 h 645796"/>
                <a:gd name="connsiteX26" fmla="*/ 1895475 w 1948815"/>
                <a:gd name="connsiteY26" fmla="*/ 120015 h 645796"/>
                <a:gd name="connsiteX27" fmla="*/ 1868805 w 1948815"/>
                <a:gd name="connsiteY27" fmla="*/ 118110 h 645796"/>
                <a:gd name="connsiteX28" fmla="*/ 1838325 w 1948815"/>
                <a:gd name="connsiteY28" fmla="*/ 121920 h 645796"/>
                <a:gd name="connsiteX29" fmla="*/ 1813560 w 1948815"/>
                <a:gd name="connsiteY29" fmla="*/ 121920 h 645796"/>
                <a:gd name="connsiteX30" fmla="*/ 131445 w 1948815"/>
                <a:gd name="connsiteY30" fmla="*/ 0 h 645796"/>
                <a:gd name="connsiteX0" fmla="*/ 131445 w 1924050"/>
                <a:gd name="connsiteY0" fmla="*/ 0 h 659130"/>
                <a:gd name="connsiteX1" fmla="*/ 97155 w 1924050"/>
                <a:gd name="connsiteY1" fmla="*/ 49531 h 659130"/>
                <a:gd name="connsiteX2" fmla="*/ 87630 w 1924050"/>
                <a:gd name="connsiteY2" fmla="*/ 97155 h 659130"/>
                <a:gd name="connsiteX3" fmla="*/ 83820 w 1924050"/>
                <a:gd name="connsiteY3" fmla="*/ 121921 h 659130"/>
                <a:gd name="connsiteX4" fmla="*/ 81915 w 1924050"/>
                <a:gd name="connsiteY4" fmla="*/ 169545 h 659130"/>
                <a:gd name="connsiteX5" fmla="*/ 110490 w 1924050"/>
                <a:gd name="connsiteY5" fmla="*/ 209550 h 659130"/>
                <a:gd name="connsiteX6" fmla="*/ 106680 w 1924050"/>
                <a:gd name="connsiteY6" fmla="*/ 249556 h 659130"/>
                <a:gd name="connsiteX7" fmla="*/ 121920 w 1924050"/>
                <a:gd name="connsiteY7" fmla="*/ 268606 h 659130"/>
                <a:gd name="connsiteX8" fmla="*/ 110490 w 1924050"/>
                <a:gd name="connsiteY8" fmla="*/ 285750 h 659130"/>
                <a:gd name="connsiteX9" fmla="*/ 121920 w 1924050"/>
                <a:gd name="connsiteY9" fmla="*/ 316231 h 659130"/>
                <a:gd name="connsiteX10" fmla="*/ 110490 w 1924050"/>
                <a:gd name="connsiteY10" fmla="*/ 352425 h 659130"/>
                <a:gd name="connsiteX11" fmla="*/ 123825 w 1924050"/>
                <a:gd name="connsiteY11" fmla="*/ 369570 h 659130"/>
                <a:gd name="connsiteX12" fmla="*/ 104775 w 1924050"/>
                <a:gd name="connsiteY12" fmla="*/ 407670 h 659130"/>
                <a:gd name="connsiteX13" fmla="*/ 74295 w 1924050"/>
                <a:gd name="connsiteY13" fmla="*/ 451486 h 659130"/>
                <a:gd name="connsiteX14" fmla="*/ 80010 w 1924050"/>
                <a:gd name="connsiteY14" fmla="*/ 481966 h 659130"/>
                <a:gd name="connsiteX15" fmla="*/ 62865 w 1924050"/>
                <a:gd name="connsiteY15" fmla="*/ 495300 h 659130"/>
                <a:gd name="connsiteX16" fmla="*/ 43815 w 1924050"/>
                <a:gd name="connsiteY16" fmla="*/ 510541 h 659130"/>
                <a:gd name="connsiteX17" fmla="*/ 51435 w 1924050"/>
                <a:gd name="connsiteY17" fmla="*/ 529590 h 659130"/>
                <a:gd name="connsiteX18" fmla="*/ 34290 w 1924050"/>
                <a:gd name="connsiteY18" fmla="*/ 554356 h 659130"/>
                <a:gd name="connsiteX19" fmla="*/ 32385 w 1924050"/>
                <a:gd name="connsiteY19" fmla="*/ 569595 h 659130"/>
                <a:gd name="connsiteX20" fmla="*/ 9525 w 1924050"/>
                <a:gd name="connsiteY20" fmla="*/ 594361 h 659130"/>
                <a:gd name="connsiteX21" fmla="*/ 15240 w 1924050"/>
                <a:gd name="connsiteY21" fmla="*/ 615315 h 659130"/>
                <a:gd name="connsiteX22" fmla="*/ 0 w 1924050"/>
                <a:gd name="connsiteY22" fmla="*/ 645796 h 659130"/>
                <a:gd name="connsiteX23" fmla="*/ 1905 w 1924050"/>
                <a:gd name="connsiteY23" fmla="*/ 659130 h 659130"/>
                <a:gd name="connsiteX24" fmla="*/ 1924050 w 1924050"/>
                <a:gd name="connsiteY24" fmla="*/ 154306 h 659130"/>
                <a:gd name="connsiteX25" fmla="*/ 1914525 w 1924050"/>
                <a:gd name="connsiteY25" fmla="*/ 142875 h 659130"/>
                <a:gd name="connsiteX26" fmla="*/ 1895475 w 1924050"/>
                <a:gd name="connsiteY26" fmla="*/ 120015 h 659130"/>
                <a:gd name="connsiteX27" fmla="*/ 1868805 w 1924050"/>
                <a:gd name="connsiteY27" fmla="*/ 118110 h 659130"/>
                <a:gd name="connsiteX28" fmla="*/ 1838325 w 1924050"/>
                <a:gd name="connsiteY28" fmla="*/ 121920 h 659130"/>
                <a:gd name="connsiteX29" fmla="*/ 1813560 w 1924050"/>
                <a:gd name="connsiteY29" fmla="*/ 121920 h 659130"/>
                <a:gd name="connsiteX30" fmla="*/ 131445 w 1924050"/>
                <a:gd name="connsiteY30" fmla="*/ 0 h 659130"/>
                <a:gd name="connsiteX0" fmla="*/ 131445 w 1914525"/>
                <a:gd name="connsiteY0" fmla="*/ 0 h 659130"/>
                <a:gd name="connsiteX1" fmla="*/ 97155 w 1914525"/>
                <a:gd name="connsiteY1" fmla="*/ 49531 h 659130"/>
                <a:gd name="connsiteX2" fmla="*/ 87630 w 1914525"/>
                <a:gd name="connsiteY2" fmla="*/ 97155 h 659130"/>
                <a:gd name="connsiteX3" fmla="*/ 83820 w 1914525"/>
                <a:gd name="connsiteY3" fmla="*/ 121921 h 659130"/>
                <a:gd name="connsiteX4" fmla="*/ 81915 w 1914525"/>
                <a:gd name="connsiteY4" fmla="*/ 169545 h 659130"/>
                <a:gd name="connsiteX5" fmla="*/ 110490 w 1914525"/>
                <a:gd name="connsiteY5" fmla="*/ 209550 h 659130"/>
                <a:gd name="connsiteX6" fmla="*/ 106680 w 1914525"/>
                <a:gd name="connsiteY6" fmla="*/ 249556 h 659130"/>
                <a:gd name="connsiteX7" fmla="*/ 121920 w 1914525"/>
                <a:gd name="connsiteY7" fmla="*/ 268606 h 659130"/>
                <a:gd name="connsiteX8" fmla="*/ 110490 w 1914525"/>
                <a:gd name="connsiteY8" fmla="*/ 285750 h 659130"/>
                <a:gd name="connsiteX9" fmla="*/ 121920 w 1914525"/>
                <a:gd name="connsiteY9" fmla="*/ 316231 h 659130"/>
                <a:gd name="connsiteX10" fmla="*/ 110490 w 1914525"/>
                <a:gd name="connsiteY10" fmla="*/ 352425 h 659130"/>
                <a:gd name="connsiteX11" fmla="*/ 123825 w 1914525"/>
                <a:gd name="connsiteY11" fmla="*/ 369570 h 659130"/>
                <a:gd name="connsiteX12" fmla="*/ 104775 w 1914525"/>
                <a:gd name="connsiteY12" fmla="*/ 407670 h 659130"/>
                <a:gd name="connsiteX13" fmla="*/ 74295 w 1914525"/>
                <a:gd name="connsiteY13" fmla="*/ 451486 h 659130"/>
                <a:gd name="connsiteX14" fmla="*/ 80010 w 1914525"/>
                <a:gd name="connsiteY14" fmla="*/ 481966 h 659130"/>
                <a:gd name="connsiteX15" fmla="*/ 62865 w 1914525"/>
                <a:gd name="connsiteY15" fmla="*/ 495300 h 659130"/>
                <a:gd name="connsiteX16" fmla="*/ 43815 w 1914525"/>
                <a:gd name="connsiteY16" fmla="*/ 510541 h 659130"/>
                <a:gd name="connsiteX17" fmla="*/ 51435 w 1914525"/>
                <a:gd name="connsiteY17" fmla="*/ 529590 h 659130"/>
                <a:gd name="connsiteX18" fmla="*/ 34290 w 1914525"/>
                <a:gd name="connsiteY18" fmla="*/ 554356 h 659130"/>
                <a:gd name="connsiteX19" fmla="*/ 32385 w 1914525"/>
                <a:gd name="connsiteY19" fmla="*/ 569595 h 659130"/>
                <a:gd name="connsiteX20" fmla="*/ 9525 w 1914525"/>
                <a:gd name="connsiteY20" fmla="*/ 594361 h 659130"/>
                <a:gd name="connsiteX21" fmla="*/ 15240 w 1914525"/>
                <a:gd name="connsiteY21" fmla="*/ 615315 h 659130"/>
                <a:gd name="connsiteX22" fmla="*/ 0 w 1914525"/>
                <a:gd name="connsiteY22" fmla="*/ 645796 h 659130"/>
                <a:gd name="connsiteX23" fmla="*/ 1905 w 1914525"/>
                <a:gd name="connsiteY23" fmla="*/ 659130 h 659130"/>
                <a:gd name="connsiteX24" fmla="*/ 22860 w 1914525"/>
                <a:gd name="connsiteY24" fmla="*/ 640081 h 659130"/>
                <a:gd name="connsiteX25" fmla="*/ 1914525 w 1914525"/>
                <a:gd name="connsiteY25" fmla="*/ 142875 h 659130"/>
                <a:gd name="connsiteX26" fmla="*/ 1895475 w 1914525"/>
                <a:gd name="connsiteY26" fmla="*/ 120015 h 659130"/>
                <a:gd name="connsiteX27" fmla="*/ 1868805 w 1914525"/>
                <a:gd name="connsiteY27" fmla="*/ 118110 h 659130"/>
                <a:gd name="connsiteX28" fmla="*/ 1838325 w 1914525"/>
                <a:gd name="connsiteY28" fmla="*/ 121920 h 659130"/>
                <a:gd name="connsiteX29" fmla="*/ 1813560 w 1914525"/>
                <a:gd name="connsiteY29" fmla="*/ 121920 h 659130"/>
                <a:gd name="connsiteX30" fmla="*/ 131445 w 1914525"/>
                <a:gd name="connsiteY30" fmla="*/ 0 h 659130"/>
                <a:gd name="connsiteX0" fmla="*/ 131445 w 1895475"/>
                <a:gd name="connsiteY0" fmla="*/ 0 h 659130"/>
                <a:gd name="connsiteX1" fmla="*/ 97155 w 1895475"/>
                <a:gd name="connsiteY1" fmla="*/ 49531 h 659130"/>
                <a:gd name="connsiteX2" fmla="*/ 87630 w 1895475"/>
                <a:gd name="connsiteY2" fmla="*/ 97155 h 659130"/>
                <a:gd name="connsiteX3" fmla="*/ 83820 w 1895475"/>
                <a:gd name="connsiteY3" fmla="*/ 121921 h 659130"/>
                <a:gd name="connsiteX4" fmla="*/ 81915 w 1895475"/>
                <a:gd name="connsiteY4" fmla="*/ 169545 h 659130"/>
                <a:gd name="connsiteX5" fmla="*/ 110490 w 1895475"/>
                <a:gd name="connsiteY5" fmla="*/ 209550 h 659130"/>
                <a:gd name="connsiteX6" fmla="*/ 106680 w 1895475"/>
                <a:gd name="connsiteY6" fmla="*/ 249556 h 659130"/>
                <a:gd name="connsiteX7" fmla="*/ 121920 w 1895475"/>
                <a:gd name="connsiteY7" fmla="*/ 268606 h 659130"/>
                <a:gd name="connsiteX8" fmla="*/ 110490 w 1895475"/>
                <a:gd name="connsiteY8" fmla="*/ 285750 h 659130"/>
                <a:gd name="connsiteX9" fmla="*/ 121920 w 1895475"/>
                <a:gd name="connsiteY9" fmla="*/ 316231 h 659130"/>
                <a:gd name="connsiteX10" fmla="*/ 110490 w 1895475"/>
                <a:gd name="connsiteY10" fmla="*/ 352425 h 659130"/>
                <a:gd name="connsiteX11" fmla="*/ 123825 w 1895475"/>
                <a:gd name="connsiteY11" fmla="*/ 369570 h 659130"/>
                <a:gd name="connsiteX12" fmla="*/ 104775 w 1895475"/>
                <a:gd name="connsiteY12" fmla="*/ 407670 h 659130"/>
                <a:gd name="connsiteX13" fmla="*/ 74295 w 1895475"/>
                <a:gd name="connsiteY13" fmla="*/ 451486 h 659130"/>
                <a:gd name="connsiteX14" fmla="*/ 80010 w 1895475"/>
                <a:gd name="connsiteY14" fmla="*/ 481966 h 659130"/>
                <a:gd name="connsiteX15" fmla="*/ 62865 w 1895475"/>
                <a:gd name="connsiteY15" fmla="*/ 495300 h 659130"/>
                <a:gd name="connsiteX16" fmla="*/ 43815 w 1895475"/>
                <a:gd name="connsiteY16" fmla="*/ 510541 h 659130"/>
                <a:gd name="connsiteX17" fmla="*/ 51435 w 1895475"/>
                <a:gd name="connsiteY17" fmla="*/ 529590 h 659130"/>
                <a:gd name="connsiteX18" fmla="*/ 34290 w 1895475"/>
                <a:gd name="connsiteY18" fmla="*/ 554356 h 659130"/>
                <a:gd name="connsiteX19" fmla="*/ 32385 w 1895475"/>
                <a:gd name="connsiteY19" fmla="*/ 569595 h 659130"/>
                <a:gd name="connsiteX20" fmla="*/ 9525 w 1895475"/>
                <a:gd name="connsiteY20" fmla="*/ 594361 h 659130"/>
                <a:gd name="connsiteX21" fmla="*/ 15240 w 1895475"/>
                <a:gd name="connsiteY21" fmla="*/ 615315 h 659130"/>
                <a:gd name="connsiteX22" fmla="*/ 0 w 1895475"/>
                <a:gd name="connsiteY22" fmla="*/ 645796 h 659130"/>
                <a:gd name="connsiteX23" fmla="*/ 1905 w 1895475"/>
                <a:gd name="connsiteY23" fmla="*/ 659130 h 659130"/>
                <a:gd name="connsiteX24" fmla="*/ 22860 w 1895475"/>
                <a:gd name="connsiteY24" fmla="*/ 640081 h 659130"/>
                <a:gd name="connsiteX25" fmla="*/ 43815 w 1895475"/>
                <a:gd name="connsiteY25" fmla="*/ 609600 h 659130"/>
                <a:gd name="connsiteX26" fmla="*/ 1895475 w 1895475"/>
                <a:gd name="connsiteY26" fmla="*/ 120015 h 659130"/>
                <a:gd name="connsiteX27" fmla="*/ 1868805 w 1895475"/>
                <a:gd name="connsiteY27" fmla="*/ 118110 h 659130"/>
                <a:gd name="connsiteX28" fmla="*/ 1838325 w 1895475"/>
                <a:gd name="connsiteY28" fmla="*/ 121920 h 659130"/>
                <a:gd name="connsiteX29" fmla="*/ 1813560 w 1895475"/>
                <a:gd name="connsiteY29" fmla="*/ 121920 h 659130"/>
                <a:gd name="connsiteX30" fmla="*/ 131445 w 1895475"/>
                <a:gd name="connsiteY30" fmla="*/ 0 h 659130"/>
                <a:gd name="connsiteX0" fmla="*/ 131445 w 1868805"/>
                <a:gd name="connsiteY0" fmla="*/ 0 h 659130"/>
                <a:gd name="connsiteX1" fmla="*/ 97155 w 1868805"/>
                <a:gd name="connsiteY1" fmla="*/ 49531 h 659130"/>
                <a:gd name="connsiteX2" fmla="*/ 87630 w 1868805"/>
                <a:gd name="connsiteY2" fmla="*/ 97155 h 659130"/>
                <a:gd name="connsiteX3" fmla="*/ 83820 w 1868805"/>
                <a:gd name="connsiteY3" fmla="*/ 121921 h 659130"/>
                <a:gd name="connsiteX4" fmla="*/ 81915 w 1868805"/>
                <a:gd name="connsiteY4" fmla="*/ 169545 h 659130"/>
                <a:gd name="connsiteX5" fmla="*/ 110490 w 1868805"/>
                <a:gd name="connsiteY5" fmla="*/ 209550 h 659130"/>
                <a:gd name="connsiteX6" fmla="*/ 106680 w 1868805"/>
                <a:gd name="connsiteY6" fmla="*/ 249556 h 659130"/>
                <a:gd name="connsiteX7" fmla="*/ 121920 w 1868805"/>
                <a:gd name="connsiteY7" fmla="*/ 268606 h 659130"/>
                <a:gd name="connsiteX8" fmla="*/ 110490 w 1868805"/>
                <a:gd name="connsiteY8" fmla="*/ 285750 h 659130"/>
                <a:gd name="connsiteX9" fmla="*/ 121920 w 1868805"/>
                <a:gd name="connsiteY9" fmla="*/ 316231 h 659130"/>
                <a:gd name="connsiteX10" fmla="*/ 110490 w 1868805"/>
                <a:gd name="connsiteY10" fmla="*/ 352425 h 659130"/>
                <a:gd name="connsiteX11" fmla="*/ 123825 w 1868805"/>
                <a:gd name="connsiteY11" fmla="*/ 369570 h 659130"/>
                <a:gd name="connsiteX12" fmla="*/ 104775 w 1868805"/>
                <a:gd name="connsiteY12" fmla="*/ 407670 h 659130"/>
                <a:gd name="connsiteX13" fmla="*/ 74295 w 1868805"/>
                <a:gd name="connsiteY13" fmla="*/ 451486 h 659130"/>
                <a:gd name="connsiteX14" fmla="*/ 80010 w 1868805"/>
                <a:gd name="connsiteY14" fmla="*/ 481966 h 659130"/>
                <a:gd name="connsiteX15" fmla="*/ 62865 w 1868805"/>
                <a:gd name="connsiteY15" fmla="*/ 495300 h 659130"/>
                <a:gd name="connsiteX16" fmla="*/ 43815 w 1868805"/>
                <a:gd name="connsiteY16" fmla="*/ 510541 h 659130"/>
                <a:gd name="connsiteX17" fmla="*/ 51435 w 1868805"/>
                <a:gd name="connsiteY17" fmla="*/ 529590 h 659130"/>
                <a:gd name="connsiteX18" fmla="*/ 34290 w 1868805"/>
                <a:gd name="connsiteY18" fmla="*/ 554356 h 659130"/>
                <a:gd name="connsiteX19" fmla="*/ 32385 w 1868805"/>
                <a:gd name="connsiteY19" fmla="*/ 569595 h 659130"/>
                <a:gd name="connsiteX20" fmla="*/ 9525 w 1868805"/>
                <a:gd name="connsiteY20" fmla="*/ 594361 h 659130"/>
                <a:gd name="connsiteX21" fmla="*/ 15240 w 1868805"/>
                <a:gd name="connsiteY21" fmla="*/ 615315 h 659130"/>
                <a:gd name="connsiteX22" fmla="*/ 0 w 1868805"/>
                <a:gd name="connsiteY22" fmla="*/ 645796 h 659130"/>
                <a:gd name="connsiteX23" fmla="*/ 1905 w 1868805"/>
                <a:gd name="connsiteY23" fmla="*/ 659130 h 659130"/>
                <a:gd name="connsiteX24" fmla="*/ 22860 w 1868805"/>
                <a:gd name="connsiteY24" fmla="*/ 640081 h 659130"/>
                <a:gd name="connsiteX25" fmla="*/ 43815 w 1868805"/>
                <a:gd name="connsiteY25" fmla="*/ 609600 h 659130"/>
                <a:gd name="connsiteX26" fmla="*/ 76200 w 1868805"/>
                <a:gd name="connsiteY26" fmla="*/ 546735 h 659130"/>
                <a:gd name="connsiteX27" fmla="*/ 1868805 w 1868805"/>
                <a:gd name="connsiteY27" fmla="*/ 118110 h 659130"/>
                <a:gd name="connsiteX28" fmla="*/ 1838325 w 1868805"/>
                <a:gd name="connsiteY28" fmla="*/ 121920 h 659130"/>
                <a:gd name="connsiteX29" fmla="*/ 1813560 w 1868805"/>
                <a:gd name="connsiteY29" fmla="*/ 121920 h 659130"/>
                <a:gd name="connsiteX30" fmla="*/ 131445 w 1868805"/>
                <a:gd name="connsiteY30" fmla="*/ 0 h 659130"/>
                <a:gd name="connsiteX0" fmla="*/ 131445 w 1838325"/>
                <a:gd name="connsiteY0" fmla="*/ 0 h 659130"/>
                <a:gd name="connsiteX1" fmla="*/ 97155 w 1838325"/>
                <a:gd name="connsiteY1" fmla="*/ 49531 h 659130"/>
                <a:gd name="connsiteX2" fmla="*/ 87630 w 1838325"/>
                <a:gd name="connsiteY2" fmla="*/ 97155 h 659130"/>
                <a:gd name="connsiteX3" fmla="*/ 83820 w 1838325"/>
                <a:gd name="connsiteY3" fmla="*/ 121921 h 659130"/>
                <a:gd name="connsiteX4" fmla="*/ 81915 w 1838325"/>
                <a:gd name="connsiteY4" fmla="*/ 169545 h 659130"/>
                <a:gd name="connsiteX5" fmla="*/ 110490 w 1838325"/>
                <a:gd name="connsiteY5" fmla="*/ 209550 h 659130"/>
                <a:gd name="connsiteX6" fmla="*/ 106680 w 1838325"/>
                <a:gd name="connsiteY6" fmla="*/ 249556 h 659130"/>
                <a:gd name="connsiteX7" fmla="*/ 121920 w 1838325"/>
                <a:gd name="connsiteY7" fmla="*/ 268606 h 659130"/>
                <a:gd name="connsiteX8" fmla="*/ 110490 w 1838325"/>
                <a:gd name="connsiteY8" fmla="*/ 285750 h 659130"/>
                <a:gd name="connsiteX9" fmla="*/ 121920 w 1838325"/>
                <a:gd name="connsiteY9" fmla="*/ 316231 h 659130"/>
                <a:gd name="connsiteX10" fmla="*/ 110490 w 1838325"/>
                <a:gd name="connsiteY10" fmla="*/ 352425 h 659130"/>
                <a:gd name="connsiteX11" fmla="*/ 123825 w 1838325"/>
                <a:gd name="connsiteY11" fmla="*/ 369570 h 659130"/>
                <a:gd name="connsiteX12" fmla="*/ 104775 w 1838325"/>
                <a:gd name="connsiteY12" fmla="*/ 407670 h 659130"/>
                <a:gd name="connsiteX13" fmla="*/ 74295 w 1838325"/>
                <a:gd name="connsiteY13" fmla="*/ 451486 h 659130"/>
                <a:gd name="connsiteX14" fmla="*/ 80010 w 1838325"/>
                <a:gd name="connsiteY14" fmla="*/ 481966 h 659130"/>
                <a:gd name="connsiteX15" fmla="*/ 62865 w 1838325"/>
                <a:gd name="connsiteY15" fmla="*/ 495300 h 659130"/>
                <a:gd name="connsiteX16" fmla="*/ 43815 w 1838325"/>
                <a:gd name="connsiteY16" fmla="*/ 510541 h 659130"/>
                <a:gd name="connsiteX17" fmla="*/ 51435 w 1838325"/>
                <a:gd name="connsiteY17" fmla="*/ 529590 h 659130"/>
                <a:gd name="connsiteX18" fmla="*/ 34290 w 1838325"/>
                <a:gd name="connsiteY18" fmla="*/ 554356 h 659130"/>
                <a:gd name="connsiteX19" fmla="*/ 32385 w 1838325"/>
                <a:gd name="connsiteY19" fmla="*/ 569595 h 659130"/>
                <a:gd name="connsiteX20" fmla="*/ 9525 w 1838325"/>
                <a:gd name="connsiteY20" fmla="*/ 594361 h 659130"/>
                <a:gd name="connsiteX21" fmla="*/ 15240 w 1838325"/>
                <a:gd name="connsiteY21" fmla="*/ 615315 h 659130"/>
                <a:gd name="connsiteX22" fmla="*/ 0 w 1838325"/>
                <a:gd name="connsiteY22" fmla="*/ 645796 h 659130"/>
                <a:gd name="connsiteX23" fmla="*/ 1905 w 1838325"/>
                <a:gd name="connsiteY23" fmla="*/ 659130 h 659130"/>
                <a:gd name="connsiteX24" fmla="*/ 22860 w 1838325"/>
                <a:gd name="connsiteY24" fmla="*/ 640081 h 659130"/>
                <a:gd name="connsiteX25" fmla="*/ 43815 w 1838325"/>
                <a:gd name="connsiteY25" fmla="*/ 609600 h 659130"/>
                <a:gd name="connsiteX26" fmla="*/ 76200 w 1838325"/>
                <a:gd name="connsiteY26" fmla="*/ 546735 h 659130"/>
                <a:gd name="connsiteX27" fmla="*/ 95250 w 1838325"/>
                <a:gd name="connsiteY27" fmla="*/ 537210 h 659130"/>
                <a:gd name="connsiteX28" fmla="*/ 1838325 w 1838325"/>
                <a:gd name="connsiteY28" fmla="*/ 121920 h 659130"/>
                <a:gd name="connsiteX29" fmla="*/ 1813560 w 1838325"/>
                <a:gd name="connsiteY29" fmla="*/ 121920 h 659130"/>
                <a:gd name="connsiteX30" fmla="*/ 131445 w 1838325"/>
                <a:gd name="connsiteY30" fmla="*/ 0 h 659130"/>
                <a:gd name="connsiteX0" fmla="*/ 131445 w 1813560"/>
                <a:gd name="connsiteY0" fmla="*/ 0 h 659130"/>
                <a:gd name="connsiteX1" fmla="*/ 97155 w 1813560"/>
                <a:gd name="connsiteY1" fmla="*/ 49531 h 659130"/>
                <a:gd name="connsiteX2" fmla="*/ 87630 w 1813560"/>
                <a:gd name="connsiteY2" fmla="*/ 97155 h 659130"/>
                <a:gd name="connsiteX3" fmla="*/ 83820 w 1813560"/>
                <a:gd name="connsiteY3" fmla="*/ 121921 h 659130"/>
                <a:gd name="connsiteX4" fmla="*/ 81915 w 1813560"/>
                <a:gd name="connsiteY4" fmla="*/ 169545 h 659130"/>
                <a:gd name="connsiteX5" fmla="*/ 110490 w 1813560"/>
                <a:gd name="connsiteY5" fmla="*/ 209550 h 659130"/>
                <a:gd name="connsiteX6" fmla="*/ 106680 w 1813560"/>
                <a:gd name="connsiteY6" fmla="*/ 249556 h 659130"/>
                <a:gd name="connsiteX7" fmla="*/ 121920 w 1813560"/>
                <a:gd name="connsiteY7" fmla="*/ 268606 h 659130"/>
                <a:gd name="connsiteX8" fmla="*/ 110490 w 1813560"/>
                <a:gd name="connsiteY8" fmla="*/ 285750 h 659130"/>
                <a:gd name="connsiteX9" fmla="*/ 121920 w 1813560"/>
                <a:gd name="connsiteY9" fmla="*/ 316231 h 659130"/>
                <a:gd name="connsiteX10" fmla="*/ 110490 w 1813560"/>
                <a:gd name="connsiteY10" fmla="*/ 352425 h 659130"/>
                <a:gd name="connsiteX11" fmla="*/ 123825 w 1813560"/>
                <a:gd name="connsiteY11" fmla="*/ 369570 h 659130"/>
                <a:gd name="connsiteX12" fmla="*/ 104775 w 1813560"/>
                <a:gd name="connsiteY12" fmla="*/ 407670 h 659130"/>
                <a:gd name="connsiteX13" fmla="*/ 74295 w 1813560"/>
                <a:gd name="connsiteY13" fmla="*/ 451486 h 659130"/>
                <a:gd name="connsiteX14" fmla="*/ 80010 w 1813560"/>
                <a:gd name="connsiteY14" fmla="*/ 481966 h 659130"/>
                <a:gd name="connsiteX15" fmla="*/ 62865 w 1813560"/>
                <a:gd name="connsiteY15" fmla="*/ 495300 h 659130"/>
                <a:gd name="connsiteX16" fmla="*/ 43815 w 1813560"/>
                <a:gd name="connsiteY16" fmla="*/ 510541 h 659130"/>
                <a:gd name="connsiteX17" fmla="*/ 51435 w 1813560"/>
                <a:gd name="connsiteY17" fmla="*/ 529590 h 659130"/>
                <a:gd name="connsiteX18" fmla="*/ 34290 w 1813560"/>
                <a:gd name="connsiteY18" fmla="*/ 554356 h 659130"/>
                <a:gd name="connsiteX19" fmla="*/ 32385 w 1813560"/>
                <a:gd name="connsiteY19" fmla="*/ 569595 h 659130"/>
                <a:gd name="connsiteX20" fmla="*/ 9525 w 1813560"/>
                <a:gd name="connsiteY20" fmla="*/ 594361 h 659130"/>
                <a:gd name="connsiteX21" fmla="*/ 15240 w 1813560"/>
                <a:gd name="connsiteY21" fmla="*/ 615315 h 659130"/>
                <a:gd name="connsiteX22" fmla="*/ 0 w 1813560"/>
                <a:gd name="connsiteY22" fmla="*/ 645796 h 659130"/>
                <a:gd name="connsiteX23" fmla="*/ 1905 w 1813560"/>
                <a:gd name="connsiteY23" fmla="*/ 659130 h 659130"/>
                <a:gd name="connsiteX24" fmla="*/ 22860 w 1813560"/>
                <a:gd name="connsiteY24" fmla="*/ 640081 h 659130"/>
                <a:gd name="connsiteX25" fmla="*/ 43815 w 1813560"/>
                <a:gd name="connsiteY25" fmla="*/ 609600 h 659130"/>
                <a:gd name="connsiteX26" fmla="*/ 76200 w 1813560"/>
                <a:gd name="connsiteY26" fmla="*/ 546735 h 659130"/>
                <a:gd name="connsiteX27" fmla="*/ 95250 w 1813560"/>
                <a:gd name="connsiteY27" fmla="*/ 537210 h 659130"/>
                <a:gd name="connsiteX28" fmla="*/ 108585 w 1813560"/>
                <a:gd name="connsiteY28" fmla="*/ 550545 h 659130"/>
                <a:gd name="connsiteX29" fmla="*/ 1813560 w 1813560"/>
                <a:gd name="connsiteY29" fmla="*/ 121920 h 659130"/>
                <a:gd name="connsiteX30" fmla="*/ 131445 w 1813560"/>
                <a:gd name="connsiteY30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31445 w 1872615"/>
                <a:gd name="connsiteY30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215270 w 1872615"/>
                <a:gd name="connsiteY30" fmla="*/ 5714 h 659130"/>
                <a:gd name="connsiteX31" fmla="*/ 131445 w 1872615"/>
                <a:gd name="connsiteY31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299090 w 1872615"/>
                <a:gd name="connsiteY30" fmla="*/ 15239 h 659130"/>
                <a:gd name="connsiteX31" fmla="*/ 215270 w 1872615"/>
                <a:gd name="connsiteY31" fmla="*/ 5714 h 659130"/>
                <a:gd name="connsiteX32" fmla="*/ 131445 w 1872615"/>
                <a:gd name="connsiteY32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358145 w 1872615"/>
                <a:gd name="connsiteY30" fmla="*/ 22859 h 659130"/>
                <a:gd name="connsiteX31" fmla="*/ 299090 w 1872615"/>
                <a:gd name="connsiteY31" fmla="*/ 15239 h 659130"/>
                <a:gd name="connsiteX32" fmla="*/ 215270 w 1872615"/>
                <a:gd name="connsiteY32" fmla="*/ 5714 h 659130"/>
                <a:gd name="connsiteX33" fmla="*/ 131445 w 1872615"/>
                <a:gd name="connsiteY33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396245 w 1872615"/>
                <a:gd name="connsiteY30" fmla="*/ 28574 h 659130"/>
                <a:gd name="connsiteX31" fmla="*/ 358145 w 1872615"/>
                <a:gd name="connsiteY31" fmla="*/ 22859 h 659130"/>
                <a:gd name="connsiteX32" fmla="*/ 299090 w 1872615"/>
                <a:gd name="connsiteY32" fmla="*/ 15239 h 659130"/>
                <a:gd name="connsiteX33" fmla="*/ 215270 w 1872615"/>
                <a:gd name="connsiteY33" fmla="*/ 5714 h 659130"/>
                <a:gd name="connsiteX34" fmla="*/ 131445 w 1872615"/>
                <a:gd name="connsiteY34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447680 w 1872615"/>
                <a:gd name="connsiteY30" fmla="*/ 34289 h 659130"/>
                <a:gd name="connsiteX31" fmla="*/ 396245 w 1872615"/>
                <a:gd name="connsiteY31" fmla="*/ 28574 h 659130"/>
                <a:gd name="connsiteX32" fmla="*/ 358145 w 1872615"/>
                <a:gd name="connsiteY32" fmla="*/ 22859 h 659130"/>
                <a:gd name="connsiteX33" fmla="*/ 299090 w 1872615"/>
                <a:gd name="connsiteY33" fmla="*/ 15239 h 659130"/>
                <a:gd name="connsiteX34" fmla="*/ 215270 w 1872615"/>
                <a:gd name="connsiteY34" fmla="*/ 5714 h 659130"/>
                <a:gd name="connsiteX35" fmla="*/ 131445 w 1872615"/>
                <a:gd name="connsiteY35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499115 w 1872615"/>
                <a:gd name="connsiteY30" fmla="*/ 38099 h 659130"/>
                <a:gd name="connsiteX31" fmla="*/ 447680 w 1872615"/>
                <a:gd name="connsiteY31" fmla="*/ 34289 h 659130"/>
                <a:gd name="connsiteX32" fmla="*/ 396245 w 1872615"/>
                <a:gd name="connsiteY32" fmla="*/ 28574 h 659130"/>
                <a:gd name="connsiteX33" fmla="*/ 358145 w 1872615"/>
                <a:gd name="connsiteY33" fmla="*/ 22859 h 659130"/>
                <a:gd name="connsiteX34" fmla="*/ 299090 w 1872615"/>
                <a:gd name="connsiteY34" fmla="*/ 15239 h 659130"/>
                <a:gd name="connsiteX35" fmla="*/ 215270 w 1872615"/>
                <a:gd name="connsiteY35" fmla="*/ 5714 h 659130"/>
                <a:gd name="connsiteX36" fmla="*/ 131445 w 1872615"/>
                <a:gd name="connsiteY36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544835 w 1872615"/>
                <a:gd name="connsiteY30" fmla="*/ 43814 h 659130"/>
                <a:gd name="connsiteX31" fmla="*/ 499115 w 1872615"/>
                <a:gd name="connsiteY31" fmla="*/ 38099 h 659130"/>
                <a:gd name="connsiteX32" fmla="*/ 447680 w 1872615"/>
                <a:gd name="connsiteY32" fmla="*/ 34289 h 659130"/>
                <a:gd name="connsiteX33" fmla="*/ 396245 w 1872615"/>
                <a:gd name="connsiteY33" fmla="*/ 28574 h 659130"/>
                <a:gd name="connsiteX34" fmla="*/ 358145 w 1872615"/>
                <a:gd name="connsiteY34" fmla="*/ 22859 h 659130"/>
                <a:gd name="connsiteX35" fmla="*/ 299090 w 1872615"/>
                <a:gd name="connsiteY35" fmla="*/ 15239 h 659130"/>
                <a:gd name="connsiteX36" fmla="*/ 215270 w 1872615"/>
                <a:gd name="connsiteY36" fmla="*/ 5714 h 659130"/>
                <a:gd name="connsiteX37" fmla="*/ 131445 w 1872615"/>
                <a:gd name="connsiteY37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605795 w 1872615"/>
                <a:gd name="connsiteY30" fmla="*/ 49529 h 659130"/>
                <a:gd name="connsiteX31" fmla="*/ 544835 w 1872615"/>
                <a:gd name="connsiteY31" fmla="*/ 43814 h 659130"/>
                <a:gd name="connsiteX32" fmla="*/ 499115 w 1872615"/>
                <a:gd name="connsiteY32" fmla="*/ 38099 h 659130"/>
                <a:gd name="connsiteX33" fmla="*/ 447680 w 1872615"/>
                <a:gd name="connsiteY33" fmla="*/ 34289 h 659130"/>
                <a:gd name="connsiteX34" fmla="*/ 396245 w 1872615"/>
                <a:gd name="connsiteY34" fmla="*/ 28574 h 659130"/>
                <a:gd name="connsiteX35" fmla="*/ 358145 w 1872615"/>
                <a:gd name="connsiteY35" fmla="*/ 22859 h 659130"/>
                <a:gd name="connsiteX36" fmla="*/ 299090 w 1872615"/>
                <a:gd name="connsiteY36" fmla="*/ 15239 h 659130"/>
                <a:gd name="connsiteX37" fmla="*/ 215270 w 1872615"/>
                <a:gd name="connsiteY37" fmla="*/ 5714 h 659130"/>
                <a:gd name="connsiteX38" fmla="*/ 131445 w 1872615"/>
                <a:gd name="connsiteY3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640085 w 1872615"/>
                <a:gd name="connsiteY30" fmla="*/ 53339 h 659130"/>
                <a:gd name="connsiteX31" fmla="*/ 605795 w 1872615"/>
                <a:gd name="connsiteY31" fmla="*/ 49529 h 659130"/>
                <a:gd name="connsiteX32" fmla="*/ 544835 w 1872615"/>
                <a:gd name="connsiteY32" fmla="*/ 43814 h 659130"/>
                <a:gd name="connsiteX33" fmla="*/ 499115 w 1872615"/>
                <a:gd name="connsiteY33" fmla="*/ 38099 h 659130"/>
                <a:gd name="connsiteX34" fmla="*/ 447680 w 1872615"/>
                <a:gd name="connsiteY34" fmla="*/ 34289 h 659130"/>
                <a:gd name="connsiteX35" fmla="*/ 396245 w 1872615"/>
                <a:gd name="connsiteY35" fmla="*/ 28574 h 659130"/>
                <a:gd name="connsiteX36" fmla="*/ 358145 w 1872615"/>
                <a:gd name="connsiteY36" fmla="*/ 22859 h 659130"/>
                <a:gd name="connsiteX37" fmla="*/ 299090 w 1872615"/>
                <a:gd name="connsiteY37" fmla="*/ 15239 h 659130"/>
                <a:gd name="connsiteX38" fmla="*/ 215270 w 1872615"/>
                <a:gd name="connsiteY38" fmla="*/ 5714 h 659130"/>
                <a:gd name="connsiteX39" fmla="*/ 131445 w 1872615"/>
                <a:gd name="connsiteY39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661040 w 1872615"/>
                <a:gd name="connsiteY30" fmla="*/ 53339 h 659130"/>
                <a:gd name="connsiteX31" fmla="*/ 640085 w 1872615"/>
                <a:gd name="connsiteY31" fmla="*/ 53339 h 659130"/>
                <a:gd name="connsiteX32" fmla="*/ 605795 w 1872615"/>
                <a:gd name="connsiteY32" fmla="*/ 49529 h 659130"/>
                <a:gd name="connsiteX33" fmla="*/ 544835 w 1872615"/>
                <a:gd name="connsiteY33" fmla="*/ 43814 h 659130"/>
                <a:gd name="connsiteX34" fmla="*/ 499115 w 1872615"/>
                <a:gd name="connsiteY34" fmla="*/ 38099 h 659130"/>
                <a:gd name="connsiteX35" fmla="*/ 447680 w 1872615"/>
                <a:gd name="connsiteY35" fmla="*/ 34289 h 659130"/>
                <a:gd name="connsiteX36" fmla="*/ 396245 w 1872615"/>
                <a:gd name="connsiteY36" fmla="*/ 28574 h 659130"/>
                <a:gd name="connsiteX37" fmla="*/ 358145 w 1872615"/>
                <a:gd name="connsiteY37" fmla="*/ 22859 h 659130"/>
                <a:gd name="connsiteX38" fmla="*/ 299090 w 1872615"/>
                <a:gd name="connsiteY38" fmla="*/ 15239 h 659130"/>
                <a:gd name="connsiteX39" fmla="*/ 215270 w 1872615"/>
                <a:gd name="connsiteY39" fmla="*/ 5714 h 659130"/>
                <a:gd name="connsiteX40" fmla="*/ 131445 w 1872615"/>
                <a:gd name="connsiteY40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716285 w 1872615"/>
                <a:gd name="connsiteY30" fmla="*/ 57149 h 659130"/>
                <a:gd name="connsiteX31" fmla="*/ 661040 w 1872615"/>
                <a:gd name="connsiteY31" fmla="*/ 53339 h 659130"/>
                <a:gd name="connsiteX32" fmla="*/ 640085 w 1872615"/>
                <a:gd name="connsiteY32" fmla="*/ 53339 h 659130"/>
                <a:gd name="connsiteX33" fmla="*/ 605795 w 1872615"/>
                <a:gd name="connsiteY33" fmla="*/ 49529 h 659130"/>
                <a:gd name="connsiteX34" fmla="*/ 544835 w 1872615"/>
                <a:gd name="connsiteY34" fmla="*/ 43814 h 659130"/>
                <a:gd name="connsiteX35" fmla="*/ 499115 w 1872615"/>
                <a:gd name="connsiteY35" fmla="*/ 38099 h 659130"/>
                <a:gd name="connsiteX36" fmla="*/ 447680 w 1872615"/>
                <a:gd name="connsiteY36" fmla="*/ 34289 h 659130"/>
                <a:gd name="connsiteX37" fmla="*/ 396245 w 1872615"/>
                <a:gd name="connsiteY37" fmla="*/ 28574 h 659130"/>
                <a:gd name="connsiteX38" fmla="*/ 358145 w 1872615"/>
                <a:gd name="connsiteY38" fmla="*/ 22859 h 659130"/>
                <a:gd name="connsiteX39" fmla="*/ 299090 w 1872615"/>
                <a:gd name="connsiteY39" fmla="*/ 15239 h 659130"/>
                <a:gd name="connsiteX40" fmla="*/ 215270 w 1872615"/>
                <a:gd name="connsiteY40" fmla="*/ 5714 h 659130"/>
                <a:gd name="connsiteX41" fmla="*/ 131445 w 1872615"/>
                <a:gd name="connsiteY41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788675 w 1872615"/>
                <a:gd name="connsiteY30" fmla="*/ 66674 h 659130"/>
                <a:gd name="connsiteX31" fmla="*/ 716285 w 1872615"/>
                <a:gd name="connsiteY31" fmla="*/ 57149 h 659130"/>
                <a:gd name="connsiteX32" fmla="*/ 661040 w 1872615"/>
                <a:gd name="connsiteY32" fmla="*/ 53339 h 659130"/>
                <a:gd name="connsiteX33" fmla="*/ 640085 w 1872615"/>
                <a:gd name="connsiteY33" fmla="*/ 53339 h 659130"/>
                <a:gd name="connsiteX34" fmla="*/ 605795 w 1872615"/>
                <a:gd name="connsiteY34" fmla="*/ 49529 h 659130"/>
                <a:gd name="connsiteX35" fmla="*/ 544835 w 1872615"/>
                <a:gd name="connsiteY35" fmla="*/ 43814 h 659130"/>
                <a:gd name="connsiteX36" fmla="*/ 499115 w 1872615"/>
                <a:gd name="connsiteY36" fmla="*/ 38099 h 659130"/>
                <a:gd name="connsiteX37" fmla="*/ 447680 w 1872615"/>
                <a:gd name="connsiteY37" fmla="*/ 34289 h 659130"/>
                <a:gd name="connsiteX38" fmla="*/ 396245 w 1872615"/>
                <a:gd name="connsiteY38" fmla="*/ 28574 h 659130"/>
                <a:gd name="connsiteX39" fmla="*/ 358145 w 1872615"/>
                <a:gd name="connsiteY39" fmla="*/ 22859 h 659130"/>
                <a:gd name="connsiteX40" fmla="*/ 299090 w 1872615"/>
                <a:gd name="connsiteY40" fmla="*/ 15239 h 659130"/>
                <a:gd name="connsiteX41" fmla="*/ 215270 w 1872615"/>
                <a:gd name="connsiteY41" fmla="*/ 5714 h 659130"/>
                <a:gd name="connsiteX42" fmla="*/ 131445 w 1872615"/>
                <a:gd name="connsiteY42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821060 w 1872615"/>
                <a:gd name="connsiteY30" fmla="*/ 68579 h 659130"/>
                <a:gd name="connsiteX31" fmla="*/ 788675 w 1872615"/>
                <a:gd name="connsiteY31" fmla="*/ 66674 h 659130"/>
                <a:gd name="connsiteX32" fmla="*/ 716285 w 1872615"/>
                <a:gd name="connsiteY32" fmla="*/ 57149 h 659130"/>
                <a:gd name="connsiteX33" fmla="*/ 661040 w 1872615"/>
                <a:gd name="connsiteY33" fmla="*/ 53339 h 659130"/>
                <a:gd name="connsiteX34" fmla="*/ 640085 w 1872615"/>
                <a:gd name="connsiteY34" fmla="*/ 53339 h 659130"/>
                <a:gd name="connsiteX35" fmla="*/ 605795 w 1872615"/>
                <a:gd name="connsiteY35" fmla="*/ 49529 h 659130"/>
                <a:gd name="connsiteX36" fmla="*/ 544835 w 1872615"/>
                <a:gd name="connsiteY36" fmla="*/ 43814 h 659130"/>
                <a:gd name="connsiteX37" fmla="*/ 499115 w 1872615"/>
                <a:gd name="connsiteY37" fmla="*/ 38099 h 659130"/>
                <a:gd name="connsiteX38" fmla="*/ 447680 w 1872615"/>
                <a:gd name="connsiteY38" fmla="*/ 34289 h 659130"/>
                <a:gd name="connsiteX39" fmla="*/ 396245 w 1872615"/>
                <a:gd name="connsiteY39" fmla="*/ 28574 h 659130"/>
                <a:gd name="connsiteX40" fmla="*/ 358145 w 1872615"/>
                <a:gd name="connsiteY40" fmla="*/ 22859 h 659130"/>
                <a:gd name="connsiteX41" fmla="*/ 299090 w 1872615"/>
                <a:gd name="connsiteY41" fmla="*/ 15239 h 659130"/>
                <a:gd name="connsiteX42" fmla="*/ 215270 w 1872615"/>
                <a:gd name="connsiteY42" fmla="*/ 5714 h 659130"/>
                <a:gd name="connsiteX43" fmla="*/ 131445 w 1872615"/>
                <a:gd name="connsiteY43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876305 w 1872615"/>
                <a:gd name="connsiteY30" fmla="*/ 76199 h 659130"/>
                <a:gd name="connsiteX31" fmla="*/ 821060 w 1872615"/>
                <a:gd name="connsiteY31" fmla="*/ 68579 h 659130"/>
                <a:gd name="connsiteX32" fmla="*/ 788675 w 1872615"/>
                <a:gd name="connsiteY32" fmla="*/ 66674 h 659130"/>
                <a:gd name="connsiteX33" fmla="*/ 716285 w 1872615"/>
                <a:gd name="connsiteY33" fmla="*/ 57149 h 659130"/>
                <a:gd name="connsiteX34" fmla="*/ 661040 w 1872615"/>
                <a:gd name="connsiteY34" fmla="*/ 53339 h 659130"/>
                <a:gd name="connsiteX35" fmla="*/ 640085 w 1872615"/>
                <a:gd name="connsiteY35" fmla="*/ 53339 h 659130"/>
                <a:gd name="connsiteX36" fmla="*/ 605795 w 1872615"/>
                <a:gd name="connsiteY36" fmla="*/ 49529 h 659130"/>
                <a:gd name="connsiteX37" fmla="*/ 544835 w 1872615"/>
                <a:gd name="connsiteY37" fmla="*/ 43814 h 659130"/>
                <a:gd name="connsiteX38" fmla="*/ 499115 w 1872615"/>
                <a:gd name="connsiteY38" fmla="*/ 38099 h 659130"/>
                <a:gd name="connsiteX39" fmla="*/ 447680 w 1872615"/>
                <a:gd name="connsiteY39" fmla="*/ 34289 h 659130"/>
                <a:gd name="connsiteX40" fmla="*/ 396245 w 1872615"/>
                <a:gd name="connsiteY40" fmla="*/ 28574 h 659130"/>
                <a:gd name="connsiteX41" fmla="*/ 358145 w 1872615"/>
                <a:gd name="connsiteY41" fmla="*/ 22859 h 659130"/>
                <a:gd name="connsiteX42" fmla="*/ 299090 w 1872615"/>
                <a:gd name="connsiteY42" fmla="*/ 15239 h 659130"/>
                <a:gd name="connsiteX43" fmla="*/ 215270 w 1872615"/>
                <a:gd name="connsiteY43" fmla="*/ 5714 h 659130"/>
                <a:gd name="connsiteX44" fmla="*/ 131445 w 1872615"/>
                <a:gd name="connsiteY44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895355 w 1872615"/>
                <a:gd name="connsiteY30" fmla="*/ 81914 h 659130"/>
                <a:gd name="connsiteX31" fmla="*/ 876305 w 1872615"/>
                <a:gd name="connsiteY31" fmla="*/ 76199 h 659130"/>
                <a:gd name="connsiteX32" fmla="*/ 821060 w 1872615"/>
                <a:gd name="connsiteY32" fmla="*/ 68579 h 659130"/>
                <a:gd name="connsiteX33" fmla="*/ 788675 w 1872615"/>
                <a:gd name="connsiteY33" fmla="*/ 66674 h 659130"/>
                <a:gd name="connsiteX34" fmla="*/ 716285 w 1872615"/>
                <a:gd name="connsiteY34" fmla="*/ 57149 h 659130"/>
                <a:gd name="connsiteX35" fmla="*/ 661040 w 1872615"/>
                <a:gd name="connsiteY35" fmla="*/ 53339 h 659130"/>
                <a:gd name="connsiteX36" fmla="*/ 640085 w 1872615"/>
                <a:gd name="connsiteY36" fmla="*/ 53339 h 659130"/>
                <a:gd name="connsiteX37" fmla="*/ 605795 w 1872615"/>
                <a:gd name="connsiteY37" fmla="*/ 49529 h 659130"/>
                <a:gd name="connsiteX38" fmla="*/ 544835 w 1872615"/>
                <a:gd name="connsiteY38" fmla="*/ 43814 h 659130"/>
                <a:gd name="connsiteX39" fmla="*/ 499115 w 1872615"/>
                <a:gd name="connsiteY39" fmla="*/ 38099 h 659130"/>
                <a:gd name="connsiteX40" fmla="*/ 447680 w 1872615"/>
                <a:gd name="connsiteY40" fmla="*/ 34289 h 659130"/>
                <a:gd name="connsiteX41" fmla="*/ 396245 w 1872615"/>
                <a:gd name="connsiteY41" fmla="*/ 28574 h 659130"/>
                <a:gd name="connsiteX42" fmla="*/ 358145 w 1872615"/>
                <a:gd name="connsiteY42" fmla="*/ 22859 h 659130"/>
                <a:gd name="connsiteX43" fmla="*/ 299090 w 1872615"/>
                <a:gd name="connsiteY43" fmla="*/ 15239 h 659130"/>
                <a:gd name="connsiteX44" fmla="*/ 215270 w 1872615"/>
                <a:gd name="connsiteY44" fmla="*/ 5714 h 659130"/>
                <a:gd name="connsiteX45" fmla="*/ 131445 w 1872615"/>
                <a:gd name="connsiteY45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956315 w 1872615"/>
                <a:gd name="connsiteY30" fmla="*/ 87629 h 659130"/>
                <a:gd name="connsiteX31" fmla="*/ 895355 w 1872615"/>
                <a:gd name="connsiteY31" fmla="*/ 81914 h 659130"/>
                <a:gd name="connsiteX32" fmla="*/ 876305 w 1872615"/>
                <a:gd name="connsiteY32" fmla="*/ 76199 h 659130"/>
                <a:gd name="connsiteX33" fmla="*/ 821060 w 1872615"/>
                <a:gd name="connsiteY33" fmla="*/ 68579 h 659130"/>
                <a:gd name="connsiteX34" fmla="*/ 788675 w 1872615"/>
                <a:gd name="connsiteY34" fmla="*/ 66674 h 659130"/>
                <a:gd name="connsiteX35" fmla="*/ 716285 w 1872615"/>
                <a:gd name="connsiteY35" fmla="*/ 57149 h 659130"/>
                <a:gd name="connsiteX36" fmla="*/ 661040 w 1872615"/>
                <a:gd name="connsiteY36" fmla="*/ 53339 h 659130"/>
                <a:gd name="connsiteX37" fmla="*/ 640085 w 1872615"/>
                <a:gd name="connsiteY37" fmla="*/ 53339 h 659130"/>
                <a:gd name="connsiteX38" fmla="*/ 605795 w 1872615"/>
                <a:gd name="connsiteY38" fmla="*/ 49529 h 659130"/>
                <a:gd name="connsiteX39" fmla="*/ 544835 w 1872615"/>
                <a:gd name="connsiteY39" fmla="*/ 43814 h 659130"/>
                <a:gd name="connsiteX40" fmla="*/ 499115 w 1872615"/>
                <a:gd name="connsiteY40" fmla="*/ 38099 h 659130"/>
                <a:gd name="connsiteX41" fmla="*/ 447680 w 1872615"/>
                <a:gd name="connsiteY41" fmla="*/ 34289 h 659130"/>
                <a:gd name="connsiteX42" fmla="*/ 396245 w 1872615"/>
                <a:gd name="connsiteY42" fmla="*/ 28574 h 659130"/>
                <a:gd name="connsiteX43" fmla="*/ 358145 w 1872615"/>
                <a:gd name="connsiteY43" fmla="*/ 22859 h 659130"/>
                <a:gd name="connsiteX44" fmla="*/ 299090 w 1872615"/>
                <a:gd name="connsiteY44" fmla="*/ 15239 h 659130"/>
                <a:gd name="connsiteX45" fmla="*/ 215270 w 1872615"/>
                <a:gd name="connsiteY45" fmla="*/ 5714 h 659130"/>
                <a:gd name="connsiteX46" fmla="*/ 131445 w 1872615"/>
                <a:gd name="connsiteY46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30610 w 1872615"/>
                <a:gd name="connsiteY30" fmla="*/ 95249 h 659130"/>
                <a:gd name="connsiteX31" fmla="*/ 956315 w 1872615"/>
                <a:gd name="connsiteY31" fmla="*/ 87629 h 659130"/>
                <a:gd name="connsiteX32" fmla="*/ 895355 w 1872615"/>
                <a:gd name="connsiteY32" fmla="*/ 81914 h 659130"/>
                <a:gd name="connsiteX33" fmla="*/ 876305 w 1872615"/>
                <a:gd name="connsiteY33" fmla="*/ 76199 h 659130"/>
                <a:gd name="connsiteX34" fmla="*/ 821060 w 1872615"/>
                <a:gd name="connsiteY34" fmla="*/ 68579 h 659130"/>
                <a:gd name="connsiteX35" fmla="*/ 788675 w 1872615"/>
                <a:gd name="connsiteY35" fmla="*/ 66674 h 659130"/>
                <a:gd name="connsiteX36" fmla="*/ 716285 w 1872615"/>
                <a:gd name="connsiteY36" fmla="*/ 57149 h 659130"/>
                <a:gd name="connsiteX37" fmla="*/ 661040 w 1872615"/>
                <a:gd name="connsiteY37" fmla="*/ 53339 h 659130"/>
                <a:gd name="connsiteX38" fmla="*/ 640085 w 1872615"/>
                <a:gd name="connsiteY38" fmla="*/ 53339 h 659130"/>
                <a:gd name="connsiteX39" fmla="*/ 605795 w 1872615"/>
                <a:gd name="connsiteY39" fmla="*/ 49529 h 659130"/>
                <a:gd name="connsiteX40" fmla="*/ 544835 w 1872615"/>
                <a:gd name="connsiteY40" fmla="*/ 43814 h 659130"/>
                <a:gd name="connsiteX41" fmla="*/ 499115 w 1872615"/>
                <a:gd name="connsiteY41" fmla="*/ 38099 h 659130"/>
                <a:gd name="connsiteX42" fmla="*/ 447680 w 1872615"/>
                <a:gd name="connsiteY42" fmla="*/ 34289 h 659130"/>
                <a:gd name="connsiteX43" fmla="*/ 396245 w 1872615"/>
                <a:gd name="connsiteY43" fmla="*/ 28574 h 659130"/>
                <a:gd name="connsiteX44" fmla="*/ 358145 w 1872615"/>
                <a:gd name="connsiteY44" fmla="*/ 22859 h 659130"/>
                <a:gd name="connsiteX45" fmla="*/ 299090 w 1872615"/>
                <a:gd name="connsiteY45" fmla="*/ 15239 h 659130"/>
                <a:gd name="connsiteX46" fmla="*/ 215270 w 1872615"/>
                <a:gd name="connsiteY46" fmla="*/ 5714 h 659130"/>
                <a:gd name="connsiteX47" fmla="*/ 131445 w 1872615"/>
                <a:gd name="connsiteY47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661040 w 1872615"/>
                <a:gd name="connsiteY38" fmla="*/ 53339 h 659130"/>
                <a:gd name="connsiteX39" fmla="*/ 640085 w 1872615"/>
                <a:gd name="connsiteY39" fmla="*/ 53339 h 659130"/>
                <a:gd name="connsiteX40" fmla="*/ 605795 w 1872615"/>
                <a:gd name="connsiteY40" fmla="*/ 49529 h 659130"/>
                <a:gd name="connsiteX41" fmla="*/ 544835 w 1872615"/>
                <a:gd name="connsiteY41" fmla="*/ 43814 h 659130"/>
                <a:gd name="connsiteX42" fmla="*/ 499115 w 1872615"/>
                <a:gd name="connsiteY42" fmla="*/ 38099 h 659130"/>
                <a:gd name="connsiteX43" fmla="*/ 447680 w 1872615"/>
                <a:gd name="connsiteY43" fmla="*/ 34289 h 659130"/>
                <a:gd name="connsiteX44" fmla="*/ 396245 w 1872615"/>
                <a:gd name="connsiteY44" fmla="*/ 28574 h 659130"/>
                <a:gd name="connsiteX45" fmla="*/ 358145 w 1872615"/>
                <a:gd name="connsiteY45" fmla="*/ 22859 h 659130"/>
                <a:gd name="connsiteX46" fmla="*/ 299090 w 1872615"/>
                <a:gd name="connsiteY46" fmla="*/ 15239 h 659130"/>
                <a:gd name="connsiteX47" fmla="*/ 215270 w 1872615"/>
                <a:gd name="connsiteY47" fmla="*/ 5714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661040 w 1872615"/>
                <a:gd name="connsiteY38" fmla="*/ 53339 h 659130"/>
                <a:gd name="connsiteX39" fmla="*/ 640085 w 1872615"/>
                <a:gd name="connsiteY39" fmla="*/ 53339 h 659130"/>
                <a:gd name="connsiteX40" fmla="*/ 605795 w 1872615"/>
                <a:gd name="connsiteY40" fmla="*/ 49529 h 659130"/>
                <a:gd name="connsiteX41" fmla="*/ 544835 w 1872615"/>
                <a:gd name="connsiteY41" fmla="*/ 43814 h 659130"/>
                <a:gd name="connsiteX42" fmla="*/ 499115 w 1872615"/>
                <a:gd name="connsiteY42" fmla="*/ 38099 h 659130"/>
                <a:gd name="connsiteX43" fmla="*/ 447680 w 1872615"/>
                <a:gd name="connsiteY43" fmla="*/ 34289 h 659130"/>
                <a:gd name="connsiteX44" fmla="*/ 396245 w 1872615"/>
                <a:gd name="connsiteY44" fmla="*/ 28574 h 659130"/>
                <a:gd name="connsiteX45" fmla="*/ 358145 w 1872615"/>
                <a:gd name="connsiteY45" fmla="*/ 22859 h 659130"/>
                <a:gd name="connsiteX46" fmla="*/ 299090 w 1872615"/>
                <a:gd name="connsiteY46" fmla="*/ 15239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661040 w 1872615"/>
                <a:gd name="connsiteY38" fmla="*/ 53339 h 659130"/>
                <a:gd name="connsiteX39" fmla="*/ 640085 w 1872615"/>
                <a:gd name="connsiteY39" fmla="*/ 53339 h 659130"/>
                <a:gd name="connsiteX40" fmla="*/ 605795 w 1872615"/>
                <a:gd name="connsiteY40" fmla="*/ 49529 h 659130"/>
                <a:gd name="connsiteX41" fmla="*/ 544835 w 1872615"/>
                <a:gd name="connsiteY41" fmla="*/ 43814 h 659130"/>
                <a:gd name="connsiteX42" fmla="*/ 499115 w 1872615"/>
                <a:gd name="connsiteY42" fmla="*/ 38099 h 659130"/>
                <a:gd name="connsiteX43" fmla="*/ 447680 w 1872615"/>
                <a:gd name="connsiteY43" fmla="*/ 34289 h 659130"/>
                <a:gd name="connsiteX44" fmla="*/ 396245 w 1872615"/>
                <a:gd name="connsiteY44" fmla="*/ 28574 h 659130"/>
                <a:gd name="connsiteX45" fmla="*/ 358145 w 1872615"/>
                <a:gd name="connsiteY45" fmla="*/ 22859 h 659130"/>
                <a:gd name="connsiteX46" fmla="*/ 299090 w 1872615"/>
                <a:gd name="connsiteY46" fmla="*/ 15239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661040 w 1872615"/>
                <a:gd name="connsiteY38" fmla="*/ 53339 h 659130"/>
                <a:gd name="connsiteX39" fmla="*/ 640085 w 1872615"/>
                <a:gd name="connsiteY39" fmla="*/ 53339 h 659130"/>
                <a:gd name="connsiteX40" fmla="*/ 605795 w 1872615"/>
                <a:gd name="connsiteY40" fmla="*/ 49529 h 659130"/>
                <a:gd name="connsiteX41" fmla="*/ 544835 w 1872615"/>
                <a:gd name="connsiteY41" fmla="*/ 43814 h 659130"/>
                <a:gd name="connsiteX42" fmla="*/ 499115 w 1872615"/>
                <a:gd name="connsiteY42" fmla="*/ 38099 h 659130"/>
                <a:gd name="connsiteX43" fmla="*/ 447680 w 1872615"/>
                <a:gd name="connsiteY43" fmla="*/ 34289 h 659130"/>
                <a:gd name="connsiteX44" fmla="*/ 396245 w 1872615"/>
                <a:gd name="connsiteY44" fmla="*/ 28574 h 659130"/>
                <a:gd name="connsiteX45" fmla="*/ 358145 w 1872615"/>
                <a:gd name="connsiteY45" fmla="*/ 22859 h 659130"/>
                <a:gd name="connsiteX46" fmla="*/ 299090 w 1872615"/>
                <a:gd name="connsiteY46" fmla="*/ 15239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661040 w 1872615"/>
                <a:gd name="connsiteY38" fmla="*/ 53339 h 659130"/>
                <a:gd name="connsiteX39" fmla="*/ 640085 w 1872615"/>
                <a:gd name="connsiteY39" fmla="*/ 53339 h 659130"/>
                <a:gd name="connsiteX40" fmla="*/ 605795 w 1872615"/>
                <a:gd name="connsiteY40" fmla="*/ 49529 h 659130"/>
                <a:gd name="connsiteX41" fmla="*/ 544835 w 1872615"/>
                <a:gd name="connsiteY41" fmla="*/ 43814 h 659130"/>
                <a:gd name="connsiteX42" fmla="*/ 499115 w 1872615"/>
                <a:gd name="connsiteY42" fmla="*/ 38099 h 659130"/>
                <a:gd name="connsiteX43" fmla="*/ 447680 w 1872615"/>
                <a:gd name="connsiteY43" fmla="*/ 34289 h 659130"/>
                <a:gd name="connsiteX44" fmla="*/ 396245 w 1872615"/>
                <a:gd name="connsiteY44" fmla="*/ 28574 h 659130"/>
                <a:gd name="connsiteX45" fmla="*/ 358145 w 1872615"/>
                <a:gd name="connsiteY45" fmla="*/ 22859 h 659130"/>
                <a:gd name="connsiteX46" fmla="*/ 163835 w 1872615"/>
                <a:gd name="connsiteY46" fmla="*/ 78104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661040 w 1872615"/>
                <a:gd name="connsiteY38" fmla="*/ 53339 h 659130"/>
                <a:gd name="connsiteX39" fmla="*/ 640085 w 1872615"/>
                <a:gd name="connsiteY39" fmla="*/ 53339 h 659130"/>
                <a:gd name="connsiteX40" fmla="*/ 605795 w 1872615"/>
                <a:gd name="connsiteY40" fmla="*/ 49529 h 659130"/>
                <a:gd name="connsiteX41" fmla="*/ 544835 w 1872615"/>
                <a:gd name="connsiteY41" fmla="*/ 43814 h 659130"/>
                <a:gd name="connsiteX42" fmla="*/ 499115 w 1872615"/>
                <a:gd name="connsiteY42" fmla="*/ 38099 h 659130"/>
                <a:gd name="connsiteX43" fmla="*/ 447680 w 1872615"/>
                <a:gd name="connsiteY43" fmla="*/ 34289 h 659130"/>
                <a:gd name="connsiteX44" fmla="*/ 396245 w 1872615"/>
                <a:gd name="connsiteY44" fmla="*/ 28574 h 659130"/>
                <a:gd name="connsiteX45" fmla="*/ 135260 w 1872615"/>
                <a:gd name="connsiteY45" fmla="*/ 118109 h 659130"/>
                <a:gd name="connsiteX46" fmla="*/ 163835 w 1872615"/>
                <a:gd name="connsiteY46" fmla="*/ 78104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661040 w 1872615"/>
                <a:gd name="connsiteY38" fmla="*/ 53339 h 659130"/>
                <a:gd name="connsiteX39" fmla="*/ 640085 w 1872615"/>
                <a:gd name="connsiteY39" fmla="*/ 53339 h 659130"/>
                <a:gd name="connsiteX40" fmla="*/ 605795 w 1872615"/>
                <a:gd name="connsiteY40" fmla="*/ 49529 h 659130"/>
                <a:gd name="connsiteX41" fmla="*/ 544835 w 1872615"/>
                <a:gd name="connsiteY41" fmla="*/ 43814 h 659130"/>
                <a:gd name="connsiteX42" fmla="*/ 499115 w 1872615"/>
                <a:gd name="connsiteY42" fmla="*/ 38099 h 659130"/>
                <a:gd name="connsiteX43" fmla="*/ 447680 w 1872615"/>
                <a:gd name="connsiteY43" fmla="*/ 34289 h 659130"/>
                <a:gd name="connsiteX44" fmla="*/ 396245 w 1872615"/>
                <a:gd name="connsiteY44" fmla="*/ 28574 h 659130"/>
                <a:gd name="connsiteX45" fmla="*/ 135260 w 1872615"/>
                <a:gd name="connsiteY45" fmla="*/ 118109 h 659130"/>
                <a:gd name="connsiteX46" fmla="*/ 158120 w 1872615"/>
                <a:gd name="connsiteY46" fmla="*/ 72389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661040 w 1872615"/>
                <a:gd name="connsiteY38" fmla="*/ 53339 h 659130"/>
                <a:gd name="connsiteX39" fmla="*/ 640085 w 1872615"/>
                <a:gd name="connsiteY39" fmla="*/ 53339 h 659130"/>
                <a:gd name="connsiteX40" fmla="*/ 605795 w 1872615"/>
                <a:gd name="connsiteY40" fmla="*/ 49529 h 659130"/>
                <a:gd name="connsiteX41" fmla="*/ 544835 w 1872615"/>
                <a:gd name="connsiteY41" fmla="*/ 43814 h 659130"/>
                <a:gd name="connsiteX42" fmla="*/ 499115 w 1872615"/>
                <a:gd name="connsiteY42" fmla="*/ 38099 h 659130"/>
                <a:gd name="connsiteX43" fmla="*/ 447680 w 1872615"/>
                <a:gd name="connsiteY43" fmla="*/ 34289 h 659130"/>
                <a:gd name="connsiteX44" fmla="*/ 144785 w 1872615"/>
                <a:gd name="connsiteY44" fmla="*/ 165734 h 659130"/>
                <a:gd name="connsiteX45" fmla="*/ 135260 w 1872615"/>
                <a:gd name="connsiteY45" fmla="*/ 118109 h 659130"/>
                <a:gd name="connsiteX46" fmla="*/ 158120 w 1872615"/>
                <a:gd name="connsiteY46" fmla="*/ 72389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661040 w 1872615"/>
                <a:gd name="connsiteY38" fmla="*/ 53339 h 659130"/>
                <a:gd name="connsiteX39" fmla="*/ 640085 w 1872615"/>
                <a:gd name="connsiteY39" fmla="*/ 53339 h 659130"/>
                <a:gd name="connsiteX40" fmla="*/ 605795 w 1872615"/>
                <a:gd name="connsiteY40" fmla="*/ 49529 h 659130"/>
                <a:gd name="connsiteX41" fmla="*/ 544835 w 1872615"/>
                <a:gd name="connsiteY41" fmla="*/ 43814 h 659130"/>
                <a:gd name="connsiteX42" fmla="*/ 499115 w 1872615"/>
                <a:gd name="connsiteY42" fmla="*/ 38099 h 659130"/>
                <a:gd name="connsiteX43" fmla="*/ 135260 w 1872615"/>
                <a:gd name="connsiteY43" fmla="*/ 182879 h 659130"/>
                <a:gd name="connsiteX44" fmla="*/ 144785 w 1872615"/>
                <a:gd name="connsiteY44" fmla="*/ 165734 h 659130"/>
                <a:gd name="connsiteX45" fmla="*/ 135260 w 1872615"/>
                <a:gd name="connsiteY45" fmla="*/ 118109 h 659130"/>
                <a:gd name="connsiteX46" fmla="*/ 158120 w 1872615"/>
                <a:gd name="connsiteY46" fmla="*/ 72389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661040 w 1872615"/>
                <a:gd name="connsiteY38" fmla="*/ 53339 h 659130"/>
                <a:gd name="connsiteX39" fmla="*/ 640085 w 1872615"/>
                <a:gd name="connsiteY39" fmla="*/ 53339 h 659130"/>
                <a:gd name="connsiteX40" fmla="*/ 605795 w 1872615"/>
                <a:gd name="connsiteY40" fmla="*/ 49529 h 659130"/>
                <a:gd name="connsiteX41" fmla="*/ 544835 w 1872615"/>
                <a:gd name="connsiteY41" fmla="*/ 43814 h 659130"/>
                <a:gd name="connsiteX42" fmla="*/ 173360 w 1872615"/>
                <a:gd name="connsiteY42" fmla="*/ 257174 h 659130"/>
                <a:gd name="connsiteX43" fmla="*/ 135260 w 1872615"/>
                <a:gd name="connsiteY43" fmla="*/ 182879 h 659130"/>
                <a:gd name="connsiteX44" fmla="*/ 144785 w 1872615"/>
                <a:gd name="connsiteY44" fmla="*/ 165734 h 659130"/>
                <a:gd name="connsiteX45" fmla="*/ 135260 w 1872615"/>
                <a:gd name="connsiteY45" fmla="*/ 118109 h 659130"/>
                <a:gd name="connsiteX46" fmla="*/ 158120 w 1872615"/>
                <a:gd name="connsiteY46" fmla="*/ 72389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661040 w 1872615"/>
                <a:gd name="connsiteY38" fmla="*/ 53339 h 659130"/>
                <a:gd name="connsiteX39" fmla="*/ 640085 w 1872615"/>
                <a:gd name="connsiteY39" fmla="*/ 53339 h 659130"/>
                <a:gd name="connsiteX40" fmla="*/ 605795 w 1872615"/>
                <a:gd name="connsiteY40" fmla="*/ 49529 h 659130"/>
                <a:gd name="connsiteX41" fmla="*/ 544835 w 1872615"/>
                <a:gd name="connsiteY41" fmla="*/ 43814 h 659130"/>
                <a:gd name="connsiteX42" fmla="*/ 173360 w 1872615"/>
                <a:gd name="connsiteY42" fmla="*/ 257174 h 659130"/>
                <a:gd name="connsiteX43" fmla="*/ 139070 w 1872615"/>
                <a:gd name="connsiteY43" fmla="*/ 188594 h 659130"/>
                <a:gd name="connsiteX44" fmla="*/ 144785 w 1872615"/>
                <a:gd name="connsiteY44" fmla="*/ 165734 h 659130"/>
                <a:gd name="connsiteX45" fmla="*/ 135260 w 1872615"/>
                <a:gd name="connsiteY45" fmla="*/ 118109 h 659130"/>
                <a:gd name="connsiteX46" fmla="*/ 158120 w 1872615"/>
                <a:gd name="connsiteY46" fmla="*/ 72389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661040 w 1872615"/>
                <a:gd name="connsiteY38" fmla="*/ 53339 h 659130"/>
                <a:gd name="connsiteX39" fmla="*/ 640085 w 1872615"/>
                <a:gd name="connsiteY39" fmla="*/ 53339 h 659130"/>
                <a:gd name="connsiteX40" fmla="*/ 605795 w 1872615"/>
                <a:gd name="connsiteY40" fmla="*/ 49529 h 659130"/>
                <a:gd name="connsiteX41" fmla="*/ 160025 w 1872615"/>
                <a:gd name="connsiteY41" fmla="*/ 348614 h 659130"/>
                <a:gd name="connsiteX42" fmla="*/ 173360 w 1872615"/>
                <a:gd name="connsiteY42" fmla="*/ 257174 h 659130"/>
                <a:gd name="connsiteX43" fmla="*/ 139070 w 1872615"/>
                <a:gd name="connsiteY43" fmla="*/ 188594 h 659130"/>
                <a:gd name="connsiteX44" fmla="*/ 144785 w 1872615"/>
                <a:gd name="connsiteY44" fmla="*/ 165734 h 659130"/>
                <a:gd name="connsiteX45" fmla="*/ 135260 w 1872615"/>
                <a:gd name="connsiteY45" fmla="*/ 118109 h 659130"/>
                <a:gd name="connsiteX46" fmla="*/ 158120 w 1872615"/>
                <a:gd name="connsiteY46" fmla="*/ 72389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661040 w 1872615"/>
                <a:gd name="connsiteY38" fmla="*/ 53339 h 659130"/>
                <a:gd name="connsiteX39" fmla="*/ 640085 w 1872615"/>
                <a:gd name="connsiteY39" fmla="*/ 53339 h 659130"/>
                <a:gd name="connsiteX40" fmla="*/ 192410 w 1872615"/>
                <a:gd name="connsiteY40" fmla="*/ 360044 h 659130"/>
                <a:gd name="connsiteX41" fmla="*/ 160025 w 1872615"/>
                <a:gd name="connsiteY41" fmla="*/ 348614 h 659130"/>
                <a:gd name="connsiteX42" fmla="*/ 173360 w 1872615"/>
                <a:gd name="connsiteY42" fmla="*/ 257174 h 659130"/>
                <a:gd name="connsiteX43" fmla="*/ 139070 w 1872615"/>
                <a:gd name="connsiteY43" fmla="*/ 188594 h 659130"/>
                <a:gd name="connsiteX44" fmla="*/ 144785 w 1872615"/>
                <a:gd name="connsiteY44" fmla="*/ 165734 h 659130"/>
                <a:gd name="connsiteX45" fmla="*/ 135260 w 1872615"/>
                <a:gd name="connsiteY45" fmla="*/ 118109 h 659130"/>
                <a:gd name="connsiteX46" fmla="*/ 158120 w 1872615"/>
                <a:gd name="connsiteY46" fmla="*/ 72389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661040 w 1872615"/>
                <a:gd name="connsiteY38" fmla="*/ 53339 h 659130"/>
                <a:gd name="connsiteX39" fmla="*/ 640085 w 1872615"/>
                <a:gd name="connsiteY39" fmla="*/ 53339 h 659130"/>
                <a:gd name="connsiteX40" fmla="*/ 192410 w 1872615"/>
                <a:gd name="connsiteY40" fmla="*/ 360044 h 659130"/>
                <a:gd name="connsiteX41" fmla="*/ 171455 w 1872615"/>
                <a:gd name="connsiteY41" fmla="*/ 342899 h 659130"/>
                <a:gd name="connsiteX42" fmla="*/ 173360 w 1872615"/>
                <a:gd name="connsiteY42" fmla="*/ 257174 h 659130"/>
                <a:gd name="connsiteX43" fmla="*/ 139070 w 1872615"/>
                <a:gd name="connsiteY43" fmla="*/ 188594 h 659130"/>
                <a:gd name="connsiteX44" fmla="*/ 144785 w 1872615"/>
                <a:gd name="connsiteY44" fmla="*/ 165734 h 659130"/>
                <a:gd name="connsiteX45" fmla="*/ 135260 w 1872615"/>
                <a:gd name="connsiteY45" fmla="*/ 118109 h 659130"/>
                <a:gd name="connsiteX46" fmla="*/ 158120 w 1872615"/>
                <a:gd name="connsiteY46" fmla="*/ 72389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661040 w 1872615"/>
                <a:gd name="connsiteY38" fmla="*/ 53339 h 659130"/>
                <a:gd name="connsiteX39" fmla="*/ 160025 w 1872615"/>
                <a:gd name="connsiteY39" fmla="*/ 417194 h 659130"/>
                <a:gd name="connsiteX40" fmla="*/ 192410 w 1872615"/>
                <a:gd name="connsiteY40" fmla="*/ 360044 h 659130"/>
                <a:gd name="connsiteX41" fmla="*/ 171455 w 1872615"/>
                <a:gd name="connsiteY41" fmla="*/ 342899 h 659130"/>
                <a:gd name="connsiteX42" fmla="*/ 173360 w 1872615"/>
                <a:gd name="connsiteY42" fmla="*/ 257174 h 659130"/>
                <a:gd name="connsiteX43" fmla="*/ 139070 w 1872615"/>
                <a:gd name="connsiteY43" fmla="*/ 188594 h 659130"/>
                <a:gd name="connsiteX44" fmla="*/ 144785 w 1872615"/>
                <a:gd name="connsiteY44" fmla="*/ 165734 h 659130"/>
                <a:gd name="connsiteX45" fmla="*/ 135260 w 1872615"/>
                <a:gd name="connsiteY45" fmla="*/ 118109 h 659130"/>
                <a:gd name="connsiteX46" fmla="*/ 158120 w 1872615"/>
                <a:gd name="connsiteY46" fmla="*/ 72389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716285 w 1872615"/>
                <a:gd name="connsiteY37" fmla="*/ 57149 h 659130"/>
                <a:gd name="connsiteX38" fmla="*/ 161930 w 1872615"/>
                <a:gd name="connsiteY38" fmla="*/ 432434 h 659130"/>
                <a:gd name="connsiteX39" fmla="*/ 160025 w 1872615"/>
                <a:gd name="connsiteY39" fmla="*/ 417194 h 659130"/>
                <a:gd name="connsiteX40" fmla="*/ 192410 w 1872615"/>
                <a:gd name="connsiteY40" fmla="*/ 360044 h 659130"/>
                <a:gd name="connsiteX41" fmla="*/ 171455 w 1872615"/>
                <a:gd name="connsiteY41" fmla="*/ 342899 h 659130"/>
                <a:gd name="connsiteX42" fmla="*/ 173360 w 1872615"/>
                <a:gd name="connsiteY42" fmla="*/ 257174 h 659130"/>
                <a:gd name="connsiteX43" fmla="*/ 139070 w 1872615"/>
                <a:gd name="connsiteY43" fmla="*/ 188594 h 659130"/>
                <a:gd name="connsiteX44" fmla="*/ 144785 w 1872615"/>
                <a:gd name="connsiteY44" fmla="*/ 165734 h 659130"/>
                <a:gd name="connsiteX45" fmla="*/ 135260 w 1872615"/>
                <a:gd name="connsiteY45" fmla="*/ 118109 h 659130"/>
                <a:gd name="connsiteX46" fmla="*/ 158120 w 1872615"/>
                <a:gd name="connsiteY46" fmla="*/ 72389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872615"/>
                <a:gd name="connsiteY0" fmla="*/ 0 h 659130"/>
                <a:gd name="connsiteX1" fmla="*/ 97155 w 1872615"/>
                <a:gd name="connsiteY1" fmla="*/ 49531 h 659130"/>
                <a:gd name="connsiteX2" fmla="*/ 87630 w 1872615"/>
                <a:gd name="connsiteY2" fmla="*/ 97155 h 659130"/>
                <a:gd name="connsiteX3" fmla="*/ 83820 w 1872615"/>
                <a:gd name="connsiteY3" fmla="*/ 121921 h 659130"/>
                <a:gd name="connsiteX4" fmla="*/ 81915 w 1872615"/>
                <a:gd name="connsiteY4" fmla="*/ 169545 h 659130"/>
                <a:gd name="connsiteX5" fmla="*/ 110490 w 1872615"/>
                <a:gd name="connsiteY5" fmla="*/ 209550 h 659130"/>
                <a:gd name="connsiteX6" fmla="*/ 106680 w 1872615"/>
                <a:gd name="connsiteY6" fmla="*/ 249556 h 659130"/>
                <a:gd name="connsiteX7" fmla="*/ 121920 w 1872615"/>
                <a:gd name="connsiteY7" fmla="*/ 268606 h 659130"/>
                <a:gd name="connsiteX8" fmla="*/ 110490 w 1872615"/>
                <a:gd name="connsiteY8" fmla="*/ 285750 h 659130"/>
                <a:gd name="connsiteX9" fmla="*/ 121920 w 1872615"/>
                <a:gd name="connsiteY9" fmla="*/ 316231 h 659130"/>
                <a:gd name="connsiteX10" fmla="*/ 110490 w 1872615"/>
                <a:gd name="connsiteY10" fmla="*/ 352425 h 659130"/>
                <a:gd name="connsiteX11" fmla="*/ 123825 w 1872615"/>
                <a:gd name="connsiteY11" fmla="*/ 369570 h 659130"/>
                <a:gd name="connsiteX12" fmla="*/ 104775 w 1872615"/>
                <a:gd name="connsiteY12" fmla="*/ 407670 h 659130"/>
                <a:gd name="connsiteX13" fmla="*/ 74295 w 1872615"/>
                <a:gd name="connsiteY13" fmla="*/ 451486 h 659130"/>
                <a:gd name="connsiteX14" fmla="*/ 80010 w 1872615"/>
                <a:gd name="connsiteY14" fmla="*/ 481966 h 659130"/>
                <a:gd name="connsiteX15" fmla="*/ 62865 w 1872615"/>
                <a:gd name="connsiteY15" fmla="*/ 495300 h 659130"/>
                <a:gd name="connsiteX16" fmla="*/ 43815 w 1872615"/>
                <a:gd name="connsiteY16" fmla="*/ 510541 h 659130"/>
                <a:gd name="connsiteX17" fmla="*/ 51435 w 1872615"/>
                <a:gd name="connsiteY17" fmla="*/ 529590 h 659130"/>
                <a:gd name="connsiteX18" fmla="*/ 34290 w 1872615"/>
                <a:gd name="connsiteY18" fmla="*/ 554356 h 659130"/>
                <a:gd name="connsiteX19" fmla="*/ 32385 w 1872615"/>
                <a:gd name="connsiteY19" fmla="*/ 569595 h 659130"/>
                <a:gd name="connsiteX20" fmla="*/ 9525 w 1872615"/>
                <a:gd name="connsiteY20" fmla="*/ 594361 h 659130"/>
                <a:gd name="connsiteX21" fmla="*/ 15240 w 1872615"/>
                <a:gd name="connsiteY21" fmla="*/ 615315 h 659130"/>
                <a:gd name="connsiteX22" fmla="*/ 0 w 1872615"/>
                <a:gd name="connsiteY22" fmla="*/ 645796 h 659130"/>
                <a:gd name="connsiteX23" fmla="*/ 1905 w 1872615"/>
                <a:gd name="connsiteY23" fmla="*/ 659130 h 659130"/>
                <a:gd name="connsiteX24" fmla="*/ 22860 w 1872615"/>
                <a:gd name="connsiteY24" fmla="*/ 640081 h 659130"/>
                <a:gd name="connsiteX25" fmla="*/ 43815 w 1872615"/>
                <a:gd name="connsiteY25" fmla="*/ 609600 h 659130"/>
                <a:gd name="connsiteX26" fmla="*/ 76200 w 1872615"/>
                <a:gd name="connsiteY26" fmla="*/ 546735 h 659130"/>
                <a:gd name="connsiteX27" fmla="*/ 95250 w 1872615"/>
                <a:gd name="connsiteY27" fmla="*/ 537210 h 659130"/>
                <a:gd name="connsiteX28" fmla="*/ 108585 w 1872615"/>
                <a:gd name="connsiteY28" fmla="*/ 550545 h 659130"/>
                <a:gd name="connsiteX29" fmla="*/ 1872615 w 1872615"/>
                <a:gd name="connsiteY29" fmla="*/ 179070 h 659130"/>
                <a:gd name="connsiteX30" fmla="*/ 1068710 w 1872615"/>
                <a:gd name="connsiteY30" fmla="*/ 97154 h 659130"/>
                <a:gd name="connsiteX31" fmla="*/ 1030610 w 1872615"/>
                <a:gd name="connsiteY31" fmla="*/ 95249 h 659130"/>
                <a:gd name="connsiteX32" fmla="*/ 956315 w 1872615"/>
                <a:gd name="connsiteY32" fmla="*/ 87629 h 659130"/>
                <a:gd name="connsiteX33" fmla="*/ 895355 w 1872615"/>
                <a:gd name="connsiteY33" fmla="*/ 81914 h 659130"/>
                <a:gd name="connsiteX34" fmla="*/ 876305 w 1872615"/>
                <a:gd name="connsiteY34" fmla="*/ 76199 h 659130"/>
                <a:gd name="connsiteX35" fmla="*/ 821060 w 1872615"/>
                <a:gd name="connsiteY35" fmla="*/ 68579 h 659130"/>
                <a:gd name="connsiteX36" fmla="*/ 788675 w 1872615"/>
                <a:gd name="connsiteY36" fmla="*/ 66674 h 659130"/>
                <a:gd name="connsiteX37" fmla="*/ 133355 w 1872615"/>
                <a:gd name="connsiteY37" fmla="*/ 474344 h 659130"/>
                <a:gd name="connsiteX38" fmla="*/ 161930 w 1872615"/>
                <a:gd name="connsiteY38" fmla="*/ 432434 h 659130"/>
                <a:gd name="connsiteX39" fmla="*/ 160025 w 1872615"/>
                <a:gd name="connsiteY39" fmla="*/ 417194 h 659130"/>
                <a:gd name="connsiteX40" fmla="*/ 192410 w 1872615"/>
                <a:gd name="connsiteY40" fmla="*/ 360044 h 659130"/>
                <a:gd name="connsiteX41" fmla="*/ 171455 w 1872615"/>
                <a:gd name="connsiteY41" fmla="*/ 342899 h 659130"/>
                <a:gd name="connsiteX42" fmla="*/ 173360 w 1872615"/>
                <a:gd name="connsiteY42" fmla="*/ 257174 h 659130"/>
                <a:gd name="connsiteX43" fmla="*/ 139070 w 1872615"/>
                <a:gd name="connsiteY43" fmla="*/ 188594 h 659130"/>
                <a:gd name="connsiteX44" fmla="*/ 144785 w 1872615"/>
                <a:gd name="connsiteY44" fmla="*/ 165734 h 659130"/>
                <a:gd name="connsiteX45" fmla="*/ 135260 w 1872615"/>
                <a:gd name="connsiteY45" fmla="*/ 118109 h 659130"/>
                <a:gd name="connsiteX46" fmla="*/ 158120 w 1872615"/>
                <a:gd name="connsiteY46" fmla="*/ 72389 h 659130"/>
                <a:gd name="connsiteX47" fmla="*/ 154310 w 1872615"/>
                <a:gd name="connsiteY47" fmla="*/ 19049 h 659130"/>
                <a:gd name="connsiteX48" fmla="*/ 131445 w 1872615"/>
                <a:gd name="connsiteY48" fmla="*/ 0 h 659130"/>
                <a:gd name="connsiteX0" fmla="*/ 131445 w 1068710"/>
                <a:gd name="connsiteY0" fmla="*/ 0 h 1047750"/>
                <a:gd name="connsiteX1" fmla="*/ 97155 w 1068710"/>
                <a:gd name="connsiteY1" fmla="*/ 49531 h 1047750"/>
                <a:gd name="connsiteX2" fmla="*/ 87630 w 1068710"/>
                <a:gd name="connsiteY2" fmla="*/ 97155 h 1047750"/>
                <a:gd name="connsiteX3" fmla="*/ 83820 w 1068710"/>
                <a:gd name="connsiteY3" fmla="*/ 121921 h 1047750"/>
                <a:gd name="connsiteX4" fmla="*/ 81915 w 1068710"/>
                <a:gd name="connsiteY4" fmla="*/ 169545 h 1047750"/>
                <a:gd name="connsiteX5" fmla="*/ 110490 w 1068710"/>
                <a:gd name="connsiteY5" fmla="*/ 209550 h 1047750"/>
                <a:gd name="connsiteX6" fmla="*/ 106680 w 1068710"/>
                <a:gd name="connsiteY6" fmla="*/ 249556 h 1047750"/>
                <a:gd name="connsiteX7" fmla="*/ 121920 w 1068710"/>
                <a:gd name="connsiteY7" fmla="*/ 268606 h 1047750"/>
                <a:gd name="connsiteX8" fmla="*/ 110490 w 1068710"/>
                <a:gd name="connsiteY8" fmla="*/ 285750 h 1047750"/>
                <a:gd name="connsiteX9" fmla="*/ 121920 w 1068710"/>
                <a:gd name="connsiteY9" fmla="*/ 316231 h 1047750"/>
                <a:gd name="connsiteX10" fmla="*/ 110490 w 1068710"/>
                <a:gd name="connsiteY10" fmla="*/ 352425 h 1047750"/>
                <a:gd name="connsiteX11" fmla="*/ 123825 w 1068710"/>
                <a:gd name="connsiteY11" fmla="*/ 369570 h 1047750"/>
                <a:gd name="connsiteX12" fmla="*/ 104775 w 1068710"/>
                <a:gd name="connsiteY12" fmla="*/ 407670 h 1047750"/>
                <a:gd name="connsiteX13" fmla="*/ 74295 w 1068710"/>
                <a:gd name="connsiteY13" fmla="*/ 451486 h 1047750"/>
                <a:gd name="connsiteX14" fmla="*/ 80010 w 1068710"/>
                <a:gd name="connsiteY14" fmla="*/ 481966 h 1047750"/>
                <a:gd name="connsiteX15" fmla="*/ 62865 w 1068710"/>
                <a:gd name="connsiteY15" fmla="*/ 495300 h 1047750"/>
                <a:gd name="connsiteX16" fmla="*/ 43815 w 1068710"/>
                <a:gd name="connsiteY16" fmla="*/ 510541 h 1047750"/>
                <a:gd name="connsiteX17" fmla="*/ 51435 w 1068710"/>
                <a:gd name="connsiteY17" fmla="*/ 529590 h 1047750"/>
                <a:gd name="connsiteX18" fmla="*/ 34290 w 1068710"/>
                <a:gd name="connsiteY18" fmla="*/ 554356 h 1047750"/>
                <a:gd name="connsiteX19" fmla="*/ 32385 w 1068710"/>
                <a:gd name="connsiteY19" fmla="*/ 569595 h 1047750"/>
                <a:gd name="connsiteX20" fmla="*/ 9525 w 1068710"/>
                <a:gd name="connsiteY20" fmla="*/ 594361 h 1047750"/>
                <a:gd name="connsiteX21" fmla="*/ 15240 w 1068710"/>
                <a:gd name="connsiteY21" fmla="*/ 615315 h 1047750"/>
                <a:gd name="connsiteX22" fmla="*/ 0 w 1068710"/>
                <a:gd name="connsiteY22" fmla="*/ 645796 h 1047750"/>
                <a:gd name="connsiteX23" fmla="*/ 1905 w 1068710"/>
                <a:gd name="connsiteY23" fmla="*/ 659130 h 1047750"/>
                <a:gd name="connsiteX24" fmla="*/ 22860 w 1068710"/>
                <a:gd name="connsiteY24" fmla="*/ 640081 h 1047750"/>
                <a:gd name="connsiteX25" fmla="*/ 43815 w 1068710"/>
                <a:gd name="connsiteY25" fmla="*/ 609600 h 1047750"/>
                <a:gd name="connsiteX26" fmla="*/ 76200 w 1068710"/>
                <a:gd name="connsiteY26" fmla="*/ 546735 h 1047750"/>
                <a:gd name="connsiteX27" fmla="*/ 95250 w 1068710"/>
                <a:gd name="connsiteY27" fmla="*/ 537210 h 1047750"/>
                <a:gd name="connsiteX28" fmla="*/ 108585 w 1068710"/>
                <a:gd name="connsiteY28" fmla="*/ 550545 h 1047750"/>
                <a:gd name="connsiteX29" fmla="*/ 659130 w 1068710"/>
                <a:gd name="connsiteY29" fmla="*/ 1047750 h 1047750"/>
                <a:gd name="connsiteX30" fmla="*/ 1068710 w 1068710"/>
                <a:gd name="connsiteY30" fmla="*/ 97154 h 1047750"/>
                <a:gd name="connsiteX31" fmla="*/ 1030610 w 1068710"/>
                <a:gd name="connsiteY31" fmla="*/ 95249 h 1047750"/>
                <a:gd name="connsiteX32" fmla="*/ 956315 w 1068710"/>
                <a:gd name="connsiteY32" fmla="*/ 87629 h 1047750"/>
                <a:gd name="connsiteX33" fmla="*/ 895355 w 1068710"/>
                <a:gd name="connsiteY33" fmla="*/ 81914 h 1047750"/>
                <a:gd name="connsiteX34" fmla="*/ 876305 w 1068710"/>
                <a:gd name="connsiteY34" fmla="*/ 76199 h 1047750"/>
                <a:gd name="connsiteX35" fmla="*/ 821060 w 1068710"/>
                <a:gd name="connsiteY35" fmla="*/ 68579 h 1047750"/>
                <a:gd name="connsiteX36" fmla="*/ 788675 w 1068710"/>
                <a:gd name="connsiteY36" fmla="*/ 66674 h 1047750"/>
                <a:gd name="connsiteX37" fmla="*/ 133355 w 1068710"/>
                <a:gd name="connsiteY37" fmla="*/ 474344 h 1047750"/>
                <a:gd name="connsiteX38" fmla="*/ 161930 w 1068710"/>
                <a:gd name="connsiteY38" fmla="*/ 432434 h 1047750"/>
                <a:gd name="connsiteX39" fmla="*/ 160025 w 1068710"/>
                <a:gd name="connsiteY39" fmla="*/ 417194 h 1047750"/>
                <a:gd name="connsiteX40" fmla="*/ 192410 w 1068710"/>
                <a:gd name="connsiteY40" fmla="*/ 360044 h 1047750"/>
                <a:gd name="connsiteX41" fmla="*/ 171455 w 1068710"/>
                <a:gd name="connsiteY41" fmla="*/ 342899 h 1047750"/>
                <a:gd name="connsiteX42" fmla="*/ 173360 w 1068710"/>
                <a:gd name="connsiteY42" fmla="*/ 257174 h 1047750"/>
                <a:gd name="connsiteX43" fmla="*/ 139070 w 1068710"/>
                <a:gd name="connsiteY43" fmla="*/ 188594 h 1047750"/>
                <a:gd name="connsiteX44" fmla="*/ 144785 w 1068710"/>
                <a:gd name="connsiteY44" fmla="*/ 165734 h 1047750"/>
                <a:gd name="connsiteX45" fmla="*/ 135260 w 1068710"/>
                <a:gd name="connsiteY45" fmla="*/ 118109 h 1047750"/>
                <a:gd name="connsiteX46" fmla="*/ 158120 w 1068710"/>
                <a:gd name="connsiteY46" fmla="*/ 72389 h 1047750"/>
                <a:gd name="connsiteX47" fmla="*/ 154310 w 1068710"/>
                <a:gd name="connsiteY47" fmla="*/ 19049 h 1047750"/>
                <a:gd name="connsiteX48" fmla="*/ 131445 w 1068710"/>
                <a:gd name="connsiteY48" fmla="*/ 0 h 1047750"/>
                <a:gd name="connsiteX0" fmla="*/ 131445 w 1068710"/>
                <a:gd name="connsiteY0" fmla="*/ 0 h 1047750"/>
                <a:gd name="connsiteX1" fmla="*/ 97155 w 1068710"/>
                <a:gd name="connsiteY1" fmla="*/ 49531 h 1047750"/>
                <a:gd name="connsiteX2" fmla="*/ 87630 w 1068710"/>
                <a:gd name="connsiteY2" fmla="*/ 97155 h 1047750"/>
                <a:gd name="connsiteX3" fmla="*/ 83820 w 1068710"/>
                <a:gd name="connsiteY3" fmla="*/ 121921 h 1047750"/>
                <a:gd name="connsiteX4" fmla="*/ 81915 w 1068710"/>
                <a:gd name="connsiteY4" fmla="*/ 169545 h 1047750"/>
                <a:gd name="connsiteX5" fmla="*/ 110490 w 1068710"/>
                <a:gd name="connsiteY5" fmla="*/ 209550 h 1047750"/>
                <a:gd name="connsiteX6" fmla="*/ 106680 w 1068710"/>
                <a:gd name="connsiteY6" fmla="*/ 249556 h 1047750"/>
                <a:gd name="connsiteX7" fmla="*/ 121920 w 1068710"/>
                <a:gd name="connsiteY7" fmla="*/ 268606 h 1047750"/>
                <a:gd name="connsiteX8" fmla="*/ 110490 w 1068710"/>
                <a:gd name="connsiteY8" fmla="*/ 285750 h 1047750"/>
                <a:gd name="connsiteX9" fmla="*/ 121920 w 1068710"/>
                <a:gd name="connsiteY9" fmla="*/ 316231 h 1047750"/>
                <a:gd name="connsiteX10" fmla="*/ 110490 w 1068710"/>
                <a:gd name="connsiteY10" fmla="*/ 352425 h 1047750"/>
                <a:gd name="connsiteX11" fmla="*/ 123825 w 1068710"/>
                <a:gd name="connsiteY11" fmla="*/ 369570 h 1047750"/>
                <a:gd name="connsiteX12" fmla="*/ 104775 w 1068710"/>
                <a:gd name="connsiteY12" fmla="*/ 407670 h 1047750"/>
                <a:gd name="connsiteX13" fmla="*/ 74295 w 1068710"/>
                <a:gd name="connsiteY13" fmla="*/ 451486 h 1047750"/>
                <a:gd name="connsiteX14" fmla="*/ 80010 w 1068710"/>
                <a:gd name="connsiteY14" fmla="*/ 481966 h 1047750"/>
                <a:gd name="connsiteX15" fmla="*/ 62865 w 1068710"/>
                <a:gd name="connsiteY15" fmla="*/ 495300 h 1047750"/>
                <a:gd name="connsiteX16" fmla="*/ 43815 w 1068710"/>
                <a:gd name="connsiteY16" fmla="*/ 510541 h 1047750"/>
                <a:gd name="connsiteX17" fmla="*/ 51435 w 1068710"/>
                <a:gd name="connsiteY17" fmla="*/ 529590 h 1047750"/>
                <a:gd name="connsiteX18" fmla="*/ 34290 w 1068710"/>
                <a:gd name="connsiteY18" fmla="*/ 554356 h 1047750"/>
                <a:gd name="connsiteX19" fmla="*/ 32385 w 1068710"/>
                <a:gd name="connsiteY19" fmla="*/ 569595 h 1047750"/>
                <a:gd name="connsiteX20" fmla="*/ 9525 w 1068710"/>
                <a:gd name="connsiteY20" fmla="*/ 594361 h 1047750"/>
                <a:gd name="connsiteX21" fmla="*/ 15240 w 1068710"/>
                <a:gd name="connsiteY21" fmla="*/ 615315 h 1047750"/>
                <a:gd name="connsiteX22" fmla="*/ 0 w 1068710"/>
                <a:gd name="connsiteY22" fmla="*/ 645796 h 1047750"/>
                <a:gd name="connsiteX23" fmla="*/ 1905 w 1068710"/>
                <a:gd name="connsiteY23" fmla="*/ 659130 h 1047750"/>
                <a:gd name="connsiteX24" fmla="*/ 22860 w 1068710"/>
                <a:gd name="connsiteY24" fmla="*/ 640081 h 1047750"/>
                <a:gd name="connsiteX25" fmla="*/ 43815 w 1068710"/>
                <a:gd name="connsiteY25" fmla="*/ 609600 h 1047750"/>
                <a:gd name="connsiteX26" fmla="*/ 76200 w 1068710"/>
                <a:gd name="connsiteY26" fmla="*/ 546735 h 1047750"/>
                <a:gd name="connsiteX27" fmla="*/ 95250 w 1068710"/>
                <a:gd name="connsiteY27" fmla="*/ 537210 h 1047750"/>
                <a:gd name="connsiteX28" fmla="*/ 108585 w 1068710"/>
                <a:gd name="connsiteY28" fmla="*/ 550545 h 1047750"/>
                <a:gd name="connsiteX29" fmla="*/ 659130 w 1068710"/>
                <a:gd name="connsiteY29" fmla="*/ 1047750 h 1047750"/>
                <a:gd name="connsiteX30" fmla="*/ 1068710 w 1068710"/>
                <a:gd name="connsiteY30" fmla="*/ 97154 h 1047750"/>
                <a:gd name="connsiteX31" fmla="*/ 1030610 w 1068710"/>
                <a:gd name="connsiteY31" fmla="*/ 95249 h 1047750"/>
                <a:gd name="connsiteX32" fmla="*/ 956315 w 1068710"/>
                <a:gd name="connsiteY32" fmla="*/ 87629 h 1047750"/>
                <a:gd name="connsiteX33" fmla="*/ 895355 w 1068710"/>
                <a:gd name="connsiteY33" fmla="*/ 81914 h 1047750"/>
                <a:gd name="connsiteX34" fmla="*/ 876305 w 1068710"/>
                <a:gd name="connsiteY34" fmla="*/ 76199 h 1047750"/>
                <a:gd name="connsiteX35" fmla="*/ 821060 w 1068710"/>
                <a:gd name="connsiteY35" fmla="*/ 68579 h 1047750"/>
                <a:gd name="connsiteX36" fmla="*/ 194315 w 1068710"/>
                <a:gd name="connsiteY36" fmla="*/ 506729 h 1047750"/>
                <a:gd name="connsiteX37" fmla="*/ 133355 w 1068710"/>
                <a:gd name="connsiteY37" fmla="*/ 474344 h 1047750"/>
                <a:gd name="connsiteX38" fmla="*/ 161930 w 1068710"/>
                <a:gd name="connsiteY38" fmla="*/ 432434 h 1047750"/>
                <a:gd name="connsiteX39" fmla="*/ 160025 w 1068710"/>
                <a:gd name="connsiteY39" fmla="*/ 417194 h 1047750"/>
                <a:gd name="connsiteX40" fmla="*/ 192410 w 1068710"/>
                <a:gd name="connsiteY40" fmla="*/ 360044 h 1047750"/>
                <a:gd name="connsiteX41" fmla="*/ 171455 w 1068710"/>
                <a:gd name="connsiteY41" fmla="*/ 342899 h 1047750"/>
                <a:gd name="connsiteX42" fmla="*/ 173360 w 1068710"/>
                <a:gd name="connsiteY42" fmla="*/ 257174 h 1047750"/>
                <a:gd name="connsiteX43" fmla="*/ 139070 w 1068710"/>
                <a:gd name="connsiteY43" fmla="*/ 188594 h 1047750"/>
                <a:gd name="connsiteX44" fmla="*/ 144785 w 1068710"/>
                <a:gd name="connsiteY44" fmla="*/ 165734 h 1047750"/>
                <a:gd name="connsiteX45" fmla="*/ 135260 w 1068710"/>
                <a:gd name="connsiteY45" fmla="*/ 118109 h 1047750"/>
                <a:gd name="connsiteX46" fmla="*/ 158120 w 1068710"/>
                <a:gd name="connsiteY46" fmla="*/ 72389 h 1047750"/>
                <a:gd name="connsiteX47" fmla="*/ 154310 w 1068710"/>
                <a:gd name="connsiteY47" fmla="*/ 19049 h 1047750"/>
                <a:gd name="connsiteX48" fmla="*/ 131445 w 1068710"/>
                <a:gd name="connsiteY48" fmla="*/ 0 h 1047750"/>
                <a:gd name="connsiteX0" fmla="*/ 131445 w 1068710"/>
                <a:gd name="connsiteY0" fmla="*/ 0 h 1047750"/>
                <a:gd name="connsiteX1" fmla="*/ 97155 w 1068710"/>
                <a:gd name="connsiteY1" fmla="*/ 49531 h 1047750"/>
                <a:gd name="connsiteX2" fmla="*/ 87630 w 1068710"/>
                <a:gd name="connsiteY2" fmla="*/ 97155 h 1047750"/>
                <a:gd name="connsiteX3" fmla="*/ 83820 w 1068710"/>
                <a:gd name="connsiteY3" fmla="*/ 121921 h 1047750"/>
                <a:gd name="connsiteX4" fmla="*/ 81915 w 1068710"/>
                <a:gd name="connsiteY4" fmla="*/ 169545 h 1047750"/>
                <a:gd name="connsiteX5" fmla="*/ 110490 w 1068710"/>
                <a:gd name="connsiteY5" fmla="*/ 209550 h 1047750"/>
                <a:gd name="connsiteX6" fmla="*/ 106680 w 1068710"/>
                <a:gd name="connsiteY6" fmla="*/ 249556 h 1047750"/>
                <a:gd name="connsiteX7" fmla="*/ 121920 w 1068710"/>
                <a:gd name="connsiteY7" fmla="*/ 268606 h 1047750"/>
                <a:gd name="connsiteX8" fmla="*/ 110490 w 1068710"/>
                <a:gd name="connsiteY8" fmla="*/ 285750 h 1047750"/>
                <a:gd name="connsiteX9" fmla="*/ 121920 w 1068710"/>
                <a:gd name="connsiteY9" fmla="*/ 316231 h 1047750"/>
                <a:gd name="connsiteX10" fmla="*/ 110490 w 1068710"/>
                <a:gd name="connsiteY10" fmla="*/ 352425 h 1047750"/>
                <a:gd name="connsiteX11" fmla="*/ 123825 w 1068710"/>
                <a:gd name="connsiteY11" fmla="*/ 369570 h 1047750"/>
                <a:gd name="connsiteX12" fmla="*/ 104775 w 1068710"/>
                <a:gd name="connsiteY12" fmla="*/ 407670 h 1047750"/>
                <a:gd name="connsiteX13" fmla="*/ 74295 w 1068710"/>
                <a:gd name="connsiteY13" fmla="*/ 451486 h 1047750"/>
                <a:gd name="connsiteX14" fmla="*/ 80010 w 1068710"/>
                <a:gd name="connsiteY14" fmla="*/ 481966 h 1047750"/>
                <a:gd name="connsiteX15" fmla="*/ 62865 w 1068710"/>
                <a:gd name="connsiteY15" fmla="*/ 495300 h 1047750"/>
                <a:gd name="connsiteX16" fmla="*/ 43815 w 1068710"/>
                <a:gd name="connsiteY16" fmla="*/ 510541 h 1047750"/>
                <a:gd name="connsiteX17" fmla="*/ 51435 w 1068710"/>
                <a:gd name="connsiteY17" fmla="*/ 529590 h 1047750"/>
                <a:gd name="connsiteX18" fmla="*/ 34290 w 1068710"/>
                <a:gd name="connsiteY18" fmla="*/ 554356 h 1047750"/>
                <a:gd name="connsiteX19" fmla="*/ 32385 w 1068710"/>
                <a:gd name="connsiteY19" fmla="*/ 569595 h 1047750"/>
                <a:gd name="connsiteX20" fmla="*/ 9525 w 1068710"/>
                <a:gd name="connsiteY20" fmla="*/ 594361 h 1047750"/>
                <a:gd name="connsiteX21" fmla="*/ 15240 w 1068710"/>
                <a:gd name="connsiteY21" fmla="*/ 615315 h 1047750"/>
                <a:gd name="connsiteX22" fmla="*/ 0 w 1068710"/>
                <a:gd name="connsiteY22" fmla="*/ 645796 h 1047750"/>
                <a:gd name="connsiteX23" fmla="*/ 1905 w 1068710"/>
                <a:gd name="connsiteY23" fmla="*/ 659130 h 1047750"/>
                <a:gd name="connsiteX24" fmla="*/ 22860 w 1068710"/>
                <a:gd name="connsiteY24" fmla="*/ 640081 h 1047750"/>
                <a:gd name="connsiteX25" fmla="*/ 43815 w 1068710"/>
                <a:gd name="connsiteY25" fmla="*/ 609600 h 1047750"/>
                <a:gd name="connsiteX26" fmla="*/ 76200 w 1068710"/>
                <a:gd name="connsiteY26" fmla="*/ 546735 h 1047750"/>
                <a:gd name="connsiteX27" fmla="*/ 95250 w 1068710"/>
                <a:gd name="connsiteY27" fmla="*/ 537210 h 1047750"/>
                <a:gd name="connsiteX28" fmla="*/ 108585 w 1068710"/>
                <a:gd name="connsiteY28" fmla="*/ 550545 h 1047750"/>
                <a:gd name="connsiteX29" fmla="*/ 659130 w 1068710"/>
                <a:gd name="connsiteY29" fmla="*/ 1047750 h 1047750"/>
                <a:gd name="connsiteX30" fmla="*/ 1068710 w 1068710"/>
                <a:gd name="connsiteY30" fmla="*/ 97154 h 1047750"/>
                <a:gd name="connsiteX31" fmla="*/ 1030610 w 1068710"/>
                <a:gd name="connsiteY31" fmla="*/ 95249 h 1047750"/>
                <a:gd name="connsiteX32" fmla="*/ 956315 w 1068710"/>
                <a:gd name="connsiteY32" fmla="*/ 87629 h 1047750"/>
                <a:gd name="connsiteX33" fmla="*/ 895355 w 1068710"/>
                <a:gd name="connsiteY33" fmla="*/ 81914 h 1047750"/>
                <a:gd name="connsiteX34" fmla="*/ 876305 w 1068710"/>
                <a:gd name="connsiteY34" fmla="*/ 76199 h 1047750"/>
                <a:gd name="connsiteX35" fmla="*/ 821060 w 1068710"/>
                <a:gd name="connsiteY35" fmla="*/ 68579 h 1047750"/>
                <a:gd name="connsiteX36" fmla="*/ 194315 w 1068710"/>
                <a:gd name="connsiteY36" fmla="*/ 506729 h 1047750"/>
                <a:gd name="connsiteX37" fmla="*/ 139070 w 1068710"/>
                <a:gd name="connsiteY37" fmla="*/ 474344 h 1047750"/>
                <a:gd name="connsiteX38" fmla="*/ 161930 w 1068710"/>
                <a:gd name="connsiteY38" fmla="*/ 432434 h 1047750"/>
                <a:gd name="connsiteX39" fmla="*/ 160025 w 1068710"/>
                <a:gd name="connsiteY39" fmla="*/ 417194 h 1047750"/>
                <a:gd name="connsiteX40" fmla="*/ 192410 w 1068710"/>
                <a:gd name="connsiteY40" fmla="*/ 360044 h 1047750"/>
                <a:gd name="connsiteX41" fmla="*/ 171455 w 1068710"/>
                <a:gd name="connsiteY41" fmla="*/ 342899 h 1047750"/>
                <a:gd name="connsiteX42" fmla="*/ 173360 w 1068710"/>
                <a:gd name="connsiteY42" fmla="*/ 257174 h 1047750"/>
                <a:gd name="connsiteX43" fmla="*/ 139070 w 1068710"/>
                <a:gd name="connsiteY43" fmla="*/ 188594 h 1047750"/>
                <a:gd name="connsiteX44" fmla="*/ 144785 w 1068710"/>
                <a:gd name="connsiteY44" fmla="*/ 165734 h 1047750"/>
                <a:gd name="connsiteX45" fmla="*/ 135260 w 1068710"/>
                <a:gd name="connsiteY45" fmla="*/ 118109 h 1047750"/>
                <a:gd name="connsiteX46" fmla="*/ 158120 w 1068710"/>
                <a:gd name="connsiteY46" fmla="*/ 72389 h 1047750"/>
                <a:gd name="connsiteX47" fmla="*/ 154310 w 1068710"/>
                <a:gd name="connsiteY47" fmla="*/ 19049 h 1047750"/>
                <a:gd name="connsiteX48" fmla="*/ 131445 w 1068710"/>
                <a:gd name="connsiteY48" fmla="*/ 0 h 1047750"/>
                <a:gd name="connsiteX0" fmla="*/ 131445 w 1068710"/>
                <a:gd name="connsiteY0" fmla="*/ 0 h 1047750"/>
                <a:gd name="connsiteX1" fmla="*/ 97155 w 1068710"/>
                <a:gd name="connsiteY1" fmla="*/ 49531 h 1047750"/>
                <a:gd name="connsiteX2" fmla="*/ 87630 w 1068710"/>
                <a:gd name="connsiteY2" fmla="*/ 97155 h 1047750"/>
                <a:gd name="connsiteX3" fmla="*/ 83820 w 1068710"/>
                <a:gd name="connsiteY3" fmla="*/ 121921 h 1047750"/>
                <a:gd name="connsiteX4" fmla="*/ 81915 w 1068710"/>
                <a:gd name="connsiteY4" fmla="*/ 169545 h 1047750"/>
                <a:gd name="connsiteX5" fmla="*/ 110490 w 1068710"/>
                <a:gd name="connsiteY5" fmla="*/ 209550 h 1047750"/>
                <a:gd name="connsiteX6" fmla="*/ 106680 w 1068710"/>
                <a:gd name="connsiteY6" fmla="*/ 249556 h 1047750"/>
                <a:gd name="connsiteX7" fmla="*/ 121920 w 1068710"/>
                <a:gd name="connsiteY7" fmla="*/ 268606 h 1047750"/>
                <a:gd name="connsiteX8" fmla="*/ 110490 w 1068710"/>
                <a:gd name="connsiteY8" fmla="*/ 285750 h 1047750"/>
                <a:gd name="connsiteX9" fmla="*/ 121920 w 1068710"/>
                <a:gd name="connsiteY9" fmla="*/ 316231 h 1047750"/>
                <a:gd name="connsiteX10" fmla="*/ 110490 w 1068710"/>
                <a:gd name="connsiteY10" fmla="*/ 352425 h 1047750"/>
                <a:gd name="connsiteX11" fmla="*/ 123825 w 1068710"/>
                <a:gd name="connsiteY11" fmla="*/ 369570 h 1047750"/>
                <a:gd name="connsiteX12" fmla="*/ 104775 w 1068710"/>
                <a:gd name="connsiteY12" fmla="*/ 407670 h 1047750"/>
                <a:gd name="connsiteX13" fmla="*/ 74295 w 1068710"/>
                <a:gd name="connsiteY13" fmla="*/ 451486 h 1047750"/>
                <a:gd name="connsiteX14" fmla="*/ 80010 w 1068710"/>
                <a:gd name="connsiteY14" fmla="*/ 481966 h 1047750"/>
                <a:gd name="connsiteX15" fmla="*/ 62865 w 1068710"/>
                <a:gd name="connsiteY15" fmla="*/ 495300 h 1047750"/>
                <a:gd name="connsiteX16" fmla="*/ 43815 w 1068710"/>
                <a:gd name="connsiteY16" fmla="*/ 510541 h 1047750"/>
                <a:gd name="connsiteX17" fmla="*/ 51435 w 1068710"/>
                <a:gd name="connsiteY17" fmla="*/ 529590 h 1047750"/>
                <a:gd name="connsiteX18" fmla="*/ 34290 w 1068710"/>
                <a:gd name="connsiteY18" fmla="*/ 554356 h 1047750"/>
                <a:gd name="connsiteX19" fmla="*/ 32385 w 1068710"/>
                <a:gd name="connsiteY19" fmla="*/ 569595 h 1047750"/>
                <a:gd name="connsiteX20" fmla="*/ 9525 w 1068710"/>
                <a:gd name="connsiteY20" fmla="*/ 594361 h 1047750"/>
                <a:gd name="connsiteX21" fmla="*/ 15240 w 1068710"/>
                <a:gd name="connsiteY21" fmla="*/ 615315 h 1047750"/>
                <a:gd name="connsiteX22" fmla="*/ 0 w 1068710"/>
                <a:gd name="connsiteY22" fmla="*/ 645796 h 1047750"/>
                <a:gd name="connsiteX23" fmla="*/ 1905 w 1068710"/>
                <a:gd name="connsiteY23" fmla="*/ 659130 h 1047750"/>
                <a:gd name="connsiteX24" fmla="*/ 22860 w 1068710"/>
                <a:gd name="connsiteY24" fmla="*/ 640081 h 1047750"/>
                <a:gd name="connsiteX25" fmla="*/ 43815 w 1068710"/>
                <a:gd name="connsiteY25" fmla="*/ 609600 h 1047750"/>
                <a:gd name="connsiteX26" fmla="*/ 76200 w 1068710"/>
                <a:gd name="connsiteY26" fmla="*/ 546735 h 1047750"/>
                <a:gd name="connsiteX27" fmla="*/ 95250 w 1068710"/>
                <a:gd name="connsiteY27" fmla="*/ 537210 h 1047750"/>
                <a:gd name="connsiteX28" fmla="*/ 108585 w 1068710"/>
                <a:gd name="connsiteY28" fmla="*/ 550545 h 1047750"/>
                <a:gd name="connsiteX29" fmla="*/ 659130 w 1068710"/>
                <a:gd name="connsiteY29" fmla="*/ 1047750 h 1047750"/>
                <a:gd name="connsiteX30" fmla="*/ 1068710 w 1068710"/>
                <a:gd name="connsiteY30" fmla="*/ 97154 h 1047750"/>
                <a:gd name="connsiteX31" fmla="*/ 1030610 w 1068710"/>
                <a:gd name="connsiteY31" fmla="*/ 95249 h 1047750"/>
                <a:gd name="connsiteX32" fmla="*/ 956315 w 1068710"/>
                <a:gd name="connsiteY32" fmla="*/ 87629 h 1047750"/>
                <a:gd name="connsiteX33" fmla="*/ 895355 w 1068710"/>
                <a:gd name="connsiteY33" fmla="*/ 81914 h 1047750"/>
                <a:gd name="connsiteX34" fmla="*/ 876305 w 1068710"/>
                <a:gd name="connsiteY34" fmla="*/ 76199 h 1047750"/>
                <a:gd name="connsiteX35" fmla="*/ 240035 w 1068710"/>
                <a:gd name="connsiteY35" fmla="*/ 582929 h 1047750"/>
                <a:gd name="connsiteX36" fmla="*/ 194315 w 1068710"/>
                <a:gd name="connsiteY36" fmla="*/ 506729 h 1047750"/>
                <a:gd name="connsiteX37" fmla="*/ 139070 w 1068710"/>
                <a:gd name="connsiteY37" fmla="*/ 474344 h 1047750"/>
                <a:gd name="connsiteX38" fmla="*/ 161930 w 1068710"/>
                <a:gd name="connsiteY38" fmla="*/ 432434 h 1047750"/>
                <a:gd name="connsiteX39" fmla="*/ 160025 w 1068710"/>
                <a:gd name="connsiteY39" fmla="*/ 417194 h 1047750"/>
                <a:gd name="connsiteX40" fmla="*/ 192410 w 1068710"/>
                <a:gd name="connsiteY40" fmla="*/ 360044 h 1047750"/>
                <a:gd name="connsiteX41" fmla="*/ 171455 w 1068710"/>
                <a:gd name="connsiteY41" fmla="*/ 342899 h 1047750"/>
                <a:gd name="connsiteX42" fmla="*/ 173360 w 1068710"/>
                <a:gd name="connsiteY42" fmla="*/ 257174 h 1047750"/>
                <a:gd name="connsiteX43" fmla="*/ 139070 w 1068710"/>
                <a:gd name="connsiteY43" fmla="*/ 188594 h 1047750"/>
                <a:gd name="connsiteX44" fmla="*/ 144785 w 1068710"/>
                <a:gd name="connsiteY44" fmla="*/ 165734 h 1047750"/>
                <a:gd name="connsiteX45" fmla="*/ 135260 w 1068710"/>
                <a:gd name="connsiteY45" fmla="*/ 118109 h 1047750"/>
                <a:gd name="connsiteX46" fmla="*/ 158120 w 1068710"/>
                <a:gd name="connsiteY46" fmla="*/ 72389 h 1047750"/>
                <a:gd name="connsiteX47" fmla="*/ 154310 w 1068710"/>
                <a:gd name="connsiteY47" fmla="*/ 19049 h 1047750"/>
                <a:gd name="connsiteX48" fmla="*/ 131445 w 1068710"/>
                <a:gd name="connsiteY48" fmla="*/ 0 h 1047750"/>
                <a:gd name="connsiteX0" fmla="*/ 131445 w 1068710"/>
                <a:gd name="connsiteY0" fmla="*/ 0 h 1047750"/>
                <a:gd name="connsiteX1" fmla="*/ 97155 w 1068710"/>
                <a:gd name="connsiteY1" fmla="*/ 49531 h 1047750"/>
                <a:gd name="connsiteX2" fmla="*/ 87630 w 1068710"/>
                <a:gd name="connsiteY2" fmla="*/ 97155 h 1047750"/>
                <a:gd name="connsiteX3" fmla="*/ 83820 w 1068710"/>
                <a:gd name="connsiteY3" fmla="*/ 121921 h 1047750"/>
                <a:gd name="connsiteX4" fmla="*/ 81915 w 1068710"/>
                <a:gd name="connsiteY4" fmla="*/ 169545 h 1047750"/>
                <a:gd name="connsiteX5" fmla="*/ 110490 w 1068710"/>
                <a:gd name="connsiteY5" fmla="*/ 209550 h 1047750"/>
                <a:gd name="connsiteX6" fmla="*/ 106680 w 1068710"/>
                <a:gd name="connsiteY6" fmla="*/ 249556 h 1047750"/>
                <a:gd name="connsiteX7" fmla="*/ 121920 w 1068710"/>
                <a:gd name="connsiteY7" fmla="*/ 268606 h 1047750"/>
                <a:gd name="connsiteX8" fmla="*/ 110490 w 1068710"/>
                <a:gd name="connsiteY8" fmla="*/ 285750 h 1047750"/>
                <a:gd name="connsiteX9" fmla="*/ 121920 w 1068710"/>
                <a:gd name="connsiteY9" fmla="*/ 316231 h 1047750"/>
                <a:gd name="connsiteX10" fmla="*/ 110490 w 1068710"/>
                <a:gd name="connsiteY10" fmla="*/ 352425 h 1047750"/>
                <a:gd name="connsiteX11" fmla="*/ 123825 w 1068710"/>
                <a:gd name="connsiteY11" fmla="*/ 369570 h 1047750"/>
                <a:gd name="connsiteX12" fmla="*/ 104775 w 1068710"/>
                <a:gd name="connsiteY12" fmla="*/ 407670 h 1047750"/>
                <a:gd name="connsiteX13" fmla="*/ 74295 w 1068710"/>
                <a:gd name="connsiteY13" fmla="*/ 451486 h 1047750"/>
                <a:gd name="connsiteX14" fmla="*/ 80010 w 1068710"/>
                <a:gd name="connsiteY14" fmla="*/ 481966 h 1047750"/>
                <a:gd name="connsiteX15" fmla="*/ 62865 w 1068710"/>
                <a:gd name="connsiteY15" fmla="*/ 495300 h 1047750"/>
                <a:gd name="connsiteX16" fmla="*/ 43815 w 1068710"/>
                <a:gd name="connsiteY16" fmla="*/ 510541 h 1047750"/>
                <a:gd name="connsiteX17" fmla="*/ 51435 w 1068710"/>
                <a:gd name="connsiteY17" fmla="*/ 529590 h 1047750"/>
                <a:gd name="connsiteX18" fmla="*/ 34290 w 1068710"/>
                <a:gd name="connsiteY18" fmla="*/ 554356 h 1047750"/>
                <a:gd name="connsiteX19" fmla="*/ 32385 w 1068710"/>
                <a:gd name="connsiteY19" fmla="*/ 569595 h 1047750"/>
                <a:gd name="connsiteX20" fmla="*/ 9525 w 1068710"/>
                <a:gd name="connsiteY20" fmla="*/ 594361 h 1047750"/>
                <a:gd name="connsiteX21" fmla="*/ 15240 w 1068710"/>
                <a:gd name="connsiteY21" fmla="*/ 615315 h 1047750"/>
                <a:gd name="connsiteX22" fmla="*/ 0 w 1068710"/>
                <a:gd name="connsiteY22" fmla="*/ 645796 h 1047750"/>
                <a:gd name="connsiteX23" fmla="*/ 1905 w 1068710"/>
                <a:gd name="connsiteY23" fmla="*/ 659130 h 1047750"/>
                <a:gd name="connsiteX24" fmla="*/ 22860 w 1068710"/>
                <a:gd name="connsiteY24" fmla="*/ 640081 h 1047750"/>
                <a:gd name="connsiteX25" fmla="*/ 43815 w 1068710"/>
                <a:gd name="connsiteY25" fmla="*/ 609600 h 1047750"/>
                <a:gd name="connsiteX26" fmla="*/ 76200 w 1068710"/>
                <a:gd name="connsiteY26" fmla="*/ 546735 h 1047750"/>
                <a:gd name="connsiteX27" fmla="*/ 95250 w 1068710"/>
                <a:gd name="connsiteY27" fmla="*/ 537210 h 1047750"/>
                <a:gd name="connsiteX28" fmla="*/ 108585 w 1068710"/>
                <a:gd name="connsiteY28" fmla="*/ 550545 h 1047750"/>
                <a:gd name="connsiteX29" fmla="*/ 659130 w 1068710"/>
                <a:gd name="connsiteY29" fmla="*/ 1047750 h 1047750"/>
                <a:gd name="connsiteX30" fmla="*/ 1068710 w 1068710"/>
                <a:gd name="connsiteY30" fmla="*/ 97154 h 1047750"/>
                <a:gd name="connsiteX31" fmla="*/ 1030610 w 1068710"/>
                <a:gd name="connsiteY31" fmla="*/ 95249 h 1047750"/>
                <a:gd name="connsiteX32" fmla="*/ 956315 w 1068710"/>
                <a:gd name="connsiteY32" fmla="*/ 87629 h 1047750"/>
                <a:gd name="connsiteX33" fmla="*/ 895355 w 1068710"/>
                <a:gd name="connsiteY33" fmla="*/ 81914 h 1047750"/>
                <a:gd name="connsiteX34" fmla="*/ 876305 w 1068710"/>
                <a:gd name="connsiteY34" fmla="*/ 76199 h 1047750"/>
                <a:gd name="connsiteX35" fmla="*/ 240035 w 1068710"/>
                <a:gd name="connsiteY35" fmla="*/ 582929 h 1047750"/>
                <a:gd name="connsiteX36" fmla="*/ 188600 w 1068710"/>
                <a:gd name="connsiteY36" fmla="*/ 514349 h 1047750"/>
                <a:gd name="connsiteX37" fmla="*/ 139070 w 1068710"/>
                <a:gd name="connsiteY37" fmla="*/ 474344 h 1047750"/>
                <a:gd name="connsiteX38" fmla="*/ 161930 w 1068710"/>
                <a:gd name="connsiteY38" fmla="*/ 432434 h 1047750"/>
                <a:gd name="connsiteX39" fmla="*/ 160025 w 1068710"/>
                <a:gd name="connsiteY39" fmla="*/ 417194 h 1047750"/>
                <a:gd name="connsiteX40" fmla="*/ 192410 w 1068710"/>
                <a:gd name="connsiteY40" fmla="*/ 360044 h 1047750"/>
                <a:gd name="connsiteX41" fmla="*/ 171455 w 1068710"/>
                <a:gd name="connsiteY41" fmla="*/ 342899 h 1047750"/>
                <a:gd name="connsiteX42" fmla="*/ 173360 w 1068710"/>
                <a:gd name="connsiteY42" fmla="*/ 257174 h 1047750"/>
                <a:gd name="connsiteX43" fmla="*/ 139070 w 1068710"/>
                <a:gd name="connsiteY43" fmla="*/ 188594 h 1047750"/>
                <a:gd name="connsiteX44" fmla="*/ 144785 w 1068710"/>
                <a:gd name="connsiteY44" fmla="*/ 165734 h 1047750"/>
                <a:gd name="connsiteX45" fmla="*/ 135260 w 1068710"/>
                <a:gd name="connsiteY45" fmla="*/ 118109 h 1047750"/>
                <a:gd name="connsiteX46" fmla="*/ 158120 w 1068710"/>
                <a:gd name="connsiteY46" fmla="*/ 72389 h 1047750"/>
                <a:gd name="connsiteX47" fmla="*/ 154310 w 1068710"/>
                <a:gd name="connsiteY47" fmla="*/ 19049 h 1047750"/>
                <a:gd name="connsiteX48" fmla="*/ 131445 w 1068710"/>
                <a:gd name="connsiteY48" fmla="*/ 0 h 1047750"/>
                <a:gd name="connsiteX0" fmla="*/ 131445 w 1068710"/>
                <a:gd name="connsiteY0" fmla="*/ 0 h 1047750"/>
                <a:gd name="connsiteX1" fmla="*/ 97155 w 1068710"/>
                <a:gd name="connsiteY1" fmla="*/ 49531 h 1047750"/>
                <a:gd name="connsiteX2" fmla="*/ 87630 w 1068710"/>
                <a:gd name="connsiteY2" fmla="*/ 97155 h 1047750"/>
                <a:gd name="connsiteX3" fmla="*/ 83820 w 1068710"/>
                <a:gd name="connsiteY3" fmla="*/ 121921 h 1047750"/>
                <a:gd name="connsiteX4" fmla="*/ 81915 w 1068710"/>
                <a:gd name="connsiteY4" fmla="*/ 169545 h 1047750"/>
                <a:gd name="connsiteX5" fmla="*/ 110490 w 1068710"/>
                <a:gd name="connsiteY5" fmla="*/ 209550 h 1047750"/>
                <a:gd name="connsiteX6" fmla="*/ 106680 w 1068710"/>
                <a:gd name="connsiteY6" fmla="*/ 249556 h 1047750"/>
                <a:gd name="connsiteX7" fmla="*/ 121920 w 1068710"/>
                <a:gd name="connsiteY7" fmla="*/ 268606 h 1047750"/>
                <a:gd name="connsiteX8" fmla="*/ 110490 w 1068710"/>
                <a:gd name="connsiteY8" fmla="*/ 285750 h 1047750"/>
                <a:gd name="connsiteX9" fmla="*/ 121920 w 1068710"/>
                <a:gd name="connsiteY9" fmla="*/ 316231 h 1047750"/>
                <a:gd name="connsiteX10" fmla="*/ 110490 w 1068710"/>
                <a:gd name="connsiteY10" fmla="*/ 352425 h 1047750"/>
                <a:gd name="connsiteX11" fmla="*/ 123825 w 1068710"/>
                <a:gd name="connsiteY11" fmla="*/ 369570 h 1047750"/>
                <a:gd name="connsiteX12" fmla="*/ 104775 w 1068710"/>
                <a:gd name="connsiteY12" fmla="*/ 407670 h 1047750"/>
                <a:gd name="connsiteX13" fmla="*/ 74295 w 1068710"/>
                <a:gd name="connsiteY13" fmla="*/ 451486 h 1047750"/>
                <a:gd name="connsiteX14" fmla="*/ 80010 w 1068710"/>
                <a:gd name="connsiteY14" fmla="*/ 481966 h 1047750"/>
                <a:gd name="connsiteX15" fmla="*/ 62865 w 1068710"/>
                <a:gd name="connsiteY15" fmla="*/ 495300 h 1047750"/>
                <a:gd name="connsiteX16" fmla="*/ 43815 w 1068710"/>
                <a:gd name="connsiteY16" fmla="*/ 510541 h 1047750"/>
                <a:gd name="connsiteX17" fmla="*/ 51435 w 1068710"/>
                <a:gd name="connsiteY17" fmla="*/ 529590 h 1047750"/>
                <a:gd name="connsiteX18" fmla="*/ 34290 w 1068710"/>
                <a:gd name="connsiteY18" fmla="*/ 554356 h 1047750"/>
                <a:gd name="connsiteX19" fmla="*/ 32385 w 1068710"/>
                <a:gd name="connsiteY19" fmla="*/ 569595 h 1047750"/>
                <a:gd name="connsiteX20" fmla="*/ 9525 w 1068710"/>
                <a:gd name="connsiteY20" fmla="*/ 594361 h 1047750"/>
                <a:gd name="connsiteX21" fmla="*/ 15240 w 1068710"/>
                <a:gd name="connsiteY21" fmla="*/ 615315 h 1047750"/>
                <a:gd name="connsiteX22" fmla="*/ 0 w 1068710"/>
                <a:gd name="connsiteY22" fmla="*/ 645796 h 1047750"/>
                <a:gd name="connsiteX23" fmla="*/ 1905 w 1068710"/>
                <a:gd name="connsiteY23" fmla="*/ 659130 h 1047750"/>
                <a:gd name="connsiteX24" fmla="*/ 22860 w 1068710"/>
                <a:gd name="connsiteY24" fmla="*/ 640081 h 1047750"/>
                <a:gd name="connsiteX25" fmla="*/ 43815 w 1068710"/>
                <a:gd name="connsiteY25" fmla="*/ 609600 h 1047750"/>
                <a:gd name="connsiteX26" fmla="*/ 76200 w 1068710"/>
                <a:gd name="connsiteY26" fmla="*/ 546735 h 1047750"/>
                <a:gd name="connsiteX27" fmla="*/ 95250 w 1068710"/>
                <a:gd name="connsiteY27" fmla="*/ 537210 h 1047750"/>
                <a:gd name="connsiteX28" fmla="*/ 108585 w 1068710"/>
                <a:gd name="connsiteY28" fmla="*/ 550545 h 1047750"/>
                <a:gd name="connsiteX29" fmla="*/ 659130 w 1068710"/>
                <a:gd name="connsiteY29" fmla="*/ 1047750 h 1047750"/>
                <a:gd name="connsiteX30" fmla="*/ 1068710 w 1068710"/>
                <a:gd name="connsiteY30" fmla="*/ 97154 h 1047750"/>
                <a:gd name="connsiteX31" fmla="*/ 1030610 w 1068710"/>
                <a:gd name="connsiteY31" fmla="*/ 95249 h 1047750"/>
                <a:gd name="connsiteX32" fmla="*/ 956315 w 1068710"/>
                <a:gd name="connsiteY32" fmla="*/ 87629 h 1047750"/>
                <a:gd name="connsiteX33" fmla="*/ 895355 w 1068710"/>
                <a:gd name="connsiteY33" fmla="*/ 81914 h 1047750"/>
                <a:gd name="connsiteX34" fmla="*/ 260990 w 1068710"/>
                <a:gd name="connsiteY34" fmla="*/ 581024 h 1047750"/>
                <a:gd name="connsiteX35" fmla="*/ 240035 w 1068710"/>
                <a:gd name="connsiteY35" fmla="*/ 582929 h 1047750"/>
                <a:gd name="connsiteX36" fmla="*/ 188600 w 1068710"/>
                <a:gd name="connsiteY36" fmla="*/ 514349 h 1047750"/>
                <a:gd name="connsiteX37" fmla="*/ 139070 w 1068710"/>
                <a:gd name="connsiteY37" fmla="*/ 474344 h 1047750"/>
                <a:gd name="connsiteX38" fmla="*/ 161930 w 1068710"/>
                <a:gd name="connsiteY38" fmla="*/ 432434 h 1047750"/>
                <a:gd name="connsiteX39" fmla="*/ 160025 w 1068710"/>
                <a:gd name="connsiteY39" fmla="*/ 417194 h 1047750"/>
                <a:gd name="connsiteX40" fmla="*/ 192410 w 1068710"/>
                <a:gd name="connsiteY40" fmla="*/ 360044 h 1047750"/>
                <a:gd name="connsiteX41" fmla="*/ 171455 w 1068710"/>
                <a:gd name="connsiteY41" fmla="*/ 342899 h 1047750"/>
                <a:gd name="connsiteX42" fmla="*/ 173360 w 1068710"/>
                <a:gd name="connsiteY42" fmla="*/ 257174 h 1047750"/>
                <a:gd name="connsiteX43" fmla="*/ 139070 w 1068710"/>
                <a:gd name="connsiteY43" fmla="*/ 188594 h 1047750"/>
                <a:gd name="connsiteX44" fmla="*/ 144785 w 1068710"/>
                <a:gd name="connsiteY44" fmla="*/ 165734 h 1047750"/>
                <a:gd name="connsiteX45" fmla="*/ 135260 w 1068710"/>
                <a:gd name="connsiteY45" fmla="*/ 118109 h 1047750"/>
                <a:gd name="connsiteX46" fmla="*/ 158120 w 1068710"/>
                <a:gd name="connsiteY46" fmla="*/ 72389 h 1047750"/>
                <a:gd name="connsiteX47" fmla="*/ 154310 w 1068710"/>
                <a:gd name="connsiteY47" fmla="*/ 19049 h 1047750"/>
                <a:gd name="connsiteX48" fmla="*/ 131445 w 1068710"/>
                <a:gd name="connsiteY48" fmla="*/ 0 h 1047750"/>
                <a:gd name="connsiteX0" fmla="*/ 131445 w 1068710"/>
                <a:gd name="connsiteY0" fmla="*/ 0 h 1047750"/>
                <a:gd name="connsiteX1" fmla="*/ 97155 w 1068710"/>
                <a:gd name="connsiteY1" fmla="*/ 49531 h 1047750"/>
                <a:gd name="connsiteX2" fmla="*/ 87630 w 1068710"/>
                <a:gd name="connsiteY2" fmla="*/ 97155 h 1047750"/>
                <a:gd name="connsiteX3" fmla="*/ 83820 w 1068710"/>
                <a:gd name="connsiteY3" fmla="*/ 121921 h 1047750"/>
                <a:gd name="connsiteX4" fmla="*/ 81915 w 1068710"/>
                <a:gd name="connsiteY4" fmla="*/ 169545 h 1047750"/>
                <a:gd name="connsiteX5" fmla="*/ 110490 w 1068710"/>
                <a:gd name="connsiteY5" fmla="*/ 209550 h 1047750"/>
                <a:gd name="connsiteX6" fmla="*/ 106680 w 1068710"/>
                <a:gd name="connsiteY6" fmla="*/ 249556 h 1047750"/>
                <a:gd name="connsiteX7" fmla="*/ 121920 w 1068710"/>
                <a:gd name="connsiteY7" fmla="*/ 268606 h 1047750"/>
                <a:gd name="connsiteX8" fmla="*/ 110490 w 1068710"/>
                <a:gd name="connsiteY8" fmla="*/ 285750 h 1047750"/>
                <a:gd name="connsiteX9" fmla="*/ 121920 w 1068710"/>
                <a:gd name="connsiteY9" fmla="*/ 316231 h 1047750"/>
                <a:gd name="connsiteX10" fmla="*/ 110490 w 1068710"/>
                <a:gd name="connsiteY10" fmla="*/ 352425 h 1047750"/>
                <a:gd name="connsiteX11" fmla="*/ 123825 w 1068710"/>
                <a:gd name="connsiteY11" fmla="*/ 369570 h 1047750"/>
                <a:gd name="connsiteX12" fmla="*/ 104775 w 1068710"/>
                <a:gd name="connsiteY12" fmla="*/ 407670 h 1047750"/>
                <a:gd name="connsiteX13" fmla="*/ 74295 w 1068710"/>
                <a:gd name="connsiteY13" fmla="*/ 451486 h 1047750"/>
                <a:gd name="connsiteX14" fmla="*/ 80010 w 1068710"/>
                <a:gd name="connsiteY14" fmla="*/ 481966 h 1047750"/>
                <a:gd name="connsiteX15" fmla="*/ 62865 w 1068710"/>
                <a:gd name="connsiteY15" fmla="*/ 495300 h 1047750"/>
                <a:gd name="connsiteX16" fmla="*/ 43815 w 1068710"/>
                <a:gd name="connsiteY16" fmla="*/ 510541 h 1047750"/>
                <a:gd name="connsiteX17" fmla="*/ 51435 w 1068710"/>
                <a:gd name="connsiteY17" fmla="*/ 529590 h 1047750"/>
                <a:gd name="connsiteX18" fmla="*/ 34290 w 1068710"/>
                <a:gd name="connsiteY18" fmla="*/ 554356 h 1047750"/>
                <a:gd name="connsiteX19" fmla="*/ 32385 w 1068710"/>
                <a:gd name="connsiteY19" fmla="*/ 569595 h 1047750"/>
                <a:gd name="connsiteX20" fmla="*/ 9525 w 1068710"/>
                <a:gd name="connsiteY20" fmla="*/ 594361 h 1047750"/>
                <a:gd name="connsiteX21" fmla="*/ 15240 w 1068710"/>
                <a:gd name="connsiteY21" fmla="*/ 615315 h 1047750"/>
                <a:gd name="connsiteX22" fmla="*/ 0 w 1068710"/>
                <a:gd name="connsiteY22" fmla="*/ 645796 h 1047750"/>
                <a:gd name="connsiteX23" fmla="*/ 1905 w 1068710"/>
                <a:gd name="connsiteY23" fmla="*/ 659130 h 1047750"/>
                <a:gd name="connsiteX24" fmla="*/ 22860 w 1068710"/>
                <a:gd name="connsiteY24" fmla="*/ 640081 h 1047750"/>
                <a:gd name="connsiteX25" fmla="*/ 43815 w 1068710"/>
                <a:gd name="connsiteY25" fmla="*/ 609600 h 1047750"/>
                <a:gd name="connsiteX26" fmla="*/ 76200 w 1068710"/>
                <a:gd name="connsiteY26" fmla="*/ 546735 h 1047750"/>
                <a:gd name="connsiteX27" fmla="*/ 95250 w 1068710"/>
                <a:gd name="connsiteY27" fmla="*/ 537210 h 1047750"/>
                <a:gd name="connsiteX28" fmla="*/ 108585 w 1068710"/>
                <a:gd name="connsiteY28" fmla="*/ 550545 h 1047750"/>
                <a:gd name="connsiteX29" fmla="*/ 659130 w 1068710"/>
                <a:gd name="connsiteY29" fmla="*/ 1047750 h 1047750"/>
                <a:gd name="connsiteX30" fmla="*/ 1068710 w 1068710"/>
                <a:gd name="connsiteY30" fmla="*/ 97154 h 1047750"/>
                <a:gd name="connsiteX31" fmla="*/ 1030610 w 1068710"/>
                <a:gd name="connsiteY31" fmla="*/ 95249 h 1047750"/>
                <a:gd name="connsiteX32" fmla="*/ 956315 w 1068710"/>
                <a:gd name="connsiteY32" fmla="*/ 87629 h 1047750"/>
                <a:gd name="connsiteX33" fmla="*/ 266705 w 1068710"/>
                <a:gd name="connsiteY33" fmla="*/ 600074 h 1047750"/>
                <a:gd name="connsiteX34" fmla="*/ 260990 w 1068710"/>
                <a:gd name="connsiteY34" fmla="*/ 581024 h 1047750"/>
                <a:gd name="connsiteX35" fmla="*/ 240035 w 1068710"/>
                <a:gd name="connsiteY35" fmla="*/ 582929 h 1047750"/>
                <a:gd name="connsiteX36" fmla="*/ 188600 w 1068710"/>
                <a:gd name="connsiteY36" fmla="*/ 514349 h 1047750"/>
                <a:gd name="connsiteX37" fmla="*/ 139070 w 1068710"/>
                <a:gd name="connsiteY37" fmla="*/ 474344 h 1047750"/>
                <a:gd name="connsiteX38" fmla="*/ 161930 w 1068710"/>
                <a:gd name="connsiteY38" fmla="*/ 432434 h 1047750"/>
                <a:gd name="connsiteX39" fmla="*/ 160025 w 1068710"/>
                <a:gd name="connsiteY39" fmla="*/ 417194 h 1047750"/>
                <a:gd name="connsiteX40" fmla="*/ 192410 w 1068710"/>
                <a:gd name="connsiteY40" fmla="*/ 360044 h 1047750"/>
                <a:gd name="connsiteX41" fmla="*/ 171455 w 1068710"/>
                <a:gd name="connsiteY41" fmla="*/ 342899 h 1047750"/>
                <a:gd name="connsiteX42" fmla="*/ 173360 w 1068710"/>
                <a:gd name="connsiteY42" fmla="*/ 257174 h 1047750"/>
                <a:gd name="connsiteX43" fmla="*/ 139070 w 1068710"/>
                <a:gd name="connsiteY43" fmla="*/ 188594 h 1047750"/>
                <a:gd name="connsiteX44" fmla="*/ 144785 w 1068710"/>
                <a:gd name="connsiteY44" fmla="*/ 165734 h 1047750"/>
                <a:gd name="connsiteX45" fmla="*/ 135260 w 1068710"/>
                <a:gd name="connsiteY45" fmla="*/ 118109 h 1047750"/>
                <a:gd name="connsiteX46" fmla="*/ 158120 w 1068710"/>
                <a:gd name="connsiteY46" fmla="*/ 72389 h 1047750"/>
                <a:gd name="connsiteX47" fmla="*/ 154310 w 1068710"/>
                <a:gd name="connsiteY47" fmla="*/ 19049 h 1047750"/>
                <a:gd name="connsiteX48" fmla="*/ 131445 w 1068710"/>
                <a:gd name="connsiteY48" fmla="*/ 0 h 1047750"/>
                <a:gd name="connsiteX0" fmla="*/ 131445 w 1068710"/>
                <a:gd name="connsiteY0" fmla="*/ 0 h 1047750"/>
                <a:gd name="connsiteX1" fmla="*/ 97155 w 1068710"/>
                <a:gd name="connsiteY1" fmla="*/ 49531 h 1047750"/>
                <a:gd name="connsiteX2" fmla="*/ 87630 w 1068710"/>
                <a:gd name="connsiteY2" fmla="*/ 97155 h 1047750"/>
                <a:gd name="connsiteX3" fmla="*/ 83820 w 1068710"/>
                <a:gd name="connsiteY3" fmla="*/ 121921 h 1047750"/>
                <a:gd name="connsiteX4" fmla="*/ 81915 w 1068710"/>
                <a:gd name="connsiteY4" fmla="*/ 169545 h 1047750"/>
                <a:gd name="connsiteX5" fmla="*/ 110490 w 1068710"/>
                <a:gd name="connsiteY5" fmla="*/ 209550 h 1047750"/>
                <a:gd name="connsiteX6" fmla="*/ 106680 w 1068710"/>
                <a:gd name="connsiteY6" fmla="*/ 249556 h 1047750"/>
                <a:gd name="connsiteX7" fmla="*/ 121920 w 1068710"/>
                <a:gd name="connsiteY7" fmla="*/ 268606 h 1047750"/>
                <a:gd name="connsiteX8" fmla="*/ 110490 w 1068710"/>
                <a:gd name="connsiteY8" fmla="*/ 285750 h 1047750"/>
                <a:gd name="connsiteX9" fmla="*/ 121920 w 1068710"/>
                <a:gd name="connsiteY9" fmla="*/ 316231 h 1047750"/>
                <a:gd name="connsiteX10" fmla="*/ 110490 w 1068710"/>
                <a:gd name="connsiteY10" fmla="*/ 352425 h 1047750"/>
                <a:gd name="connsiteX11" fmla="*/ 123825 w 1068710"/>
                <a:gd name="connsiteY11" fmla="*/ 369570 h 1047750"/>
                <a:gd name="connsiteX12" fmla="*/ 104775 w 1068710"/>
                <a:gd name="connsiteY12" fmla="*/ 407670 h 1047750"/>
                <a:gd name="connsiteX13" fmla="*/ 74295 w 1068710"/>
                <a:gd name="connsiteY13" fmla="*/ 451486 h 1047750"/>
                <a:gd name="connsiteX14" fmla="*/ 80010 w 1068710"/>
                <a:gd name="connsiteY14" fmla="*/ 481966 h 1047750"/>
                <a:gd name="connsiteX15" fmla="*/ 62865 w 1068710"/>
                <a:gd name="connsiteY15" fmla="*/ 495300 h 1047750"/>
                <a:gd name="connsiteX16" fmla="*/ 43815 w 1068710"/>
                <a:gd name="connsiteY16" fmla="*/ 510541 h 1047750"/>
                <a:gd name="connsiteX17" fmla="*/ 51435 w 1068710"/>
                <a:gd name="connsiteY17" fmla="*/ 529590 h 1047750"/>
                <a:gd name="connsiteX18" fmla="*/ 34290 w 1068710"/>
                <a:gd name="connsiteY18" fmla="*/ 554356 h 1047750"/>
                <a:gd name="connsiteX19" fmla="*/ 32385 w 1068710"/>
                <a:gd name="connsiteY19" fmla="*/ 569595 h 1047750"/>
                <a:gd name="connsiteX20" fmla="*/ 9525 w 1068710"/>
                <a:gd name="connsiteY20" fmla="*/ 594361 h 1047750"/>
                <a:gd name="connsiteX21" fmla="*/ 15240 w 1068710"/>
                <a:gd name="connsiteY21" fmla="*/ 615315 h 1047750"/>
                <a:gd name="connsiteX22" fmla="*/ 0 w 1068710"/>
                <a:gd name="connsiteY22" fmla="*/ 645796 h 1047750"/>
                <a:gd name="connsiteX23" fmla="*/ 1905 w 1068710"/>
                <a:gd name="connsiteY23" fmla="*/ 659130 h 1047750"/>
                <a:gd name="connsiteX24" fmla="*/ 22860 w 1068710"/>
                <a:gd name="connsiteY24" fmla="*/ 640081 h 1047750"/>
                <a:gd name="connsiteX25" fmla="*/ 43815 w 1068710"/>
                <a:gd name="connsiteY25" fmla="*/ 609600 h 1047750"/>
                <a:gd name="connsiteX26" fmla="*/ 76200 w 1068710"/>
                <a:gd name="connsiteY26" fmla="*/ 546735 h 1047750"/>
                <a:gd name="connsiteX27" fmla="*/ 95250 w 1068710"/>
                <a:gd name="connsiteY27" fmla="*/ 537210 h 1047750"/>
                <a:gd name="connsiteX28" fmla="*/ 108585 w 1068710"/>
                <a:gd name="connsiteY28" fmla="*/ 550545 h 1047750"/>
                <a:gd name="connsiteX29" fmla="*/ 659130 w 1068710"/>
                <a:gd name="connsiteY29" fmla="*/ 1047750 h 1047750"/>
                <a:gd name="connsiteX30" fmla="*/ 1068710 w 1068710"/>
                <a:gd name="connsiteY30" fmla="*/ 97154 h 1047750"/>
                <a:gd name="connsiteX31" fmla="*/ 1030610 w 1068710"/>
                <a:gd name="connsiteY31" fmla="*/ 95249 h 1047750"/>
                <a:gd name="connsiteX32" fmla="*/ 287660 w 1068710"/>
                <a:gd name="connsiteY32" fmla="*/ 621029 h 1047750"/>
                <a:gd name="connsiteX33" fmla="*/ 266705 w 1068710"/>
                <a:gd name="connsiteY33" fmla="*/ 600074 h 1047750"/>
                <a:gd name="connsiteX34" fmla="*/ 260990 w 1068710"/>
                <a:gd name="connsiteY34" fmla="*/ 581024 h 1047750"/>
                <a:gd name="connsiteX35" fmla="*/ 240035 w 1068710"/>
                <a:gd name="connsiteY35" fmla="*/ 582929 h 1047750"/>
                <a:gd name="connsiteX36" fmla="*/ 188600 w 1068710"/>
                <a:gd name="connsiteY36" fmla="*/ 514349 h 1047750"/>
                <a:gd name="connsiteX37" fmla="*/ 139070 w 1068710"/>
                <a:gd name="connsiteY37" fmla="*/ 474344 h 1047750"/>
                <a:gd name="connsiteX38" fmla="*/ 161930 w 1068710"/>
                <a:gd name="connsiteY38" fmla="*/ 432434 h 1047750"/>
                <a:gd name="connsiteX39" fmla="*/ 160025 w 1068710"/>
                <a:gd name="connsiteY39" fmla="*/ 417194 h 1047750"/>
                <a:gd name="connsiteX40" fmla="*/ 192410 w 1068710"/>
                <a:gd name="connsiteY40" fmla="*/ 360044 h 1047750"/>
                <a:gd name="connsiteX41" fmla="*/ 171455 w 1068710"/>
                <a:gd name="connsiteY41" fmla="*/ 342899 h 1047750"/>
                <a:gd name="connsiteX42" fmla="*/ 173360 w 1068710"/>
                <a:gd name="connsiteY42" fmla="*/ 257174 h 1047750"/>
                <a:gd name="connsiteX43" fmla="*/ 139070 w 1068710"/>
                <a:gd name="connsiteY43" fmla="*/ 188594 h 1047750"/>
                <a:gd name="connsiteX44" fmla="*/ 144785 w 1068710"/>
                <a:gd name="connsiteY44" fmla="*/ 165734 h 1047750"/>
                <a:gd name="connsiteX45" fmla="*/ 135260 w 1068710"/>
                <a:gd name="connsiteY45" fmla="*/ 118109 h 1047750"/>
                <a:gd name="connsiteX46" fmla="*/ 158120 w 1068710"/>
                <a:gd name="connsiteY46" fmla="*/ 72389 h 1047750"/>
                <a:gd name="connsiteX47" fmla="*/ 154310 w 1068710"/>
                <a:gd name="connsiteY47" fmla="*/ 19049 h 1047750"/>
                <a:gd name="connsiteX48" fmla="*/ 131445 w 1068710"/>
                <a:gd name="connsiteY48" fmla="*/ 0 h 1047750"/>
                <a:gd name="connsiteX0" fmla="*/ 131445 w 1068710"/>
                <a:gd name="connsiteY0" fmla="*/ 0 h 1047750"/>
                <a:gd name="connsiteX1" fmla="*/ 97155 w 1068710"/>
                <a:gd name="connsiteY1" fmla="*/ 49531 h 1047750"/>
                <a:gd name="connsiteX2" fmla="*/ 87630 w 1068710"/>
                <a:gd name="connsiteY2" fmla="*/ 97155 h 1047750"/>
                <a:gd name="connsiteX3" fmla="*/ 83820 w 1068710"/>
                <a:gd name="connsiteY3" fmla="*/ 121921 h 1047750"/>
                <a:gd name="connsiteX4" fmla="*/ 81915 w 1068710"/>
                <a:gd name="connsiteY4" fmla="*/ 169545 h 1047750"/>
                <a:gd name="connsiteX5" fmla="*/ 110490 w 1068710"/>
                <a:gd name="connsiteY5" fmla="*/ 209550 h 1047750"/>
                <a:gd name="connsiteX6" fmla="*/ 106680 w 1068710"/>
                <a:gd name="connsiteY6" fmla="*/ 249556 h 1047750"/>
                <a:gd name="connsiteX7" fmla="*/ 121920 w 1068710"/>
                <a:gd name="connsiteY7" fmla="*/ 268606 h 1047750"/>
                <a:gd name="connsiteX8" fmla="*/ 110490 w 1068710"/>
                <a:gd name="connsiteY8" fmla="*/ 285750 h 1047750"/>
                <a:gd name="connsiteX9" fmla="*/ 121920 w 1068710"/>
                <a:gd name="connsiteY9" fmla="*/ 316231 h 1047750"/>
                <a:gd name="connsiteX10" fmla="*/ 110490 w 1068710"/>
                <a:gd name="connsiteY10" fmla="*/ 352425 h 1047750"/>
                <a:gd name="connsiteX11" fmla="*/ 123825 w 1068710"/>
                <a:gd name="connsiteY11" fmla="*/ 369570 h 1047750"/>
                <a:gd name="connsiteX12" fmla="*/ 104775 w 1068710"/>
                <a:gd name="connsiteY12" fmla="*/ 407670 h 1047750"/>
                <a:gd name="connsiteX13" fmla="*/ 74295 w 1068710"/>
                <a:gd name="connsiteY13" fmla="*/ 451486 h 1047750"/>
                <a:gd name="connsiteX14" fmla="*/ 80010 w 1068710"/>
                <a:gd name="connsiteY14" fmla="*/ 481966 h 1047750"/>
                <a:gd name="connsiteX15" fmla="*/ 62865 w 1068710"/>
                <a:gd name="connsiteY15" fmla="*/ 495300 h 1047750"/>
                <a:gd name="connsiteX16" fmla="*/ 43815 w 1068710"/>
                <a:gd name="connsiteY16" fmla="*/ 510541 h 1047750"/>
                <a:gd name="connsiteX17" fmla="*/ 51435 w 1068710"/>
                <a:gd name="connsiteY17" fmla="*/ 529590 h 1047750"/>
                <a:gd name="connsiteX18" fmla="*/ 34290 w 1068710"/>
                <a:gd name="connsiteY18" fmla="*/ 554356 h 1047750"/>
                <a:gd name="connsiteX19" fmla="*/ 32385 w 1068710"/>
                <a:gd name="connsiteY19" fmla="*/ 569595 h 1047750"/>
                <a:gd name="connsiteX20" fmla="*/ 9525 w 1068710"/>
                <a:gd name="connsiteY20" fmla="*/ 594361 h 1047750"/>
                <a:gd name="connsiteX21" fmla="*/ 15240 w 1068710"/>
                <a:gd name="connsiteY21" fmla="*/ 615315 h 1047750"/>
                <a:gd name="connsiteX22" fmla="*/ 0 w 1068710"/>
                <a:gd name="connsiteY22" fmla="*/ 645796 h 1047750"/>
                <a:gd name="connsiteX23" fmla="*/ 1905 w 1068710"/>
                <a:gd name="connsiteY23" fmla="*/ 659130 h 1047750"/>
                <a:gd name="connsiteX24" fmla="*/ 22860 w 1068710"/>
                <a:gd name="connsiteY24" fmla="*/ 640081 h 1047750"/>
                <a:gd name="connsiteX25" fmla="*/ 43815 w 1068710"/>
                <a:gd name="connsiteY25" fmla="*/ 609600 h 1047750"/>
                <a:gd name="connsiteX26" fmla="*/ 76200 w 1068710"/>
                <a:gd name="connsiteY26" fmla="*/ 546735 h 1047750"/>
                <a:gd name="connsiteX27" fmla="*/ 95250 w 1068710"/>
                <a:gd name="connsiteY27" fmla="*/ 537210 h 1047750"/>
                <a:gd name="connsiteX28" fmla="*/ 108585 w 1068710"/>
                <a:gd name="connsiteY28" fmla="*/ 550545 h 1047750"/>
                <a:gd name="connsiteX29" fmla="*/ 659130 w 1068710"/>
                <a:gd name="connsiteY29" fmla="*/ 1047750 h 1047750"/>
                <a:gd name="connsiteX30" fmla="*/ 1068710 w 1068710"/>
                <a:gd name="connsiteY30" fmla="*/ 97154 h 1047750"/>
                <a:gd name="connsiteX31" fmla="*/ 318140 w 1068710"/>
                <a:gd name="connsiteY31" fmla="*/ 611504 h 1047750"/>
                <a:gd name="connsiteX32" fmla="*/ 287660 w 1068710"/>
                <a:gd name="connsiteY32" fmla="*/ 621029 h 1047750"/>
                <a:gd name="connsiteX33" fmla="*/ 266705 w 1068710"/>
                <a:gd name="connsiteY33" fmla="*/ 600074 h 1047750"/>
                <a:gd name="connsiteX34" fmla="*/ 260990 w 1068710"/>
                <a:gd name="connsiteY34" fmla="*/ 581024 h 1047750"/>
                <a:gd name="connsiteX35" fmla="*/ 240035 w 1068710"/>
                <a:gd name="connsiteY35" fmla="*/ 582929 h 1047750"/>
                <a:gd name="connsiteX36" fmla="*/ 188600 w 1068710"/>
                <a:gd name="connsiteY36" fmla="*/ 514349 h 1047750"/>
                <a:gd name="connsiteX37" fmla="*/ 139070 w 1068710"/>
                <a:gd name="connsiteY37" fmla="*/ 474344 h 1047750"/>
                <a:gd name="connsiteX38" fmla="*/ 161930 w 1068710"/>
                <a:gd name="connsiteY38" fmla="*/ 432434 h 1047750"/>
                <a:gd name="connsiteX39" fmla="*/ 160025 w 1068710"/>
                <a:gd name="connsiteY39" fmla="*/ 417194 h 1047750"/>
                <a:gd name="connsiteX40" fmla="*/ 192410 w 1068710"/>
                <a:gd name="connsiteY40" fmla="*/ 360044 h 1047750"/>
                <a:gd name="connsiteX41" fmla="*/ 171455 w 1068710"/>
                <a:gd name="connsiteY41" fmla="*/ 342899 h 1047750"/>
                <a:gd name="connsiteX42" fmla="*/ 173360 w 1068710"/>
                <a:gd name="connsiteY42" fmla="*/ 257174 h 1047750"/>
                <a:gd name="connsiteX43" fmla="*/ 139070 w 1068710"/>
                <a:gd name="connsiteY43" fmla="*/ 188594 h 1047750"/>
                <a:gd name="connsiteX44" fmla="*/ 144785 w 1068710"/>
                <a:gd name="connsiteY44" fmla="*/ 165734 h 1047750"/>
                <a:gd name="connsiteX45" fmla="*/ 135260 w 1068710"/>
                <a:gd name="connsiteY45" fmla="*/ 118109 h 1047750"/>
                <a:gd name="connsiteX46" fmla="*/ 158120 w 1068710"/>
                <a:gd name="connsiteY46" fmla="*/ 72389 h 1047750"/>
                <a:gd name="connsiteX47" fmla="*/ 154310 w 1068710"/>
                <a:gd name="connsiteY47" fmla="*/ 19049 h 1047750"/>
                <a:gd name="connsiteX48" fmla="*/ 131445 w 1068710"/>
                <a:gd name="connsiteY48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659130 w 659130"/>
                <a:gd name="connsiteY29" fmla="*/ 1047750 h 1047750"/>
                <a:gd name="connsiteX30" fmla="*/ 297185 w 659130"/>
                <a:gd name="connsiteY30" fmla="*/ 638174 h 1047750"/>
                <a:gd name="connsiteX31" fmla="*/ 318140 w 659130"/>
                <a:gd name="connsiteY31" fmla="*/ 611504 h 1047750"/>
                <a:gd name="connsiteX32" fmla="*/ 287660 w 659130"/>
                <a:gd name="connsiteY32" fmla="*/ 621029 h 1047750"/>
                <a:gd name="connsiteX33" fmla="*/ 266705 w 659130"/>
                <a:gd name="connsiteY33" fmla="*/ 600074 h 1047750"/>
                <a:gd name="connsiteX34" fmla="*/ 260990 w 659130"/>
                <a:gd name="connsiteY34" fmla="*/ 581024 h 1047750"/>
                <a:gd name="connsiteX35" fmla="*/ 240035 w 659130"/>
                <a:gd name="connsiteY35" fmla="*/ 582929 h 1047750"/>
                <a:gd name="connsiteX36" fmla="*/ 188600 w 659130"/>
                <a:gd name="connsiteY36" fmla="*/ 514349 h 1047750"/>
                <a:gd name="connsiteX37" fmla="*/ 139070 w 659130"/>
                <a:gd name="connsiteY37" fmla="*/ 474344 h 1047750"/>
                <a:gd name="connsiteX38" fmla="*/ 161930 w 659130"/>
                <a:gd name="connsiteY38" fmla="*/ 432434 h 1047750"/>
                <a:gd name="connsiteX39" fmla="*/ 160025 w 659130"/>
                <a:gd name="connsiteY39" fmla="*/ 417194 h 1047750"/>
                <a:gd name="connsiteX40" fmla="*/ 192410 w 659130"/>
                <a:gd name="connsiteY40" fmla="*/ 360044 h 1047750"/>
                <a:gd name="connsiteX41" fmla="*/ 171455 w 659130"/>
                <a:gd name="connsiteY41" fmla="*/ 342899 h 1047750"/>
                <a:gd name="connsiteX42" fmla="*/ 173360 w 659130"/>
                <a:gd name="connsiteY42" fmla="*/ 257174 h 1047750"/>
                <a:gd name="connsiteX43" fmla="*/ 139070 w 659130"/>
                <a:gd name="connsiteY43" fmla="*/ 188594 h 1047750"/>
                <a:gd name="connsiteX44" fmla="*/ 144785 w 659130"/>
                <a:gd name="connsiteY44" fmla="*/ 165734 h 1047750"/>
                <a:gd name="connsiteX45" fmla="*/ 135260 w 659130"/>
                <a:gd name="connsiteY45" fmla="*/ 118109 h 1047750"/>
                <a:gd name="connsiteX46" fmla="*/ 158120 w 659130"/>
                <a:gd name="connsiteY46" fmla="*/ 72389 h 1047750"/>
                <a:gd name="connsiteX47" fmla="*/ 154310 w 659130"/>
                <a:gd name="connsiteY47" fmla="*/ 19049 h 1047750"/>
                <a:gd name="connsiteX48" fmla="*/ 131445 w 659130"/>
                <a:gd name="connsiteY48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659130 w 659130"/>
                <a:gd name="connsiteY29" fmla="*/ 1047750 h 1047750"/>
                <a:gd name="connsiteX30" fmla="*/ 320045 w 659130"/>
                <a:gd name="connsiteY30" fmla="*/ 661034 h 1047750"/>
                <a:gd name="connsiteX31" fmla="*/ 297185 w 659130"/>
                <a:gd name="connsiteY31" fmla="*/ 638174 h 1047750"/>
                <a:gd name="connsiteX32" fmla="*/ 318140 w 659130"/>
                <a:gd name="connsiteY32" fmla="*/ 611504 h 1047750"/>
                <a:gd name="connsiteX33" fmla="*/ 287660 w 659130"/>
                <a:gd name="connsiteY33" fmla="*/ 621029 h 1047750"/>
                <a:gd name="connsiteX34" fmla="*/ 266705 w 659130"/>
                <a:gd name="connsiteY34" fmla="*/ 600074 h 1047750"/>
                <a:gd name="connsiteX35" fmla="*/ 260990 w 659130"/>
                <a:gd name="connsiteY35" fmla="*/ 581024 h 1047750"/>
                <a:gd name="connsiteX36" fmla="*/ 240035 w 659130"/>
                <a:gd name="connsiteY36" fmla="*/ 582929 h 1047750"/>
                <a:gd name="connsiteX37" fmla="*/ 188600 w 659130"/>
                <a:gd name="connsiteY37" fmla="*/ 514349 h 1047750"/>
                <a:gd name="connsiteX38" fmla="*/ 139070 w 659130"/>
                <a:gd name="connsiteY38" fmla="*/ 474344 h 1047750"/>
                <a:gd name="connsiteX39" fmla="*/ 161930 w 659130"/>
                <a:gd name="connsiteY39" fmla="*/ 432434 h 1047750"/>
                <a:gd name="connsiteX40" fmla="*/ 160025 w 659130"/>
                <a:gd name="connsiteY40" fmla="*/ 417194 h 1047750"/>
                <a:gd name="connsiteX41" fmla="*/ 192410 w 659130"/>
                <a:gd name="connsiteY41" fmla="*/ 360044 h 1047750"/>
                <a:gd name="connsiteX42" fmla="*/ 171455 w 659130"/>
                <a:gd name="connsiteY42" fmla="*/ 342899 h 1047750"/>
                <a:gd name="connsiteX43" fmla="*/ 173360 w 659130"/>
                <a:gd name="connsiteY43" fmla="*/ 257174 h 1047750"/>
                <a:gd name="connsiteX44" fmla="*/ 139070 w 659130"/>
                <a:gd name="connsiteY44" fmla="*/ 188594 h 1047750"/>
                <a:gd name="connsiteX45" fmla="*/ 144785 w 659130"/>
                <a:gd name="connsiteY45" fmla="*/ 165734 h 1047750"/>
                <a:gd name="connsiteX46" fmla="*/ 135260 w 659130"/>
                <a:gd name="connsiteY46" fmla="*/ 118109 h 1047750"/>
                <a:gd name="connsiteX47" fmla="*/ 158120 w 659130"/>
                <a:gd name="connsiteY47" fmla="*/ 72389 h 1047750"/>
                <a:gd name="connsiteX48" fmla="*/ 154310 w 659130"/>
                <a:gd name="connsiteY48" fmla="*/ 19049 h 1047750"/>
                <a:gd name="connsiteX49" fmla="*/ 131445 w 659130"/>
                <a:gd name="connsiteY49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659130 w 659130"/>
                <a:gd name="connsiteY29" fmla="*/ 1047750 h 1047750"/>
                <a:gd name="connsiteX30" fmla="*/ 342905 w 659130"/>
                <a:gd name="connsiteY30" fmla="*/ 691514 h 1047750"/>
                <a:gd name="connsiteX31" fmla="*/ 320045 w 659130"/>
                <a:gd name="connsiteY31" fmla="*/ 661034 h 1047750"/>
                <a:gd name="connsiteX32" fmla="*/ 297185 w 659130"/>
                <a:gd name="connsiteY32" fmla="*/ 638174 h 1047750"/>
                <a:gd name="connsiteX33" fmla="*/ 318140 w 659130"/>
                <a:gd name="connsiteY33" fmla="*/ 611504 h 1047750"/>
                <a:gd name="connsiteX34" fmla="*/ 287660 w 659130"/>
                <a:gd name="connsiteY34" fmla="*/ 621029 h 1047750"/>
                <a:gd name="connsiteX35" fmla="*/ 266705 w 659130"/>
                <a:gd name="connsiteY35" fmla="*/ 600074 h 1047750"/>
                <a:gd name="connsiteX36" fmla="*/ 260990 w 659130"/>
                <a:gd name="connsiteY36" fmla="*/ 581024 h 1047750"/>
                <a:gd name="connsiteX37" fmla="*/ 240035 w 659130"/>
                <a:gd name="connsiteY37" fmla="*/ 582929 h 1047750"/>
                <a:gd name="connsiteX38" fmla="*/ 188600 w 659130"/>
                <a:gd name="connsiteY38" fmla="*/ 514349 h 1047750"/>
                <a:gd name="connsiteX39" fmla="*/ 139070 w 659130"/>
                <a:gd name="connsiteY39" fmla="*/ 474344 h 1047750"/>
                <a:gd name="connsiteX40" fmla="*/ 161930 w 659130"/>
                <a:gd name="connsiteY40" fmla="*/ 432434 h 1047750"/>
                <a:gd name="connsiteX41" fmla="*/ 160025 w 659130"/>
                <a:gd name="connsiteY41" fmla="*/ 417194 h 1047750"/>
                <a:gd name="connsiteX42" fmla="*/ 192410 w 659130"/>
                <a:gd name="connsiteY42" fmla="*/ 360044 h 1047750"/>
                <a:gd name="connsiteX43" fmla="*/ 171455 w 659130"/>
                <a:gd name="connsiteY43" fmla="*/ 342899 h 1047750"/>
                <a:gd name="connsiteX44" fmla="*/ 173360 w 659130"/>
                <a:gd name="connsiteY44" fmla="*/ 257174 h 1047750"/>
                <a:gd name="connsiteX45" fmla="*/ 139070 w 659130"/>
                <a:gd name="connsiteY45" fmla="*/ 188594 h 1047750"/>
                <a:gd name="connsiteX46" fmla="*/ 144785 w 659130"/>
                <a:gd name="connsiteY46" fmla="*/ 165734 h 1047750"/>
                <a:gd name="connsiteX47" fmla="*/ 135260 w 659130"/>
                <a:gd name="connsiteY47" fmla="*/ 118109 h 1047750"/>
                <a:gd name="connsiteX48" fmla="*/ 158120 w 659130"/>
                <a:gd name="connsiteY48" fmla="*/ 72389 h 1047750"/>
                <a:gd name="connsiteX49" fmla="*/ 154310 w 659130"/>
                <a:gd name="connsiteY49" fmla="*/ 19049 h 1047750"/>
                <a:gd name="connsiteX50" fmla="*/ 131445 w 659130"/>
                <a:gd name="connsiteY50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659130 w 659130"/>
                <a:gd name="connsiteY29" fmla="*/ 1047750 h 1047750"/>
                <a:gd name="connsiteX30" fmla="*/ 367670 w 659130"/>
                <a:gd name="connsiteY30" fmla="*/ 712469 h 1047750"/>
                <a:gd name="connsiteX31" fmla="*/ 342905 w 659130"/>
                <a:gd name="connsiteY31" fmla="*/ 691514 h 1047750"/>
                <a:gd name="connsiteX32" fmla="*/ 320045 w 659130"/>
                <a:gd name="connsiteY32" fmla="*/ 661034 h 1047750"/>
                <a:gd name="connsiteX33" fmla="*/ 297185 w 659130"/>
                <a:gd name="connsiteY33" fmla="*/ 638174 h 1047750"/>
                <a:gd name="connsiteX34" fmla="*/ 318140 w 659130"/>
                <a:gd name="connsiteY34" fmla="*/ 611504 h 1047750"/>
                <a:gd name="connsiteX35" fmla="*/ 287660 w 659130"/>
                <a:gd name="connsiteY35" fmla="*/ 621029 h 1047750"/>
                <a:gd name="connsiteX36" fmla="*/ 266705 w 659130"/>
                <a:gd name="connsiteY36" fmla="*/ 600074 h 1047750"/>
                <a:gd name="connsiteX37" fmla="*/ 260990 w 659130"/>
                <a:gd name="connsiteY37" fmla="*/ 581024 h 1047750"/>
                <a:gd name="connsiteX38" fmla="*/ 240035 w 659130"/>
                <a:gd name="connsiteY38" fmla="*/ 582929 h 1047750"/>
                <a:gd name="connsiteX39" fmla="*/ 188600 w 659130"/>
                <a:gd name="connsiteY39" fmla="*/ 514349 h 1047750"/>
                <a:gd name="connsiteX40" fmla="*/ 139070 w 659130"/>
                <a:gd name="connsiteY40" fmla="*/ 474344 h 1047750"/>
                <a:gd name="connsiteX41" fmla="*/ 161930 w 659130"/>
                <a:gd name="connsiteY41" fmla="*/ 432434 h 1047750"/>
                <a:gd name="connsiteX42" fmla="*/ 160025 w 659130"/>
                <a:gd name="connsiteY42" fmla="*/ 417194 h 1047750"/>
                <a:gd name="connsiteX43" fmla="*/ 192410 w 659130"/>
                <a:gd name="connsiteY43" fmla="*/ 360044 h 1047750"/>
                <a:gd name="connsiteX44" fmla="*/ 171455 w 659130"/>
                <a:gd name="connsiteY44" fmla="*/ 342899 h 1047750"/>
                <a:gd name="connsiteX45" fmla="*/ 173360 w 659130"/>
                <a:gd name="connsiteY45" fmla="*/ 257174 h 1047750"/>
                <a:gd name="connsiteX46" fmla="*/ 139070 w 659130"/>
                <a:gd name="connsiteY46" fmla="*/ 188594 h 1047750"/>
                <a:gd name="connsiteX47" fmla="*/ 144785 w 659130"/>
                <a:gd name="connsiteY47" fmla="*/ 165734 h 1047750"/>
                <a:gd name="connsiteX48" fmla="*/ 135260 w 659130"/>
                <a:gd name="connsiteY48" fmla="*/ 118109 h 1047750"/>
                <a:gd name="connsiteX49" fmla="*/ 158120 w 659130"/>
                <a:gd name="connsiteY49" fmla="*/ 72389 h 1047750"/>
                <a:gd name="connsiteX50" fmla="*/ 154310 w 659130"/>
                <a:gd name="connsiteY50" fmla="*/ 19049 h 1047750"/>
                <a:gd name="connsiteX51" fmla="*/ 131445 w 659130"/>
                <a:gd name="connsiteY51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659130 w 659130"/>
                <a:gd name="connsiteY29" fmla="*/ 1047750 h 1047750"/>
                <a:gd name="connsiteX30" fmla="*/ 392435 w 659130"/>
                <a:gd name="connsiteY30" fmla="*/ 737234 h 1047750"/>
                <a:gd name="connsiteX31" fmla="*/ 367670 w 659130"/>
                <a:gd name="connsiteY31" fmla="*/ 712469 h 1047750"/>
                <a:gd name="connsiteX32" fmla="*/ 342905 w 659130"/>
                <a:gd name="connsiteY32" fmla="*/ 691514 h 1047750"/>
                <a:gd name="connsiteX33" fmla="*/ 320045 w 659130"/>
                <a:gd name="connsiteY33" fmla="*/ 661034 h 1047750"/>
                <a:gd name="connsiteX34" fmla="*/ 297185 w 659130"/>
                <a:gd name="connsiteY34" fmla="*/ 638174 h 1047750"/>
                <a:gd name="connsiteX35" fmla="*/ 318140 w 659130"/>
                <a:gd name="connsiteY35" fmla="*/ 611504 h 1047750"/>
                <a:gd name="connsiteX36" fmla="*/ 287660 w 659130"/>
                <a:gd name="connsiteY36" fmla="*/ 621029 h 1047750"/>
                <a:gd name="connsiteX37" fmla="*/ 266705 w 659130"/>
                <a:gd name="connsiteY37" fmla="*/ 600074 h 1047750"/>
                <a:gd name="connsiteX38" fmla="*/ 260990 w 659130"/>
                <a:gd name="connsiteY38" fmla="*/ 581024 h 1047750"/>
                <a:gd name="connsiteX39" fmla="*/ 240035 w 659130"/>
                <a:gd name="connsiteY39" fmla="*/ 582929 h 1047750"/>
                <a:gd name="connsiteX40" fmla="*/ 188600 w 659130"/>
                <a:gd name="connsiteY40" fmla="*/ 514349 h 1047750"/>
                <a:gd name="connsiteX41" fmla="*/ 139070 w 659130"/>
                <a:gd name="connsiteY41" fmla="*/ 474344 h 1047750"/>
                <a:gd name="connsiteX42" fmla="*/ 161930 w 659130"/>
                <a:gd name="connsiteY42" fmla="*/ 432434 h 1047750"/>
                <a:gd name="connsiteX43" fmla="*/ 160025 w 659130"/>
                <a:gd name="connsiteY43" fmla="*/ 417194 h 1047750"/>
                <a:gd name="connsiteX44" fmla="*/ 192410 w 659130"/>
                <a:gd name="connsiteY44" fmla="*/ 360044 h 1047750"/>
                <a:gd name="connsiteX45" fmla="*/ 171455 w 659130"/>
                <a:gd name="connsiteY45" fmla="*/ 342899 h 1047750"/>
                <a:gd name="connsiteX46" fmla="*/ 173360 w 659130"/>
                <a:gd name="connsiteY46" fmla="*/ 257174 h 1047750"/>
                <a:gd name="connsiteX47" fmla="*/ 139070 w 659130"/>
                <a:gd name="connsiteY47" fmla="*/ 188594 h 1047750"/>
                <a:gd name="connsiteX48" fmla="*/ 144785 w 659130"/>
                <a:gd name="connsiteY48" fmla="*/ 165734 h 1047750"/>
                <a:gd name="connsiteX49" fmla="*/ 135260 w 659130"/>
                <a:gd name="connsiteY49" fmla="*/ 118109 h 1047750"/>
                <a:gd name="connsiteX50" fmla="*/ 158120 w 659130"/>
                <a:gd name="connsiteY50" fmla="*/ 72389 h 1047750"/>
                <a:gd name="connsiteX51" fmla="*/ 154310 w 659130"/>
                <a:gd name="connsiteY51" fmla="*/ 19049 h 1047750"/>
                <a:gd name="connsiteX52" fmla="*/ 131445 w 659130"/>
                <a:gd name="connsiteY52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659130 w 659130"/>
                <a:gd name="connsiteY29" fmla="*/ 1047750 h 1047750"/>
                <a:gd name="connsiteX30" fmla="*/ 392435 w 659130"/>
                <a:gd name="connsiteY30" fmla="*/ 737234 h 1047750"/>
                <a:gd name="connsiteX31" fmla="*/ 384815 w 659130"/>
                <a:gd name="connsiteY31" fmla="*/ 731519 h 1047750"/>
                <a:gd name="connsiteX32" fmla="*/ 367670 w 659130"/>
                <a:gd name="connsiteY32" fmla="*/ 712469 h 1047750"/>
                <a:gd name="connsiteX33" fmla="*/ 342905 w 659130"/>
                <a:gd name="connsiteY33" fmla="*/ 691514 h 1047750"/>
                <a:gd name="connsiteX34" fmla="*/ 320045 w 659130"/>
                <a:gd name="connsiteY34" fmla="*/ 661034 h 1047750"/>
                <a:gd name="connsiteX35" fmla="*/ 297185 w 659130"/>
                <a:gd name="connsiteY35" fmla="*/ 638174 h 1047750"/>
                <a:gd name="connsiteX36" fmla="*/ 318140 w 659130"/>
                <a:gd name="connsiteY36" fmla="*/ 611504 h 1047750"/>
                <a:gd name="connsiteX37" fmla="*/ 287660 w 659130"/>
                <a:gd name="connsiteY37" fmla="*/ 621029 h 1047750"/>
                <a:gd name="connsiteX38" fmla="*/ 266705 w 659130"/>
                <a:gd name="connsiteY38" fmla="*/ 600074 h 1047750"/>
                <a:gd name="connsiteX39" fmla="*/ 260990 w 659130"/>
                <a:gd name="connsiteY39" fmla="*/ 581024 h 1047750"/>
                <a:gd name="connsiteX40" fmla="*/ 240035 w 659130"/>
                <a:gd name="connsiteY40" fmla="*/ 582929 h 1047750"/>
                <a:gd name="connsiteX41" fmla="*/ 188600 w 659130"/>
                <a:gd name="connsiteY41" fmla="*/ 514349 h 1047750"/>
                <a:gd name="connsiteX42" fmla="*/ 139070 w 659130"/>
                <a:gd name="connsiteY42" fmla="*/ 474344 h 1047750"/>
                <a:gd name="connsiteX43" fmla="*/ 161930 w 659130"/>
                <a:gd name="connsiteY43" fmla="*/ 432434 h 1047750"/>
                <a:gd name="connsiteX44" fmla="*/ 160025 w 659130"/>
                <a:gd name="connsiteY44" fmla="*/ 417194 h 1047750"/>
                <a:gd name="connsiteX45" fmla="*/ 192410 w 659130"/>
                <a:gd name="connsiteY45" fmla="*/ 360044 h 1047750"/>
                <a:gd name="connsiteX46" fmla="*/ 171455 w 659130"/>
                <a:gd name="connsiteY46" fmla="*/ 342899 h 1047750"/>
                <a:gd name="connsiteX47" fmla="*/ 173360 w 659130"/>
                <a:gd name="connsiteY47" fmla="*/ 257174 h 1047750"/>
                <a:gd name="connsiteX48" fmla="*/ 139070 w 659130"/>
                <a:gd name="connsiteY48" fmla="*/ 188594 h 1047750"/>
                <a:gd name="connsiteX49" fmla="*/ 144785 w 659130"/>
                <a:gd name="connsiteY49" fmla="*/ 165734 h 1047750"/>
                <a:gd name="connsiteX50" fmla="*/ 135260 w 659130"/>
                <a:gd name="connsiteY50" fmla="*/ 118109 h 1047750"/>
                <a:gd name="connsiteX51" fmla="*/ 158120 w 659130"/>
                <a:gd name="connsiteY51" fmla="*/ 72389 h 1047750"/>
                <a:gd name="connsiteX52" fmla="*/ 154310 w 659130"/>
                <a:gd name="connsiteY52" fmla="*/ 19049 h 1047750"/>
                <a:gd name="connsiteX53" fmla="*/ 131445 w 659130"/>
                <a:gd name="connsiteY53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659130 w 659130"/>
                <a:gd name="connsiteY29" fmla="*/ 1047750 h 1047750"/>
                <a:gd name="connsiteX30" fmla="*/ 403865 w 659130"/>
                <a:gd name="connsiteY30" fmla="*/ 756284 h 1047750"/>
                <a:gd name="connsiteX31" fmla="*/ 392435 w 659130"/>
                <a:gd name="connsiteY31" fmla="*/ 737234 h 1047750"/>
                <a:gd name="connsiteX32" fmla="*/ 384815 w 659130"/>
                <a:gd name="connsiteY32" fmla="*/ 731519 h 1047750"/>
                <a:gd name="connsiteX33" fmla="*/ 367670 w 659130"/>
                <a:gd name="connsiteY33" fmla="*/ 712469 h 1047750"/>
                <a:gd name="connsiteX34" fmla="*/ 342905 w 659130"/>
                <a:gd name="connsiteY34" fmla="*/ 691514 h 1047750"/>
                <a:gd name="connsiteX35" fmla="*/ 320045 w 659130"/>
                <a:gd name="connsiteY35" fmla="*/ 661034 h 1047750"/>
                <a:gd name="connsiteX36" fmla="*/ 297185 w 659130"/>
                <a:gd name="connsiteY36" fmla="*/ 638174 h 1047750"/>
                <a:gd name="connsiteX37" fmla="*/ 318140 w 659130"/>
                <a:gd name="connsiteY37" fmla="*/ 611504 h 1047750"/>
                <a:gd name="connsiteX38" fmla="*/ 287660 w 659130"/>
                <a:gd name="connsiteY38" fmla="*/ 621029 h 1047750"/>
                <a:gd name="connsiteX39" fmla="*/ 266705 w 659130"/>
                <a:gd name="connsiteY39" fmla="*/ 600074 h 1047750"/>
                <a:gd name="connsiteX40" fmla="*/ 260990 w 659130"/>
                <a:gd name="connsiteY40" fmla="*/ 581024 h 1047750"/>
                <a:gd name="connsiteX41" fmla="*/ 240035 w 659130"/>
                <a:gd name="connsiteY41" fmla="*/ 582929 h 1047750"/>
                <a:gd name="connsiteX42" fmla="*/ 188600 w 659130"/>
                <a:gd name="connsiteY42" fmla="*/ 514349 h 1047750"/>
                <a:gd name="connsiteX43" fmla="*/ 139070 w 659130"/>
                <a:gd name="connsiteY43" fmla="*/ 474344 h 1047750"/>
                <a:gd name="connsiteX44" fmla="*/ 161930 w 659130"/>
                <a:gd name="connsiteY44" fmla="*/ 432434 h 1047750"/>
                <a:gd name="connsiteX45" fmla="*/ 160025 w 659130"/>
                <a:gd name="connsiteY45" fmla="*/ 417194 h 1047750"/>
                <a:gd name="connsiteX46" fmla="*/ 192410 w 659130"/>
                <a:gd name="connsiteY46" fmla="*/ 360044 h 1047750"/>
                <a:gd name="connsiteX47" fmla="*/ 171455 w 659130"/>
                <a:gd name="connsiteY47" fmla="*/ 342899 h 1047750"/>
                <a:gd name="connsiteX48" fmla="*/ 173360 w 659130"/>
                <a:gd name="connsiteY48" fmla="*/ 257174 h 1047750"/>
                <a:gd name="connsiteX49" fmla="*/ 139070 w 659130"/>
                <a:gd name="connsiteY49" fmla="*/ 188594 h 1047750"/>
                <a:gd name="connsiteX50" fmla="*/ 144785 w 659130"/>
                <a:gd name="connsiteY50" fmla="*/ 165734 h 1047750"/>
                <a:gd name="connsiteX51" fmla="*/ 135260 w 659130"/>
                <a:gd name="connsiteY51" fmla="*/ 118109 h 1047750"/>
                <a:gd name="connsiteX52" fmla="*/ 158120 w 659130"/>
                <a:gd name="connsiteY52" fmla="*/ 72389 h 1047750"/>
                <a:gd name="connsiteX53" fmla="*/ 154310 w 659130"/>
                <a:gd name="connsiteY53" fmla="*/ 19049 h 1047750"/>
                <a:gd name="connsiteX54" fmla="*/ 131445 w 659130"/>
                <a:gd name="connsiteY54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659130 w 659130"/>
                <a:gd name="connsiteY29" fmla="*/ 1047750 h 1047750"/>
                <a:gd name="connsiteX30" fmla="*/ 424820 w 659130"/>
                <a:gd name="connsiteY30" fmla="*/ 784859 h 1047750"/>
                <a:gd name="connsiteX31" fmla="*/ 403865 w 659130"/>
                <a:gd name="connsiteY31" fmla="*/ 756284 h 1047750"/>
                <a:gd name="connsiteX32" fmla="*/ 392435 w 659130"/>
                <a:gd name="connsiteY32" fmla="*/ 737234 h 1047750"/>
                <a:gd name="connsiteX33" fmla="*/ 384815 w 659130"/>
                <a:gd name="connsiteY33" fmla="*/ 731519 h 1047750"/>
                <a:gd name="connsiteX34" fmla="*/ 367670 w 659130"/>
                <a:gd name="connsiteY34" fmla="*/ 712469 h 1047750"/>
                <a:gd name="connsiteX35" fmla="*/ 342905 w 659130"/>
                <a:gd name="connsiteY35" fmla="*/ 691514 h 1047750"/>
                <a:gd name="connsiteX36" fmla="*/ 320045 w 659130"/>
                <a:gd name="connsiteY36" fmla="*/ 661034 h 1047750"/>
                <a:gd name="connsiteX37" fmla="*/ 297185 w 659130"/>
                <a:gd name="connsiteY37" fmla="*/ 638174 h 1047750"/>
                <a:gd name="connsiteX38" fmla="*/ 318140 w 659130"/>
                <a:gd name="connsiteY38" fmla="*/ 611504 h 1047750"/>
                <a:gd name="connsiteX39" fmla="*/ 287660 w 659130"/>
                <a:gd name="connsiteY39" fmla="*/ 621029 h 1047750"/>
                <a:gd name="connsiteX40" fmla="*/ 266705 w 659130"/>
                <a:gd name="connsiteY40" fmla="*/ 600074 h 1047750"/>
                <a:gd name="connsiteX41" fmla="*/ 260990 w 659130"/>
                <a:gd name="connsiteY41" fmla="*/ 581024 h 1047750"/>
                <a:gd name="connsiteX42" fmla="*/ 240035 w 659130"/>
                <a:gd name="connsiteY42" fmla="*/ 582929 h 1047750"/>
                <a:gd name="connsiteX43" fmla="*/ 188600 w 659130"/>
                <a:gd name="connsiteY43" fmla="*/ 514349 h 1047750"/>
                <a:gd name="connsiteX44" fmla="*/ 139070 w 659130"/>
                <a:gd name="connsiteY44" fmla="*/ 474344 h 1047750"/>
                <a:gd name="connsiteX45" fmla="*/ 161930 w 659130"/>
                <a:gd name="connsiteY45" fmla="*/ 432434 h 1047750"/>
                <a:gd name="connsiteX46" fmla="*/ 160025 w 659130"/>
                <a:gd name="connsiteY46" fmla="*/ 417194 h 1047750"/>
                <a:gd name="connsiteX47" fmla="*/ 192410 w 659130"/>
                <a:gd name="connsiteY47" fmla="*/ 360044 h 1047750"/>
                <a:gd name="connsiteX48" fmla="*/ 171455 w 659130"/>
                <a:gd name="connsiteY48" fmla="*/ 342899 h 1047750"/>
                <a:gd name="connsiteX49" fmla="*/ 173360 w 659130"/>
                <a:gd name="connsiteY49" fmla="*/ 257174 h 1047750"/>
                <a:gd name="connsiteX50" fmla="*/ 139070 w 659130"/>
                <a:gd name="connsiteY50" fmla="*/ 188594 h 1047750"/>
                <a:gd name="connsiteX51" fmla="*/ 144785 w 659130"/>
                <a:gd name="connsiteY51" fmla="*/ 165734 h 1047750"/>
                <a:gd name="connsiteX52" fmla="*/ 135260 w 659130"/>
                <a:gd name="connsiteY52" fmla="*/ 118109 h 1047750"/>
                <a:gd name="connsiteX53" fmla="*/ 158120 w 659130"/>
                <a:gd name="connsiteY53" fmla="*/ 72389 h 1047750"/>
                <a:gd name="connsiteX54" fmla="*/ 154310 w 659130"/>
                <a:gd name="connsiteY54" fmla="*/ 19049 h 1047750"/>
                <a:gd name="connsiteX55" fmla="*/ 131445 w 659130"/>
                <a:gd name="connsiteY5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659130 w 659130"/>
                <a:gd name="connsiteY29" fmla="*/ 1047750 h 1047750"/>
                <a:gd name="connsiteX30" fmla="*/ 445775 w 659130"/>
                <a:gd name="connsiteY30" fmla="*/ 805814 h 1047750"/>
                <a:gd name="connsiteX31" fmla="*/ 424820 w 659130"/>
                <a:gd name="connsiteY31" fmla="*/ 784859 h 1047750"/>
                <a:gd name="connsiteX32" fmla="*/ 403865 w 659130"/>
                <a:gd name="connsiteY32" fmla="*/ 756284 h 1047750"/>
                <a:gd name="connsiteX33" fmla="*/ 392435 w 659130"/>
                <a:gd name="connsiteY33" fmla="*/ 737234 h 1047750"/>
                <a:gd name="connsiteX34" fmla="*/ 384815 w 659130"/>
                <a:gd name="connsiteY34" fmla="*/ 731519 h 1047750"/>
                <a:gd name="connsiteX35" fmla="*/ 367670 w 659130"/>
                <a:gd name="connsiteY35" fmla="*/ 712469 h 1047750"/>
                <a:gd name="connsiteX36" fmla="*/ 342905 w 659130"/>
                <a:gd name="connsiteY36" fmla="*/ 691514 h 1047750"/>
                <a:gd name="connsiteX37" fmla="*/ 320045 w 659130"/>
                <a:gd name="connsiteY37" fmla="*/ 661034 h 1047750"/>
                <a:gd name="connsiteX38" fmla="*/ 297185 w 659130"/>
                <a:gd name="connsiteY38" fmla="*/ 638174 h 1047750"/>
                <a:gd name="connsiteX39" fmla="*/ 318140 w 659130"/>
                <a:gd name="connsiteY39" fmla="*/ 611504 h 1047750"/>
                <a:gd name="connsiteX40" fmla="*/ 287660 w 659130"/>
                <a:gd name="connsiteY40" fmla="*/ 621029 h 1047750"/>
                <a:gd name="connsiteX41" fmla="*/ 266705 w 659130"/>
                <a:gd name="connsiteY41" fmla="*/ 600074 h 1047750"/>
                <a:gd name="connsiteX42" fmla="*/ 260990 w 659130"/>
                <a:gd name="connsiteY42" fmla="*/ 581024 h 1047750"/>
                <a:gd name="connsiteX43" fmla="*/ 240035 w 659130"/>
                <a:gd name="connsiteY43" fmla="*/ 582929 h 1047750"/>
                <a:gd name="connsiteX44" fmla="*/ 188600 w 659130"/>
                <a:gd name="connsiteY44" fmla="*/ 514349 h 1047750"/>
                <a:gd name="connsiteX45" fmla="*/ 139070 w 659130"/>
                <a:gd name="connsiteY45" fmla="*/ 474344 h 1047750"/>
                <a:gd name="connsiteX46" fmla="*/ 161930 w 659130"/>
                <a:gd name="connsiteY46" fmla="*/ 432434 h 1047750"/>
                <a:gd name="connsiteX47" fmla="*/ 160025 w 659130"/>
                <a:gd name="connsiteY47" fmla="*/ 417194 h 1047750"/>
                <a:gd name="connsiteX48" fmla="*/ 192410 w 659130"/>
                <a:gd name="connsiteY48" fmla="*/ 360044 h 1047750"/>
                <a:gd name="connsiteX49" fmla="*/ 171455 w 659130"/>
                <a:gd name="connsiteY49" fmla="*/ 342899 h 1047750"/>
                <a:gd name="connsiteX50" fmla="*/ 173360 w 659130"/>
                <a:gd name="connsiteY50" fmla="*/ 257174 h 1047750"/>
                <a:gd name="connsiteX51" fmla="*/ 139070 w 659130"/>
                <a:gd name="connsiteY51" fmla="*/ 188594 h 1047750"/>
                <a:gd name="connsiteX52" fmla="*/ 144785 w 659130"/>
                <a:gd name="connsiteY52" fmla="*/ 165734 h 1047750"/>
                <a:gd name="connsiteX53" fmla="*/ 135260 w 659130"/>
                <a:gd name="connsiteY53" fmla="*/ 118109 h 1047750"/>
                <a:gd name="connsiteX54" fmla="*/ 158120 w 659130"/>
                <a:gd name="connsiteY54" fmla="*/ 72389 h 1047750"/>
                <a:gd name="connsiteX55" fmla="*/ 154310 w 659130"/>
                <a:gd name="connsiteY55" fmla="*/ 19049 h 1047750"/>
                <a:gd name="connsiteX56" fmla="*/ 131445 w 659130"/>
                <a:gd name="connsiteY56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65740 w 659130"/>
                <a:gd name="connsiteY29" fmla="*/ 605789 h 1047750"/>
                <a:gd name="connsiteX30" fmla="*/ 659130 w 659130"/>
                <a:gd name="connsiteY30" fmla="*/ 1047750 h 1047750"/>
                <a:gd name="connsiteX31" fmla="*/ 445775 w 659130"/>
                <a:gd name="connsiteY31" fmla="*/ 805814 h 1047750"/>
                <a:gd name="connsiteX32" fmla="*/ 424820 w 659130"/>
                <a:gd name="connsiteY32" fmla="*/ 784859 h 1047750"/>
                <a:gd name="connsiteX33" fmla="*/ 403865 w 659130"/>
                <a:gd name="connsiteY33" fmla="*/ 756284 h 1047750"/>
                <a:gd name="connsiteX34" fmla="*/ 392435 w 659130"/>
                <a:gd name="connsiteY34" fmla="*/ 737234 h 1047750"/>
                <a:gd name="connsiteX35" fmla="*/ 384815 w 659130"/>
                <a:gd name="connsiteY35" fmla="*/ 731519 h 1047750"/>
                <a:gd name="connsiteX36" fmla="*/ 367670 w 659130"/>
                <a:gd name="connsiteY36" fmla="*/ 712469 h 1047750"/>
                <a:gd name="connsiteX37" fmla="*/ 342905 w 659130"/>
                <a:gd name="connsiteY37" fmla="*/ 691514 h 1047750"/>
                <a:gd name="connsiteX38" fmla="*/ 320045 w 659130"/>
                <a:gd name="connsiteY38" fmla="*/ 661034 h 1047750"/>
                <a:gd name="connsiteX39" fmla="*/ 297185 w 659130"/>
                <a:gd name="connsiteY39" fmla="*/ 638174 h 1047750"/>
                <a:gd name="connsiteX40" fmla="*/ 318140 w 659130"/>
                <a:gd name="connsiteY40" fmla="*/ 611504 h 1047750"/>
                <a:gd name="connsiteX41" fmla="*/ 287660 w 659130"/>
                <a:gd name="connsiteY41" fmla="*/ 621029 h 1047750"/>
                <a:gd name="connsiteX42" fmla="*/ 266705 w 659130"/>
                <a:gd name="connsiteY42" fmla="*/ 600074 h 1047750"/>
                <a:gd name="connsiteX43" fmla="*/ 260990 w 659130"/>
                <a:gd name="connsiteY43" fmla="*/ 581024 h 1047750"/>
                <a:gd name="connsiteX44" fmla="*/ 240035 w 659130"/>
                <a:gd name="connsiteY44" fmla="*/ 582929 h 1047750"/>
                <a:gd name="connsiteX45" fmla="*/ 188600 w 659130"/>
                <a:gd name="connsiteY45" fmla="*/ 514349 h 1047750"/>
                <a:gd name="connsiteX46" fmla="*/ 139070 w 659130"/>
                <a:gd name="connsiteY46" fmla="*/ 474344 h 1047750"/>
                <a:gd name="connsiteX47" fmla="*/ 161930 w 659130"/>
                <a:gd name="connsiteY47" fmla="*/ 432434 h 1047750"/>
                <a:gd name="connsiteX48" fmla="*/ 160025 w 659130"/>
                <a:gd name="connsiteY48" fmla="*/ 417194 h 1047750"/>
                <a:gd name="connsiteX49" fmla="*/ 192410 w 659130"/>
                <a:gd name="connsiteY49" fmla="*/ 360044 h 1047750"/>
                <a:gd name="connsiteX50" fmla="*/ 171455 w 659130"/>
                <a:gd name="connsiteY50" fmla="*/ 342899 h 1047750"/>
                <a:gd name="connsiteX51" fmla="*/ 173360 w 659130"/>
                <a:gd name="connsiteY51" fmla="*/ 257174 h 1047750"/>
                <a:gd name="connsiteX52" fmla="*/ 139070 w 659130"/>
                <a:gd name="connsiteY52" fmla="*/ 188594 h 1047750"/>
                <a:gd name="connsiteX53" fmla="*/ 144785 w 659130"/>
                <a:gd name="connsiteY53" fmla="*/ 165734 h 1047750"/>
                <a:gd name="connsiteX54" fmla="*/ 135260 w 659130"/>
                <a:gd name="connsiteY54" fmla="*/ 118109 h 1047750"/>
                <a:gd name="connsiteX55" fmla="*/ 158120 w 659130"/>
                <a:gd name="connsiteY55" fmla="*/ 72389 h 1047750"/>
                <a:gd name="connsiteX56" fmla="*/ 154310 w 659130"/>
                <a:gd name="connsiteY56" fmla="*/ 19049 h 1047750"/>
                <a:gd name="connsiteX57" fmla="*/ 131445 w 659130"/>
                <a:gd name="connsiteY57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65740 w 659130"/>
                <a:gd name="connsiteY29" fmla="*/ 605789 h 1047750"/>
                <a:gd name="connsiteX30" fmla="*/ 198125 w 659130"/>
                <a:gd name="connsiteY30" fmla="*/ 634364 h 1047750"/>
                <a:gd name="connsiteX31" fmla="*/ 659130 w 659130"/>
                <a:gd name="connsiteY31" fmla="*/ 1047750 h 1047750"/>
                <a:gd name="connsiteX32" fmla="*/ 445775 w 659130"/>
                <a:gd name="connsiteY32" fmla="*/ 805814 h 1047750"/>
                <a:gd name="connsiteX33" fmla="*/ 424820 w 659130"/>
                <a:gd name="connsiteY33" fmla="*/ 784859 h 1047750"/>
                <a:gd name="connsiteX34" fmla="*/ 403865 w 659130"/>
                <a:gd name="connsiteY34" fmla="*/ 756284 h 1047750"/>
                <a:gd name="connsiteX35" fmla="*/ 392435 w 659130"/>
                <a:gd name="connsiteY35" fmla="*/ 737234 h 1047750"/>
                <a:gd name="connsiteX36" fmla="*/ 384815 w 659130"/>
                <a:gd name="connsiteY36" fmla="*/ 731519 h 1047750"/>
                <a:gd name="connsiteX37" fmla="*/ 367670 w 659130"/>
                <a:gd name="connsiteY37" fmla="*/ 712469 h 1047750"/>
                <a:gd name="connsiteX38" fmla="*/ 342905 w 659130"/>
                <a:gd name="connsiteY38" fmla="*/ 691514 h 1047750"/>
                <a:gd name="connsiteX39" fmla="*/ 320045 w 659130"/>
                <a:gd name="connsiteY39" fmla="*/ 661034 h 1047750"/>
                <a:gd name="connsiteX40" fmla="*/ 297185 w 659130"/>
                <a:gd name="connsiteY40" fmla="*/ 638174 h 1047750"/>
                <a:gd name="connsiteX41" fmla="*/ 318140 w 659130"/>
                <a:gd name="connsiteY41" fmla="*/ 611504 h 1047750"/>
                <a:gd name="connsiteX42" fmla="*/ 287660 w 659130"/>
                <a:gd name="connsiteY42" fmla="*/ 621029 h 1047750"/>
                <a:gd name="connsiteX43" fmla="*/ 266705 w 659130"/>
                <a:gd name="connsiteY43" fmla="*/ 600074 h 1047750"/>
                <a:gd name="connsiteX44" fmla="*/ 260990 w 659130"/>
                <a:gd name="connsiteY44" fmla="*/ 581024 h 1047750"/>
                <a:gd name="connsiteX45" fmla="*/ 240035 w 659130"/>
                <a:gd name="connsiteY45" fmla="*/ 582929 h 1047750"/>
                <a:gd name="connsiteX46" fmla="*/ 188600 w 659130"/>
                <a:gd name="connsiteY46" fmla="*/ 514349 h 1047750"/>
                <a:gd name="connsiteX47" fmla="*/ 139070 w 659130"/>
                <a:gd name="connsiteY47" fmla="*/ 474344 h 1047750"/>
                <a:gd name="connsiteX48" fmla="*/ 161930 w 659130"/>
                <a:gd name="connsiteY48" fmla="*/ 432434 h 1047750"/>
                <a:gd name="connsiteX49" fmla="*/ 160025 w 659130"/>
                <a:gd name="connsiteY49" fmla="*/ 417194 h 1047750"/>
                <a:gd name="connsiteX50" fmla="*/ 192410 w 659130"/>
                <a:gd name="connsiteY50" fmla="*/ 360044 h 1047750"/>
                <a:gd name="connsiteX51" fmla="*/ 171455 w 659130"/>
                <a:gd name="connsiteY51" fmla="*/ 342899 h 1047750"/>
                <a:gd name="connsiteX52" fmla="*/ 173360 w 659130"/>
                <a:gd name="connsiteY52" fmla="*/ 257174 h 1047750"/>
                <a:gd name="connsiteX53" fmla="*/ 139070 w 659130"/>
                <a:gd name="connsiteY53" fmla="*/ 188594 h 1047750"/>
                <a:gd name="connsiteX54" fmla="*/ 144785 w 659130"/>
                <a:gd name="connsiteY54" fmla="*/ 165734 h 1047750"/>
                <a:gd name="connsiteX55" fmla="*/ 135260 w 659130"/>
                <a:gd name="connsiteY55" fmla="*/ 118109 h 1047750"/>
                <a:gd name="connsiteX56" fmla="*/ 158120 w 659130"/>
                <a:gd name="connsiteY56" fmla="*/ 72389 h 1047750"/>
                <a:gd name="connsiteX57" fmla="*/ 154310 w 659130"/>
                <a:gd name="connsiteY57" fmla="*/ 19049 h 1047750"/>
                <a:gd name="connsiteX58" fmla="*/ 131445 w 659130"/>
                <a:gd name="connsiteY58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65740 w 659130"/>
                <a:gd name="connsiteY29" fmla="*/ 605789 h 1047750"/>
                <a:gd name="connsiteX30" fmla="*/ 198125 w 659130"/>
                <a:gd name="connsiteY30" fmla="*/ 634364 h 1047750"/>
                <a:gd name="connsiteX31" fmla="*/ 219080 w 659130"/>
                <a:gd name="connsiteY31" fmla="*/ 651509 h 1047750"/>
                <a:gd name="connsiteX32" fmla="*/ 659130 w 659130"/>
                <a:gd name="connsiteY32" fmla="*/ 1047750 h 1047750"/>
                <a:gd name="connsiteX33" fmla="*/ 445775 w 659130"/>
                <a:gd name="connsiteY33" fmla="*/ 805814 h 1047750"/>
                <a:gd name="connsiteX34" fmla="*/ 424820 w 659130"/>
                <a:gd name="connsiteY34" fmla="*/ 784859 h 1047750"/>
                <a:gd name="connsiteX35" fmla="*/ 403865 w 659130"/>
                <a:gd name="connsiteY35" fmla="*/ 756284 h 1047750"/>
                <a:gd name="connsiteX36" fmla="*/ 392435 w 659130"/>
                <a:gd name="connsiteY36" fmla="*/ 737234 h 1047750"/>
                <a:gd name="connsiteX37" fmla="*/ 384815 w 659130"/>
                <a:gd name="connsiteY37" fmla="*/ 731519 h 1047750"/>
                <a:gd name="connsiteX38" fmla="*/ 367670 w 659130"/>
                <a:gd name="connsiteY38" fmla="*/ 712469 h 1047750"/>
                <a:gd name="connsiteX39" fmla="*/ 342905 w 659130"/>
                <a:gd name="connsiteY39" fmla="*/ 691514 h 1047750"/>
                <a:gd name="connsiteX40" fmla="*/ 320045 w 659130"/>
                <a:gd name="connsiteY40" fmla="*/ 661034 h 1047750"/>
                <a:gd name="connsiteX41" fmla="*/ 297185 w 659130"/>
                <a:gd name="connsiteY41" fmla="*/ 638174 h 1047750"/>
                <a:gd name="connsiteX42" fmla="*/ 318140 w 659130"/>
                <a:gd name="connsiteY42" fmla="*/ 611504 h 1047750"/>
                <a:gd name="connsiteX43" fmla="*/ 287660 w 659130"/>
                <a:gd name="connsiteY43" fmla="*/ 621029 h 1047750"/>
                <a:gd name="connsiteX44" fmla="*/ 266705 w 659130"/>
                <a:gd name="connsiteY44" fmla="*/ 600074 h 1047750"/>
                <a:gd name="connsiteX45" fmla="*/ 260990 w 659130"/>
                <a:gd name="connsiteY45" fmla="*/ 581024 h 1047750"/>
                <a:gd name="connsiteX46" fmla="*/ 240035 w 659130"/>
                <a:gd name="connsiteY46" fmla="*/ 582929 h 1047750"/>
                <a:gd name="connsiteX47" fmla="*/ 188600 w 659130"/>
                <a:gd name="connsiteY47" fmla="*/ 514349 h 1047750"/>
                <a:gd name="connsiteX48" fmla="*/ 139070 w 659130"/>
                <a:gd name="connsiteY48" fmla="*/ 474344 h 1047750"/>
                <a:gd name="connsiteX49" fmla="*/ 161930 w 659130"/>
                <a:gd name="connsiteY49" fmla="*/ 432434 h 1047750"/>
                <a:gd name="connsiteX50" fmla="*/ 160025 w 659130"/>
                <a:gd name="connsiteY50" fmla="*/ 417194 h 1047750"/>
                <a:gd name="connsiteX51" fmla="*/ 192410 w 659130"/>
                <a:gd name="connsiteY51" fmla="*/ 360044 h 1047750"/>
                <a:gd name="connsiteX52" fmla="*/ 171455 w 659130"/>
                <a:gd name="connsiteY52" fmla="*/ 342899 h 1047750"/>
                <a:gd name="connsiteX53" fmla="*/ 173360 w 659130"/>
                <a:gd name="connsiteY53" fmla="*/ 257174 h 1047750"/>
                <a:gd name="connsiteX54" fmla="*/ 139070 w 659130"/>
                <a:gd name="connsiteY54" fmla="*/ 188594 h 1047750"/>
                <a:gd name="connsiteX55" fmla="*/ 144785 w 659130"/>
                <a:gd name="connsiteY55" fmla="*/ 165734 h 1047750"/>
                <a:gd name="connsiteX56" fmla="*/ 135260 w 659130"/>
                <a:gd name="connsiteY56" fmla="*/ 118109 h 1047750"/>
                <a:gd name="connsiteX57" fmla="*/ 158120 w 659130"/>
                <a:gd name="connsiteY57" fmla="*/ 72389 h 1047750"/>
                <a:gd name="connsiteX58" fmla="*/ 154310 w 659130"/>
                <a:gd name="connsiteY58" fmla="*/ 19049 h 1047750"/>
                <a:gd name="connsiteX59" fmla="*/ 131445 w 659130"/>
                <a:gd name="connsiteY59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65740 w 659130"/>
                <a:gd name="connsiteY29" fmla="*/ 605789 h 1047750"/>
                <a:gd name="connsiteX30" fmla="*/ 198125 w 659130"/>
                <a:gd name="connsiteY30" fmla="*/ 634364 h 1047750"/>
                <a:gd name="connsiteX31" fmla="*/ 219080 w 659130"/>
                <a:gd name="connsiteY31" fmla="*/ 651509 h 1047750"/>
                <a:gd name="connsiteX32" fmla="*/ 243845 w 659130"/>
                <a:gd name="connsiteY32" fmla="*/ 676274 h 1047750"/>
                <a:gd name="connsiteX33" fmla="*/ 659130 w 659130"/>
                <a:gd name="connsiteY33" fmla="*/ 1047750 h 1047750"/>
                <a:gd name="connsiteX34" fmla="*/ 445775 w 659130"/>
                <a:gd name="connsiteY34" fmla="*/ 805814 h 1047750"/>
                <a:gd name="connsiteX35" fmla="*/ 424820 w 659130"/>
                <a:gd name="connsiteY35" fmla="*/ 784859 h 1047750"/>
                <a:gd name="connsiteX36" fmla="*/ 403865 w 659130"/>
                <a:gd name="connsiteY36" fmla="*/ 756284 h 1047750"/>
                <a:gd name="connsiteX37" fmla="*/ 392435 w 659130"/>
                <a:gd name="connsiteY37" fmla="*/ 737234 h 1047750"/>
                <a:gd name="connsiteX38" fmla="*/ 384815 w 659130"/>
                <a:gd name="connsiteY38" fmla="*/ 731519 h 1047750"/>
                <a:gd name="connsiteX39" fmla="*/ 367670 w 659130"/>
                <a:gd name="connsiteY39" fmla="*/ 712469 h 1047750"/>
                <a:gd name="connsiteX40" fmla="*/ 342905 w 659130"/>
                <a:gd name="connsiteY40" fmla="*/ 691514 h 1047750"/>
                <a:gd name="connsiteX41" fmla="*/ 320045 w 659130"/>
                <a:gd name="connsiteY41" fmla="*/ 661034 h 1047750"/>
                <a:gd name="connsiteX42" fmla="*/ 297185 w 659130"/>
                <a:gd name="connsiteY42" fmla="*/ 638174 h 1047750"/>
                <a:gd name="connsiteX43" fmla="*/ 318140 w 659130"/>
                <a:gd name="connsiteY43" fmla="*/ 611504 h 1047750"/>
                <a:gd name="connsiteX44" fmla="*/ 287660 w 659130"/>
                <a:gd name="connsiteY44" fmla="*/ 621029 h 1047750"/>
                <a:gd name="connsiteX45" fmla="*/ 266705 w 659130"/>
                <a:gd name="connsiteY45" fmla="*/ 600074 h 1047750"/>
                <a:gd name="connsiteX46" fmla="*/ 260990 w 659130"/>
                <a:gd name="connsiteY46" fmla="*/ 581024 h 1047750"/>
                <a:gd name="connsiteX47" fmla="*/ 240035 w 659130"/>
                <a:gd name="connsiteY47" fmla="*/ 582929 h 1047750"/>
                <a:gd name="connsiteX48" fmla="*/ 188600 w 659130"/>
                <a:gd name="connsiteY48" fmla="*/ 514349 h 1047750"/>
                <a:gd name="connsiteX49" fmla="*/ 139070 w 659130"/>
                <a:gd name="connsiteY49" fmla="*/ 474344 h 1047750"/>
                <a:gd name="connsiteX50" fmla="*/ 161930 w 659130"/>
                <a:gd name="connsiteY50" fmla="*/ 432434 h 1047750"/>
                <a:gd name="connsiteX51" fmla="*/ 160025 w 659130"/>
                <a:gd name="connsiteY51" fmla="*/ 417194 h 1047750"/>
                <a:gd name="connsiteX52" fmla="*/ 192410 w 659130"/>
                <a:gd name="connsiteY52" fmla="*/ 360044 h 1047750"/>
                <a:gd name="connsiteX53" fmla="*/ 171455 w 659130"/>
                <a:gd name="connsiteY53" fmla="*/ 342899 h 1047750"/>
                <a:gd name="connsiteX54" fmla="*/ 173360 w 659130"/>
                <a:gd name="connsiteY54" fmla="*/ 257174 h 1047750"/>
                <a:gd name="connsiteX55" fmla="*/ 139070 w 659130"/>
                <a:gd name="connsiteY55" fmla="*/ 188594 h 1047750"/>
                <a:gd name="connsiteX56" fmla="*/ 144785 w 659130"/>
                <a:gd name="connsiteY56" fmla="*/ 165734 h 1047750"/>
                <a:gd name="connsiteX57" fmla="*/ 135260 w 659130"/>
                <a:gd name="connsiteY57" fmla="*/ 118109 h 1047750"/>
                <a:gd name="connsiteX58" fmla="*/ 158120 w 659130"/>
                <a:gd name="connsiteY58" fmla="*/ 72389 h 1047750"/>
                <a:gd name="connsiteX59" fmla="*/ 154310 w 659130"/>
                <a:gd name="connsiteY59" fmla="*/ 19049 h 1047750"/>
                <a:gd name="connsiteX60" fmla="*/ 131445 w 659130"/>
                <a:gd name="connsiteY60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65740 w 659130"/>
                <a:gd name="connsiteY29" fmla="*/ 605789 h 1047750"/>
                <a:gd name="connsiteX30" fmla="*/ 198125 w 659130"/>
                <a:gd name="connsiteY30" fmla="*/ 634364 h 1047750"/>
                <a:gd name="connsiteX31" fmla="*/ 219080 w 659130"/>
                <a:gd name="connsiteY31" fmla="*/ 651509 h 1047750"/>
                <a:gd name="connsiteX32" fmla="*/ 243845 w 659130"/>
                <a:gd name="connsiteY32" fmla="*/ 676274 h 1047750"/>
                <a:gd name="connsiteX33" fmla="*/ 264800 w 659130"/>
                <a:gd name="connsiteY33" fmla="*/ 695324 h 1047750"/>
                <a:gd name="connsiteX34" fmla="*/ 659130 w 659130"/>
                <a:gd name="connsiteY34" fmla="*/ 1047750 h 1047750"/>
                <a:gd name="connsiteX35" fmla="*/ 445775 w 659130"/>
                <a:gd name="connsiteY35" fmla="*/ 805814 h 1047750"/>
                <a:gd name="connsiteX36" fmla="*/ 424820 w 659130"/>
                <a:gd name="connsiteY36" fmla="*/ 784859 h 1047750"/>
                <a:gd name="connsiteX37" fmla="*/ 403865 w 659130"/>
                <a:gd name="connsiteY37" fmla="*/ 756284 h 1047750"/>
                <a:gd name="connsiteX38" fmla="*/ 392435 w 659130"/>
                <a:gd name="connsiteY38" fmla="*/ 737234 h 1047750"/>
                <a:gd name="connsiteX39" fmla="*/ 384815 w 659130"/>
                <a:gd name="connsiteY39" fmla="*/ 731519 h 1047750"/>
                <a:gd name="connsiteX40" fmla="*/ 367670 w 659130"/>
                <a:gd name="connsiteY40" fmla="*/ 712469 h 1047750"/>
                <a:gd name="connsiteX41" fmla="*/ 342905 w 659130"/>
                <a:gd name="connsiteY41" fmla="*/ 691514 h 1047750"/>
                <a:gd name="connsiteX42" fmla="*/ 320045 w 659130"/>
                <a:gd name="connsiteY42" fmla="*/ 661034 h 1047750"/>
                <a:gd name="connsiteX43" fmla="*/ 297185 w 659130"/>
                <a:gd name="connsiteY43" fmla="*/ 638174 h 1047750"/>
                <a:gd name="connsiteX44" fmla="*/ 318140 w 659130"/>
                <a:gd name="connsiteY44" fmla="*/ 611504 h 1047750"/>
                <a:gd name="connsiteX45" fmla="*/ 287660 w 659130"/>
                <a:gd name="connsiteY45" fmla="*/ 621029 h 1047750"/>
                <a:gd name="connsiteX46" fmla="*/ 266705 w 659130"/>
                <a:gd name="connsiteY46" fmla="*/ 600074 h 1047750"/>
                <a:gd name="connsiteX47" fmla="*/ 260990 w 659130"/>
                <a:gd name="connsiteY47" fmla="*/ 581024 h 1047750"/>
                <a:gd name="connsiteX48" fmla="*/ 240035 w 659130"/>
                <a:gd name="connsiteY48" fmla="*/ 582929 h 1047750"/>
                <a:gd name="connsiteX49" fmla="*/ 188600 w 659130"/>
                <a:gd name="connsiteY49" fmla="*/ 514349 h 1047750"/>
                <a:gd name="connsiteX50" fmla="*/ 139070 w 659130"/>
                <a:gd name="connsiteY50" fmla="*/ 474344 h 1047750"/>
                <a:gd name="connsiteX51" fmla="*/ 161930 w 659130"/>
                <a:gd name="connsiteY51" fmla="*/ 432434 h 1047750"/>
                <a:gd name="connsiteX52" fmla="*/ 160025 w 659130"/>
                <a:gd name="connsiteY52" fmla="*/ 417194 h 1047750"/>
                <a:gd name="connsiteX53" fmla="*/ 192410 w 659130"/>
                <a:gd name="connsiteY53" fmla="*/ 360044 h 1047750"/>
                <a:gd name="connsiteX54" fmla="*/ 171455 w 659130"/>
                <a:gd name="connsiteY54" fmla="*/ 342899 h 1047750"/>
                <a:gd name="connsiteX55" fmla="*/ 173360 w 659130"/>
                <a:gd name="connsiteY55" fmla="*/ 257174 h 1047750"/>
                <a:gd name="connsiteX56" fmla="*/ 139070 w 659130"/>
                <a:gd name="connsiteY56" fmla="*/ 188594 h 1047750"/>
                <a:gd name="connsiteX57" fmla="*/ 144785 w 659130"/>
                <a:gd name="connsiteY57" fmla="*/ 165734 h 1047750"/>
                <a:gd name="connsiteX58" fmla="*/ 135260 w 659130"/>
                <a:gd name="connsiteY58" fmla="*/ 118109 h 1047750"/>
                <a:gd name="connsiteX59" fmla="*/ 158120 w 659130"/>
                <a:gd name="connsiteY59" fmla="*/ 72389 h 1047750"/>
                <a:gd name="connsiteX60" fmla="*/ 154310 w 659130"/>
                <a:gd name="connsiteY60" fmla="*/ 19049 h 1047750"/>
                <a:gd name="connsiteX61" fmla="*/ 131445 w 659130"/>
                <a:gd name="connsiteY61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65740 w 659130"/>
                <a:gd name="connsiteY29" fmla="*/ 605789 h 1047750"/>
                <a:gd name="connsiteX30" fmla="*/ 198125 w 659130"/>
                <a:gd name="connsiteY30" fmla="*/ 634364 h 1047750"/>
                <a:gd name="connsiteX31" fmla="*/ 219080 w 659130"/>
                <a:gd name="connsiteY31" fmla="*/ 651509 h 1047750"/>
                <a:gd name="connsiteX32" fmla="*/ 243845 w 659130"/>
                <a:gd name="connsiteY32" fmla="*/ 676274 h 1047750"/>
                <a:gd name="connsiteX33" fmla="*/ 264800 w 659130"/>
                <a:gd name="connsiteY33" fmla="*/ 695324 h 1047750"/>
                <a:gd name="connsiteX34" fmla="*/ 297185 w 659130"/>
                <a:gd name="connsiteY34" fmla="*/ 727709 h 1047750"/>
                <a:gd name="connsiteX35" fmla="*/ 659130 w 659130"/>
                <a:gd name="connsiteY35" fmla="*/ 1047750 h 1047750"/>
                <a:gd name="connsiteX36" fmla="*/ 445775 w 659130"/>
                <a:gd name="connsiteY36" fmla="*/ 805814 h 1047750"/>
                <a:gd name="connsiteX37" fmla="*/ 424820 w 659130"/>
                <a:gd name="connsiteY37" fmla="*/ 784859 h 1047750"/>
                <a:gd name="connsiteX38" fmla="*/ 403865 w 659130"/>
                <a:gd name="connsiteY38" fmla="*/ 756284 h 1047750"/>
                <a:gd name="connsiteX39" fmla="*/ 392435 w 659130"/>
                <a:gd name="connsiteY39" fmla="*/ 737234 h 1047750"/>
                <a:gd name="connsiteX40" fmla="*/ 384815 w 659130"/>
                <a:gd name="connsiteY40" fmla="*/ 731519 h 1047750"/>
                <a:gd name="connsiteX41" fmla="*/ 367670 w 659130"/>
                <a:gd name="connsiteY41" fmla="*/ 712469 h 1047750"/>
                <a:gd name="connsiteX42" fmla="*/ 342905 w 659130"/>
                <a:gd name="connsiteY42" fmla="*/ 691514 h 1047750"/>
                <a:gd name="connsiteX43" fmla="*/ 320045 w 659130"/>
                <a:gd name="connsiteY43" fmla="*/ 661034 h 1047750"/>
                <a:gd name="connsiteX44" fmla="*/ 297185 w 659130"/>
                <a:gd name="connsiteY44" fmla="*/ 638174 h 1047750"/>
                <a:gd name="connsiteX45" fmla="*/ 318140 w 659130"/>
                <a:gd name="connsiteY45" fmla="*/ 611504 h 1047750"/>
                <a:gd name="connsiteX46" fmla="*/ 287660 w 659130"/>
                <a:gd name="connsiteY46" fmla="*/ 621029 h 1047750"/>
                <a:gd name="connsiteX47" fmla="*/ 266705 w 659130"/>
                <a:gd name="connsiteY47" fmla="*/ 600074 h 1047750"/>
                <a:gd name="connsiteX48" fmla="*/ 260990 w 659130"/>
                <a:gd name="connsiteY48" fmla="*/ 581024 h 1047750"/>
                <a:gd name="connsiteX49" fmla="*/ 240035 w 659130"/>
                <a:gd name="connsiteY49" fmla="*/ 582929 h 1047750"/>
                <a:gd name="connsiteX50" fmla="*/ 188600 w 659130"/>
                <a:gd name="connsiteY50" fmla="*/ 514349 h 1047750"/>
                <a:gd name="connsiteX51" fmla="*/ 139070 w 659130"/>
                <a:gd name="connsiteY51" fmla="*/ 474344 h 1047750"/>
                <a:gd name="connsiteX52" fmla="*/ 161930 w 659130"/>
                <a:gd name="connsiteY52" fmla="*/ 432434 h 1047750"/>
                <a:gd name="connsiteX53" fmla="*/ 160025 w 659130"/>
                <a:gd name="connsiteY53" fmla="*/ 417194 h 1047750"/>
                <a:gd name="connsiteX54" fmla="*/ 192410 w 659130"/>
                <a:gd name="connsiteY54" fmla="*/ 360044 h 1047750"/>
                <a:gd name="connsiteX55" fmla="*/ 171455 w 659130"/>
                <a:gd name="connsiteY55" fmla="*/ 342899 h 1047750"/>
                <a:gd name="connsiteX56" fmla="*/ 173360 w 659130"/>
                <a:gd name="connsiteY56" fmla="*/ 257174 h 1047750"/>
                <a:gd name="connsiteX57" fmla="*/ 139070 w 659130"/>
                <a:gd name="connsiteY57" fmla="*/ 188594 h 1047750"/>
                <a:gd name="connsiteX58" fmla="*/ 144785 w 659130"/>
                <a:gd name="connsiteY58" fmla="*/ 165734 h 1047750"/>
                <a:gd name="connsiteX59" fmla="*/ 135260 w 659130"/>
                <a:gd name="connsiteY59" fmla="*/ 118109 h 1047750"/>
                <a:gd name="connsiteX60" fmla="*/ 158120 w 659130"/>
                <a:gd name="connsiteY60" fmla="*/ 72389 h 1047750"/>
                <a:gd name="connsiteX61" fmla="*/ 154310 w 659130"/>
                <a:gd name="connsiteY61" fmla="*/ 19049 h 1047750"/>
                <a:gd name="connsiteX62" fmla="*/ 131445 w 659130"/>
                <a:gd name="connsiteY62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65740 w 659130"/>
                <a:gd name="connsiteY29" fmla="*/ 605789 h 1047750"/>
                <a:gd name="connsiteX30" fmla="*/ 198125 w 659130"/>
                <a:gd name="connsiteY30" fmla="*/ 634364 h 1047750"/>
                <a:gd name="connsiteX31" fmla="*/ 219080 w 659130"/>
                <a:gd name="connsiteY31" fmla="*/ 651509 h 1047750"/>
                <a:gd name="connsiteX32" fmla="*/ 243845 w 659130"/>
                <a:gd name="connsiteY32" fmla="*/ 676274 h 1047750"/>
                <a:gd name="connsiteX33" fmla="*/ 264800 w 659130"/>
                <a:gd name="connsiteY33" fmla="*/ 695324 h 1047750"/>
                <a:gd name="connsiteX34" fmla="*/ 297185 w 659130"/>
                <a:gd name="connsiteY34" fmla="*/ 727709 h 1047750"/>
                <a:gd name="connsiteX35" fmla="*/ 318140 w 659130"/>
                <a:gd name="connsiteY35" fmla="*/ 748664 h 1047750"/>
                <a:gd name="connsiteX36" fmla="*/ 659130 w 659130"/>
                <a:gd name="connsiteY36" fmla="*/ 1047750 h 1047750"/>
                <a:gd name="connsiteX37" fmla="*/ 445775 w 659130"/>
                <a:gd name="connsiteY37" fmla="*/ 805814 h 1047750"/>
                <a:gd name="connsiteX38" fmla="*/ 424820 w 659130"/>
                <a:gd name="connsiteY38" fmla="*/ 784859 h 1047750"/>
                <a:gd name="connsiteX39" fmla="*/ 403865 w 659130"/>
                <a:gd name="connsiteY39" fmla="*/ 756284 h 1047750"/>
                <a:gd name="connsiteX40" fmla="*/ 392435 w 659130"/>
                <a:gd name="connsiteY40" fmla="*/ 737234 h 1047750"/>
                <a:gd name="connsiteX41" fmla="*/ 384815 w 659130"/>
                <a:gd name="connsiteY41" fmla="*/ 731519 h 1047750"/>
                <a:gd name="connsiteX42" fmla="*/ 367670 w 659130"/>
                <a:gd name="connsiteY42" fmla="*/ 712469 h 1047750"/>
                <a:gd name="connsiteX43" fmla="*/ 342905 w 659130"/>
                <a:gd name="connsiteY43" fmla="*/ 691514 h 1047750"/>
                <a:gd name="connsiteX44" fmla="*/ 320045 w 659130"/>
                <a:gd name="connsiteY44" fmla="*/ 661034 h 1047750"/>
                <a:gd name="connsiteX45" fmla="*/ 297185 w 659130"/>
                <a:gd name="connsiteY45" fmla="*/ 638174 h 1047750"/>
                <a:gd name="connsiteX46" fmla="*/ 318140 w 659130"/>
                <a:gd name="connsiteY46" fmla="*/ 611504 h 1047750"/>
                <a:gd name="connsiteX47" fmla="*/ 287660 w 659130"/>
                <a:gd name="connsiteY47" fmla="*/ 621029 h 1047750"/>
                <a:gd name="connsiteX48" fmla="*/ 266705 w 659130"/>
                <a:gd name="connsiteY48" fmla="*/ 600074 h 1047750"/>
                <a:gd name="connsiteX49" fmla="*/ 260990 w 659130"/>
                <a:gd name="connsiteY49" fmla="*/ 581024 h 1047750"/>
                <a:gd name="connsiteX50" fmla="*/ 240035 w 659130"/>
                <a:gd name="connsiteY50" fmla="*/ 582929 h 1047750"/>
                <a:gd name="connsiteX51" fmla="*/ 188600 w 659130"/>
                <a:gd name="connsiteY51" fmla="*/ 514349 h 1047750"/>
                <a:gd name="connsiteX52" fmla="*/ 139070 w 659130"/>
                <a:gd name="connsiteY52" fmla="*/ 474344 h 1047750"/>
                <a:gd name="connsiteX53" fmla="*/ 161930 w 659130"/>
                <a:gd name="connsiteY53" fmla="*/ 432434 h 1047750"/>
                <a:gd name="connsiteX54" fmla="*/ 160025 w 659130"/>
                <a:gd name="connsiteY54" fmla="*/ 417194 h 1047750"/>
                <a:gd name="connsiteX55" fmla="*/ 192410 w 659130"/>
                <a:gd name="connsiteY55" fmla="*/ 360044 h 1047750"/>
                <a:gd name="connsiteX56" fmla="*/ 171455 w 659130"/>
                <a:gd name="connsiteY56" fmla="*/ 342899 h 1047750"/>
                <a:gd name="connsiteX57" fmla="*/ 173360 w 659130"/>
                <a:gd name="connsiteY57" fmla="*/ 257174 h 1047750"/>
                <a:gd name="connsiteX58" fmla="*/ 139070 w 659130"/>
                <a:gd name="connsiteY58" fmla="*/ 188594 h 1047750"/>
                <a:gd name="connsiteX59" fmla="*/ 144785 w 659130"/>
                <a:gd name="connsiteY59" fmla="*/ 165734 h 1047750"/>
                <a:gd name="connsiteX60" fmla="*/ 135260 w 659130"/>
                <a:gd name="connsiteY60" fmla="*/ 118109 h 1047750"/>
                <a:gd name="connsiteX61" fmla="*/ 158120 w 659130"/>
                <a:gd name="connsiteY61" fmla="*/ 72389 h 1047750"/>
                <a:gd name="connsiteX62" fmla="*/ 154310 w 659130"/>
                <a:gd name="connsiteY62" fmla="*/ 19049 h 1047750"/>
                <a:gd name="connsiteX63" fmla="*/ 131445 w 659130"/>
                <a:gd name="connsiteY63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65740 w 659130"/>
                <a:gd name="connsiteY29" fmla="*/ 605789 h 1047750"/>
                <a:gd name="connsiteX30" fmla="*/ 198125 w 659130"/>
                <a:gd name="connsiteY30" fmla="*/ 634364 h 1047750"/>
                <a:gd name="connsiteX31" fmla="*/ 219080 w 659130"/>
                <a:gd name="connsiteY31" fmla="*/ 651509 h 1047750"/>
                <a:gd name="connsiteX32" fmla="*/ 243845 w 659130"/>
                <a:gd name="connsiteY32" fmla="*/ 676274 h 1047750"/>
                <a:gd name="connsiteX33" fmla="*/ 264800 w 659130"/>
                <a:gd name="connsiteY33" fmla="*/ 695324 h 1047750"/>
                <a:gd name="connsiteX34" fmla="*/ 297185 w 659130"/>
                <a:gd name="connsiteY34" fmla="*/ 727709 h 1047750"/>
                <a:gd name="connsiteX35" fmla="*/ 318140 w 659130"/>
                <a:gd name="connsiteY35" fmla="*/ 748664 h 1047750"/>
                <a:gd name="connsiteX36" fmla="*/ 341000 w 659130"/>
                <a:gd name="connsiteY36" fmla="*/ 767714 h 1047750"/>
                <a:gd name="connsiteX37" fmla="*/ 659130 w 659130"/>
                <a:gd name="connsiteY37" fmla="*/ 1047750 h 1047750"/>
                <a:gd name="connsiteX38" fmla="*/ 445775 w 659130"/>
                <a:gd name="connsiteY38" fmla="*/ 805814 h 1047750"/>
                <a:gd name="connsiteX39" fmla="*/ 424820 w 659130"/>
                <a:gd name="connsiteY39" fmla="*/ 784859 h 1047750"/>
                <a:gd name="connsiteX40" fmla="*/ 403865 w 659130"/>
                <a:gd name="connsiteY40" fmla="*/ 756284 h 1047750"/>
                <a:gd name="connsiteX41" fmla="*/ 392435 w 659130"/>
                <a:gd name="connsiteY41" fmla="*/ 737234 h 1047750"/>
                <a:gd name="connsiteX42" fmla="*/ 384815 w 659130"/>
                <a:gd name="connsiteY42" fmla="*/ 731519 h 1047750"/>
                <a:gd name="connsiteX43" fmla="*/ 367670 w 659130"/>
                <a:gd name="connsiteY43" fmla="*/ 712469 h 1047750"/>
                <a:gd name="connsiteX44" fmla="*/ 342905 w 659130"/>
                <a:gd name="connsiteY44" fmla="*/ 691514 h 1047750"/>
                <a:gd name="connsiteX45" fmla="*/ 320045 w 659130"/>
                <a:gd name="connsiteY45" fmla="*/ 661034 h 1047750"/>
                <a:gd name="connsiteX46" fmla="*/ 297185 w 659130"/>
                <a:gd name="connsiteY46" fmla="*/ 638174 h 1047750"/>
                <a:gd name="connsiteX47" fmla="*/ 318140 w 659130"/>
                <a:gd name="connsiteY47" fmla="*/ 611504 h 1047750"/>
                <a:gd name="connsiteX48" fmla="*/ 287660 w 659130"/>
                <a:gd name="connsiteY48" fmla="*/ 621029 h 1047750"/>
                <a:gd name="connsiteX49" fmla="*/ 266705 w 659130"/>
                <a:gd name="connsiteY49" fmla="*/ 600074 h 1047750"/>
                <a:gd name="connsiteX50" fmla="*/ 260990 w 659130"/>
                <a:gd name="connsiteY50" fmla="*/ 581024 h 1047750"/>
                <a:gd name="connsiteX51" fmla="*/ 240035 w 659130"/>
                <a:gd name="connsiteY51" fmla="*/ 582929 h 1047750"/>
                <a:gd name="connsiteX52" fmla="*/ 188600 w 659130"/>
                <a:gd name="connsiteY52" fmla="*/ 514349 h 1047750"/>
                <a:gd name="connsiteX53" fmla="*/ 139070 w 659130"/>
                <a:gd name="connsiteY53" fmla="*/ 474344 h 1047750"/>
                <a:gd name="connsiteX54" fmla="*/ 161930 w 659130"/>
                <a:gd name="connsiteY54" fmla="*/ 432434 h 1047750"/>
                <a:gd name="connsiteX55" fmla="*/ 160025 w 659130"/>
                <a:gd name="connsiteY55" fmla="*/ 417194 h 1047750"/>
                <a:gd name="connsiteX56" fmla="*/ 192410 w 659130"/>
                <a:gd name="connsiteY56" fmla="*/ 360044 h 1047750"/>
                <a:gd name="connsiteX57" fmla="*/ 171455 w 659130"/>
                <a:gd name="connsiteY57" fmla="*/ 342899 h 1047750"/>
                <a:gd name="connsiteX58" fmla="*/ 173360 w 659130"/>
                <a:gd name="connsiteY58" fmla="*/ 257174 h 1047750"/>
                <a:gd name="connsiteX59" fmla="*/ 139070 w 659130"/>
                <a:gd name="connsiteY59" fmla="*/ 188594 h 1047750"/>
                <a:gd name="connsiteX60" fmla="*/ 144785 w 659130"/>
                <a:gd name="connsiteY60" fmla="*/ 165734 h 1047750"/>
                <a:gd name="connsiteX61" fmla="*/ 135260 w 659130"/>
                <a:gd name="connsiteY61" fmla="*/ 118109 h 1047750"/>
                <a:gd name="connsiteX62" fmla="*/ 158120 w 659130"/>
                <a:gd name="connsiteY62" fmla="*/ 72389 h 1047750"/>
                <a:gd name="connsiteX63" fmla="*/ 154310 w 659130"/>
                <a:gd name="connsiteY63" fmla="*/ 19049 h 1047750"/>
                <a:gd name="connsiteX64" fmla="*/ 131445 w 659130"/>
                <a:gd name="connsiteY64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65740 w 659130"/>
                <a:gd name="connsiteY29" fmla="*/ 605789 h 1047750"/>
                <a:gd name="connsiteX30" fmla="*/ 198125 w 659130"/>
                <a:gd name="connsiteY30" fmla="*/ 634364 h 1047750"/>
                <a:gd name="connsiteX31" fmla="*/ 219080 w 659130"/>
                <a:gd name="connsiteY31" fmla="*/ 651509 h 1047750"/>
                <a:gd name="connsiteX32" fmla="*/ 243845 w 659130"/>
                <a:gd name="connsiteY32" fmla="*/ 676274 h 1047750"/>
                <a:gd name="connsiteX33" fmla="*/ 264800 w 659130"/>
                <a:gd name="connsiteY33" fmla="*/ 695324 h 1047750"/>
                <a:gd name="connsiteX34" fmla="*/ 297185 w 659130"/>
                <a:gd name="connsiteY34" fmla="*/ 727709 h 1047750"/>
                <a:gd name="connsiteX35" fmla="*/ 318140 w 659130"/>
                <a:gd name="connsiteY35" fmla="*/ 748664 h 1047750"/>
                <a:gd name="connsiteX36" fmla="*/ 341000 w 659130"/>
                <a:gd name="connsiteY36" fmla="*/ 767714 h 1047750"/>
                <a:gd name="connsiteX37" fmla="*/ 371480 w 659130"/>
                <a:gd name="connsiteY37" fmla="*/ 79057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35260 w 659130"/>
                <a:gd name="connsiteY29" fmla="*/ 569594 h 1047750"/>
                <a:gd name="connsiteX30" fmla="*/ 198125 w 659130"/>
                <a:gd name="connsiteY30" fmla="*/ 634364 h 1047750"/>
                <a:gd name="connsiteX31" fmla="*/ 219080 w 659130"/>
                <a:gd name="connsiteY31" fmla="*/ 651509 h 1047750"/>
                <a:gd name="connsiteX32" fmla="*/ 243845 w 659130"/>
                <a:gd name="connsiteY32" fmla="*/ 676274 h 1047750"/>
                <a:gd name="connsiteX33" fmla="*/ 264800 w 659130"/>
                <a:gd name="connsiteY33" fmla="*/ 695324 h 1047750"/>
                <a:gd name="connsiteX34" fmla="*/ 297185 w 659130"/>
                <a:gd name="connsiteY34" fmla="*/ 727709 h 1047750"/>
                <a:gd name="connsiteX35" fmla="*/ 318140 w 659130"/>
                <a:gd name="connsiteY35" fmla="*/ 748664 h 1047750"/>
                <a:gd name="connsiteX36" fmla="*/ 341000 w 659130"/>
                <a:gd name="connsiteY36" fmla="*/ 767714 h 1047750"/>
                <a:gd name="connsiteX37" fmla="*/ 371480 w 659130"/>
                <a:gd name="connsiteY37" fmla="*/ 79057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35260 w 659130"/>
                <a:gd name="connsiteY29" fmla="*/ 569594 h 1047750"/>
                <a:gd name="connsiteX30" fmla="*/ 198125 w 659130"/>
                <a:gd name="connsiteY30" fmla="*/ 634364 h 1047750"/>
                <a:gd name="connsiteX31" fmla="*/ 219080 w 659130"/>
                <a:gd name="connsiteY31" fmla="*/ 651509 h 1047750"/>
                <a:gd name="connsiteX32" fmla="*/ 243845 w 659130"/>
                <a:gd name="connsiteY32" fmla="*/ 676274 h 1047750"/>
                <a:gd name="connsiteX33" fmla="*/ 264800 w 659130"/>
                <a:gd name="connsiteY33" fmla="*/ 695324 h 1047750"/>
                <a:gd name="connsiteX34" fmla="*/ 297185 w 659130"/>
                <a:gd name="connsiteY34" fmla="*/ 727709 h 1047750"/>
                <a:gd name="connsiteX35" fmla="*/ 318140 w 659130"/>
                <a:gd name="connsiteY35" fmla="*/ 748664 h 1047750"/>
                <a:gd name="connsiteX36" fmla="*/ 341000 w 659130"/>
                <a:gd name="connsiteY36" fmla="*/ 767714 h 1047750"/>
                <a:gd name="connsiteX37" fmla="*/ 371480 w 659130"/>
                <a:gd name="connsiteY37" fmla="*/ 79057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35260 w 659130"/>
                <a:gd name="connsiteY29" fmla="*/ 569594 h 1047750"/>
                <a:gd name="connsiteX30" fmla="*/ 198125 w 659130"/>
                <a:gd name="connsiteY30" fmla="*/ 634364 h 1047750"/>
                <a:gd name="connsiteX31" fmla="*/ 219080 w 659130"/>
                <a:gd name="connsiteY31" fmla="*/ 651509 h 1047750"/>
                <a:gd name="connsiteX32" fmla="*/ 243845 w 659130"/>
                <a:gd name="connsiteY32" fmla="*/ 676274 h 1047750"/>
                <a:gd name="connsiteX33" fmla="*/ 264800 w 659130"/>
                <a:gd name="connsiteY33" fmla="*/ 695324 h 1047750"/>
                <a:gd name="connsiteX34" fmla="*/ 297185 w 659130"/>
                <a:gd name="connsiteY34" fmla="*/ 727709 h 1047750"/>
                <a:gd name="connsiteX35" fmla="*/ 318140 w 659130"/>
                <a:gd name="connsiteY35" fmla="*/ 748664 h 1047750"/>
                <a:gd name="connsiteX36" fmla="*/ 341000 w 659130"/>
                <a:gd name="connsiteY36" fmla="*/ 767714 h 1047750"/>
                <a:gd name="connsiteX37" fmla="*/ 371480 w 659130"/>
                <a:gd name="connsiteY37" fmla="*/ 79057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35260 w 659130"/>
                <a:gd name="connsiteY29" fmla="*/ 569594 h 1047750"/>
                <a:gd name="connsiteX30" fmla="*/ 144785 w 659130"/>
                <a:gd name="connsiteY30" fmla="*/ 611504 h 1047750"/>
                <a:gd name="connsiteX31" fmla="*/ 219080 w 659130"/>
                <a:gd name="connsiteY31" fmla="*/ 651509 h 1047750"/>
                <a:gd name="connsiteX32" fmla="*/ 243845 w 659130"/>
                <a:gd name="connsiteY32" fmla="*/ 676274 h 1047750"/>
                <a:gd name="connsiteX33" fmla="*/ 264800 w 659130"/>
                <a:gd name="connsiteY33" fmla="*/ 695324 h 1047750"/>
                <a:gd name="connsiteX34" fmla="*/ 297185 w 659130"/>
                <a:gd name="connsiteY34" fmla="*/ 727709 h 1047750"/>
                <a:gd name="connsiteX35" fmla="*/ 318140 w 659130"/>
                <a:gd name="connsiteY35" fmla="*/ 748664 h 1047750"/>
                <a:gd name="connsiteX36" fmla="*/ 341000 w 659130"/>
                <a:gd name="connsiteY36" fmla="*/ 767714 h 1047750"/>
                <a:gd name="connsiteX37" fmla="*/ 371480 w 659130"/>
                <a:gd name="connsiteY37" fmla="*/ 79057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35260 w 659130"/>
                <a:gd name="connsiteY29" fmla="*/ 569594 h 1047750"/>
                <a:gd name="connsiteX30" fmla="*/ 144785 w 659130"/>
                <a:gd name="connsiteY30" fmla="*/ 611504 h 1047750"/>
                <a:gd name="connsiteX31" fmla="*/ 179075 w 659130"/>
                <a:gd name="connsiteY31" fmla="*/ 638174 h 1047750"/>
                <a:gd name="connsiteX32" fmla="*/ 243845 w 659130"/>
                <a:gd name="connsiteY32" fmla="*/ 676274 h 1047750"/>
                <a:gd name="connsiteX33" fmla="*/ 264800 w 659130"/>
                <a:gd name="connsiteY33" fmla="*/ 695324 h 1047750"/>
                <a:gd name="connsiteX34" fmla="*/ 297185 w 659130"/>
                <a:gd name="connsiteY34" fmla="*/ 727709 h 1047750"/>
                <a:gd name="connsiteX35" fmla="*/ 318140 w 659130"/>
                <a:gd name="connsiteY35" fmla="*/ 748664 h 1047750"/>
                <a:gd name="connsiteX36" fmla="*/ 341000 w 659130"/>
                <a:gd name="connsiteY36" fmla="*/ 767714 h 1047750"/>
                <a:gd name="connsiteX37" fmla="*/ 371480 w 659130"/>
                <a:gd name="connsiteY37" fmla="*/ 79057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35260 w 659130"/>
                <a:gd name="connsiteY29" fmla="*/ 569594 h 1047750"/>
                <a:gd name="connsiteX30" fmla="*/ 144785 w 659130"/>
                <a:gd name="connsiteY30" fmla="*/ 611504 h 1047750"/>
                <a:gd name="connsiteX31" fmla="*/ 179075 w 659130"/>
                <a:gd name="connsiteY31" fmla="*/ 638174 h 1047750"/>
                <a:gd name="connsiteX32" fmla="*/ 177170 w 659130"/>
                <a:gd name="connsiteY32" fmla="*/ 659129 h 1047750"/>
                <a:gd name="connsiteX33" fmla="*/ 264800 w 659130"/>
                <a:gd name="connsiteY33" fmla="*/ 695324 h 1047750"/>
                <a:gd name="connsiteX34" fmla="*/ 297185 w 659130"/>
                <a:gd name="connsiteY34" fmla="*/ 727709 h 1047750"/>
                <a:gd name="connsiteX35" fmla="*/ 318140 w 659130"/>
                <a:gd name="connsiteY35" fmla="*/ 748664 h 1047750"/>
                <a:gd name="connsiteX36" fmla="*/ 341000 w 659130"/>
                <a:gd name="connsiteY36" fmla="*/ 767714 h 1047750"/>
                <a:gd name="connsiteX37" fmla="*/ 371480 w 659130"/>
                <a:gd name="connsiteY37" fmla="*/ 79057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35260 w 659130"/>
                <a:gd name="connsiteY29" fmla="*/ 569594 h 1047750"/>
                <a:gd name="connsiteX30" fmla="*/ 144785 w 659130"/>
                <a:gd name="connsiteY30" fmla="*/ 611504 h 1047750"/>
                <a:gd name="connsiteX31" fmla="*/ 179075 w 659130"/>
                <a:gd name="connsiteY31" fmla="*/ 638174 h 1047750"/>
                <a:gd name="connsiteX32" fmla="*/ 177170 w 659130"/>
                <a:gd name="connsiteY32" fmla="*/ 659129 h 1047750"/>
                <a:gd name="connsiteX33" fmla="*/ 144785 w 659130"/>
                <a:gd name="connsiteY33" fmla="*/ 685799 h 1047750"/>
                <a:gd name="connsiteX34" fmla="*/ 297185 w 659130"/>
                <a:gd name="connsiteY34" fmla="*/ 727709 h 1047750"/>
                <a:gd name="connsiteX35" fmla="*/ 318140 w 659130"/>
                <a:gd name="connsiteY35" fmla="*/ 748664 h 1047750"/>
                <a:gd name="connsiteX36" fmla="*/ 341000 w 659130"/>
                <a:gd name="connsiteY36" fmla="*/ 767714 h 1047750"/>
                <a:gd name="connsiteX37" fmla="*/ 371480 w 659130"/>
                <a:gd name="connsiteY37" fmla="*/ 79057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35260 w 659130"/>
                <a:gd name="connsiteY29" fmla="*/ 569594 h 1047750"/>
                <a:gd name="connsiteX30" fmla="*/ 144785 w 659130"/>
                <a:gd name="connsiteY30" fmla="*/ 611504 h 1047750"/>
                <a:gd name="connsiteX31" fmla="*/ 179075 w 659130"/>
                <a:gd name="connsiteY31" fmla="*/ 638174 h 1047750"/>
                <a:gd name="connsiteX32" fmla="*/ 177170 w 659130"/>
                <a:gd name="connsiteY32" fmla="*/ 659129 h 1047750"/>
                <a:gd name="connsiteX33" fmla="*/ 144785 w 659130"/>
                <a:gd name="connsiteY33" fmla="*/ 685799 h 1047750"/>
                <a:gd name="connsiteX34" fmla="*/ 160025 w 659130"/>
                <a:gd name="connsiteY34" fmla="*/ 699134 h 1047750"/>
                <a:gd name="connsiteX35" fmla="*/ 318140 w 659130"/>
                <a:gd name="connsiteY35" fmla="*/ 748664 h 1047750"/>
                <a:gd name="connsiteX36" fmla="*/ 341000 w 659130"/>
                <a:gd name="connsiteY36" fmla="*/ 767714 h 1047750"/>
                <a:gd name="connsiteX37" fmla="*/ 371480 w 659130"/>
                <a:gd name="connsiteY37" fmla="*/ 79057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35260 w 659130"/>
                <a:gd name="connsiteY29" fmla="*/ 569594 h 1047750"/>
                <a:gd name="connsiteX30" fmla="*/ 144785 w 659130"/>
                <a:gd name="connsiteY30" fmla="*/ 611504 h 1047750"/>
                <a:gd name="connsiteX31" fmla="*/ 179075 w 659130"/>
                <a:gd name="connsiteY31" fmla="*/ 638174 h 1047750"/>
                <a:gd name="connsiteX32" fmla="*/ 177170 w 659130"/>
                <a:gd name="connsiteY32" fmla="*/ 659129 h 1047750"/>
                <a:gd name="connsiteX33" fmla="*/ 144785 w 659130"/>
                <a:gd name="connsiteY33" fmla="*/ 685799 h 1047750"/>
                <a:gd name="connsiteX34" fmla="*/ 160025 w 659130"/>
                <a:gd name="connsiteY34" fmla="*/ 699134 h 1047750"/>
                <a:gd name="connsiteX35" fmla="*/ 196220 w 659130"/>
                <a:gd name="connsiteY35" fmla="*/ 693419 h 1047750"/>
                <a:gd name="connsiteX36" fmla="*/ 341000 w 659130"/>
                <a:gd name="connsiteY36" fmla="*/ 767714 h 1047750"/>
                <a:gd name="connsiteX37" fmla="*/ 371480 w 659130"/>
                <a:gd name="connsiteY37" fmla="*/ 79057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35260 w 659130"/>
                <a:gd name="connsiteY29" fmla="*/ 569594 h 1047750"/>
                <a:gd name="connsiteX30" fmla="*/ 144785 w 659130"/>
                <a:gd name="connsiteY30" fmla="*/ 611504 h 1047750"/>
                <a:gd name="connsiteX31" fmla="*/ 179075 w 659130"/>
                <a:gd name="connsiteY31" fmla="*/ 638174 h 1047750"/>
                <a:gd name="connsiteX32" fmla="*/ 177170 w 659130"/>
                <a:gd name="connsiteY32" fmla="*/ 659129 h 1047750"/>
                <a:gd name="connsiteX33" fmla="*/ 144785 w 659130"/>
                <a:gd name="connsiteY33" fmla="*/ 685799 h 1047750"/>
                <a:gd name="connsiteX34" fmla="*/ 160025 w 659130"/>
                <a:gd name="connsiteY34" fmla="*/ 699134 h 1047750"/>
                <a:gd name="connsiteX35" fmla="*/ 196220 w 659130"/>
                <a:gd name="connsiteY35" fmla="*/ 693419 h 1047750"/>
                <a:gd name="connsiteX36" fmla="*/ 341000 w 659130"/>
                <a:gd name="connsiteY36" fmla="*/ 767714 h 1047750"/>
                <a:gd name="connsiteX37" fmla="*/ 371480 w 659130"/>
                <a:gd name="connsiteY37" fmla="*/ 79057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35260 w 659130"/>
                <a:gd name="connsiteY29" fmla="*/ 569594 h 1047750"/>
                <a:gd name="connsiteX30" fmla="*/ 144785 w 659130"/>
                <a:gd name="connsiteY30" fmla="*/ 611504 h 1047750"/>
                <a:gd name="connsiteX31" fmla="*/ 179075 w 659130"/>
                <a:gd name="connsiteY31" fmla="*/ 638174 h 1047750"/>
                <a:gd name="connsiteX32" fmla="*/ 177170 w 659130"/>
                <a:gd name="connsiteY32" fmla="*/ 659129 h 1047750"/>
                <a:gd name="connsiteX33" fmla="*/ 144785 w 659130"/>
                <a:gd name="connsiteY33" fmla="*/ 685799 h 1047750"/>
                <a:gd name="connsiteX34" fmla="*/ 160025 w 659130"/>
                <a:gd name="connsiteY34" fmla="*/ 699134 h 1047750"/>
                <a:gd name="connsiteX35" fmla="*/ 196220 w 659130"/>
                <a:gd name="connsiteY35" fmla="*/ 693419 h 1047750"/>
                <a:gd name="connsiteX36" fmla="*/ 179075 w 659130"/>
                <a:gd name="connsiteY36" fmla="*/ 746759 h 1047750"/>
                <a:gd name="connsiteX37" fmla="*/ 371480 w 659130"/>
                <a:gd name="connsiteY37" fmla="*/ 79057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35260 w 659130"/>
                <a:gd name="connsiteY29" fmla="*/ 569594 h 1047750"/>
                <a:gd name="connsiteX30" fmla="*/ 144785 w 659130"/>
                <a:gd name="connsiteY30" fmla="*/ 611504 h 1047750"/>
                <a:gd name="connsiteX31" fmla="*/ 179075 w 659130"/>
                <a:gd name="connsiteY31" fmla="*/ 638174 h 1047750"/>
                <a:gd name="connsiteX32" fmla="*/ 177170 w 659130"/>
                <a:gd name="connsiteY32" fmla="*/ 659129 h 1047750"/>
                <a:gd name="connsiteX33" fmla="*/ 144785 w 659130"/>
                <a:gd name="connsiteY33" fmla="*/ 685799 h 1047750"/>
                <a:gd name="connsiteX34" fmla="*/ 160025 w 659130"/>
                <a:gd name="connsiteY34" fmla="*/ 699134 h 1047750"/>
                <a:gd name="connsiteX35" fmla="*/ 196220 w 659130"/>
                <a:gd name="connsiteY35" fmla="*/ 693419 h 1047750"/>
                <a:gd name="connsiteX36" fmla="*/ 179075 w 659130"/>
                <a:gd name="connsiteY36" fmla="*/ 746759 h 1047750"/>
                <a:gd name="connsiteX37" fmla="*/ 371480 w 659130"/>
                <a:gd name="connsiteY37" fmla="*/ 79057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35260 w 659130"/>
                <a:gd name="connsiteY29" fmla="*/ 569594 h 1047750"/>
                <a:gd name="connsiteX30" fmla="*/ 144785 w 659130"/>
                <a:gd name="connsiteY30" fmla="*/ 611504 h 1047750"/>
                <a:gd name="connsiteX31" fmla="*/ 179075 w 659130"/>
                <a:gd name="connsiteY31" fmla="*/ 638174 h 1047750"/>
                <a:gd name="connsiteX32" fmla="*/ 177170 w 659130"/>
                <a:gd name="connsiteY32" fmla="*/ 659129 h 1047750"/>
                <a:gd name="connsiteX33" fmla="*/ 144785 w 659130"/>
                <a:gd name="connsiteY33" fmla="*/ 685799 h 1047750"/>
                <a:gd name="connsiteX34" fmla="*/ 160025 w 659130"/>
                <a:gd name="connsiteY34" fmla="*/ 699134 h 1047750"/>
                <a:gd name="connsiteX35" fmla="*/ 196220 w 659130"/>
                <a:gd name="connsiteY35" fmla="*/ 693419 h 1047750"/>
                <a:gd name="connsiteX36" fmla="*/ 198125 w 659130"/>
                <a:gd name="connsiteY36" fmla="*/ 718184 h 1047750"/>
                <a:gd name="connsiteX37" fmla="*/ 371480 w 659130"/>
                <a:gd name="connsiteY37" fmla="*/ 79057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35260 w 659130"/>
                <a:gd name="connsiteY29" fmla="*/ 569594 h 1047750"/>
                <a:gd name="connsiteX30" fmla="*/ 144785 w 659130"/>
                <a:gd name="connsiteY30" fmla="*/ 611504 h 1047750"/>
                <a:gd name="connsiteX31" fmla="*/ 179075 w 659130"/>
                <a:gd name="connsiteY31" fmla="*/ 638174 h 1047750"/>
                <a:gd name="connsiteX32" fmla="*/ 177170 w 659130"/>
                <a:gd name="connsiteY32" fmla="*/ 659129 h 1047750"/>
                <a:gd name="connsiteX33" fmla="*/ 144785 w 659130"/>
                <a:gd name="connsiteY33" fmla="*/ 685799 h 1047750"/>
                <a:gd name="connsiteX34" fmla="*/ 160025 w 659130"/>
                <a:gd name="connsiteY34" fmla="*/ 699134 h 1047750"/>
                <a:gd name="connsiteX35" fmla="*/ 196220 w 659130"/>
                <a:gd name="connsiteY35" fmla="*/ 693419 h 1047750"/>
                <a:gd name="connsiteX36" fmla="*/ 198125 w 659130"/>
                <a:gd name="connsiteY36" fmla="*/ 718184 h 1047750"/>
                <a:gd name="connsiteX37" fmla="*/ 139070 w 659130"/>
                <a:gd name="connsiteY37" fmla="*/ 76009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659130"/>
                <a:gd name="connsiteY0" fmla="*/ 0 h 1047750"/>
                <a:gd name="connsiteX1" fmla="*/ 97155 w 659130"/>
                <a:gd name="connsiteY1" fmla="*/ 49531 h 1047750"/>
                <a:gd name="connsiteX2" fmla="*/ 87630 w 659130"/>
                <a:gd name="connsiteY2" fmla="*/ 97155 h 1047750"/>
                <a:gd name="connsiteX3" fmla="*/ 83820 w 659130"/>
                <a:gd name="connsiteY3" fmla="*/ 121921 h 1047750"/>
                <a:gd name="connsiteX4" fmla="*/ 81915 w 659130"/>
                <a:gd name="connsiteY4" fmla="*/ 169545 h 1047750"/>
                <a:gd name="connsiteX5" fmla="*/ 110490 w 659130"/>
                <a:gd name="connsiteY5" fmla="*/ 209550 h 1047750"/>
                <a:gd name="connsiteX6" fmla="*/ 106680 w 659130"/>
                <a:gd name="connsiteY6" fmla="*/ 249556 h 1047750"/>
                <a:gd name="connsiteX7" fmla="*/ 121920 w 659130"/>
                <a:gd name="connsiteY7" fmla="*/ 268606 h 1047750"/>
                <a:gd name="connsiteX8" fmla="*/ 110490 w 659130"/>
                <a:gd name="connsiteY8" fmla="*/ 285750 h 1047750"/>
                <a:gd name="connsiteX9" fmla="*/ 121920 w 659130"/>
                <a:gd name="connsiteY9" fmla="*/ 316231 h 1047750"/>
                <a:gd name="connsiteX10" fmla="*/ 110490 w 659130"/>
                <a:gd name="connsiteY10" fmla="*/ 352425 h 1047750"/>
                <a:gd name="connsiteX11" fmla="*/ 123825 w 659130"/>
                <a:gd name="connsiteY11" fmla="*/ 369570 h 1047750"/>
                <a:gd name="connsiteX12" fmla="*/ 104775 w 659130"/>
                <a:gd name="connsiteY12" fmla="*/ 407670 h 1047750"/>
                <a:gd name="connsiteX13" fmla="*/ 74295 w 659130"/>
                <a:gd name="connsiteY13" fmla="*/ 451486 h 1047750"/>
                <a:gd name="connsiteX14" fmla="*/ 80010 w 659130"/>
                <a:gd name="connsiteY14" fmla="*/ 481966 h 1047750"/>
                <a:gd name="connsiteX15" fmla="*/ 62865 w 659130"/>
                <a:gd name="connsiteY15" fmla="*/ 495300 h 1047750"/>
                <a:gd name="connsiteX16" fmla="*/ 43815 w 659130"/>
                <a:gd name="connsiteY16" fmla="*/ 510541 h 1047750"/>
                <a:gd name="connsiteX17" fmla="*/ 51435 w 659130"/>
                <a:gd name="connsiteY17" fmla="*/ 529590 h 1047750"/>
                <a:gd name="connsiteX18" fmla="*/ 34290 w 659130"/>
                <a:gd name="connsiteY18" fmla="*/ 554356 h 1047750"/>
                <a:gd name="connsiteX19" fmla="*/ 32385 w 659130"/>
                <a:gd name="connsiteY19" fmla="*/ 569595 h 1047750"/>
                <a:gd name="connsiteX20" fmla="*/ 9525 w 659130"/>
                <a:gd name="connsiteY20" fmla="*/ 594361 h 1047750"/>
                <a:gd name="connsiteX21" fmla="*/ 15240 w 659130"/>
                <a:gd name="connsiteY21" fmla="*/ 615315 h 1047750"/>
                <a:gd name="connsiteX22" fmla="*/ 0 w 659130"/>
                <a:gd name="connsiteY22" fmla="*/ 645796 h 1047750"/>
                <a:gd name="connsiteX23" fmla="*/ 1905 w 659130"/>
                <a:gd name="connsiteY23" fmla="*/ 659130 h 1047750"/>
                <a:gd name="connsiteX24" fmla="*/ 22860 w 659130"/>
                <a:gd name="connsiteY24" fmla="*/ 640081 h 1047750"/>
                <a:gd name="connsiteX25" fmla="*/ 43815 w 659130"/>
                <a:gd name="connsiteY25" fmla="*/ 609600 h 1047750"/>
                <a:gd name="connsiteX26" fmla="*/ 76200 w 659130"/>
                <a:gd name="connsiteY26" fmla="*/ 546735 h 1047750"/>
                <a:gd name="connsiteX27" fmla="*/ 95250 w 659130"/>
                <a:gd name="connsiteY27" fmla="*/ 537210 h 1047750"/>
                <a:gd name="connsiteX28" fmla="*/ 108585 w 659130"/>
                <a:gd name="connsiteY28" fmla="*/ 550545 h 1047750"/>
                <a:gd name="connsiteX29" fmla="*/ 135260 w 659130"/>
                <a:gd name="connsiteY29" fmla="*/ 569594 h 1047750"/>
                <a:gd name="connsiteX30" fmla="*/ 144785 w 659130"/>
                <a:gd name="connsiteY30" fmla="*/ 611504 h 1047750"/>
                <a:gd name="connsiteX31" fmla="*/ 179075 w 659130"/>
                <a:gd name="connsiteY31" fmla="*/ 638174 h 1047750"/>
                <a:gd name="connsiteX32" fmla="*/ 177170 w 659130"/>
                <a:gd name="connsiteY32" fmla="*/ 659129 h 1047750"/>
                <a:gd name="connsiteX33" fmla="*/ 144785 w 659130"/>
                <a:gd name="connsiteY33" fmla="*/ 685799 h 1047750"/>
                <a:gd name="connsiteX34" fmla="*/ 160025 w 659130"/>
                <a:gd name="connsiteY34" fmla="*/ 699134 h 1047750"/>
                <a:gd name="connsiteX35" fmla="*/ 196220 w 659130"/>
                <a:gd name="connsiteY35" fmla="*/ 693419 h 1047750"/>
                <a:gd name="connsiteX36" fmla="*/ 190505 w 659130"/>
                <a:gd name="connsiteY36" fmla="*/ 718184 h 1047750"/>
                <a:gd name="connsiteX37" fmla="*/ 139070 w 659130"/>
                <a:gd name="connsiteY37" fmla="*/ 760094 h 1047750"/>
                <a:gd name="connsiteX38" fmla="*/ 659130 w 659130"/>
                <a:gd name="connsiteY38" fmla="*/ 1047750 h 1047750"/>
                <a:gd name="connsiteX39" fmla="*/ 445775 w 659130"/>
                <a:gd name="connsiteY39" fmla="*/ 805814 h 1047750"/>
                <a:gd name="connsiteX40" fmla="*/ 424820 w 659130"/>
                <a:gd name="connsiteY40" fmla="*/ 784859 h 1047750"/>
                <a:gd name="connsiteX41" fmla="*/ 403865 w 659130"/>
                <a:gd name="connsiteY41" fmla="*/ 756284 h 1047750"/>
                <a:gd name="connsiteX42" fmla="*/ 392435 w 659130"/>
                <a:gd name="connsiteY42" fmla="*/ 737234 h 1047750"/>
                <a:gd name="connsiteX43" fmla="*/ 384815 w 659130"/>
                <a:gd name="connsiteY43" fmla="*/ 731519 h 1047750"/>
                <a:gd name="connsiteX44" fmla="*/ 367670 w 659130"/>
                <a:gd name="connsiteY44" fmla="*/ 712469 h 1047750"/>
                <a:gd name="connsiteX45" fmla="*/ 342905 w 659130"/>
                <a:gd name="connsiteY45" fmla="*/ 691514 h 1047750"/>
                <a:gd name="connsiteX46" fmla="*/ 320045 w 659130"/>
                <a:gd name="connsiteY46" fmla="*/ 661034 h 1047750"/>
                <a:gd name="connsiteX47" fmla="*/ 297185 w 659130"/>
                <a:gd name="connsiteY47" fmla="*/ 638174 h 1047750"/>
                <a:gd name="connsiteX48" fmla="*/ 318140 w 659130"/>
                <a:gd name="connsiteY48" fmla="*/ 611504 h 1047750"/>
                <a:gd name="connsiteX49" fmla="*/ 287660 w 659130"/>
                <a:gd name="connsiteY49" fmla="*/ 621029 h 1047750"/>
                <a:gd name="connsiteX50" fmla="*/ 266705 w 659130"/>
                <a:gd name="connsiteY50" fmla="*/ 600074 h 1047750"/>
                <a:gd name="connsiteX51" fmla="*/ 260990 w 659130"/>
                <a:gd name="connsiteY51" fmla="*/ 581024 h 1047750"/>
                <a:gd name="connsiteX52" fmla="*/ 240035 w 659130"/>
                <a:gd name="connsiteY52" fmla="*/ 582929 h 1047750"/>
                <a:gd name="connsiteX53" fmla="*/ 188600 w 659130"/>
                <a:gd name="connsiteY53" fmla="*/ 514349 h 1047750"/>
                <a:gd name="connsiteX54" fmla="*/ 139070 w 659130"/>
                <a:gd name="connsiteY54" fmla="*/ 474344 h 1047750"/>
                <a:gd name="connsiteX55" fmla="*/ 161930 w 659130"/>
                <a:gd name="connsiteY55" fmla="*/ 432434 h 1047750"/>
                <a:gd name="connsiteX56" fmla="*/ 160025 w 659130"/>
                <a:gd name="connsiteY56" fmla="*/ 417194 h 1047750"/>
                <a:gd name="connsiteX57" fmla="*/ 192410 w 659130"/>
                <a:gd name="connsiteY57" fmla="*/ 360044 h 1047750"/>
                <a:gd name="connsiteX58" fmla="*/ 171455 w 659130"/>
                <a:gd name="connsiteY58" fmla="*/ 342899 h 1047750"/>
                <a:gd name="connsiteX59" fmla="*/ 173360 w 659130"/>
                <a:gd name="connsiteY59" fmla="*/ 257174 h 1047750"/>
                <a:gd name="connsiteX60" fmla="*/ 139070 w 659130"/>
                <a:gd name="connsiteY60" fmla="*/ 188594 h 1047750"/>
                <a:gd name="connsiteX61" fmla="*/ 144785 w 659130"/>
                <a:gd name="connsiteY61" fmla="*/ 165734 h 1047750"/>
                <a:gd name="connsiteX62" fmla="*/ 135260 w 659130"/>
                <a:gd name="connsiteY62" fmla="*/ 118109 h 1047750"/>
                <a:gd name="connsiteX63" fmla="*/ 158120 w 659130"/>
                <a:gd name="connsiteY63" fmla="*/ 72389 h 1047750"/>
                <a:gd name="connsiteX64" fmla="*/ 154310 w 659130"/>
                <a:gd name="connsiteY64" fmla="*/ 19049 h 1047750"/>
                <a:gd name="connsiteX65" fmla="*/ 131445 w 659130"/>
                <a:gd name="connsiteY65" fmla="*/ 0 h 1047750"/>
                <a:gd name="connsiteX0" fmla="*/ 131445 w 445775"/>
                <a:gd name="connsiteY0" fmla="*/ 0 h 805814"/>
                <a:gd name="connsiteX1" fmla="*/ 97155 w 445775"/>
                <a:gd name="connsiteY1" fmla="*/ 49531 h 805814"/>
                <a:gd name="connsiteX2" fmla="*/ 87630 w 445775"/>
                <a:gd name="connsiteY2" fmla="*/ 97155 h 805814"/>
                <a:gd name="connsiteX3" fmla="*/ 83820 w 445775"/>
                <a:gd name="connsiteY3" fmla="*/ 121921 h 805814"/>
                <a:gd name="connsiteX4" fmla="*/ 81915 w 445775"/>
                <a:gd name="connsiteY4" fmla="*/ 169545 h 805814"/>
                <a:gd name="connsiteX5" fmla="*/ 110490 w 445775"/>
                <a:gd name="connsiteY5" fmla="*/ 209550 h 805814"/>
                <a:gd name="connsiteX6" fmla="*/ 106680 w 445775"/>
                <a:gd name="connsiteY6" fmla="*/ 249556 h 805814"/>
                <a:gd name="connsiteX7" fmla="*/ 121920 w 445775"/>
                <a:gd name="connsiteY7" fmla="*/ 268606 h 805814"/>
                <a:gd name="connsiteX8" fmla="*/ 110490 w 445775"/>
                <a:gd name="connsiteY8" fmla="*/ 285750 h 805814"/>
                <a:gd name="connsiteX9" fmla="*/ 121920 w 445775"/>
                <a:gd name="connsiteY9" fmla="*/ 316231 h 805814"/>
                <a:gd name="connsiteX10" fmla="*/ 110490 w 445775"/>
                <a:gd name="connsiteY10" fmla="*/ 352425 h 805814"/>
                <a:gd name="connsiteX11" fmla="*/ 123825 w 445775"/>
                <a:gd name="connsiteY11" fmla="*/ 369570 h 805814"/>
                <a:gd name="connsiteX12" fmla="*/ 104775 w 445775"/>
                <a:gd name="connsiteY12" fmla="*/ 407670 h 805814"/>
                <a:gd name="connsiteX13" fmla="*/ 74295 w 445775"/>
                <a:gd name="connsiteY13" fmla="*/ 451486 h 805814"/>
                <a:gd name="connsiteX14" fmla="*/ 80010 w 445775"/>
                <a:gd name="connsiteY14" fmla="*/ 481966 h 805814"/>
                <a:gd name="connsiteX15" fmla="*/ 62865 w 445775"/>
                <a:gd name="connsiteY15" fmla="*/ 495300 h 805814"/>
                <a:gd name="connsiteX16" fmla="*/ 43815 w 445775"/>
                <a:gd name="connsiteY16" fmla="*/ 510541 h 805814"/>
                <a:gd name="connsiteX17" fmla="*/ 51435 w 445775"/>
                <a:gd name="connsiteY17" fmla="*/ 529590 h 805814"/>
                <a:gd name="connsiteX18" fmla="*/ 34290 w 445775"/>
                <a:gd name="connsiteY18" fmla="*/ 554356 h 805814"/>
                <a:gd name="connsiteX19" fmla="*/ 32385 w 445775"/>
                <a:gd name="connsiteY19" fmla="*/ 569595 h 805814"/>
                <a:gd name="connsiteX20" fmla="*/ 9525 w 445775"/>
                <a:gd name="connsiteY20" fmla="*/ 594361 h 805814"/>
                <a:gd name="connsiteX21" fmla="*/ 15240 w 445775"/>
                <a:gd name="connsiteY21" fmla="*/ 615315 h 805814"/>
                <a:gd name="connsiteX22" fmla="*/ 0 w 445775"/>
                <a:gd name="connsiteY22" fmla="*/ 645796 h 805814"/>
                <a:gd name="connsiteX23" fmla="*/ 1905 w 445775"/>
                <a:gd name="connsiteY23" fmla="*/ 659130 h 805814"/>
                <a:gd name="connsiteX24" fmla="*/ 22860 w 445775"/>
                <a:gd name="connsiteY24" fmla="*/ 640081 h 805814"/>
                <a:gd name="connsiteX25" fmla="*/ 43815 w 445775"/>
                <a:gd name="connsiteY25" fmla="*/ 609600 h 805814"/>
                <a:gd name="connsiteX26" fmla="*/ 76200 w 445775"/>
                <a:gd name="connsiteY26" fmla="*/ 546735 h 805814"/>
                <a:gd name="connsiteX27" fmla="*/ 95250 w 445775"/>
                <a:gd name="connsiteY27" fmla="*/ 537210 h 805814"/>
                <a:gd name="connsiteX28" fmla="*/ 108585 w 445775"/>
                <a:gd name="connsiteY28" fmla="*/ 550545 h 805814"/>
                <a:gd name="connsiteX29" fmla="*/ 135260 w 445775"/>
                <a:gd name="connsiteY29" fmla="*/ 569594 h 805814"/>
                <a:gd name="connsiteX30" fmla="*/ 144785 w 445775"/>
                <a:gd name="connsiteY30" fmla="*/ 611504 h 805814"/>
                <a:gd name="connsiteX31" fmla="*/ 179075 w 445775"/>
                <a:gd name="connsiteY31" fmla="*/ 638174 h 805814"/>
                <a:gd name="connsiteX32" fmla="*/ 177170 w 445775"/>
                <a:gd name="connsiteY32" fmla="*/ 659129 h 805814"/>
                <a:gd name="connsiteX33" fmla="*/ 144785 w 445775"/>
                <a:gd name="connsiteY33" fmla="*/ 685799 h 805814"/>
                <a:gd name="connsiteX34" fmla="*/ 160025 w 445775"/>
                <a:gd name="connsiteY34" fmla="*/ 699134 h 805814"/>
                <a:gd name="connsiteX35" fmla="*/ 196220 w 445775"/>
                <a:gd name="connsiteY35" fmla="*/ 693419 h 805814"/>
                <a:gd name="connsiteX36" fmla="*/ 190505 w 445775"/>
                <a:gd name="connsiteY36" fmla="*/ 718184 h 805814"/>
                <a:gd name="connsiteX37" fmla="*/ 139070 w 445775"/>
                <a:gd name="connsiteY37" fmla="*/ 760094 h 805814"/>
                <a:gd name="connsiteX38" fmla="*/ 158115 w 445775"/>
                <a:gd name="connsiteY38" fmla="*/ 773430 h 805814"/>
                <a:gd name="connsiteX39" fmla="*/ 445775 w 445775"/>
                <a:gd name="connsiteY39" fmla="*/ 805814 h 805814"/>
                <a:gd name="connsiteX40" fmla="*/ 424820 w 445775"/>
                <a:gd name="connsiteY40" fmla="*/ 784859 h 805814"/>
                <a:gd name="connsiteX41" fmla="*/ 403865 w 445775"/>
                <a:gd name="connsiteY41" fmla="*/ 756284 h 805814"/>
                <a:gd name="connsiteX42" fmla="*/ 392435 w 445775"/>
                <a:gd name="connsiteY42" fmla="*/ 737234 h 805814"/>
                <a:gd name="connsiteX43" fmla="*/ 384815 w 445775"/>
                <a:gd name="connsiteY43" fmla="*/ 731519 h 805814"/>
                <a:gd name="connsiteX44" fmla="*/ 367670 w 445775"/>
                <a:gd name="connsiteY44" fmla="*/ 712469 h 805814"/>
                <a:gd name="connsiteX45" fmla="*/ 342905 w 445775"/>
                <a:gd name="connsiteY45" fmla="*/ 691514 h 805814"/>
                <a:gd name="connsiteX46" fmla="*/ 320045 w 445775"/>
                <a:gd name="connsiteY46" fmla="*/ 661034 h 805814"/>
                <a:gd name="connsiteX47" fmla="*/ 297185 w 445775"/>
                <a:gd name="connsiteY47" fmla="*/ 638174 h 805814"/>
                <a:gd name="connsiteX48" fmla="*/ 318140 w 445775"/>
                <a:gd name="connsiteY48" fmla="*/ 611504 h 805814"/>
                <a:gd name="connsiteX49" fmla="*/ 287660 w 445775"/>
                <a:gd name="connsiteY49" fmla="*/ 621029 h 805814"/>
                <a:gd name="connsiteX50" fmla="*/ 266705 w 445775"/>
                <a:gd name="connsiteY50" fmla="*/ 600074 h 805814"/>
                <a:gd name="connsiteX51" fmla="*/ 260990 w 445775"/>
                <a:gd name="connsiteY51" fmla="*/ 581024 h 805814"/>
                <a:gd name="connsiteX52" fmla="*/ 240035 w 445775"/>
                <a:gd name="connsiteY52" fmla="*/ 582929 h 805814"/>
                <a:gd name="connsiteX53" fmla="*/ 188600 w 445775"/>
                <a:gd name="connsiteY53" fmla="*/ 514349 h 805814"/>
                <a:gd name="connsiteX54" fmla="*/ 139070 w 445775"/>
                <a:gd name="connsiteY54" fmla="*/ 474344 h 805814"/>
                <a:gd name="connsiteX55" fmla="*/ 161930 w 445775"/>
                <a:gd name="connsiteY55" fmla="*/ 432434 h 805814"/>
                <a:gd name="connsiteX56" fmla="*/ 160025 w 445775"/>
                <a:gd name="connsiteY56" fmla="*/ 417194 h 805814"/>
                <a:gd name="connsiteX57" fmla="*/ 192410 w 445775"/>
                <a:gd name="connsiteY57" fmla="*/ 360044 h 805814"/>
                <a:gd name="connsiteX58" fmla="*/ 171455 w 445775"/>
                <a:gd name="connsiteY58" fmla="*/ 342899 h 805814"/>
                <a:gd name="connsiteX59" fmla="*/ 173360 w 445775"/>
                <a:gd name="connsiteY59" fmla="*/ 257174 h 805814"/>
                <a:gd name="connsiteX60" fmla="*/ 139070 w 445775"/>
                <a:gd name="connsiteY60" fmla="*/ 188594 h 805814"/>
                <a:gd name="connsiteX61" fmla="*/ 144785 w 445775"/>
                <a:gd name="connsiteY61" fmla="*/ 165734 h 805814"/>
                <a:gd name="connsiteX62" fmla="*/ 135260 w 445775"/>
                <a:gd name="connsiteY62" fmla="*/ 118109 h 805814"/>
                <a:gd name="connsiteX63" fmla="*/ 158120 w 445775"/>
                <a:gd name="connsiteY63" fmla="*/ 72389 h 805814"/>
                <a:gd name="connsiteX64" fmla="*/ 154310 w 445775"/>
                <a:gd name="connsiteY64" fmla="*/ 19049 h 805814"/>
                <a:gd name="connsiteX65" fmla="*/ 131445 w 445775"/>
                <a:gd name="connsiteY65" fmla="*/ 0 h 805814"/>
                <a:gd name="connsiteX0" fmla="*/ 131445 w 424820"/>
                <a:gd name="connsiteY0" fmla="*/ 0 h 798194"/>
                <a:gd name="connsiteX1" fmla="*/ 97155 w 424820"/>
                <a:gd name="connsiteY1" fmla="*/ 49531 h 798194"/>
                <a:gd name="connsiteX2" fmla="*/ 87630 w 424820"/>
                <a:gd name="connsiteY2" fmla="*/ 97155 h 798194"/>
                <a:gd name="connsiteX3" fmla="*/ 83820 w 424820"/>
                <a:gd name="connsiteY3" fmla="*/ 121921 h 798194"/>
                <a:gd name="connsiteX4" fmla="*/ 81915 w 424820"/>
                <a:gd name="connsiteY4" fmla="*/ 169545 h 798194"/>
                <a:gd name="connsiteX5" fmla="*/ 110490 w 424820"/>
                <a:gd name="connsiteY5" fmla="*/ 209550 h 798194"/>
                <a:gd name="connsiteX6" fmla="*/ 106680 w 424820"/>
                <a:gd name="connsiteY6" fmla="*/ 249556 h 798194"/>
                <a:gd name="connsiteX7" fmla="*/ 121920 w 424820"/>
                <a:gd name="connsiteY7" fmla="*/ 268606 h 798194"/>
                <a:gd name="connsiteX8" fmla="*/ 110490 w 424820"/>
                <a:gd name="connsiteY8" fmla="*/ 285750 h 798194"/>
                <a:gd name="connsiteX9" fmla="*/ 121920 w 424820"/>
                <a:gd name="connsiteY9" fmla="*/ 316231 h 798194"/>
                <a:gd name="connsiteX10" fmla="*/ 110490 w 424820"/>
                <a:gd name="connsiteY10" fmla="*/ 352425 h 798194"/>
                <a:gd name="connsiteX11" fmla="*/ 123825 w 424820"/>
                <a:gd name="connsiteY11" fmla="*/ 369570 h 798194"/>
                <a:gd name="connsiteX12" fmla="*/ 104775 w 424820"/>
                <a:gd name="connsiteY12" fmla="*/ 407670 h 798194"/>
                <a:gd name="connsiteX13" fmla="*/ 74295 w 424820"/>
                <a:gd name="connsiteY13" fmla="*/ 451486 h 798194"/>
                <a:gd name="connsiteX14" fmla="*/ 80010 w 424820"/>
                <a:gd name="connsiteY14" fmla="*/ 481966 h 798194"/>
                <a:gd name="connsiteX15" fmla="*/ 62865 w 424820"/>
                <a:gd name="connsiteY15" fmla="*/ 495300 h 798194"/>
                <a:gd name="connsiteX16" fmla="*/ 43815 w 424820"/>
                <a:gd name="connsiteY16" fmla="*/ 510541 h 798194"/>
                <a:gd name="connsiteX17" fmla="*/ 51435 w 424820"/>
                <a:gd name="connsiteY17" fmla="*/ 529590 h 798194"/>
                <a:gd name="connsiteX18" fmla="*/ 34290 w 424820"/>
                <a:gd name="connsiteY18" fmla="*/ 554356 h 798194"/>
                <a:gd name="connsiteX19" fmla="*/ 32385 w 424820"/>
                <a:gd name="connsiteY19" fmla="*/ 569595 h 798194"/>
                <a:gd name="connsiteX20" fmla="*/ 9525 w 424820"/>
                <a:gd name="connsiteY20" fmla="*/ 594361 h 798194"/>
                <a:gd name="connsiteX21" fmla="*/ 15240 w 424820"/>
                <a:gd name="connsiteY21" fmla="*/ 615315 h 798194"/>
                <a:gd name="connsiteX22" fmla="*/ 0 w 424820"/>
                <a:gd name="connsiteY22" fmla="*/ 645796 h 798194"/>
                <a:gd name="connsiteX23" fmla="*/ 1905 w 424820"/>
                <a:gd name="connsiteY23" fmla="*/ 659130 h 798194"/>
                <a:gd name="connsiteX24" fmla="*/ 22860 w 424820"/>
                <a:gd name="connsiteY24" fmla="*/ 640081 h 798194"/>
                <a:gd name="connsiteX25" fmla="*/ 43815 w 424820"/>
                <a:gd name="connsiteY25" fmla="*/ 609600 h 798194"/>
                <a:gd name="connsiteX26" fmla="*/ 76200 w 424820"/>
                <a:gd name="connsiteY26" fmla="*/ 546735 h 798194"/>
                <a:gd name="connsiteX27" fmla="*/ 95250 w 424820"/>
                <a:gd name="connsiteY27" fmla="*/ 537210 h 798194"/>
                <a:gd name="connsiteX28" fmla="*/ 108585 w 424820"/>
                <a:gd name="connsiteY28" fmla="*/ 550545 h 798194"/>
                <a:gd name="connsiteX29" fmla="*/ 135260 w 424820"/>
                <a:gd name="connsiteY29" fmla="*/ 569594 h 798194"/>
                <a:gd name="connsiteX30" fmla="*/ 144785 w 424820"/>
                <a:gd name="connsiteY30" fmla="*/ 611504 h 798194"/>
                <a:gd name="connsiteX31" fmla="*/ 179075 w 424820"/>
                <a:gd name="connsiteY31" fmla="*/ 638174 h 798194"/>
                <a:gd name="connsiteX32" fmla="*/ 177170 w 424820"/>
                <a:gd name="connsiteY32" fmla="*/ 659129 h 798194"/>
                <a:gd name="connsiteX33" fmla="*/ 144785 w 424820"/>
                <a:gd name="connsiteY33" fmla="*/ 685799 h 798194"/>
                <a:gd name="connsiteX34" fmla="*/ 160025 w 424820"/>
                <a:gd name="connsiteY34" fmla="*/ 699134 h 798194"/>
                <a:gd name="connsiteX35" fmla="*/ 196220 w 424820"/>
                <a:gd name="connsiteY35" fmla="*/ 693419 h 798194"/>
                <a:gd name="connsiteX36" fmla="*/ 190505 w 424820"/>
                <a:gd name="connsiteY36" fmla="*/ 718184 h 798194"/>
                <a:gd name="connsiteX37" fmla="*/ 139070 w 424820"/>
                <a:gd name="connsiteY37" fmla="*/ 760094 h 798194"/>
                <a:gd name="connsiteX38" fmla="*/ 158115 w 424820"/>
                <a:gd name="connsiteY38" fmla="*/ 773430 h 798194"/>
                <a:gd name="connsiteX39" fmla="*/ 161930 w 424820"/>
                <a:gd name="connsiteY39" fmla="*/ 798194 h 798194"/>
                <a:gd name="connsiteX40" fmla="*/ 424820 w 424820"/>
                <a:gd name="connsiteY40" fmla="*/ 784859 h 798194"/>
                <a:gd name="connsiteX41" fmla="*/ 403865 w 424820"/>
                <a:gd name="connsiteY41" fmla="*/ 756284 h 798194"/>
                <a:gd name="connsiteX42" fmla="*/ 392435 w 424820"/>
                <a:gd name="connsiteY42" fmla="*/ 737234 h 798194"/>
                <a:gd name="connsiteX43" fmla="*/ 384815 w 424820"/>
                <a:gd name="connsiteY43" fmla="*/ 731519 h 798194"/>
                <a:gd name="connsiteX44" fmla="*/ 367670 w 424820"/>
                <a:gd name="connsiteY44" fmla="*/ 712469 h 798194"/>
                <a:gd name="connsiteX45" fmla="*/ 342905 w 424820"/>
                <a:gd name="connsiteY45" fmla="*/ 691514 h 798194"/>
                <a:gd name="connsiteX46" fmla="*/ 320045 w 424820"/>
                <a:gd name="connsiteY46" fmla="*/ 661034 h 798194"/>
                <a:gd name="connsiteX47" fmla="*/ 297185 w 424820"/>
                <a:gd name="connsiteY47" fmla="*/ 638174 h 798194"/>
                <a:gd name="connsiteX48" fmla="*/ 318140 w 424820"/>
                <a:gd name="connsiteY48" fmla="*/ 611504 h 798194"/>
                <a:gd name="connsiteX49" fmla="*/ 287660 w 424820"/>
                <a:gd name="connsiteY49" fmla="*/ 621029 h 798194"/>
                <a:gd name="connsiteX50" fmla="*/ 266705 w 424820"/>
                <a:gd name="connsiteY50" fmla="*/ 600074 h 798194"/>
                <a:gd name="connsiteX51" fmla="*/ 260990 w 424820"/>
                <a:gd name="connsiteY51" fmla="*/ 581024 h 798194"/>
                <a:gd name="connsiteX52" fmla="*/ 240035 w 424820"/>
                <a:gd name="connsiteY52" fmla="*/ 582929 h 798194"/>
                <a:gd name="connsiteX53" fmla="*/ 188600 w 424820"/>
                <a:gd name="connsiteY53" fmla="*/ 514349 h 798194"/>
                <a:gd name="connsiteX54" fmla="*/ 139070 w 424820"/>
                <a:gd name="connsiteY54" fmla="*/ 474344 h 798194"/>
                <a:gd name="connsiteX55" fmla="*/ 161930 w 424820"/>
                <a:gd name="connsiteY55" fmla="*/ 432434 h 798194"/>
                <a:gd name="connsiteX56" fmla="*/ 160025 w 424820"/>
                <a:gd name="connsiteY56" fmla="*/ 417194 h 798194"/>
                <a:gd name="connsiteX57" fmla="*/ 192410 w 424820"/>
                <a:gd name="connsiteY57" fmla="*/ 360044 h 798194"/>
                <a:gd name="connsiteX58" fmla="*/ 171455 w 424820"/>
                <a:gd name="connsiteY58" fmla="*/ 342899 h 798194"/>
                <a:gd name="connsiteX59" fmla="*/ 173360 w 424820"/>
                <a:gd name="connsiteY59" fmla="*/ 257174 h 798194"/>
                <a:gd name="connsiteX60" fmla="*/ 139070 w 424820"/>
                <a:gd name="connsiteY60" fmla="*/ 188594 h 798194"/>
                <a:gd name="connsiteX61" fmla="*/ 144785 w 424820"/>
                <a:gd name="connsiteY61" fmla="*/ 165734 h 798194"/>
                <a:gd name="connsiteX62" fmla="*/ 135260 w 424820"/>
                <a:gd name="connsiteY62" fmla="*/ 118109 h 798194"/>
                <a:gd name="connsiteX63" fmla="*/ 158120 w 424820"/>
                <a:gd name="connsiteY63" fmla="*/ 72389 h 798194"/>
                <a:gd name="connsiteX64" fmla="*/ 154310 w 424820"/>
                <a:gd name="connsiteY64" fmla="*/ 19049 h 798194"/>
                <a:gd name="connsiteX65" fmla="*/ 131445 w 424820"/>
                <a:gd name="connsiteY65" fmla="*/ 0 h 798194"/>
                <a:gd name="connsiteX0" fmla="*/ 131445 w 403865"/>
                <a:gd name="connsiteY0" fmla="*/ 0 h 798194"/>
                <a:gd name="connsiteX1" fmla="*/ 97155 w 403865"/>
                <a:gd name="connsiteY1" fmla="*/ 49531 h 798194"/>
                <a:gd name="connsiteX2" fmla="*/ 87630 w 403865"/>
                <a:gd name="connsiteY2" fmla="*/ 97155 h 798194"/>
                <a:gd name="connsiteX3" fmla="*/ 83820 w 403865"/>
                <a:gd name="connsiteY3" fmla="*/ 121921 h 798194"/>
                <a:gd name="connsiteX4" fmla="*/ 81915 w 403865"/>
                <a:gd name="connsiteY4" fmla="*/ 169545 h 798194"/>
                <a:gd name="connsiteX5" fmla="*/ 110490 w 403865"/>
                <a:gd name="connsiteY5" fmla="*/ 209550 h 798194"/>
                <a:gd name="connsiteX6" fmla="*/ 106680 w 403865"/>
                <a:gd name="connsiteY6" fmla="*/ 249556 h 798194"/>
                <a:gd name="connsiteX7" fmla="*/ 121920 w 403865"/>
                <a:gd name="connsiteY7" fmla="*/ 268606 h 798194"/>
                <a:gd name="connsiteX8" fmla="*/ 110490 w 403865"/>
                <a:gd name="connsiteY8" fmla="*/ 285750 h 798194"/>
                <a:gd name="connsiteX9" fmla="*/ 121920 w 403865"/>
                <a:gd name="connsiteY9" fmla="*/ 316231 h 798194"/>
                <a:gd name="connsiteX10" fmla="*/ 110490 w 403865"/>
                <a:gd name="connsiteY10" fmla="*/ 352425 h 798194"/>
                <a:gd name="connsiteX11" fmla="*/ 123825 w 403865"/>
                <a:gd name="connsiteY11" fmla="*/ 369570 h 798194"/>
                <a:gd name="connsiteX12" fmla="*/ 104775 w 403865"/>
                <a:gd name="connsiteY12" fmla="*/ 407670 h 798194"/>
                <a:gd name="connsiteX13" fmla="*/ 74295 w 403865"/>
                <a:gd name="connsiteY13" fmla="*/ 451486 h 798194"/>
                <a:gd name="connsiteX14" fmla="*/ 80010 w 403865"/>
                <a:gd name="connsiteY14" fmla="*/ 481966 h 798194"/>
                <a:gd name="connsiteX15" fmla="*/ 62865 w 403865"/>
                <a:gd name="connsiteY15" fmla="*/ 495300 h 798194"/>
                <a:gd name="connsiteX16" fmla="*/ 43815 w 403865"/>
                <a:gd name="connsiteY16" fmla="*/ 510541 h 798194"/>
                <a:gd name="connsiteX17" fmla="*/ 51435 w 403865"/>
                <a:gd name="connsiteY17" fmla="*/ 529590 h 798194"/>
                <a:gd name="connsiteX18" fmla="*/ 34290 w 403865"/>
                <a:gd name="connsiteY18" fmla="*/ 554356 h 798194"/>
                <a:gd name="connsiteX19" fmla="*/ 32385 w 403865"/>
                <a:gd name="connsiteY19" fmla="*/ 569595 h 798194"/>
                <a:gd name="connsiteX20" fmla="*/ 9525 w 403865"/>
                <a:gd name="connsiteY20" fmla="*/ 594361 h 798194"/>
                <a:gd name="connsiteX21" fmla="*/ 15240 w 403865"/>
                <a:gd name="connsiteY21" fmla="*/ 615315 h 798194"/>
                <a:gd name="connsiteX22" fmla="*/ 0 w 403865"/>
                <a:gd name="connsiteY22" fmla="*/ 645796 h 798194"/>
                <a:gd name="connsiteX23" fmla="*/ 1905 w 403865"/>
                <a:gd name="connsiteY23" fmla="*/ 659130 h 798194"/>
                <a:gd name="connsiteX24" fmla="*/ 22860 w 403865"/>
                <a:gd name="connsiteY24" fmla="*/ 640081 h 798194"/>
                <a:gd name="connsiteX25" fmla="*/ 43815 w 403865"/>
                <a:gd name="connsiteY25" fmla="*/ 609600 h 798194"/>
                <a:gd name="connsiteX26" fmla="*/ 76200 w 403865"/>
                <a:gd name="connsiteY26" fmla="*/ 546735 h 798194"/>
                <a:gd name="connsiteX27" fmla="*/ 95250 w 403865"/>
                <a:gd name="connsiteY27" fmla="*/ 537210 h 798194"/>
                <a:gd name="connsiteX28" fmla="*/ 108585 w 403865"/>
                <a:gd name="connsiteY28" fmla="*/ 550545 h 798194"/>
                <a:gd name="connsiteX29" fmla="*/ 135260 w 403865"/>
                <a:gd name="connsiteY29" fmla="*/ 569594 h 798194"/>
                <a:gd name="connsiteX30" fmla="*/ 144785 w 403865"/>
                <a:gd name="connsiteY30" fmla="*/ 611504 h 798194"/>
                <a:gd name="connsiteX31" fmla="*/ 179075 w 403865"/>
                <a:gd name="connsiteY31" fmla="*/ 638174 h 798194"/>
                <a:gd name="connsiteX32" fmla="*/ 177170 w 403865"/>
                <a:gd name="connsiteY32" fmla="*/ 659129 h 798194"/>
                <a:gd name="connsiteX33" fmla="*/ 144785 w 403865"/>
                <a:gd name="connsiteY33" fmla="*/ 685799 h 798194"/>
                <a:gd name="connsiteX34" fmla="*/ 160025 w 403865"/>
                <a:gd name="connsiteY34" fmla="*/ 699134 h 798194"/>
                <a:gd name="connsiteX35" fmla="*/ 196220 w 403865"/>
                <a:gd name="connsiteY35" fmla="*/ 693419 h 798194"/>
                <a:gd name="connsiteX36" fmla="*/ 190505 w 403865"/>
                <a:gd name="connsiteY36" fmla="*/ 718184 h 798194"/>
                <a:gd name="connsiteX37" fmla="*/ 139070 w 403865"/>
                <a:gd name="connsiteY37" fmla="*/ 760094 h 798194"/>
                <a:gd name="connsiteX38" fmla="*/ 158115 w 403865"/>
                <a:gd name="connsiteY38" fmla="*/ 773430 h 798194"/>
                <a:gd name="connsiteX39" fmla="*/ 161930 w 403865"/>
                <a:gd name="connsiteY39" fmla="*/ 798194 h 798194"/>
                <a:gd name="connsiteX40" fmla="*/ 232415 w 403865"/>
                <a:gd name="connsiteY40" fmla="*/ 742949 h 798194"/>
                <a:gd name="connsiteX41" fmla="*/ 403865 w 403865"/>
                <a:gd name="connsiteY41" fmla="*/ 756284 h 798194"/>
                <a:gd name="connsiteX42" fmla="*/ 392435 w 403865"/>
                <a:gd name="connsiteY42" fmla="*/ 737234 h 798194"/>
                <a:gd name="connsiteX43" fmla="*/ 384815 w 403865"/>
                <a:gd name="connsiteY43" fmla="*/ 731519 h 798194"/>
                <a:gd name="connsiteX44" fmla="*/ 367670 w 403865"/>
                <a:gd name="connsiteY44" fmla="*/ 712469 h 798194"/>
                <a:gd name="connsiteX45" fmla="*/ 342905 w 403865"/>
                <a:gd name="connsiteY45" fmla="*/ 691514 h 798194"/>
                <a:gd name="connsiteX46" fmla="*/ 320045 w 403865"/>
                <a:gd name="connsiteY46" fmla="*/ 661034 h 798194"/>
                <a:gd name="connsiteX47" fmla="*/ 297185 w 403865"/>
                <a:gd name="connsiteY47" fmla="*/ 638174 h 798194"/>
                <a:gd name="connsiteX48" fmla="*/ 318140 w 403865"/>
                <a:gd name="connsiteY48" fmla="*/ 611504 h 798194"/>
                <a:gd name="connsiteX49" fmla="*/ 287660 w 403865"/>
                <a:gd name="connsiteY49" fmla="*/ 621029 h 798194"/>
                <a:gd name="connsiteX50" fmla="*/ 266705 w 403865"/>
                <a:gd name="connsiteY50" fmla="*/ 600074 h 798194"/>
                <a:gd name="connsiteX51" fmla="*/ 260990 w 403865"/>
                <a:gd name="connsiteY51" fmla="*/ 581024 h 798194"/>
                <a:gd name="connsiteX52" fmla="*/ 240035 w 403865"/>
                <a:gd name="connsiteY52" fmla="*/ 582929 h 798194"/>
                <a:gd name="connsiteX53" fmla="*/ 188600 w 403865"/>
                <a:gd name="connsiteY53" fmla="*/ 514349 h 798194"/>
                <a:gd name="connsiteX54" fmla="*/ 139070 w 403865"/>
                <a:gd name="connsiteY54" fmla="*/ 474344 h 798194"/>
                <a:gd name="connsiteX55" fmla="*/ 161930 w 403865"/>
                <a:gd name="connsiteY55" fmla="*/ 432434 h 798194"/>
                <a:gd name="connsiteX56" fmla="*/ 160025 w 403865"/>
                <a:gd name="connsiteY56" fmla="*/ 417194 h 798194"/>
                <a:gd name="connsiteX57" fmla="*/ 192410 w 403865"/>
                <a:gd name="connsiteY57" fmla="*/ 360044 h 798194"/>
                <a:gd name="connsiteX58" fmla="*/ 171455 w 403865"/>
                <a:gd name="connsiteY58" fmla="*/ 342899 h 798194"/>
                <a:gd name="connsiteX59" fmla="*/ 173360 w 403865"/>
                <a:gd name="connsiteY59" fmla="*/ 257174 h 798194"/>
                <a:gd name="connsiteX60" fmla="*/ 139070 w 403865"/>
                <a:gd name="connsiteY60" fmla="*/ 188594 h 798194"/>
                <a:gd name="connsiteX61" fmla="*/ 144785 w 403865"/>
                <a:gd name="connsiteY61" fmla="*/ 165734 h 798194"/>
                <a:gd name="connsiteX62" fmla="*/ 135260 w 403865"/>
                <a:gd name="connsiteY62" fmla="*/ 118109 h 798194"/>
                <a:gd name="connsiteX63" fmla="*/ 158120 w 403865"/>
                <a:gd name="connsiteY63" fmla="*/ 72389 h 798194"/>
                <a:gd name="connsiteX64" fmla="*/ 154310 w 403865"/>
                <a:gd name="connsiteY64" fmla="*/ 19049 h 798194"/>
                <a:gd name="connsiteX65" fmla="*/ 131445 w 403865"/>
                <a:gd name="connsiteY65" fmla="*/ 0 h 798194"/>
                <a:gd name="connsiteX0" fmla="*/ 131445 w 392435"/>
                <a:gd name="connsiteY0" fmla="*/ 0 h 798194"/>
                <a:gd name="connsiteX1" fmla="*/ 97155 w 392435"/>
                <a:gd name="connsiteY1" fmla="*/ 49531 h 798194"/>
                <a:gd name="connsiteX2" fmla="*/ 87630 w 392435"/>
                <a:gd name="connsiteY2" fmla="*/ 97155 h 798194"/>
                <a:gd name="connsiteX3" fmla="*/ 83820 w 392435"/>
                <a:gd name="connsiteY3" fmla="*/ 121921 h 798194"/>
                <a:gd name="connsiteX4" fmla="*/ 81915 w 392435"/>
                <a:gd name="connsiteY4" fmla="*/ 169545 h 798194"/>
                <a:gd name="connsiteX5" fmla="*/ 110490 w 392435"/>
                <a:gd name="connsiteY5" fmla="*/ 209550 h 798194"/>
                <a:gd name="connsiteX6" fmla="*/ 106680 w 392435"/>
                <a:gd name="connsiteY6" fmla="*/ 249556 h 798194"/>
                <a:gd name="connsiteX7" fmla="*/ 121920 w 392435"/>
                <a:gd name="connsiteY7" fmla="*/ 268606 h 798194"/>
                <a:gd name="connsiteX8" fmla="*/ 110490 w 392435"/>
                <a:gd name="connsiteY8" fmla="*/ 285750 h 798194"/>
                <a:gd name="connsiteX9" fmla="*/ 121920 w 392435"/>
                <a:gd name="connsiteY9" fmla="*/ 316231 h 798194"/>
                <a:gd name="connsiteX10" fmla="*/ 110490 w 392435"/>
                <a:gd name="connsiteY10" fmla="*/ 352425 h 798194"/>
                <a:gd name="connsiteX11" fmla="*/ 123825 w 392435"/>
                <a:gd name="connsiteY11" fmla="*/ 369570 h 798194"/>
                <a:gd name="connsiteX12" fmla="*/ 104775 w 392435"/>
                <a:gd name="connsiteY12" fmla="*/ 407670 h 798194"/>
                <a:gd name="connsiteX13" fmla="*/ 74295 w 392435"/>
                <a:gd name="connsiteY13" fmla="*/ 451486 h 798194"/>
                <a:gd name="connsiteX14" fmla="*/ 80010 w 392435"/>
                <a:gd name="connsiteY14" fmla="*/ 481966 h 798194"/>
                <a:gd name="connsiteX15" fmla="*/ 62865 w 392435"/>
                <a:gd name="connsiteY15" fmla="*/ 495300 h 798194"/>
                <a:gd name="connsiteX16" fmla="*/ 43815 w 392435"/>
                <a:gd name="connsiteY16" fmla="*/ 510541 h 798194"/>
                <a:gd name="connsiteX17" fmla="*/ 51435 w 392435"/>
                <a:gd name="connsiteY17" fmla="*/ 529590 h 798194"/>
                <a:gd name="connsiteX18" fmla="*/ 34290 w 392435"/>
                <a:gd name="connsiteY18" fmla="*/ 554356 h 798194"/>
                <a:gd name="connsiteX19" fmla="*/ 32385 w 392435"/>
                <a:gd name="connsiteY19" fmla="*/ 569595 h 798194"/>
                <a:gd name="connsiteX20" fmla="*/ 9525 w 392435"/>
                <a:gd name="connsiteY20" fmla="*/ 594361 h 798194"/>
                <a:gd name="connsiteX21" fmla="*/ 15240 w 392435"/>
                <a:gd name="connsiteY21" fmla="*/ 615315 h 798194"/>
                <a:gd name="connsiteX22" fmla="*/ 0 w 392435"/>
                <a:gd name="connsiteY22" fmla="*/ 645796 h 798194"/>
                <a:gd name="connsiteX23" fmla="*/ 1905 w 392435"/>
                <a:gd name="connsiteY23" fmla="*/ 659130 h 798194"/>
                <a:gd name="connsiteX24" fmla="*/ 22860 w 392435"/>
                <a:gd name="connsiteY24" fmla="*/ 640081 h 798194"/>
                <a:gd name="connsiteX25" fmla="*/ 43815 w 392435"/>
                <a:gd name="connsiteY25" fmla="*/ 609600 h 798194"/>
                <a:gd name="connsiteX26" fmla="*/ 76200 w 392435"/>
                <a:gd name="connsiteY26" fmla="*/ 546735 h 798194"/>
                <a:gd name="connsiteX27" fmla="*/ 95250 w 392435"/>
                <a:gd name="connsiteY27" fmla="*/ 537210 h 798194"/>
                <a:gd name="connsiteX28" fmla="*/ 108585 w 392435"/>
                <a:gd name="connsiteY28" fmla="*/ 550545 h 798194"/>
                <a:gd name="connsiteX29" fmla="*/ 135260 w 392435"/>
                <a:gd name="connsiteY29" fmla="*/ 569594 h 798194"/>
                <a:gd name="connsiteX30" fmla="*/ 144785 w 392435"/>
                <a:gd name="connsiteY30" fmla="*/ 611504 h 798194"/>
                <a:gd name="connsiteX31" fmla="*/ 179075 w 392435"/>
                <a:gd name="connsiteY31" fmla="*/ 638174 h 798194"/>
                <a:gd name="connsiteX32" fmla="*/ 177170 w 392435"/>
                <a:gd name="connsiteY32" fmla="*/ 659129 h 798194"/>
                <a:gd name="connsiteX33" fmla="*/ 144785 w 392435"/>
                <a:gd name="connsiteY33" fmla="*/ 685799 h 798194"/>
                <a:gd name="connsiteX34" fmla="*/ 160025 w 392435"/>
                <a:gd name="connsiteY34" fmla="*/ 699134 h 798194"/>
                <a:gd name="connsiteX35" fmla="*/ 196220 w 392435"/>
                <a:gd name="connsiteY35" fmla="*/ 693419 h 798194"/>
                <a:gd name="connsiteX36" fmla="*/ 190505 w 392435"/>
                <a:gd name="connsiteY36" fmla="*/ 718184 h 798194"/>
                <a:gd name="connsiteX37" fmla="*/ 139070 w 392435"/>
                <a:gd name="connsiteY37" fmla="*/ 760094 h 798194"/>
                <a:gd name="connsiteX38" fmla="*/ 158115 w 392435"/>
                <a:gd name="connsiteY38" fmla="*/ 773430 h 798194"/>
                <a:gd name="connsiteX39" fmla="*/ 161930 w 392435"/>
                <a:gd name="connsiteY39" fmla="*/ 798194 h 798194"/>
                <a:gd name="connsiteX40" fmla="*/ 232415 w 392435"/>
                <a:gd name="connsiteY40" fmla="*/ 742949 h 798194"/>
                <a:gd name="connsiteX41" fmla="*/ 245750 w 392435"/>
                <a:gd name="connsiteY41" fmla="*/ 761999 h 798194"/>
                <a:gd name="connsiteX42" fmla="*/ 392435 w 392435"/>
                <a:gd name="connsiteY42" fmla="*/ 737234 h 798194"/>
                <a:gd name="connsiteX43" fmla="*/ 384815 w 392435"/>
                <a:gd name="connsiteY43" fmla="*/ 731519 h 798194"/>
                <a:gd name="connsiteX44" fmla="*/ 367670 w 392435"/>
                <a:gd name="connsiteY44" fmla="*/ 712469 h 798194"/>
                <a:gd name="connsiteX45" fmla="*/ 342905 w 392435"/>
                <a:gd name="connsiteY45" fmla="*/ 691514 h 798194"/>
                <a:gd name="connsiteX46" fmla="*/ 320045 w 392435"/>
                <a:gd name="connsiteY46" fmla="*/ 661034 h 798194"/>
                <a:gd name="connsiteX47" fmla="*/ 297185 w 392435"/>
                <a:gd name="connsiteY47" fmla="*/ 638174 h 798194"/>
                <a:gd name="connsiteX48" fmla="*/ 318140 w 392435"/>
                <a:gd name="connsiteY48" fmla="*/ 611504 h 798194"/>
                <a:gd name="connsiteX49" fmla="*/ 287660 w 392435"/>
                <a:gd name="connsiteY49" fmla="*/ 621029 h 798194"/>
                <a:gd name="connsiteX50" fmla="*/ 266705 w 392435"/>
                <a:gd name="connsiteY50" fmla="*/ 600074 h 798194"/>
                <a:gd name="connsiteX51" fmla="*/ 260990 w 392435"/>
                <a:gd name="connsiteY51" fmla="*/ 581024 h 798194"/>
                <a:gd name="connsiteX52" fmla="*/ 240035 w 392435"/>
                <a:gd name="connsiteY52" fmla="*/ 582929 h 798194"/>
                <a:gd name="connsiteX53" fmla="*/ 188600 w 392435"/>
                <a:gd name="connsiteY53" fmla="*/ 514349 h 798194"/>
                <a:gd name="connsiteX54" fmla="*/ 139070 w 392435"/>
                <a:gd name="connsiteY54" fmla="*/ 474344 h 798194"/>
                <a:gd name="connsiteX55" fmla="*/ 161930 w 392435"/>
                <a:gd name="connsiteY55" fmla="*/ 432434 h 798194"/>
                <a:gd name="connsiteX56" fmla="*/ 160025 w 392435"/>
                <a:gd name="connsiteY56" fmla="*/ 417194 h 798194"/>
                <a:gd name="connsiteX57" fmla="*/ 192410 w 392435"/>
                <a:gd name="connsiteY57" fmla="*/ 360044 h 798194"/>
                <a:gd name="connsiteX58" fmla="*/ 171455 w 392435"/>
                <a:gd name="connsiteY58" fmla="*/ 342899 h 798194"/>
                <a:gd name="connsiteX59" fmla="*/ 173360 w 392435"/>
                <a:gd name="connsiteY59" fmla="*/ 257174 h 798194"/>
                <a:gd name="connsiteX60" fmla="*/ 139070 w 392435"/>
                <a:gd name="connsiteY60" fmla="*/ 188594 h 798194"/>
                <a:gd name="connsiteX61" fmla="*/ 144785 w 392435"/>
                <a:gd name="connsiteY61" fmla="*/ 165734 h 798194"/>
                <a:gd name="connsiteX62" fmla="*/ 135260 w 392435"/>
                <a:gd name="connsiteY62" fmla="*/ 118109 h 798194"/>
                <a:gd name="connsiteX63" fmla="*/ 158120 w 392435"/>
                <a:gd name="connsiteY63" fmla="*/ 72389 h 798194"/>
                <a:gd name="connsiteX64" fmla="*/ 154310 w 392435"/>
                <a:gd name="connsiteY64" fmla="*/ 19049 h 798194"/>
                <a:gd name="connsiteX65" fmla="*/ 131445 w 392435"/>
                <a:gd name="connsiteY65" fmla="*/ 0 h 798194"/>
                <a:gd name="connsiteX0" fmla="*/ 131445 w 392435"/>
                <a:gd name="connsiteY0" fmla="*/ 0 h 798194"/>
                <a:gd name="connsiteX1" fmla="*/ 97155 w 392435"/>
                <a:gd name="connsiteY1" fmla="*/ 49531 h 798194"/>
                <a:gd name="connsiteX2" fmla="*/ 87630 w 392435"/>
                <a:gd name="connsiteY2" fmla="*/ 97155 h 798194"/>
                <a:gd name="connsiteX3" fmla="*/ 83820 w 392435"/>
                <a:gd name="connsiteY3" fmla="*/ 121921 h 798194"/>
                <a:gd name="connsiteX4" fmla="*/ 81915 w 392435"/>
                <a:gd name="connsiteY4" fmla="*/ 169545 h 798194"/>
                <a:gd name="connsiteX5" fmla="*/ 110490 w 392435"/>
                <a:gd name="connsiteY5" fmla="*/ 209550 h 798194"/>
                <a:gd name="connsiteX6" fmla="*/ 106680 w 392435"/>
                <a:gd name="connsiteY6" fmla="*/ 249556 h 798194"/>
                <a:gd name="connsiteX7" fmla="*/ 121920 w 392435"/>
                <a:gd name="connsiteY7" fmla="*/ 268606 h 798194"/>
                <a:gd name="connsiteX8" fmla="*/ 110490 w 392435"/>
                <a:gd name="connsiteY8" fmla="*/ 285750 h 798194"/>
                <a:gd name="connsiteX9" fmla="*/ 121920 w 392435"/>
                <a:gd name="connsiteY9" fmla="*/ 316231 h 798194"/>
                <a:gd name="connsiteX10" fmla="*/ 110490 w 392435"/>
                <a:gd name="connsiteY10" fmla="*/ 352425 h 798194"/>
                <a:gd name="connsiteX11" fmla="*/ 123825 w 392435"/>
                <a:gd name="connsiteY11" fmla="*/ 369570 h 798194"/>
                <a:gd name="connsiteX12" fmla="*/ 104775 w 392435"/>
                <a:gd name="connsiteY12" fmla="*/ 407670 h 798194"/>
                <a:gd name="connsiteX13" fmla="*/ 74295 w 392435"/>
                <a:gd name="connsiteY13" fmla="*/ 451486 h 798194"/>
                <a:gd name="connsiteX14" fmla="*/ 80010 w 392435"/>
                <a:gd name="connsiteY14" fmla="*/ 481966 h 798194"/>
                <a:gd name="connsiteX15" fmla="*/ 62865 w 392435"/>
                <a:gd name="connsiteY15" fmla="*/ 495300 h 798194"/>
                <a:gd name="connsiteX16" fmla="*/ 43815 w 392435"/>
                <a:gd name="connsiteY16" fmla="*/ 510541 h 798194"/>
                <a:gd name="connsiteX17" fmla="*/ 51435 w 392435"/>
                <a:gd name="connsiteY17" fmla="*/ 529590 h 798194"/>
                <a:gd name="connsiteX18" fmla="*/ 34290 w 392435"/>
                <a:gd name="connsiteY18" fmla="*/ 554356 h 798194"/>
                <a:gd name="connsiteX19" fmla="*/ 32385 w 392435"/>
                <a:gd name="connsiteY19" fmla="*/ 569595 h 798194"/>
                <a:gd name="connsiteX20" fmla="*/ 9525 w 392435"/>
                <a:gd name="connsiteY20" fmla="*/ 594361 h 798194"/>
                <a:gd name="connsiteX21" fmla="*/ 15240 w 392435"/>
                <a:gd name="connsiteY21" fmla="*/ 615315 h 798194"/>
                <a:gd name="connsiteX22" fmla="*/ 0 w 392435"/>
                <a:gd name="connsiteY22" fmla="*/ 645796 h 798194"/>
                <a:gd name="connsiteX23" fmla="*/ 1905 w 392435"/>
                <a:gd name="connsiteY23" fmla="*/ 659130 h 798194"/>
                <a:gd name="connsiteX24" fmla="*/ 22860 w 392435"/>
                <a:gd name="connsiteY24" fmla="*/ 640081 h 798194"/>
                <a:gd name="connsiteX25" fmla="*/ 43815 w 392435"/>
                <a:gd name="connsiteY25" fmla="*/ 609600 h 798194"/>
                <a:gd name="connsiteX26" fmla="*/ 76200 w 392435"/>
                <a:gd name="connsiteY26" fmla="*/ 546735 h 798194"/>
                <a:gd name="connsiteX27" fmla="*/ 95250 w 392435"/>
                <a:gd name="connsiteY27" fmla="*/ 537210 h 798194"/>
                <a:gd name="connsiteX28" fmla="*/ 108585 w 392435"/>
                <a:gd name="connsiteY28" fmla="*/ 550545 h 798194"/>
                <a:gd name="connsiteX29" fmla="*/ 135260 w 392435"/>
                <a:gd name="connsiteY29" fmla="*/ 569594 h 798194"/>
                <a:gd name="connsiteX30" fmla="*/ 144785 w 392435"/>
                <a:gd name="connsiteY30" fmla="*/ 611504 h 798194"/>
                <a:gd name="connsiteX31" fmla="*/ 179075 w 392435"/>
                <a:gd name="connsiteY31" fmla="*/ 638174 h 798194"/>
                <a:gd name="connsiteX32" fmla="*/ 177170 w 392435"/>
                <a:gd name="connsiteY32" fmla="*/ 659129 h 798194"/>
                <a:gd name="connsiteX33" fmla="*/ 144785 w 392435"/>
                <a:gd name="connsiteY33" fmla="*/ 685799 h 798194"/>
                <a:gd name="connsiteX34" fmla="*/ 160025 w 392435"/>
                <a:gd name="connsiteY34" fmla="*/ 699134 h 798194"/>
                <a:gd name="connsiteX35" fmla="*/ 196220 w 392435"/>
                <a:gd name="connsiteY35" fmla="*/ 693419 h 798194"/>
                <a:gd name="connsiteX36" fmla="*/ 190505 w 392435"/>
                <a:gd name="connsiteY36" fmla="*/ 718184 h 798194"/>
                <a:gd name="connsiteX37" fmla="*/ 139070 w 392435"/>
                <a:gd name="connsiteY37" fmla="*/ 760094 h 798194"/>
                <a:gd name="connsiteX38" fmla="*/ 158115 w 392435"/>
                <a:gd name="connsiteY38" fmla="*/ 773430 h 798194"/>
                <a:gd name="connsiteX39" fmla="*/ 161930 w 392435"/>
                <a:gd name="connsiteY39" fmla="*/ 798194 h 798194"/>
                <a:gd name="connsiteX40" fmla="*/ 224795 w 392435"/>
                <a:gd name="connsiteY40" fmla="*/ 754379 h 798194"/>
                <a:gd name="connsiteX41" fmla="*/ 245750 w 392435"/>
                <a:gd name="connsiteY41" fmla="*/ 761999 h 798194"/>
                <a:gd name="connsiteX42" fmla="*/ 392435 w 392435"/>
                <a:gd name="connsiteY42" fmla="*/ 737234 h 798194"/>
                <a:gd name="connsiteX43" fmla="*/ 384815 w 392435"/>
                <a:gd name="connsiteY43" fmla="*/ 731519 h 798194"/>
                <a:gd name="connsiteX44" fmla="*/ 367670 w 392435"/>
                <a:gd name="connsiteY44" fmla="*/ 712469 h 798194"/>
                <a:gd name="connsiteX45" fmla="*/ 342905 w 392435"/>
                <a:gd name="connsiteY45" fmla="*/ 691514 h 798194"/>
                <a:gd name="connsiteX46" fmla="*/ 320045 w 392435"/>
                <a:gd name="connsiteY46" fmla="*/ 661034 h 798194"/>
                <a:gd name="connsiteX47" fmla="*/ 297185 w 392435"/>
                <a:gd name="connsiteY47" fmla="*/ 638174 h 798194"/>
                <a:gd name="connsiteX48" fmla="*/ 318140 w 392435"/>
                <a:gd name="connsiteY48" fmla="*/ 611504 h 798194"/>
                <a:gd name="connsiteX49" fmla="*/ 287660 w 392435"/>
                <a:gd name="connsiteY49" fmla="*/ 621029 h 798194"/>
                <a:gd name="connsiteX50" fmla="*/ 266705 w 392435"/>
                <a:gd name="connsiteY50" fmla="*/ 600074 h 798194"/>
                <a:gd name="connsiteX51" fmla="*/ 260990 w 392435"/>
                <a:gd name="connsiteY51" fmla="*/ 581024 h 798194"/>
                <a:gd name="connsiteX52" fmla="*/ 240035 w 392435"/>
                <a:gd name="connsiteY52" fmla="*/ 582929 h 798194"/>
                <a:gd name="connsiteX53" fmla="*/ 188600 w 392435"/>
                <a:gd name="connsiteY53" fmla="*/ 514349 h 798194"/>
                <a:gd name="connsiteX54" fmla="*/ 139070 w 392435"/>
                <a:gd name="connsiteY54" fmla="*/ 474344 h 798194"/>
                <a:gd name="connsiteX55" fmla="*/ 161930 w 392435"/>
                <a:gd name="connsiteY55" fmla="*/ 432434 h 798194"/>
                <a:gd name="connsiteX56" fmla="*/ 160025 w 392435"/>
                <a:gd name="connsiteY56" fmla="*/ 417194 h 798194"/>
                <a:gd name="connsiteX57" fmla="*/ 192410 w 392435"/>
                <a:gd name="connsiteY57" fmla="*/ 360044 h 798194"/>
                <a:gd name="connsiteX58" fmla="*/ 171455 w 392435"/>
                <a:gd name="connsiteY58" fmla="*/ 342899 h 798194"/>
                <a:gd name="connsiteX59" fmla="*/ 173360 w 392435"/>
                <a:gd name="connsiteY59" fmla="*/ 257174 h 798194"/>
                <a:gd name="connsiteX60" fmla="*/ 139070 w 392435"/>
                <a:gd name="connsiteY60" fmla="*/ 188594 h 798194"/>
                <a:gd name="connsiteX61" fmla="*/ 144785 w 392435"/>
                <a:gd name="connsiteY61" fmla="*/ 165734 h 798194"/>
                <a:gd name="connsiteX62" fmla="*/ 135260 w 392435"/>
                <a:gd name="connsiteY62" fmla="*/ 118109 h 798194"/>
                <a:gd name="connsiteX63" fmla="*/ 158120 w 392435"/>
                <a:gd name="connsiteY63" fmla="*/ 72389 h 798194"/>
                <a:gd name="connsiteX64" fmla="*/ 154310 w 392435"/>
                <a:gd name="connsiteY64" fmla="*/ 19049 h 798194"/>
                <a:gd name="connsiteX65" fmla="*/ 131445 w 392435"/>
                <a:gd name="connsiteY65" fmla="*/ 0 h 798194"/>
                <a:gd name="connsiteX0" fmla="*/ 131445 w 384815"/>
                <a:gd name="connsiteY0" fmla="*/ 0 h 798194"/>
                <a:gd name="connsiteX1" fmla="*/ 97155 w 384815"/>
                <a:gd name="connsiteY1" fmla="*/ 49531 h 798194"/>
                <a:gd name="connsiteX2" fmla="*/ 87630 w 384815"/>
                <a:gd name="connsiteY2" fmla="*/ 97155 h 798194"/>
                <a:gd name="connsiteX3" fmla="*/ 83820 w 384815"/>
                <a:gd name="connsiteY3" fmla="*/ 121921 h 798194"/>
                <a:gd name="connsiteX4" fmla="*/ 81915 w 384815"/>
                <a:gd name="connsiteY4" fmla="*/ 169545 h 798194"/>
                <a:gd name="connsiteX5" fmla="*/ 110490 w 384815"/>
                <a:gd name="connsiteY5" fmla="*/ 209550 h 798194"/>
                <a:gd name="connsiteX6" fmla="*/ 106680 w 384815"/>
                <a:gd name="connsiteY6" fmla="*/ 249556 h 798194"/>
                <a:gd name="connsiteX7" fmla="*/ 121920 w 384815"/>
                <a:gd name="connsiteY7" fmla="*/ 268606 h 798194"/>
                <a:gd name="connsiteX8" fmla="*/ 110490 w 384815"/>
                <a:gd name="connsiteY8" fmla="*/ 285750 h 798194"/>
                <a:gd name="connsiteX9" fmla="*/ 121920 w 384815"/>
                <a:gd name="connsiteY9" fmla="*/ 316231 h 798194"/>
                <a:gd name="connsiteX10" fmla="*/ 110490 w 384815"/>
                <a:gd name="connsiteY10" fmla="*/ 352425 h 798194"/>
                <a:gd name="connsiteX11" fmla="*/ 123825 w 384815"/>
                <a:gd name="connsiteY11" fmla="*/ 369570 h 798194"/>
                <a:gd name="connsiteX12" fmla="*/ 104775 w 384815"/>
                <a:gd name="connsiteY12" fmla="*/ 407670 h 798194"/>
                <a:gd name="connsiteX13" fmla="*/ 74295 w 384815"/>
                <a:gd name="connsiteY13" fmla="*/ 451486 h 798194"/>
                <a:gd name="connsiteX14" fmla="*/ 80010 w 384815"/>
                <a:gd name="connsiteY14" fmla="*/ 481966 h 798194"/>
                <a:gd name="connsiteX15" fmla="*/ 62865 w 384815"/>
                <a:gd name="connsiteY15" fmla="*/ 495300 h 798194"/>
                <a:gd name="connsiteX16" fmla="*/ 43815 w 384815"/>
                <a:gd name="connsiteY16" fmla="*/ 510541 h 798194"/>
                <a:gd name="connsiteX17" fmla="*/ 51435 w 384815"/>
                <a:gd name="connsiteY17" fmla="*/ 529590 h 798194"/>
                <a:gd name="connsiteX18" fmla="*/ 34290 w 384815"/>
                <a:gd name="connsiteY18" fmla="*/ 554356 h 798194"/>
                <a:gd name="connsiteX19" fmla="*/ 32385 w 384815"/>
                <a:gd name="connsiteY19" fmla="*/ 569595 h 798194"/>
                <a:gd name="connsiteX20" fmla="*/ 9525 w 384815"/>
                <a:gd name="connsiteY20" fmla="*/ 594361 h 798194"/>
                <a:gd name="connsiteX21" fmla="*/ 15240 w 384815"/>
                <a:gd name="connsiteY21" fmla="*/ 615315 h 798194"/>
                <a:gd name="connsiteX22" fmla="*/ 0 w 384815"/>
                <a:gd name="connsiteY22" fmla="*/ 645796 h 798194"/>
                <a:gd name="connsiteX23" fmla="*/ 1905 w 384815"/>
                <a:gd name="connsiteY23" fmla="*/ 659130 h 798194"/>
                <a:gd name="connsiteX24" fmla="*/ 22860 w 384815"/>
                <a:gd name="connsiteY24" fmla="*/ 640081 h 798194"/>
                <a:gd name="connsiteX25" fmla="*/ 43815 w 384815"/>
                <a:gd name="connsiteY25" fmla="*/ 609600 h 798194"/>
                <a:gd name="connsiteX26" fmla="*/ 76200 w 384815"/>
                <a:gd name="connsiteY26" fmla="*/ 546735 h 798194"/>
                <a:gd name="connsiteX27" fmla="*/ 95250 w 384815"/>
                <a:gd name="connsiteY27" fmla="*/ 537210 h 798194"/>
                <a:gd name="connsiteX28" fmla="*/ 108585 w 384815"/>
                <a:gd name="connsiteY28" fmla="*/ 550545 h 798194"/>
                <a:gd name="connsiteX29" fmla="*/ 135260 w 384815"/>
                <a:gd name="connsiteY29" fmla="*/ 569594 h 798194"/>
                <a:gd name="connsiteX30" fmla="*/ 144785 w 384815"/>
                <a:gd name="connsiteY30" fmla="*/ 611504 h 798194"/>
                <a:gd name="connsiteX31" fmla="*/ 179075 w 384815"/>
                <a:gd name="connsiteY31" fmla="*/ 638174 h 798194"/>
                <a:gd name="connsiteX32" fmla="*/ 177170 w 384815"/>
                <a:gd name="connsiteY32" fmla="*/ 659129 h 798194"/>
                <a:gd name="connsiteX33" fmla="*/ 144785 w 384815"/>
                <a:gd name="connsiteY33" fmla="*/ 685799 h 798194"/>
                <a:gd name="connsiteX34" fmla="*/ 160025 w 384815"/>
                <a:gd name="connsiteY34" fmla="*/ 699134 h 798194"/>
                <a:gd name="connsiteX35" fmla="*/ 196220 w 384815"/>
                <a:gd name="connsiteY35" fmla="*/ 693419 h 798194"/>
                <a:gd name="connsiteX36" fmla="*/ 190505 w 384815"/>
                <a:gd name="connsiteY36" fmla="*/ 718184 h 798194"/>
                <a:gd name="connsiteX37" fmla="*/ 139070 w 384815"/>
                <a:gd name="connsiteY37" fmla="*/ 760094 h 798194"/>
                <a:gd name="connsiteX38" fmla="*/ 158115 w 384815"/>
                <a:gd name="connsiteY38" fmla="*/ 773430 h 798194"/>
                <a:gd name="connsiteX39" fmla="*/ 161930 w 384815"/>
                <a:gd name="connsiteY39" fmla="*/ 798194 h 798194"/>
                <a:gd name="connsiteX40" fmla="*/ 224795 w 384815"/>
                <a:gd name="connsiteY40" fmla="*/ 754379 h 798194"/>
                <a:gd name="connsiteX41" fmla="*/ 245750 w 384815"/>
                <a:gd name="connsiteY41" fmla="*/ 761999 h 798194"/>
                <a:gd name="connsiteX42" fmla="*/ 251465 w 384815"/>
                <a:gd name="connsiteY42" fmla="*/ 784859 h 798194"/>
                <a:gd name="connsiteX43" fmla="*/ 384815 w 384815"/>
                <a:gd name="connsiteY43" fmla="*/ 731519 h 798194"/>
                <a:gd name="connsiteX44" fmla="*/ 367670 w 384815"/>
                <a:gd name="connsiteY44" fmla="*/ 712469 h 798194"/>
                <a:gd name="connsiteX45" fmla="*/ 342905 w 384815"/>
                <a:gd name="connsiteY45" fmla="*/ 691514 h 798194"/>
                <a:gd name="connsiteX46" fmla="*/ 320045 w 384815"/>
                <a:gd name="connsiteY46" fmla="*/ 661034 h 798194"/>
                <a:gd name="connsiteX47" fmla="*/ 297185 w 384815"/>
                <a:gd name="connsiteY47" fmla="*/ 638174 h 798194"/>
                <a:gd name="connsiteX48" fmla="*/ 318140 w 384815"/>
                <a:gd name="connsiteY48" fmla="*/ 611504 h 798194"/>
                <a:gd name="connsiteX49" fmla="*/ 287660 w 384815"/>
                <a:gd name="connsiteY49" fmla="*/ 621029 h 798194"/>
                <a:gd name="connsiteX50" fmla="*/ 266705 w 384815"/>
                <a:gd name="connsiteY50" fmla="*/ 600074 h 798194"/>
                <a:gd name="connsiteX51" fmla="*/ 260990 w 384815"/>
                <a:gd name="connsiteY51" fmla="*/ 581024 h 798194"/>
                <a:gd name="connsiteX52" fmla="*/ 240035 w 384815"/>
                <a:gd name="connsiteY52" fmla="*/ 582929 h 798194"/>
                <a:gd name="connsiteX53" fmla="*/ 188600 w 384815"/>
                <a:gd name="connsiteY53" fmla="*/ 514349 h 798194"/>
                <a:gd name="connsiteX54" fmla="*/ 139070 w 384815"/>
                <a:gd name="connsiteY54" fmla="*/ 474344 h 798194"/>
                <a:gd name="connsiteX55" fmla="*/ 161930 w 384815"/>
                <a:gd name="connsiteY55" fmla="*/ 432434 h 798194"/>
                <a:gd name="connsiteX56" fmla="*/ 160025 w 384815"/>
                <a:gd name="connsiteY56" fmla="*/ 417194 h 798194"/>
                <a:gd name="connsiteX57" fmla="*/ 192410 w 384815"/>
                <a:gd name="connsiteY57" fmla="*/ 360044 h 798194"/>
                <a:gd name="connsiteX58" fmla="*/ 171455 w 384815"/>
                <a:gd name="connsiteY58" fmla="*/ 342899 h 798194"/>
                <a:gd name="connsiteX59" fmla="*/ 173360 w 384815"/>
                <a:gd name="connsiteY59" fmla="*/ 257174 h 798194"/>
                <a:gd name="connsiteX60" fmla="*/ 139070 w 384815"/>
                <a:gd name="connsiteY60" fmla="*/ 188594 h 798194"/>
                <a:gd name="connsiteX61" fmla="*/ 144785 w 384815"/>
                <a:gd name="connsiteY61" fmla="*/ 165734 h 798194"/>
                <a:gd name="connsiteX62" fmla="*/ 135260 w 384815"/>
                <a:gd name="connsiteY62" fmla="*/ 118109 h 798194"/>
                <a:gd name="connsiteX63" fmla="*/ 158120 w 384815"/>
                <a:gd name="connsiteY63" fmla="*/ 72389 h 798194"/>
                <a:gd name="connsiteX64" fmla="*/ 154310 w 384815"/>
                <a:gd name="connsiteY64" fmla="*/ 19049 h 798194"/>
                <a:gd name="connsiteX65" fmla="*/ 131445 w 384815"/>
                <a:gd name="connsiteY65" fmla="*/ 0 h 798194"/>
                <a:gd name="connsiteX0" fmla="*/ 131445 w 367670"/>
                <a:gd name="connsiteY0" fmla="*/ 0 h 798194"/>
                <a:gd name="connsiteX1" fmla="*/ 97155 w 367670"/>
                <a:gd name="connsiteY1" fmla="*/ 49531 h 798194"/>
                <a:gd name="connsiteX2" fmla="*/ 87630 w 367670"/>
                <a:gd name="connsiteY2" fmla="*/ 97155 h 798194"/>
                <a:gd name="connsiteX3" fmla="*/ 83820 w 367670"/>
                <a:gd name="connsiteY3" fmla="*/ 121921 h 798194"/>
                <a:gd name="connsiteX4" fmla="*/ 81915 w 367670"/>
                <a:gd name="connsiteY4" fmla="*/ 169545 h 798194"/>
                <a:gd name="connsiteX5" fmla="*/ 110490 w 367670"/>
                <a:gd name="connsiteY5" fmla="*/ 209550 h 798194"/>
                <a:gd name="connsiteX6" fmla="*/ 106680 w 367670"/>
                <a:gd name="connsiteY6" fmla="*/ 249556 h 798194"/>
                <a:gd name="connsiteX7" fmla="*/ 121920 w 367670"/>
                <a:gd name="connsiteY7" fmla="*/ 268606 h 798194"/>
                <a:gd name="connsiteX8" fmla="*/ 110490 w 367670"/>
                <a:gd name="connsiteY8" fmla="*/ 285750 h 798194"/>
                <a:gd name="connsiteX9" fmla="*/ 121920 w 367670"/>
                <a:gd name="connsiteY9" fmla="*/ 316231 h 798194"/>
                <a:gd name="connsiteX10" fmla="*/ 110490 w 367670"/>
                <a:gd name="connsiteY10" fmla="*/ 352425 h 798194"/>
                <a:gd name="connsiteX11" fmla="*/ 123825 w 367670"/>
                <a:gd name="connsiteY11" fmla="*/ 369570 h 798194"/>
                <a:gd name="connsiteX12" fmla="*/ 104775 w 367670"/>
                <a:gd name="connsiteY12" fmla="*/ 407670 h 798194"/>
                <a:gd name="connsiteX13" fmla="*/ 74295 w 367670"/>
                <a:gd name="connsiteY13" fmla="*/ 451486 h 798194"/>
                <a:gd name="connsiteX14" fmla="*/ 80010 w 367670"/>
                <a:gd name="connsiteY14" fmla="*/ 481966 h 798194"/>
                <a:gd name="connsiteX15" fmla="*/ 62865 w 367670"/>
                <a:gd name="connsiteY15" fmla="*/ 495300 h 798194"/>
                <a:gd name="connsiteX16" fmla="*/ 43815 w 367670"/>
                <a:gd name="connsiteY16" fmla="*/ 510541 h 798194"/>
                <a:gd name="connsiteX17" fmla="*/ 51435 w 367670"/>
                <a:gd name="connsiteY17" fmla="*/ 529590 h 798194"/>
                <a:gd name="connsiteX18" fmla="*/ 34290 w 367670"/>
                <a:gd name="connsiteY18" fmla="*/ 554356 h 798194"/>
                <a:gd name="connsiteX19" fmla="*/ 32385 w 367670"/>
                <a:gd name="connsiteY19" fmla="*/ 569595 h 798194"/>
                <a:gd name="connsiteX20" fmla="*/ 9525 w 367670"/>
                <a:gd name="connsiteY20" fmla="*/ 594361 h 798194"/>
                <a:gd name="connsiteX21" fmla="*/ 15240 w 367670"/>
                <a:gd name="connsiteY21" fmla="*/ 615315 h 798194"/>
                <a:gd name="connsiteX22" fmla="*/ 0 w 367670"/>
                <a:gd name="connsiteY22" fmla="*/ 645796 h 798194"/>
                <a:gd name="connsiteX23" fmla="*/ 1905 w 367670"/>
                <a:gd name="connsiteY23" fmla="*/ 659130 h 798194"/>
                <a:gd name="connsiteX24" fmla="*/ 22860 w 367670"/>
                <a:gd name="connsiteY24" fmla="*/ 640081 h 798194"/>
                <a:gd name="connsiteX25" fmla="*/ 43815 w 367670"/>
                <a:gd name="connsiteY25" fmla="*/ 609600 h 798194"/>
                <a:gd name="connsiteX26" fmla="*/ 76200 w 367670"/>
                <a:gd name="connsiteY26" fmla="*/ 546735 h 798194"/>
                <a:gd name="connsiteX27" fmla="*/ 95250 w 367670"/>
                <a:gd name="connsiteY27" fmla="*/ 537210 h 798194"/>
                <a:gd name="connsiteX28" fmla="*/ 108585 w 367670"/>
                <a:gd name="connsiteY28" fmla="*/ 550545 h 798194"/>
                <a:gd name="connsiteX29" fmla="*/ 135260 w 367670"/>
                <a:gd name="connsiteY29" fmla="*/ 569594 h 798194"/>
                <a:gd name="connsiteX30" fmla="*/ 144785 w 367670"/>
                <a:gd name="connsiteY30" fmla="*/ 611504 h 798194"/>
                <a:gd name="connsiteX31" fmla="*/ 179075 w 367670"/>
                <a:gd name="connsiteY31" fmla="*/ 638174 h 798194"/>
                <a:gd name="connsiteX32" fmla="*/ 177170 w 367670"/>
                <a:gd name="connsiteY32" fmla="*/ 659129 h 798194"/>
                <a:gd name="connsiteX33" fmla="*/ 144785 w 367670"/>
                <a:gd name="connsiteY33" fmla="*/ 685799 h 798194"/>
                <a:gd name="connsiteX34" fmla="*/ 160025 w 367670"/>
                <a:gd name="connsiteY34" fmla="*/ 699134 h 798194"/>
                <a:gd name="connsiteX35" fmla="*/ 196220 w 367670"/>
                <a:gd name="connsiteY35" fmla="*/ 693419 h 798194"/>
                <a:gd name="connsiteX36" fmla="*/ 190505 w 367670"/>
                <a:gd name="connsiteY36" fmla="*/ 718184 h 798194"/>
                <a:gd name="connsiteX37" fmla="*/ 139070 w 367670"/>
                <a:gd name="connsiteY37" fmla="*/ 760094 h 798194"/>
                <a:gd name="connsiteX38" fmla="*/ 158115 w 367670"/>
                <a:gd name="connsiteY38" fmla="*/ 773430 h 798194"/>
                <a:gd name="connsiteX39" fmla="*/ 161930 w 367670"/>
                <a:gd name="connsiteY39" fmla="*/ 798194 h 798194"/>
                <a:gd name="connsiteX40" fmla="*/ 224795 w 367670"/>
                <a:gd name="connsiteY40" fmla="*/ 754379 h 798194"/>
                <a:gd name="connsiteX41" fmla="*/ 245750 w 367670"/>
                <a:gd name="connsiteY41" fmla="*/ 761999 h 798194"/>
                <a:gd name="connsiteX42" fmla="*/ 251465 w 367670"/>
                <a:gd name="connsiteY42" fmla="*/ 784859 h 798194"/>
                <a:gd name="connsiteX43" fmla="*/ 358145 w 367670"/>
                <a:gd name="connsiteY43" fmla="*/ 744854 h 798194"/>
                <a:gd name="connsiteX44" fmla="*/ 367670 w 367670"/>
                <a:gd name="connsiteY44" fmla="*/ 712469 h 798194"/>
                <a:gd name="connsiteX45" fmla="*/ 342905 w 367670"/>
                <a:gd name="connsiteY45" fmla="*/ 691514 h 798194"/>
                <a:gd name="connsiteX46" fmla="*/ 320045 w 367670"/>
                <a:gd name="connsiteY46" fmla="*/ 661034 h 798194"/>
                <a:gd name="connsiteX47" fmla="*/ 297185 w 367670"/>
                <a:gd name="connsiteY47" fmla="*/ 638174 h 798194"/>
                <a:gd name="connsiteX48" fmla="*/ 318140 w 367670"/>
                <a:gd name="connsiteY48" fmla="*/ 611504 h 798194"/>
                <a:gd name="connsiteX49" fmla="*/ 287660 w 367670"/>
                <a:gd name="connsiteY49" fmla="*/ 621029 h 798194"/>
                <a:gd name="connsiteX50" fmla="*/ 266705 w 367670"/>
                <a:gd name="connsiteY50" fmla="*/ 600074 h 798194"/>
                <a:gd name="connsiteX51" fmla="*/ 260990 w 367670"/>
                <a:gd name="connsiteY51" fmla="*/ 581024 h 798194"/>
                <a:gd name="connsiteX52" fmla="*/ 240035 w 367670"/>
                <a:gd name="connsiteY52" fmla="*/ 582929 h 798194"/>
                <a:gd name="connsiteX53" fmla="*/ 188600 w 367670"/>
                <a:gd name="connsiteY53" fmla="*/ 514349 h 798194"/>
                <a:gd name="connsiteX54" fmla="*/ 139070 w 367670"/>
                <a:gd name="connsiteY54" fmla="*/ 474344 h 798194"/>
                <a:gd name="connsiteX55" fmla="*/ 161930 w 367670"/>
                <a:gd name="connsiteY55" fmla="*/ 432434 h 798194"/>
                <a:gd name="connsiteX56" fmla="*/ 160025 w 367670"/>
                <a:gd name="connsiteY56" fmla="*/ 417194 h 798194"/>
                <a:gd name="connsiteX57" fmla="*/ 192410 w 367670"/>
                <a:gd name="connsiteY57" fmla="*/ 360044 h 798194"/>
                <a:gd name="connsiteX58" fmla="*/ 171455 w 367670"/>
                <a:gd name="connsiteY58" fmla="*/ 342899 h 798194"/>
                <a:gd name="connsiteX59" fmla="*/ 173360 w 367670"/>
                <a:gd name="connsiteY59" fmla="*/ 257174 h 798194"/>
                <a:gd name="connsiteX60" fmla="*/ 139070 w 367670"/>
                <a:gd name="connsiteY60" fmla="*/ 188594 h 798194"/>
                <a:gd name="connsiteX61" fmla="*/ 144785 w 367670"/>
                <a:gd name="connsiteY61" fmla="*/ 165734 h 798194"/>
                <a:gd name="connsiteX62" fmla="*/ 135260 w 367670"/>
                <a:gd name="connsiteY62" fmla="*/ 118109 h 798194"/>
                <a:gd name="connsiteX63" fmla="*/ 158120 w 367670"/>
                <a:gd name="connsiteY63" fmla="*/ 72389 h 798194"/>
                <a:gd name="connsiteX64" fmla="*/ 154310 w 367670"/>
                <a:gd name="connsiteY64" fmla="*/ 19049 h 798194"/>
                <a:gd name="connsiteX65" fmla="*/ 131445 w 367670"/>
                <a:gd name="connsiteY65" fmla="*/ 0 h 798194"/>
                <a:gd name="connsiteX0" fmla="*/ 131445 w 419105"/>
                <a:gd name="connsiteY0" fmla="*/ 0 h 798194"/>
                <a:gd name="connsiteX1" fmla="*/ 97155 w 419105"/>
                <a:gd name="connsiteY1" fmla="*/ 49531 h 798194"/>
                <a:gd name="connsiteX2" fmla="*/ 87630 w 419105"/>
                <a:gd name="connsiteY2" fmla="*/ 97155 h 798194"/>
                <a:gd name="connsiteX3" fmla="*/ 83820 w 419105"/>
                <a:gd name="connsiteY3" fmla="*/ 121921 h 798194"/>
                <a:gd name="connsiteX4" fmla="*/ 81915 w 419105"/>
                <a:gd name="connsiteY4" fmla="*/ 169545 h 798194"/>
                <a:gd name="connsiteX5" fmla="*/ 110490 w 419105"/>
                <a:gd name="connsiteY5" fmla="*/ 209550 h 798194"/>
                <a:gd name="connsiteX6" fmla="*/ 106680 w 419105"/>
                <a:gd name="connsiteY6" fmla="*/ 249556 h 798194"/>
                <a:gd name="connsiteX7" fmla="*/ 121920 w 419105"/>
                <a:gd name="connsiteY7" fmla="*/ 268606 h 798194"/>
                <a:gd name="connsiteX8" fmla="*/ 110490 w 419105"/>
                <a:gd name="connsiteY8" fmla="*/ 285750 h 798194"/>
                <a:gd name="connsiteX9" fmla="*/ 121920 w 419105"/>
                <a:gd name="connsiteY9" fmla="*/ 316231 h 798194"/>
                <a:gd name="connsiteX10" fmla="*/ 110490 w 419105"/>
                <a:gd name="connsiteY10" fmla="*/ 352425 h 798194"/>
                <a:gd name="connsiteX11" fmla="*/ 123825 w 419105"/>
                <a:gd name="connsiteY11" fmla="*/ 369570 h 798194"/>
                <a:gd name="connsiteX12" fmla="*/ 104775 w 419105"/>
                <a:gd name="connsiteY12" fmla="*/ 407670 h 798194"/>
                <a:gd name="connsiteX13" fmla="*/ 74295 w 419105"/>
                <a:gd name="connsiteY13" fmla="*/ 451486 h 798194"/>
                <a:gd name="connsiteX14" fmla="*/ 80010 w 419105"/>
                <a:gd name="connsiteY14" fmla="*/ 481966 h 798194"/>
                <a:gd name="connsiteX15" fmla="*/ 62865 w 419105"/>
                <a:gd name="connsiteY15" fmla="*/ 495300 h 798194"/>
                <a:gd name="connsiteX16" fmla="*/ 43815 w 419105"/>
                <a:gd name="connsiteY16" fmla="*/ 510541 h 798194"/>
                <a:gd name="connsiteX17" fmla="*/ 51435 w 419105"/>
                <a:gd name="connsiteY17" fmla="*/ 529590 h 798194"/>
                <a:gd name="connsiteX18" fmla="*/ 34290 w 419105"/>
                <a:gd name="connsiteY18" fmla="*/ 554356 h 798194"/>
                <a:gd name="connsiteX19" fmla="*/ 32385 w 419105"/>
                <a:gd name="connsiteY19" fmla="*/ 569595 h 798194"/>
                <a:gd name="connsiteX20" fmla="*/ 9525 w 419105"/>
                <a:gd name="connsiteY20" fmla="*/ 594361 h 798194"/>
                <a:gd name="connsiteX21" fmla="*/ 15240 w 419105"/>
                <a:gd name="connsiteY21" fmla="*/ 615315 h 798194"/>
                <a:gd name="connsiteX22" fmla="*/ 0 w 419105"/>
                <a:gd name="connsiteY22" fmla="*/ 645796 h 798194"/>
                <a:gd name="connsiteX23" fmla="*/ 1905 w 419105"/>
                <a:gd name="connsiteY23" fmla="*/ 659130 h 798194"/>
                <a:gd name="connsiteX24" fmla="*/ 22860 w 419105"/>
                <a:gd name="connsiteY24" fmla="*/ 640081 h 798194"/>
                <a:gd name="connsiteX25" fmla="*/ 43815 w 419105"/>
                <a:gd name="connsiteY25" fmla="*/ 609600 h 798194"/>
                <a:gd name="connsiteX26" fmla="*/ 76200 w 419105"/>
                <a:gd name="connsiteY26" fmla="*/ 546735 h 798194"/>
                <a:gd name="connsiteX27" fmla="*/ 95250 w 419105"/>
                <a:gd name="connsiteY27" fmla="*/ 537210 h 798194"/>
                <a:gd name="connsiteX28" fmla="*/ 108585 w 419105"/>
                <a:gd name="connsiteY28" fmla="*/ 550545 h 798194"/>
                <a:gd name="connsiteX29" fmla="*/ 135260 w 419105"/>
                <a:gd name="connsiteY29" fmla="*/ 569594 h 798194"/>
                <a:gd name="connsiteX30" fmla="*/ 144785 w 419105"/>
                <a:gd name="connsiteY30" fmla="*/ 611504 h 798194"/>
                <a:gd name="connsiteX31" fmla="*/ 179075 w 419105"/>
                <a:gd name="connsiteY31" fmla="*/ 638174 h 798194"/>
                <a:gd name="connsiteX32" fmla="*/ 177170 w 419105"/>
                <a:gd name="connsiteY32" fmla="*/ 659129 h 798194"/>
                <a:gd name="connsiteX33" fmla="*/ 144785 w 419105"/>
                <a:gd name="connsiteY33" fmla="*/ 685799 h 798194"/>
                <a:gd name="connsiteX34" fmla="*/ 160025 w 419105"/>
                <a:gd name="connsiteY34" fmla="*/ 699134 h 798194"/>
                <a:gd name="connsiteX35" fmla="*/ 196220 w 419105"/>
                <a:gd name="connsiteY35" fmla="*/ 693419 h 798194"/>
                <a:gd name="connsiteX36" fmla="*/ 190505 w 419105"/>
                <a:gd name="connsiteY36" fmla="*/ 718184 h 798194"/>
                <a:gd name="connsiteX37" fmla="*/ 139070 w 419105"/>
                <a:gd name="connsiteY37" fmla="*/ 760094 h 798194"/>
                <a:gd name="connsiteX38" fmla="*/ 158115 w 419105"/>
                <a:gd name="connsiteY38" fmla="*/ 773430 h 798194"/>
                <a:gd name="connsiteX39" fmla="*/ 161930 w 419105"/>
                <a:gd name="connsiteY39" fmla="*/ 798194 h 798194"/>
                <a:gd name="connsiteX40" fmla="*/ 224795 w 419105"/>
                <a:gd name="connsiteY40" fmla="*/ 754379 h 798194"/>
                <a:gd name="connsiteX41" fmla="*/ 245750 w 419105"/>
                <a:gd name="connsiteY41" fmla="*/ 761999 h 798194"/>
                <a:gd name="connsiteX42" fmla="*/ 251465 w 419105"/>
                <a:gd name="connsiteY42" fmla="*/ 784859 h 798194"/>
                <a:gd name="connsiteX43" fmla="*/ 358145 w 419105"/>
                <a:gd name="connsiteY43" fmla="*/ 744854 h 798194"/>
                <a:gd name="connsiteX44" fmla="*/ 419105 w 419105"/>
                <a:gd name="connsiteY44" fmla="*/ 704849 h 798194"/>
                <a:gd name="connsiteX45" fmla="*/ 342905 w 419105"/>
                <a:gd name="connsiteY45" fmla="*/ 691514 h 798194"/>
                <a:gd name="connsiteX46" fmla="*/ 320045 w 419105"/>
                <a:gd name="connsiteY46" fmla="*/ 661034 h 798194"/>
                <a:gd name="connsiteX47" fmla="*/ 297185 w 419105"/>
                <a:gd name="connsiteY47" fmla="*/ 638174 h 798194"/>
                <a:gd name="connsiteX48" fmla="*/ 318140 w 419105"/>
                <a:gd name="connsiteY48" fmla="*/ 611504 h 798194"/>
                <a:gd name="connsiteX49" fmla="*/ 287660 w 419105"/>
                <a:gd name="connsiteY49" fmla="*/ 621029 h 798194"/>
                <a:gd name="connsiteX50" fmla="*/ 266705 w 419105"/>
                <a:gd name="connsiteY50" fmla="*/ 600074 h 798194"/>
                <a:gd name="connsiteX51" fmla="*/ 260990 w 419105"/>
                <a:gd name="connsiteY51" fmla="*/ 581024 h 798194"/>
                <a:gd name="connsiteX52" fmla="*/ 240035 w 419105"/>
                <a:gd name="connsiteY52" fmla="*/ 582929 h 798194"/>
                <a:gd name="connsiteX53" fmla="*/ 188600 w 419105"/>
                <a:gd name="connsiteY53" fmla="*/ 514349 h 798194"/>
                <a:gd name="connsiteX54" fmla="*/ 139070 w 419105"/>
                <a:gd name="connsiteY54" fmla="*/ 474344 h 798194"/>
                <a:gd name="connsiteX55" fmla="*/ 161930 w 419105"/>
                <a:gd name="connsiteY55" fmla="*/ 432434 h 798194"/>
                <a:gd name="connsiteX56" fmla="*/ 160025 w 419105"/>
                <a:gd name="connsiteY56" fmla="*/ 417194 h 798194"/>
                <a:gd name="connsiteX57" fmla="*/ 192410 w 419105"/>
                <a:gd name="connsiteY57" fmla="*/ 360044 h 798194"/>
                <a:gd name="connsiteX58" fmla="*/ 171455 w 419105"/>
                <a:gd name="connsiteY58" fmla="*/ 342899 h 798194"/>
                <a:gd name="connsiteX59" fmla="*/ 173360 w 419105"/>
                <a:gd name="connsiteY59" fmla="*/ 257174 h 798194"/>
                <a:gd name="connsiteX60" fmla="*/ 139070 w 419105"/>
                <a:gd name="connsiteY60" fmla="*/ 188594 h 798194"/>
                <a:gd name="connsiteX61" fmla="*/ 144785 w 419105"/>
                <a:gd name="connsiteY61" fmla="*/ 165734 h 798194"/>
                <a:gd name="connsiteX62" fmla="*/ 135260 w 419105"/>
                <a:gd name="connsiteY62" fmla="*/ 118109 h 798194"/>
                <a:gd name="connsiteX63" fmla="*/ 158120 w 419105"/>
                <a:gd name="connsiteY63" fmla="*/ 72389 h 798194"/>
                <a:gd name="connsiteX64" fmla="*/ 154310 w 419105"/>
                <a:gd name="connsiteY64" fmla="*/ 19049 h 798194"/>
                <a:gd name="connsiteX65" fmla="*/ 131445 w 419105"/>
                <a:gd name="connsiteY65" fmla="*/ 0 h 798194"/>
                <a:gd name="connsiteX0" fmla="*/ 131445 w 426725"/>
                <a:gd name="connsiteY0" fmla="*/ 0 h 798194"/>
                <a:gd name="connsiteX1" fmla="*/ 97155 w 426725"/>
                <a:gd name="connsiteY1" fmla="*/ 49531 h 798194"/>
                <a:gd name="connsiteX2" fmla="*/ 87630 w 426725"/>
                <a:gd name="connsiteY2" fmla="*/ 97155 h 798194"/>
                <a:gd name="connsiteX3" fmla="*/ 83820 w 426725"/>
                <a:gd name="connsiteY3" fmla="*/ 121921 h 798194"/>
                <a:gd name="connsiteX4" fmla="*/ 81915 w 426725"/>
                <a:gd name="connsiteY4" fmla="*/ 169545 h 798194"/>
                <a:gd name="connsiteX5" fmla="*/ 110490 w 426725"/>
                <a:gd name="connsiteY5" fmla="*/ 209550 h 798194"/>
                <a:gd name="connsiteX6" fmla="*/ 106680 w 426725"/>
                <a:gd name="connsiteY6" fmla="*/ 249556 h 798194"/>
                <a:gd name="connsiteX7" fmla="*/ 121920 w 426725"/>
                <a:gd name="connsiteY7" fmla="*/ 268606 h 798194"/>
                <a:gd name="connsiteX8" fmla="*/ 110490 w 426725"/>
                <a:gd name="connsiteY8" fmla="*/ 285750 h 798194"/>
                <a:gd name="connsiteX9" fmla="*/ 121920 w 426725"/>
                <a:gd name="connsiteY9" fmla="*/ 316231 h 798194"/>
                <a:gd name="connsiteX10" fmla="*/ 110490 w 426725"/>
                <a:gd name="connsiteY10" fmla="*/ 352425 h 798194"/>
                <a:gd name="connsiteX11" fmla="*/ 123825 w 426725"/>
                <a:gd name="connsiteY11" fmla="*/ 369570 h 798194"/>
                <a:gd name="connsiteX12" fmla="*/ 104775 w 426725"/>
                <a:gd name="connsiteY12" fmla="*/ 407670 h 798194"/>
                <a:gd name="connsiteX13" fmla="*/ 74295 w 426725"/>
                <a:gd name="connsiteY13" fmla="*/ 451486 h 798194"/>
                <a:gd name="connsiteX14" fmla="*/ 80010 w 426725"/>
                <a:gd name="connsiteY14" fmla="*/ 481966 h 798194"/>
                <a:gd name="connsiteX15" fmla="*/ 62865 w 426725"/>
                <a:gd name="connsiteY15" fmla="*/ 495300 h 798194"/>
                <a:gd name="connsiteX16" fmla="*/ 43815 w 426725"/>
                <a:gd name="connsiteY16" fmla="*/ 510541 h 798194"/>
                <a:gd name="connsiteX17" fmla="*/ 51435 w 426725"/>
                <a:gd name="connsiteY17" fmla="*/ 529590 h 798194"/>
                <a:gd name="connsiteX18" fmla="*/ 34290 w 426725"/>
                <a:gd name="connsiteY18" fmla="*/ 554356 h 798194"/>
                <a:gd name="connsiteX19" fmla="*/ 32385 w 426725"/>
                <a:gd name="connsiteY19" fmla="*/ 569595 h 798194"/>
                <a:gd name="connsiteX20" fmla="*/ 9525 w 426725"/>
                <a:gd name="connsiteY20" fmla="*/ 594361 h 798194"/>
                <a:gd name="connsiteX21" fmla="*/ 15240 w 426725"/>
                <a:gd name="connsiteY21" fmla="*/ 615315 h 798194"/>
                <a:gd name="connsiteX22" fmla="*/ 0 w 426725"/>
                <a:gd name="connsiteY22" fmla="*/ 645796 h 798194"/>
                <a:gd name="connsiteX23" fmla="*/ 1905 w 426725"/>
                <a:gd name="connsiteY23" fmla="*/ 659130 h 798194"/>
                <a:gd name="connsiteX24" fmla="*/ 22860 w 426725"/>
                <a:gd name="connsiteY24" fmla="*/ 640081 h 798194"/>
                <a:gd name="connsiteX25" fmla="*/ 43815 w 426725"/>
                <a:gd name="connsiteY25" fmla="*/ 609600 h 798194"/>
                <a:gd name="connsiteX26" fmla="*/ 76200 w 426725"/>
                <a:gd name="connsiteY26" fmla="*/ 546735 h 798194"/>
                <a:gd name="connsiteX27" fmla="*/ 95250 w 426725"/>
                <a:gd name="connsiteY27" fmla="*/ 537210 h 798194"/>
                <a:gd name="connsiteX28" fmla="*/ 108585 w 426725"/>
                <a:gd name="connsiteY28" fmla="*/ 550545 h 798194"/>
                <a:gd name="connsiteX29" fmla="*/ 135260 w 426725"/>
                <a:gd name="connsiteY29" fmla="*/ 569594 h 798194"/>
                <a:gd name="connsiteX30" fmla="*/ 144785 w 426725"/>
                <a:gd name="connsiteY30" fmla="*/ 611504 h 798194"/>
                <a:gd name="connsiteX31" fmla="*/ 179075 w 426725"/>
                <a:gd name="connsiteY31" fmla="*/ 638174 h 798194"/>
                <a:gd name="connsiteX32" fmla="*/ 177170 w 426725"/>
                <a:gd name="connsiteY32" fmla="*/ 659129 h 798194"/>
                <a:gd name="connsiteX33" fmla="*/ 144785 w 426725"/>
                <a:gd name="connsiteY33" fmla="*/ 685799 h 798194"/>
                <a:gd name="connsiteX34" fmla="*/ 160025 w 426725"/>
                <a:gd name="connsiteY34" fmla="*/ 699134 h 798194"/>
                <a:gd name="connsiteX35" fmla="*/ 196220 w 426725"/>
                <a:gd name="connsiteY35" fmla="*/ 693419 h 798194"/>
                <a:gd name="connsiteX36" fmla="*/ 190505 w 426725"/>
                <a:gd name="connsiteY36" fmla="*/ 718184 h 798194"/>
                <a:gd name="connsiteX37" fmla="*/ 139070 w 426725"/>
                <a:gd name="connsiteY37" fmla="*/ 760094 h 798194"/>
                <a:gd name="connsiteX38" fmla="*/ 158115 w 426725"/>
                <a:gd name="connsiteY38" fmla="*/ 773430 h 798194"/>
                <a:gd name="connsiteX39" fmla="*/ 161930 w 426725"/>
                <a:gd name="connsiteY39" fmla="*/ 798194 h 798194"/>
                <a:gd name="connsiteX40" fmla="*/ 224795 w 426725"/>
                <a:gd name="connsiteY40" fmla="*/ 754379 h 798194"/>
                <a:gd name="connsiteX41" fmla="*/ 245750 w 426725"/>
                <a:gd name="connsiteY41" fmla="*/ 761999 h 798194"/>
                <a:gd name="connsiteX42" fmla="*/ 251465 w 426725"/>
                <a:gd name="connsiteY42" fmla="*/ 784859 h 798194"/>
                <a:gd name="connsiteX43" fmla="*/ 358145 w 426725"/>
                <a:gd name="connsiteY43" fmla="*/ 744854 h 798194"/>
                <a:gd name="connsiteX44" fmla="*/ 419105 w 426725"/>
                <a:gd name="connsiteY44" fmla="*/ 704849 h 798194"/>
                <a:gd name="connsiteX45" fmla="*/ 426725 w 426725"/>
                <a:gd name="connsiteY45" fmla="*/ 714374 h 798194"/>
                <a:gd name="connsiteX46" fmla="*/ 320045 w 426725"/>
                <a:gd name="connsiteY46" fmla="*/ 661034 h 798194"/>
                <a:gd name="connsiteX47" fmla="*/ 297185 w 426725"/>
                <a:gd name="connsiteY47" fmla="*/ 638174 h 798194"/>
                <a:gd name="connsiteX48" fmla="*/ 318140 w 426725"/>
                <a:gd name="connsiteY48" fmla="*/ 611504 h 798194"/>
                <a:gd name="connsiteX49" fmla="*/ 287660 w 426725"/>
                <a:gd name="connsiteY49" fmla="*/ 621029 h 798194"/>
                <a:gd name="connsiteX50" fmla="*/ 266705 w 426725"/>
                <a:gd name="connsiteY50" fmla="*/ 600074 h 798194"/>
                <a:gd name="connsiteX51" fmla="*/ 260990 w 426725"/>
                <a:gd name="connsiteY51" fmla="*/ 581024 h 798194"/>
                <a:gd name="connsiteX52" fmla="*/ 240035 w 426725"/>
                <a:gd name="connsiteY52" fmla="*/ 582929 h 798194"/>
                <a:gd name="connsiteX53" fmla="*/ 188600 w 426725"/>
                <a:gd name="connsiteY53" fmla="*/ 514349 h 798194"/>
                <a:gd name="connsiteX54" fmla="*/ 139070 w 426725"/>
                <a:gd name="connsiteY54" fmla="*/ 474344 h 798194"/>
                <a:gd name="connsiteX55" fmla="*/ 161930 w 426725"/>
                <a:gd name="connsiteY55" fmla="*/ 432434 h 798194"/>
                <a:gd name="connsiteX56" fmla="*/ 160025 w 426725"/>
                <a:gd name="connsiteY56" fmla="*/ 417194 h 798194"/>
                <a:gd name="connsiteX57" fmla="*/ 192410 w 426725"/>
                <a:gd name="connsiteY57" fmla="*/ 360044 h 798194"/>
                <a:gd name="connsiteX58" fmla="*/ 171455 w 426725"/>
                <a:gd name="connsiteY58" fmla="*/ 342899 h 798194"/>
                <a:gd name="connsiteX59" fmla="*/ 173360 w 426725"/>
                <a:gd name="connsiteY59" fmla="*/ 257174 h 798194"/>
                <a:gd name="connsiteX60" fmla="*/ 139070 w 426725"/>
                <a:gd name="connsiteY60" fmla="*/ 188594 h 798194"/>
                <a:gd name="connsiteX61" fmla="*/ 144785 w 426725"/>
                <a:gd name="connsiteY61" fmla="*/ 165734 h 798194"/>
                <a:gd name="connsiteX62" fmla="*/ 135260 w 426725"/>
                <a:gd name="connsiteY62" fmla="*/ 118109 h 798194"/>
                <a:gd name="connsiteX63" fmla="*/ 158120 w 426725"/>
                <a:gd name="connsiteY63" fmla="*/ 72389 h 798194"/>
                <a:gd name="connsiteX64" fmla="*/ 154310 w 426725"/>
                <a:gd name="connsiteY64" fmla="*/ 19049 h 798194"/>
                <a:gd name="connsiteX65" fmla="*/ 131445 w 426725"/>
                <a:gd name="connsiteY65" fmla="*/ 0 h 798194"/>
                <a:gd name="connsiteX0" fmla="*/ 131445 w 426725"/>
                <a:gd name="connsiteY0" fmla="*/ 0 h 798194"/>
                <a:gd name="connsiteX1" fmla="*/ 97155 w 426725"/>
                <a:gd name="connsiteY1" fmla="*/ 49531 h 798194"/>
                <a:gd name="connsiteX2" fmla="*/ 87630 w 426725"/>
                <a:gd name="connsiteY2" fmla="*/ 97155 h 798194"/>
                <a:gd name="connsiteX3" fmla="*/ 83820 w 426725"/>
                <a:gd name="connsiteY3" fmla="*/ 121921 h 798194"/>
                <a:gd name="connsiteX4" fmla="*/ 81915 w 426725"/>
                <a:gd name="connsiteY4" fmla="*/ 169545 h 798194"/>
                <a:gd name="connsiteX5" fmla="*/ 110490 w 426725"/>
                <a:gd name="connsiteY5" fmla="*/ 209550 h 798194"/>
                <a:gd name="connsiteX6" fmla="*/ 106680 w 426725"/>
                <a:gd name="connsiteY6" fmla="*/ 249556 h 798194"/>
                <a:gd name="connsiteX7" fmla="*/ 121920 w 426725"/>
                <a:gd name="connsiteY7" fmla="*/ 268606 h 798194"/>
                <a:gd name="connsiteX8" fmla="*/ 110490 w 426725"/>
                <a:gd name="connsiteY8" fmla="*/ 285750 h 798194"/>
                <a:gd name="connsiteX9" fmla="*/ 121920 w 426725"/>
                <a:gd name="connsiteY9" fmla="*/ 316231 h 798194"/>
                <a:gd name="connsiteX10" fmla="*/ 110490 w 426725"/>
                <a:gd name="connsiteY10" fmla="*/ 352425 h 798194"/>
                <a:gd name="connsiteX11" fmla="*/ 123825 w 426725"/>
                <a:gd name="connsiteY11" fmla="*/ 369570 h 798194"/>
                <a:gd name="connsiteX12" fmla="*/ 104775 w 426725"/>
                <a:gd name="connsiteY12" fmla="*/ 407670 h 798194"/>
                <a:gd name="connsiteX13" fmla="*/ 74295 w 426725"/>
                <a:gd name="connsiteY13" fmla="*/ 451486 h 798194"/>
                <a:gd name="connsiteX14" fmla="*/ 80010 w 426725"/>
                <a:gd name="connsiteY14" fmla="*/ 481966 h 798194"/>
                <a:gd name="connsiteX15" fmla="*/ 62865 w 426725"/>
                <a:gd name="connsiteY15" fmla="*/ 495300 h 798194"/>
                <a:gd name="connsiteX16" fmla="*/ 43815 w 426725"/>
                <a:gd name="connsiteY16" fmla="*/ 510541 h 798194"/>
                <a:gd name="connsiteX17" fmla="*/ 51435 w 426725"/>
                <a:gd name="connsiteY17" fmla="*/ 529590 h 798194"/>
                <a:gd name="connsiteX18" fmla="*/ 34290 w 426725"/>
                <a:gd name="connsiteY18" fmla="*/ 554356 h 798194"/>
                <a:gd name="connsiteX19" fmla="*/ 32385 w 426725"/>
                <a:gd name="connsiteY19" fmla="*/ 569595 h 798194"/>
                <a:gd name="connsiteX20" fmla="*/ 9525 w 426725"/>
                <a:gd name="connsiteY20" fmla="*/ 594361 h 798194"/>
                <a:gd name="connsiteX21" fmla="*/ 15240 w 426725"/>
                <a:gd name="connsiteY21" fmla="*/ 615315 h 798194"/>
                <a:gd name="connsiteX22" fmla="*/ 0 w 426725"/>
                <a:gd name="connsiteY22" fmla="*/ 645796 h 798194"/>
                <a:gd name="connsiteX23" fmla="*/ 1905 w 426725"/>
                <a:gd name="connsiteY23" fmla="*/ 659130 h 798194"/>
                <a:gd name="connsiteX24" fmla="*/ 22860 w 426725"/>
                <a:gd name="connsiteY24" fmla="*/ 640081 h 798194"/>
                <a:gd name="connsiteX25" fmla="*/ 43815 w 426725"/>
                <a:gd name="connsiteY25" fmla="*/ 609600 h 798194"/>
                <a:gd name="connsiteX26" fmla="*/ 76200 w 426725"/>
                <a:gd name="connsiteY26" fmla="*/ 546735 h 798194"/>
                <a:gd name="connsiteX27" fmla="*/ 95250 w 426725"/>
                <a:gd name="connsiteY27" fmla="*/ 537210 h 798194"/>
                <a:gd name="connsiteX28" fmla="*/ 108585 w 426725"/>
                <a:gd name="connsiteY28" fmla="*/ 550545 h 798194"/>
                <a:gd name="connsiteX29" fmla="*/ 135260 w 426725"/>
                <a:gd name="connsiteY29" fmla="*/ 569594 h 798194"/>
                <a:gd name="connsiteX30" fmla="*/ 144785 w 426725"/>
                <a:gd name="connsiteY30" fmla="*/ 611504 h 798194"/>
                <a:gd name="connsiteX31" fmla="*/ 179075 w 426725"/>
                <a:gd name="connsiteY31" fmla="*/ 638174 h 798194"/>
                <a:gd name="connsiteX32" fmla="*/ 177170 w 426725"/>
                <a:gd name="connsiteY32" fmla="*/ 659129 h 798194"/>
                <a:gd name="connsiteX33" fmla="*/ 144785 w 426725"/>
                <a:gd name="connsiteY33" fmla="*/ 685799 h 798194"/>
                <a:gd name="connsiteX34" fmla="*/ 160025 w 426725"/>
                <a:gd name="connsiteY34" fmla="*/ 699134 h 798194"/>
                <a:gd name="connsiteX35" fmla="*/ 196220 w 426725"/>
                <a:gd name="connsiteY35" fmla="*/ 693419 h 798194"/>
                <a:gd name="connsiteX36" fmla="*/ 190505 w 426725"/>
                <a:gd name="connsiteY36" fmla="*/ 718184 h 798194"/>
                <a:gd name="connsiteX37" fmla="*/ 139070 w 426725"/>
                <a:gd name="connsiteY37" fmla="*/ 760094 h 798194"/>
                <a:gd name="connsiteX38" fmla="*/ 158115 w 426725"/>
                <a:gd name="connsiteY38" fmla="*/ 773430 h 798194"/>
                <a:gd name="connsiteX39" fmla="*/ 161930 w 426725"/>
                <a:gd name="connsiteY39" fmla="*/ 798194 h 798194"/>
                <a:gd name="connsiteX40" fmla="*/ 224795 w 426725"/>
                <a:gd name="connsiteY40" fmla="*/ 754379 h 798194"/>
                <a:gd name="connsiteX41" fmla="*/ 245750 w 426725"/>
                <a:gd name="connsiteY41" fmla="*/ 761999 h 798194"/>
                <a:gd name="connsiteX42" fmla="*/ 251465 w 426725"/>
                <a:gd name="connsiteY42" fmla="*/ 784859 h 798194"/>
                <a:gd name="connsiteX43" fmla="*/ 358145 w 426725"/>
                <a:gd name="connsiteY43" fmla="*/ 744854 h 798194"/>
                <a:gd name="connsiteX44" fmla="*/ 419105 w 426725"/>
                <a:gd name="connsiteY44" fmla="*/ 704849 h 798194"/>
                <a:gd name="connsiteX45" fmla="*/ 426725 w 426725"/>
                <a:gd name="connsiteY45" fmla="*/ 714374 h 798194"/>
                <a:gd name="connsiteX46" fmla="*/ 365767 w 426725"/>
                <a:gd name="connsiteY46" fmla="*/ 683894 h 798194"/>
                <a:gd name="connsiteX47" fmla="*/ 320045 w 426725"/>
                <a:gd name="connsiteY47" fmla="*/ 661034 h 798194"/>
                <a:gd name="connsiteX48" fmla="*/ 297185 w 426725"/>
                <a:gd name="connsiteY48" fmla="*/ 638174 h 798194"/>
                <a:gd name="connsiteX49" fmla="*/ 318140 w 426725"/>
                <a:gd name="connsiteY49" fmla="*/ 611504 h 798194"/>
                <a:gd name="connsiteX50" fmla="*/ 287660 w 426725"/>
                <a:gd name="connsiteY50" fmla="*/ 621029 h 798194"/>
                <a:gd name="connsiteX51" fmla="*/ 266705 w 426725"/>
                <a:gd name="connsiteY51" fmla="*/ 600074 h 798194"/>
                <a:gd name="connsiteX52" fmla="*/ 260990 w 426725"/>
                <a:gd name="connsiteY52" fmla="*/ 581024 h 798194"/>
                <a:gd name="connsiteX53" fmla="*/ 240035 w 426725"/>
                <a:gd name="connsiteY53" fmla="*/ 582929 h 798194"/>
                <a:gd name="connsiteX54" fmla="*/ 188600 w 426725"/>
                <a:gd name="connsiteY54" fmla="*/ 514349 h 798194"/>
                <a:gd name="connsiteX55" fmla="*/ 139070 w 426725"/>
                <a:gd name="connsiteY55" fmla="*/ 474344 h 798194"/>
                <a:gd name="connsiteX56" fmla="*/ 161930 w 426725"/>
                <a:gd name="connsiteY56" fmla="*/ 432434 h 798194"/>
                <a:gd name="connsiteX57" fmla="*/ 160025 w 426725"/>
                <a:gd name="connsiteY57" fmla="*/ 417194 h 798194"/>
                <a:gd name="connsiteX58" fmla="*/ 192410 w 426725"/>
                <a:gd name="connsiteY58" fmla="*/ 360044 h 798194"/>
                <a:gd name="connsiteX59" fmla="*/ 171455 w 426725"/>
                <a:gd name="connsiteY59" fmla="*/ 342899 h 798194"/>
                <a:gd name="connsiteX60" fmla="*/ 173360 w 426725"/>
                <a:gd name="connsiteY60" fmla="*/ 257174 h 798194"/>
                <a:gd name="connsiteX61" fmla="*/ 139070 w 426725"/>
                <a:gd name="connsiteY61" fmla="*/ 188594 h 798194"/>
                <a:gd name="connsiteX62" fmla="*/ 144785 w 426725"/>
                <a:gd name="connsiteY62" fmla="*/ 165734 h 798194"/>
                <a:gd name="connsiteX63" fmla="*/ 135260 w 426725"/>
                <a:gd name="connsiteY63" fmla="*/ 118109 h 798194"/>
                <a:gd name="connsiteX64" fmla="*/ 158120 w 426725"/>
                <a:gd name="connsiteY64" fmla="*/ 72389 h 798194"/>
                <a:gd name="connsiteX65" fmla="*/ 154310 w 426725"/>
                <a:gd name="connsiteY65" fmla="*/ 19049 h 798194"/>
                <a:gd name="connsiteX66" fmla="*/ 131445 w 426725"/>
                <a:gd name="connsiteY66" fmla="*/ 0 h 798194"/>
                <a:gd name="connsiteX0" fmla="*/ 131445 w 581032"/>
                <a:gd name="connsiteY0" fmla="*/ 0 h 798194"/>
                <a:gd name="connsiteX1" fmla="*/ 97155 w 581032"/>
                <a:gd name="connsiteY1" fmla="*/ 49531 h 798194"/>
                <a:gd name="connsiteX2" fmla="*/ 87630 w 581032"/>
                <a:gd name="connsiteY2" fmla="*/ 97155 h 798194"/>
                <a:gd name="connsiteX3" fmla="*/ 83820 w 581032"/>
                <a:gd name="connsiteY3" fmla="*/ 121921 h 798194"/>
                <a:gd name="connsiteX4" fmla="*/ 81915 w 581032"/>
                <a:gd name="connsiteY4" fmla="*/ 169545 h 798194"/>
                <a:gd name="connsiteX5" fmla="*/ 110490 w 581032"/>
                <a:gd name="connsiteY5" fmla="*/ 209550 h 798194"/>
                <a:gd name="connsiteX6" fmla="*/ 106680 w 581032"/>
                <a:gd name="connsiteY6" fmla="*/ 249556 h 798194"/>
                <a:gd name="connsiteX7" fmla="*/ 121920 w 581032"/>
                <a:gd name="connsiteY7" fmla="*/ 268606 h 798194"/>
                <a:gd name="connsiteX8" fmla="*/ 110490 w 581032"/>
                <a:gd name="connsiteY8" fmla="*/ 285750 h 798194"/>
                <a:gd name="connsiteX9" fmla="*/ 121920 w 581032"/>
                <a:gd name="connsiteY9" fmla="*/ 316231 h 798194"/>
                <a:gd name="connsiteX10" fmla="*/ 110490 w 581032"/>
                <a:gd name="connsiteY10" fmla="*/ 352425 h 798194"/>
                <a:gd name="connsiteX11" fmla="*/ 123825 w 581032"/>
                <a:gd name="connsiteY11" fmla="*/ 369570 h 798194"/>
                <a:gd name="connsiteX12" fmla="*/ 104775 w 581032"/>
                <a:gd name="connsiteY12" fmla="*/ 407670 h 798194"/>
                <a:gd name="connsiteX13" fmla="*/ 74295 w 581032"/>
                <a:gd name="connsiteY13" fmla="*/ 451486 h 798194"/>
                <a:gd name="connsiteX14" fmla="*/ 80010 w 581032"/>
                <a:gd name="connsiteY14" fmla="*/ 481966 h 798194"/>
                <a:gd name="connsiteX15" fmla="*/ 62865 w 581032"/>
                <a:gd name="connsiteY15" fmla="*/ 495300 h 798194"/>
                <a:gd name="connsiteX16" fmla="*/ 43815 w 581032"/>
                <a:gd name="connsiteY16" fmla="*/ 510541 h 798194"/>
                <a:gd name="connsiteX17" fmla="*/ 51435 w 581032"/>
                <a:gd name="connsiteY17" fmla="*/ 529590 h 798194"/>
                <a:gd name="connsiteX18" fmla="*/ 34290 w 581032"/>
                <a:gd name="connsiteY18" fmla="*/ 554356 h 798194"/>
                <a:gd name="connsiteX19" fmla="*/ 32385 w 581032"/>
                <a:gd name="connsiteY19" fmla="*/ 569595 h 798194"/>
                <a:gd name="connsiteX20" fmla="*/ 9525 w 581032"/>
                <a:gd name="connsiteY20" fmla="*/ 594361 h 798194"/>
                <a:gd name="connsiteX21" fmla="*/ 15240 w 581032"/>
                <a:gd name="connsiteY21" fmla="*/ 615315 h 798194"/>
                <a:gd name="connsiteX22" fmla="*/ 0 w 581032"/>
                <a:gd name="connsiteY22" fmla="*/ 645796 h 798194"/>
                <a:gd name="connsiteX23" fmla="*/ 1905 w 581032"/>
                <a:gd name="connsiteY23" fmla="*/ 659130 h 798194"/>
                <a:gd name="connsiteX24" fmla="*/ 22860 w 581032"/>
                <a:gd name="connsiteY24" fmla="*/ 640081 h 798194"/>
                <a:gd name="connsiteX25" fmla="*/ 43815 w 581032"/>
                <a:gd name="connsiteY25" fmla="*/ 609600 h 798194"/>
                <a:gd name="connsiteX26" fmla="*/ 76200 w 581032"/>
                <a:gd name="connsiteY26" fmla="*/ 546735 h 798194"/>
                <a:gd name="connsiteX27" fmla="*/ 95250 w 581032"/>
                <a:gd name="connsiteY27" fmla="*/ 537210 h 798194"/>
                <a:gd name="connsiteX28" fmla="*/ 108585 w 581032"/>
                <a:gd name="connsiteY28" fmla="*/ 550545 h 798194"/>
                <a:gd name="connsiteX29" fmla="*/ 135260 w 581032"/>
                <a:gd name="connsiteY29" fmla="*/ 569594 h 798194"/>
                <a:gd name="connsiteX30" fmla="*/ 144785 w 581032"/>
                <a:gd name="connsiteY30" fmla="*/ 611504 h 798194"/>
                <a:gd name="connsiteX31" fmla="*/ 179075 w 581032"/>
                <a:gd name="connsiteY31" fmla="*/ 638174 h 798194"/>
                <a:gd name="connsiteX32" fmla="*/ 177170 w 581032"/>
                <a:gd name="connsiteY32" fmla="*/ 659129 h 798194"/>
                <a:gd name="connsiteX33" fmla="*/ 144785 w 581032"/>
                <a:gd name="connsiteY33" fmla="*/ 685799 h 798194"/>
                <a:gd name="connsiteX34" fmla="*/ 160025 w 581032"/>
                <a:gd name="connsiteY34" fmla="*/ 699134 h 798194"/>
                <a:gd name="connsiteX35" fmla="*/ 196220 w 581032"/>
                <a:gd name="connsiteY35" fmla="*/ 693419 h 798194"/>
                <a:gd name="connsiteX36" fmla="*/ 190505 w 581032"/>
                <a:gd name="connsiteY36" fmla="*/ 718184 h 798194"/>
                <a:gd name="connsiteX37" fmla="*/ 139070 w 581032"/>
                <a:gd name="connsiteY37" fmla="*/ 760094 h 798194"/>
                <a:gd name="connsiteX38" fmla="*/ 158115 w 581032"/>
                <a:gd name="connsiteY38" fmla="*/ 773430 h 798194"/>
                <a:gd name="connsiteX39" fmla="*/ 161930 w 581032"/>
                <a:gd name="connsiteY39" fmla="*/ 798194 h 798194"/>
                <a:gd name="connsiteX40" fmla="*/ 224795 w 581032"/>
                <a:gd name="connsiteY40" fmla="*/ 754379 h 798194"/>
                <a:gd name="connsiteX41" fmla="*/ 245750 w 581032"/>
                <a:gd name="connsiteY41" fmla="*/ 761999 h 798194"/>
                <a:gd name="connsiteX42" fmla="*/ 251465 w 581032"/>
                <a:gd name="connsiteY42" fmla="*/ 784859 h 798194"/>
                <a:gd name="connsiteX43" fmla="*/ 358145 w 581032"/>
                <a:gd name="connsiteY43" fmla="*/ 744854 h 798194"/>
                <a:gd name="connsiteX44" fmla="*/ 419105 w 581032"/>
                <a:gd name="connsiteY44" fmla="*/ 704849 h 798194"/>
                <a:gd name="connsiteX45" fmla="*/ 426725 w 581032"/>
                <a:gd name="connsiteY45" fmla="*/ 714374 h 798194"/>
                <a:gd name="connsiteX46" fmla="*/ 581032 w 581032"/>
                <a:gd name="connsiteY46" fmla="*/ 462914 h 798194"/>
                <a:gd name="connsiteX47" fmla="*/ 320045 w 581032"/>
                <a:gd name="connsiteY47" fmla="*/ 661034 h 798194"/>
                <a:gd name="connsiteX48" fmla="*/ 297185 w 581032"/>
                <a:gd name="connsiteY48" fmla="*/ 638174 h 798194"/>
                <a:gd name="connsiteX49" fmla="*/ 318140 w 581032"/>
                <a:gd name="connsiteY49" fmla="*/ 611504 h 798194"/>
                <a:gd name="connsiteX50" fmla="*/ 287660 w 581032"/>
                <a:gd name="connsiteY50" fmla="*/ 621029 h 798194"/>
                <a:gd name="connsiteX51" fmla="*/ 266705 w 581032"/>
                <a:gd name="connsiteY51" fmla="*/ 600074 h 798194"/>
                <a:gd name="connsiteX52" fmla="*/ 260990 w 581032"/>
                <a:gd name="connsiteY52" fmla="*/ 581024 h 798194"/>
                <a:gd name="connsiteX53" fmla="*/ 240035 w 581032"/>
                <a:gd name="connsiteY53" fmla="*/ 582929 h 798194"/>
                <a:gd name="connsiteX54" fmla="*/ 188600 w 581032"/>
                <a:gd name="connsiteY54" fmla="*/ 514349 h 798194"/>
                <a:gd name="connsiteX55" fmla="*/ 139070 w 581032"/>
                <a:gd name="connsiteY55" fmla="*/ 474344 h 798194"/>
                <a:gd name="connsiteX56" fmla="*/ 161930 w 581032"/>
                <a:gd name="connsiteY56" fmla="*/ 432434 h 798194"/>
                <a:gd name="connsiteX57" fmla="*/ 160025 w 581032"/>
                <a:gd name="connsiteY57" fmla="*/ 417194 h 798194"/>
                <a:gd name="connsiteX58" fmla="*/ 192410 w 581032"/>
                <a:gd name="connsiteY58" fmla="*/ 360044 h 798194"/>
                <a:gd name="connsiteX59" fmla="*/ 171455 w 581032"/>
                <a:gd name="connsiteY59" fmla="*/ 342899 h 798194"/>
                <a:gd name="connsiteX60" fmla="*/ 173360 w 581032"/>
                <a:gd name="connsiteY60" fmla="*/ 257174 h 798194"/>
                <a:gd name="connsiteX61" fmla="*/ 139070 w 581032"/>
                <a:gd name="connsiteY61" fmla="*/ 188594 h 798194"/>
                <a:gd name="connsiteX62" fmla="*/ 144785 w 581032"/>
                <a:gd name="connsiteY62" fmla="*/ 165734 h 798194"/>
                <a:gd name="connsiteX63" fmla="*/ 135260 w 581032"/>
                <a:gd name="connsiteY63" fmla="*/ 118109 h 798194"/>
                <a:gd name="connsiteX64" fmla="*/ 158120 w 581032"/>
                <a:gd name="connsiteY64" fmla="*/ 72389 h 798194"/>
                <a:gd name="connsiteX65" fmla="*/ 154310 w 581032"/>
                <a:gd name="connsiteY65" fmla="*/ 19049 h 798194"/>
                <a:gd name="connsiteX66" fmla="*/ 131445 w 581032"/>
                <a:gd name="connsiteY66" fmla="*/ 0 h 798194"/>
                <a:gd name="connsiteX0" fmla="*/ 131445 w 581032"/>
                <a:gd name="connsiteY0" fmla="*/ 0 h 798194"/>
                <a:gd name="connsiteX1" fmla="*/ 97155 w 581032"/>
                <a:gd name="connsiteY1" fmla="*/ 49531 h 798194"/>
                <a:gd name="connsiteX2" fmla="*/ 87630 w 581032"/>
                <a:gd name="connsiteY2" fmla="*/ 97155 h 798194"/>
                <a:gd name="connsiteX3" fmla="*/ 83820 w 581032"/>
                <a:gd name="connsiteY3" fmla="*/ 121921 h 798194"/>
                <a:gd name="connsiteX4" fmla="*/ 81915 w 581032"/>
                <a:gd name="connsiteY4" fmla="*/ 169545 h 798194"/>
                <a:gd name="connsiteX5" fmla="*/ 110490 w 581032"/>
                <a:gd name="connsiteY5" fmla="*/ 209550 h 798194"/>
                <a:gd name="connsiteX6" fmla="*/ 106680 w 581032"/>
                <a:gd name="connsiteY6" fmla="*/ 249556 h 798194"/>
                <a:gd name="connsiteX7" fmla="*/ 121920 w 581032"/>
                <a:gd name="connsiteY7" fmla="*/ 268606 h 798194"/>
                <a:gd name="connsiteX8" fmla="*/ 110490 w 581032"/>
                <a:gd name="connsiteY8" fmla="*/ 285750 h 798194"/>
                <a:gd name="connsiteX9" fmla="*/ 121920 w 581032"/>
                <a:gd name="connsiteY9" fmla="*/ 316231 h 798194"/>
                <a:gd name="connsiteX10" fmla="*/ 110490 w 581032"/>
                <a:gd name="connsiteY10" fmla="*/ 352425 h 798194"/>
                <a:gd name="connsiteX11" fmla="*/ 123825 w 581032"/>
                <a:gd name="connsiteY11" fmla="*/ 369570 h 798194"/>
                <a:gd name="connsiteX12" fmla="*/ 104775 w 581032"/>
                <a:gd name="connsiteY12" fmla="*/ 407670 h 798194"/>
                <a:gd name="connsiteX13" fmla="*/ 74295 w 581032"/>
                <a:gd name="connsiteY13" fmla="*/ 451486 h 798194"/>
                <a:gd name="connsiteX14" fmla="*/ 80010 w 581032"/>
                <a:gd name="connsiteY14" fmla="*/ 481966 h 798194"/>
                <a:gd name="connsiteX15" fmla="*/ 62865 w 581032"/>
                <a:gd name="connsiteY15" fmla="*/ 495300 h 798194"/>
                <a:gd name="connsiteX16" fmla="*/ 43815 w 581032"/>
                <a:gd name="connsiteY16" fmla="*/ 510541 h 798194"/>
                <a:gd name="connsiteX17" fmla="*/ 51435 w 581032"/>
                <a:gd name="connsiteY17" fmla="*/ 529590 h 798194"/>
                <a:gd name="connsiteX18" fmla="*/ 34290 w 581032"/>
                <a:gd name="connsiteY18" fmla="*/ 554356 h 798194"/>
                <a:gd name="connsiteX19" fmla="*/ 32385 w 581032"/>
                <a:gd name="connsiteY19" fmla="*/ 569595 h 798194"/>
                <a:gd name="connsiteX20" fmla="*/ 9525 w 581032"/>
                <a:gd name="connsiteY20" fmla="*/ 594361 h 798194"/>
                <a:gd name="connsiteX21" fmla="*/ 15240 w 581032"/>
                <a:gd name="connsiteY21" fmla="*/ 615315 h 798194"/>
                <a:gd name="connsiteX22" fmla="*/ 0 w 581032"/>
                <a:gd name="connsiteY22" fmla="*/ 645796 h 798194"/>
                <a:gd name="connsiteX23" fmla="*/ 1905 w 581032"/>
                <a:gd name="connsiteY23" fmla="*/ 659130 h 798194"/>
                <a:gd name="connsiteX24" fmla="*/ 22860 w 581032"/>
                <a:gd name="connsiteY24" fmla="*/ 640081 h 798194"/>
                <a:gd name="connsiteX25" fmla="*/ 43815 w 581032"/>
                <a:gd name="connsiteY25" fmla="*/ 609600 h 798194"/>
                <a:gd name="connsiteX26" fmla="*/ 76200 w 581032"/>
                <a:gd name="connsiteY26" fmla="*/ 546735 h 798194"/>
                <a:gd name="connsiteX27" fmla="*/ 95250 w 581032"/>
                <a:gd name="connsiteY27" fmla="*/ 537210 h 798194"/>
                <a:gd name="connsiteX28" fmla="*/ 108585 w 581032"/>
                <a:gd name="connsiteY28" fmla="*/ 550545 h 798194"/>
                <a:gd name="connsiteX29" fmla="*/ 135260 w 581032"/>
                <a:gd name="connsiteY29" fmla="*/ 569594 h 798194"/>
                <a:gd name="connsiteX30" fmla="*/ 144785 w 581032"/>
                <a:gd name="connsiteY30" fmla="*/ 611504 h 798194"/>
                <a:gd name="connsiteX31" fmla="*/ 179075 w 581032"/>
                <a:gd name="connsiteY31" fmla="*/ 638174 h 798194"/>
                <a:gd name="connsiteX32" fmla="*/ 177170 w 581032"/>
                <a:gd name="connsiteY32" fmla="*/ 659129 h 798194"/>
                <a:gd name="connsiteX33" fmla="*/ 144785 w 581032"/>
                <a:gd name="connsiteY33" fmla="*/ 685799 h 798194"/>
                <a:gd name="connsiteX34" fmla="*/ 160025 w 581032"/>
                <a:gd name="connsiteY34" fmla="*/ 699134 h 798194"/>
                <a:gd name="connsiteX35" fmla="*/ 196220 w 581032"/>
                <a:gd name="connsiteY35" fmla="*/ 693419 h 798194"/>
                <a:gd name="connsiteX36" fmla="*/ 190505 w 581032"/>
                <a:gd name="connsiteY36" fmla="*/ 718184 h 798194"/>
                <a:gd name="connsiteX37" fmla="*/ 139070 w 581032"/>
                <a:gd name="connsiteY37" fmla="*/ 760094 h 798194"/>
                <a:gd name="connsiteX38" fmla="*/ 158115 w 581032"/>
                <a:gd name="connsiteY38" fmla="*/ 773430 h 798194"/>
                <a:gd name="connsiteX39" fmla="*/ 161930 w 581032"/>
                <a:gd name="connsiteY39" fmla="*/ 798194 h 798194"/>
                <a:gd name="connsiteX40" fmla="*/ 224795 w 581032"/>
                <a:gd name="connsiteY40" fmla="*/ 754379 h 798194"/>
                <a:gd name="connsiteX41" fmla="*/ 245750 w 581032"/>
                <a:gd name="connsiteY41" fmla="*/ 761999 h 798194"/>
                <a:gd name="connsiteX42" fmla="*/ 251465 w 581032"/>
                <a:gd name="connsiteY42" fmla="*/ 784859 h 798194"/>
                <a:gd name="connsiteX43" fmla="*/ 358145 w 581032"/>
                <a:gd name="connsiteY43" fmla="*/ 744854 h 798194"/>
                <a:gd name="connsiteX44" fmla="*/ 419105 w 581032"/>
                <a:gd name="connsiteY44" fmla="*/ 704849 h 798194"/>
                <a:gd name="connsiteX45" fmla="*/ 426725 w 581032"/>
                <a:gd name="connsiteY45" fmla="*/ 714374 h 798194"/>
                <a:gd name="connsiteX46" fmla="*/ 581032 w 581032"/>
                <a:gd name="connsiteY46" fmla="*/ 462914 h 798194"/>
                <a:gd name="connsiteX47" fmla="*/ 396246 w 581032"/>
                <a:gd name="connsiteY47" fmla="*/ 603884 h 798194"/>
                <a:gd name="connsiteX48" fmla="*/ 320045 w 581032"/>
                <a:gd name="connsiteY48" fmla="*/ 661034 h 798194"/>
                <a:gd name="connsiteX49" fmla="*/ 297185 w 581032"/>
                <a:gd name="connsiteY49" fmla="*/ 638174 h 798194"/>
                <a:gd name="connsiteX50" fmla="*/ 318140 w 581032"/>
                <a:gd name="connsiteY50" fmla="*/ 611504 h 798194"/>
                <a:gd name="connsiteX51" fmla="*/ 287660 w 581032"/>
                <a:gd name="connsiteY51" fmla="*/ 621029 h 798194"/>
                <a:gd name="connsiteX52" fmla="*/ 266705 w 581032"/>
                <a:gd name="connsiteY52" fmla="*/ 600074 h 798194"/>
                <a:gd name="connsiteX53" fmla="*/ 260990 w 581032"/>
                <a:gd name="connsiteY53" fmla="*/ 581024 h 798194"/>
                <a:gd name="connsiteX54" fmla="*/ 240035 w 581032"/>
                <a:gd name="connsiteY54" fmla="*/ 582929 h 798194"/>
                <a:gd name="connsiteX55" fmla="*/ 188600 w 581032"/>
                <a:gd name="connsiteY55" fmla="*/ 514349 h 798194"/>
                <a:gd name="connsiteX56" fmla="*/ 139070 w 581032"/>
                <a:gd name="connsiteY56" fmla="*/ 474344 h 798194"/>
                <a:gd name="connsiteX57" fmla="*/ 161930 w 581032"/>
                <a:gd name="connsiteY57" fmla="*/ 432434 h 798194"/>
                <a:gd name="connsiteX58" fmla="*/ 160025 w 581032"/>
                <a:gd name="connsiteY58" fmla="*/ 417194 h 798194"/>
                <a:gd name="connsiteX59" fmla="*/ 192410 w 581032"/>
                <a:gd name="connsiteY59" fmla="*/ 360044 h 798194"/>
                <a:gd name="connsiteX60" fmla="*/ 171455 w 581032"/>
                <a:gd name="connsiteY60" fmla="*/ 342899 h 798194"/>
                <a:gd name="connsiteX61" fmla="*/ 173360 w 581032"/>
                <a:gd name="connsiteY61" fmla="*/ 257174 h 798194"/>
                <a:gd name="connsiteX62" fmla="*/ 139070 w 581032"/>
                <a:gd name="connsiteY62" fmla="*/ 188594 h 798194"/>
                <a:gd name="connsiteX63" fmla="*/ 144785 w 581032"/>
                <a:gd name="connsiteY63" fmla="*/ 165734 h 798194"/>
                <a:gd name="connsiteX64" fmla="*/ 135260 w 581032"/>
                <a:gd name="connsiteY64" fmla="*/ 118109 h 798194"/>
                <a:gd name="connsiteX65" fmla="*/ 158120 w 581032"/>
                <a:gd name="connsiteY65" fmla="*/ 72389 h 798194"/>
                <a:gd name="connsiteX66" fmla="*/ 154310 w 581032"/>
                <a:gd name="connsiteY66" fmla="*/ 19049 h 798194"/>
                <a:gd name="connsiteX67" fmla="*/ 131445 w 581032"/>
                <a:gd name="connsiteY67" fmla="*/ 0 h 798194"/>
                <a:gd name="connsiteX0" fmla="*/ 131445 w 581032"/>
                <a:gd name="connsiteY0" fmla="*/ 0 h 798194"/>
                <a:gd name="connsiteX1" fmla="*/ 97155 w 581032"/>
                <a:gd name="connsiteY1" fmla="*/ 49531 h 798194"/>
                <a:gd name="connsiteX2" fmla="*/ 87630 w 581032"/>
                <a:gd name="connsiteY2" fmla="*/ 97155 h 798194"/>
                <a:gd name="connsiteX3" fmla="*/ 83820 w 581032"/>
                <a:gd name="connsiteY3" fmla="*/ 121921 h 798194"/>
                <a:gd name="connsiteX4" fmla="*/ 81915 w 581032"/>
                <a:gd name="connsiteY4" fmla="*/ 169545 h 798194"/>
                <a:gd name="connsiteX5" fmla="*/ 110490 w 581032"/>
                <a:gd name="connsiteY5" fmla="*/ 209550 h 798194"/>
                <a:gd name="connsiteX6" fmla="*/ 106680 w 581032"/>
                <a:gd name="connsiteY6" fmla="*/ 249556 h 798194"/>
                <a:gd name="connsiteX7" fmla="*/ 121920 w 581032"/>
                <a:gd name="connsiteY7" fmla="*/ 268606 h 798194"/>
                <a:gd name="connsiteX8" fmla="*/ 110490 w 581032"/>
                <a:gd name="connsiteY8" fmla="*/ 285750 h 798194"/>
                <a:gd name="connsiteX9" fmla="*/ 121920 w 581032"/>
                <a:gd name="connsiteY9" fmla="*/ 316231 h 798194"/>
                <a:gd name="connsiteX10" fmla="*/ 110490 w 581032"/>
                <a:gd name="connsiteY10" fmla="*/ 352425 h 798194"/>
                <a:gd name="connsiteX11" fmla="*/ 123825 w 581032"/>
                <a:gd name="connsiteY11" fmla="*/ 369570 h 798194"/>
                <a:gd name="connsiteX12" fmla="*/ 104775 w 581032"/>
                <a:gd name="connsiteY12" fmla="*/ 407670 h 798194"/>
                <a:gd name="connsiteX13" fmla="*/ 74295 w 581032"/>
                <a:gd name="connsiteY13" fmla="*/ 451486 h 798194"/>
                <a:gd name="connsiteX14" fmla="*/ 80010 w 581032"/>
                <a:gd name="connsiteY14" fmla="*/ 481966 h 798194"/>
                <a:gd name="connsiteX15" fmla="*/ 62865 w 581032"/>
                <a:gd name="connsiteY15" fmla="*/ 495300 h 798194"/>
                <a:gd name="connsiteX16" fmla="*/ 43815 w 581032"/>
                <a:gd name="connsiteY16" fmla="*/ 510541 h 798194"/>
                <a:gd name="connsiteX17" fmla="*/ 51435 w 581032"/>
                <a:gd name="connsiteY17" fmla="*/ 529590 h 798194"/>
                <a:gd name="connsiteX18" fmla="*/ 34290 w 581032"/>
                <a:gd name="connsiteY18" fmla="*/ 554356 h 798194"/>
                <a:gd name="connsiteX19" fmla="*/ 32385 w 581032"/>
                <a:gd name="connsiteY19" fmla="*/ 569595 h 798194"/>
                <a:gd name="connsiteX20" fmla="*/ 9525 w 581032"/>
                <a:gd name="connsiteY20" fmla="*/ 594361 h 798194"/>
                <a:gd name="connsiteX21" fmla="*/ 15240 w 581032"/>
                <a:gd name="connsiteY21" fmla="*/ 615315 h 798194"/>
                <a:gd name="connsiteX22" fmla="*/ 0 w 581032"/>
                <a:gd name="connsiteY22" fmla="*/ 645796 h 798194"/>
                <a:gd name="connsiteX23" fmla="*/ 1905 w 581032"/>
                <a:gd name="connsiteY23" fmla="*/ 659130 h 798194"/>
                <a:gd name="connsiteX24" fmla="*/ 22860 w 581032"/>
                <a:gd name="connsiteY24" fmla="*/ 640081 h 798194"/>
                <a:gd name="connsiteX25" fmla="*/ 43815 w 581032"/>
                <a:gd name="connsiteY25" fmla="*/ 609600 h 798194"/>
                <a:gd name="connsiteX26" fmla="*/ 76200 w 581032"/>
                <a:gd name="connsiteY26" fmla="*/ 546735 h 798194"/>
                <a:gd name="connsiteX27" fmla="*/ 95250 w 581032"/>
                <a:gd name="connsiteY27" fmla="*/ 537210 h 798194"/>
                <a:gd name="connsiteX28" fmla="*/ 108585 w 581032"/>
                <a:gd name="connsiteY28" fmla="*/ 550545 h 798194"/>
                <a:gd name="connsiteX29" fmla="*/ 135260 w 581032"/>
                <a:gd name="connsiteY29" fmla="*/ 569594 h 798194"/>
                <a:gd name="connsiteX30" fmla="*/ 144785 w 581032"/>
                <a:gd name="connsiteY30" fmla="*/ 611504 h 798194"/>
                <a:gd name="connsiteX31" fmla="*/ 179075 w 581032"/>
                <a:gd name="connsiteY31" fmla="*/ 638174 h 798194"/>
                <a:gd name="connsiteX32" fmla="*/ 177170 w 581032"/>
                <a:gd name="connsiteY32" fmla="*/ 659129 h 798194"/>
                <a:gd name="connsiteX33" fmla="*/ 144785 w 581032"/>
                <a:gd name="connsiteY33" fmla="*/ 685799 h 798194"/>
                <a:gd name="connsiteX34" fmla="*/ 160025 w 581032"/>
                <a:gd name="connsiteY34" fmla="*/ 699134 h 798194"/>
                <a:gd name="connsiteX35" fmla="*/ 196220 w 581032"/>
                <a:gd name="connsiteY35" fmla="*/ 693419 h 798194"/>
                <a:gd name="connsiteX36" fmla="*/ 190505 w 581032"/>
                <a:gd name="connsiteY36" fmla="*/ 718184 h 798194"/>
                <a:gd name="connsiteX37" fmla="*/ 139070 w 581032"/>
                <a:gd name="connsiteY37" fmla="*/ 760094 h 798194"/>
                <a:gd name="connsiteX38" fmla="*/ 158115 w 581032"/>
                <a:gd name="connsiteY38" fmla="*/ 773430 h 798194"/>
                <a:gd name="connsiteX39" fmla="*/ 161930 w 581032"/>
                <a:gd name="connsiteY39" fmla="*/ 798194 h 798194"/>
                <a:gd name="connsiteX40" fmla="*/ 224795 w 581032"/>
                <a:gd name="connsiteY40" fmla="*/ 754379 h 798194"/>
                <a:gd name="connsiteX41" fmla="*/ 245750 w 581032"/>
                <a:gd name="connsiteY41" fmla="*/ 761999 h 798194"/>
                <a:gd name="connsiteX42" fmla="*/ 251465 w 581032"/>
                <a:gd name="connsiteY42" fmla="*/ 784859 h 798194"/>
                <a:gd name="connsiteX43" fmla="*/ 358145 w 581032"/>
                <a:gd name="connsiteY43" fmla="*/ 744854 h 798194"/>
                <a:gd name="connsiteX44" fmla="*/ 419105 w 581032"/>
                <a:gd name="connsiteY44" fmla="*/ 704849 h 798194"/>
                <a:gd name="connsiteX45" fmla="*/ 426725 w 581032"/>
                <a:gd name="connsiteY45" fmla="*/ 714374 h 798194"/>
                <a:gd name="connsiteX46" fmla="*/ 581032 w 581032"/>
                <a:gd name="connsiteY46" fmla="*/ 462914 h 798194"/>
                <a:gd name="connsiteX47" fmla="*/ 447681 w 581032"/>
                <a:gd name="connsiteY47" fmla="*/ 567689 h 798194"/>
                <a:gd name="connsiteX48" fmla="*/ 396246 w 581032"/>
                <a:gd name="connsiteY48" fmla="*/ 603884 h 798194"/>
                <a:gd name="connsiteX49" fmla="*/ 320045 w 581032"/>
                <a:gd name="connsiteY49" fmla="*/ 661034 h 798194"/>
                <a:gd name="connsiteX50" fmla="*/ 297185 w 581032"/>
                <a:gd name="connsiteY50" fmla="*/ 638174 h 798194"/>
                <a:gd name="connsiteX51" fmla="*/ 318140 w 581032"/>
                <a:gd name="connsiteY51" fmla="*/ 611504 h 798194"/>
                <a:gd name="connsiteX52" fmla="*/ 287660 w 581032"/>
                <a:gd name="connsiteY52" fmla="*/ 621029 h 798194"/>
                <a:gd name="connsiteX53" fmla="*/ 266705 w 581032"/>
                <a:gd name="connsiteY53" fmla="*/ 600074 h 798194"/>
                <a:gd name="connsiteX54" fmla="*/ 260990 w 581032"/>
                <a:gd name="connsiteY54" fmla="*/ 581024 h 798194"/>
                <a:gd name="connsiteX55" fmla="*/ 240035 w 581032"/>
                <a:gd name="connsiteY55" fmla="*/ 582929 h 798194"/>
                <a:gd name="connsiteX56" fmla="*/ 188600 w 581032"/>
                <a:gd name="connsiteY56" fmla="*/ 514349 h 798194"/>
                <a:gd name="connsiteX57" fmla="*/ 139070 w 581032"/>
                <a:gd name="connsiteY57" fmla="*/ 474344 h 798194"/>
                <a:gd name="connsiteX58" fmla="*/ 161930 w 581032"/>
                <a:gd name="connsiteY58" fmla="*/ 432434 h 798194"/>
                <a:gd name="connsiteX59" fmla="*/ 160025 w 581032"/>
                <a:gd name="connsiteY59" fmla="*/ 417194 h 798194"/>
                <a:gd name="connsiteX60" fmla="*/ 192410 w 581032"/>
                <a:gd name="connsiteY60" fmla="*/ 360044 h 798194"/>
                <a:gd name="connsiteX61" fmla="*/ 171455 w 581032"/>
                <a:gd name="connsiteY61" fmla="*/ 342899 h 798194"/>
                <a:gd name="connsiteX62" fmla="*/ 173360 w 581032"/>
                <a:gd name="connsiteY62" fmla="*/ 257174 h 798194"/>
                <a:gd name="connsiteX63" fmla="*/ 139070 w 581032"/>
                <a:gd name="connsiteY63" fmla="*/ 188594 h 798194"/>
                <a:gd name="connsiteX64" fmla="*/ 144785 w 581032"/>
                <a:gd name="connsiteY64" fmla="*/ 165734 h 798194"/>
                <a:gd name="connsiteX65" fmla="*/ 135260 w 581032"/>
                <a:gd name="connsiteY65" fmla="*/ 118109 h 798194"/>
                <a:gd name="connsiteX66" fmla="*/ 158120 w 581032"/>
                <a:gd name="connsiteY66" fmla="*/ 72389 h 798194"/>
                <a:gd name="connsiteX67" fmla="*/ 154310 w 581032"/>
                <a:gd name="connsiteY67" fmla="*/ 19049 h 798194"/>
                <a:gd name="connsiteX68" fmla="*/ 131445 w 581032"/>
                <a:gd name="connsiteY68" fmla="*/ 0 h 798194"/>
                <a:gd name="connsiteX0" fmla="*/ 131445 w 581032"/>
                <a:gd name="connsiteY0" fmla="*/ 0 h 798194"/>
                <a:gd name="connsiteX1" fmla="*/ 97155 w 581032"/>
                <a:gd name="connsiteY1" fmla="*/ 49531 h 798194"/>
                <a:gd name="connsiteX2" fmla="*/ 87630 w 581032"/>
                <a:gd name="connsiteY2" fmla="*/ 97155 h 798194"/>
                <a:gd name="connsiteX3" fmla="*/ 83820 w 581032"/>
                <a:gd name="connsiteY3" fmla="*/ 121921 h 798194"/>
                <a:gd name="connsiteX4" fmla="*/ 81915 w 581032"/>
                <a:gd name="connsiteY4" fmla="*/ 169545 h 798194"/>
                <a:gd name="connsiteX5" fmla="*/ 110490 w 581032"/>
                <a:gd name="connsiteY5" fmla="*/ 209550 h 798194"/>
                <a:gd name="connsiteX6" fmla="*/ 106680 w 581032"/>
                <a:gd name="connsiteY6" fmla="*/ 249556 h 798194"/>
                <a:gd name="connsiteX7" fmla="*/ 121920 w 581032"/>
                <a:gd name="connsiteY7" fmla="*/ 268606 h 798194"/>
                <a:gd name="connsiteX8" fmla="*/ 110490 w 581032"/>
                <a:gd name="connsiteY8" fmla="*/ 285750 h 798194"/>
                <a:gd name="connsiteX9" fmla="*/ 121920 w 581032"/>
                <a:gd name="connsiteY9" fmla="*/ 316231 h 798194"/>
                <a:gd name="connsiteX10" fmla="*/ 110490 w 581032"/>
                <a:gd name="connsiteY10" fmla="*/ 352425 h 798194"/>
                <a:gd name="connsiteX11" fmla="*/ 123825 w 581032"/>
                <a:gd name="connsiteY11" fmla="*/ 369570 h 798194"/>
                <a:gd name="connsiteX12" fmla="*/ 104775 w 581032"/>
                <a:gd name="connsiteY12" fmla="*/ 407670 h 798194"/>
                <a:gd name="connsiteX13" fmla="*/ 74295 w 581032"/>
                <a:gd name="connsiteY13" fmla="*/ 451486 h 798194"/>
                <a:gd name="connsiteX14" fmla="*/ 80010 w 581032"/>
                <a:gd name="connsiteY14" fmla="*/ 481966 h 798194"/>
                <a:gd name="connsiteX15" fmla="*/ 62865 w 581032"/>
                <a:gd name="connsiteY15" fmla="*/ 495300 h 798194"/>
                <a:gd name="connsiteX16" fmla="*/ 43815 w 581032"/>
                <a:gd name="connsiteY16" fmla="*/ 510541 h 798194"/>
                <a:gd name="connsiteX17" fmla="*/ 51435 w 581032"/>
                <a:gd name="connsiteY17" fmla="*/ 529590 h 798194"/>
                <a:gd name="connsiteX18" fmla="*/ 34290 w 581032"/>
                <a:gd name="connsiteY18" fmla="*/ 554356 h 798194"/>
                <a:gd name="connsiteX19" fmla="*/ 32385 w 581032"/>
                <a:gd name="connsiteY19" fmla="*/ 569595 h 798194"/>
                <a:gd name="connsiteX20" fmla="*/ 9525 w 581032"/>
                <a:gd name="connsiteY20" fmla="*/ 594361 h 798194"/>
                <a:gd name="connsiteX21" fmla="*/ 15240 w 581032"/>
                <a:gd name="connsiteY21" fmla="*/ 615315 h 798194"/>
                <a:gd name="connsiteX22" fmla="*/ 0 w 581032"/>
                <a:gd name="connsiteY22" fmla="*/ 645796 h 798194"/>
                <a:gd name="connsiteX23" fmla="*/ 1905 w 581032"/>
                <a:gd name="connsiteY23" fmla="*/ 659130 h 798194"/>
                <a:gd name="connsiteX24" fmla="*/ 22860 w 581032"/>
                <a:gd name="connsiteY24" fmla="*/ 640081 h 798194"/>
                <a:gd name="connsiteX25" fmla="*/ 43815 w 581032"/>
                <a:gd name="connsiteY25" fmla="*/ 609600 h 798194"/>
                <a:gd name="connsiteX26" fmla="*/ 76200 w 581032"/>
                <a:gd name="connsiteY26" fmla="*/ 546735 h 798194"/>
                <a:gd name="connsiteX27" fmla="*/ 95250 w 581032"/>
                <a:gd name="connsiteY27" fmla="*/ 537210 h 798194"/>
                <a:gd name="connsiteX28" fmla="*/ 108585 w 581032"/>
                <a:gd name="connsiteY28" fmla="*/ 550545 h 798194"/>
                <a:gd name="connsiteX29" fmla="*/ 135260 w 581032"/>
                <a:gd name="connsiteY29" fmla="*/ 569594 h 798194"/>
                <a:gd name="connsiteX30" fmla="*/ 144785 w 581032"/>
                <a:gd name="connsiteY30" fmla="*/ 611504 h 798194"/>
                <a:gd name="connsiteX31" fmla="*/ 179075 w 581032"/>
                <a:gd name="connsiteY31" fmla="*/ 638174 h 798194"/>
                <a:gd name="connsiteX32" fmla="*/ 177170 w 581032"/>
                <a:gd name="connsiteY32" fmla="*/ 659129 h 798194"/>
                <a:gd name="connsiteX33" fmla="*/ 144785 w 581032"/>
                <a:gd name="connsiteY33" fmla="*/ 685799 h 798194"/>
                <a:gd name="connsiteX34" fmla="*/ 160025 w 581032"/>
                <a:gd name="connsiteY34" fmla="*/ 699134 h 798194"/>
                <a:gd name="connsiteX35" fmla="*/ 196220 w 581032"/>
                <a:gd name="connsiteY35" fmla="*/ 693419 h 798194"/>
                <a:gd name="connsiteX36" fmla="*/ 190505 w 581032"/>
                <a:gd name="connsiteY36" fmla="*/ 718184 h 798194"/>
                <a:gd name="connsiteX37" fmla="*/ 139070 w 581032"/>
                <a:gd name="connsiteY37" fmla="*/ 760094 h 798194"/>
                <a:gd name="connsiteX38" fmla="*/ 158115 w 581032"/>
                <a:gd name="connsiteY38" fmla="*/ 773430 h 798194"/>
                <a:gd name="connsiteX39" fmla="*/ 161930 w 581032"/>
                <a:gd name="connsiteY39" fmla="*/ 798194 h 798194"/>
                <a:gd name="connsiteX40" fmla="*/ 224795 w 581032"/>
                <a:gd name="connsiteY40" fmla="*/ 754379 h 798194"/>
                <a:gd name="connsiteX41" fmla="*/ 245750 w 581032"/>
                <a:gd name="connsiteY41" fmla="*/ 761999 h 798194"/>
                <a:gd name="connsiteX42" fmla="*/ 251465 w 581032"/>
                <a:gd name="connsiteY42" fmla="*/ 784859 h 798194"/>
                <a:gd name="connsiteX43" fmla="*/ 358145 w 581032"/>
                <a:gd name="connsiteY43" fmla="*/ 744854 h 798194"/>
                <a:gd name="connsiteX44" fmla="*/ 419105 w 581032"/>
                <a:gd name="connsiteY44" fmla="*/ 704849 h 798194"/>
                <a:gd name="connsiteX45" fmla="*/ 426725 w 581032"/>
                <a:gd name="connsiteY45" fmla="*/ 714374 h 798194"/>
                <a:gd name="connsiteX46" fmla="*/ 581032 w 581032"/>
                <a:gd name="connsiteY46" fmla="*/ 462914 h 798194"/>
                <a:gd name="connsiteX47" fmla="*/ 525786 w 581032"/>
                <a:gd name="connsiteY47" fmla="*/ 502919 h 798194"/>
                <a:gd name="connsiteX48" fmla="*/ 447681 w 581032"/>
                <a:gd name="connsiteY48" fmla="*/ 567689 h 798194"/>
                <a:gd name="connsiteX49" fmla="*/ 396246 w 581032"/>
                <a:gd name="connsiteY49" fmla="*/ 603884 h 798194"/>
                <a:gd name="connsiteX50" fmla="*/ 320045 w 581032"/>
                <a:gd name="connsiteY50" fmla="*/ 661034 h 798194"/>
                <a:gd name="connsiteX51" fmla="*/ 297185 w 581032"/>
                <a:gd name="connsiteY51" fmla="*/ 638174 h 798194"/>
                <a:gd name="connsiteX52" fmla="*/ 318140 w 581032"/>
                <a:gd name="connsiteY52" fmla="*/ 611504 h 798194"/>
                <a:gd name="connsiteX53" fmla="*/ 287660 w 581032"/>
                <a:gd name="connsiteY53" fmla="*/ 621029 h 798194"/>
                <a:gd name="connsiteX54" fmla="*/ 266705 w 581032"/>
                <a:gd name="connsiteY54" fmla="*/ 600074 h 798194"/>
                <a:gd name="connsiteX55" fmla="*/ 260990 w 581032"/>
                <a:gd name="connsiteY55" fmla="*/ 581024 h 798194"/>
                <a:gd name="connsiteX56" fmla="*/ 240035 w 581032"/>
                <a:gd name="connsiteY56" fmla="*/ 582929 h 798194"/>
                <a:gd name="connsiteX57" fmla="*/ 188600 w 581032"/>
                <a:gd name="connsiteY57" fmla="*/ 514349 h 798194"/>
                <a:gd name="connsiteX58" fmla="*/ 139070 w 581032"/>
                <a:gd name="connsiteY58" fmla="*/ 474344 h 798194"/>
                <a:gd name="connsiteX59" fmla="*/ 161930 w 581032"/>
                <a:gd name="connsiteY59" fmla="*/ 432434 h 798194"/>
                <a:gd name="connsiteX60" fmla="*/ 160025 w 581032"/>
                <a:gd name="connsiteY60" fmla="*/ 417194 h 798194"/>
                <a:gd name="connsiteX61" fmla="*/ 192410 w 581032"/>
                <a:gd name="connsiteY61" fmla="*/ 360044 h 798194"/>
                <a:gd name="connsiteX62" fmla="*/ 171455 w 581032"/>
                <a:gd name="connsiteY62" fmla="*/ 342899 h 798194"/>
                <a:gd name="connsiteX63" fmla="*/ 173360 w 581032"/>
                <a:gd name="connsiteY63" fmla="*/ 257174 h 798194"/>
                <a:gd name="connsiteX64" fmla="*/ 139070 w 581032"/>
                <a:gd name="connsiteY64" fmla="*/ 188594 h 798194"/>
                <a:gd name="connsiteX65" fmla="*/ 144785 w 581032"/>
                <a:gd name="connsiteY65" fmla="*/ 165734 h 798194"/>
                <a:gd name="connsiteX66" fmla="*/ 135260 w 581032"/>
                <a:gd name="connsiteY66" fmla="*/ 118109 h 798194"/>
                <a:gd name="connsiteX67" fmla="*/ 158120 w 581032"/>
                <a:gd name="connsiteY67" fmla="*/ 72389 h 798194"/>
                <a:gd name="connsiteX68" fmla="*/ 154310 w 581032"/>
                <a:gd name="connsiteY68" fmla="*/ 19049 h 798194"/>
                <a:gd name="connsiteX69" fmla="*/ 131445 w 581032"/>
                <a:gd name="connsiteY69" fmla="*/ 0 h 798194"/>
                <a:gd name="connsiteX0" fmla="*/ 131445 w 581032"/>
                <a:gd name="connsiteY0" fmla="*/ 0 h 798194"/>
                <a:gd name="connsiteX1" fmla="*/ 97155 w 581032"/>
                <a:gd name="connsiteY1" fmla="*/ 49531 h 798194"/>
                <a:gd name="connsiteX2" fmla="*/ 87630 w 581032"/>
                <a:gd name="connsiteY2" fmla="*/ 97155 h 798194"/>
                <a:gd name="connsiteX3" fmla="*/ 83820 w 581032"/>
                <a:gd name="connsiteY3" fmla="*/ 121921 h 798194"/>
                <a:gd name="connsiteX4" fmla="*/ 81915 w 581032"/>
                <a:gd name="connsiteY4" fmla="*/ 169545 h 798194"/>
                <a:gd name="connsiteX5" fmla="*/ 110490 w 581032"/>
                <a:gd name="connsiteY5" fmla="*/ 209550 h 798194"/>
                <a:gd name="connsiteX6" fmla="*/ 106680 w 581032"/>
                <a:gd name="connsiteY6" fmla="*/ 249556 h 798194"/>
                <a:gd name="connsiteX7" fmla="*/ 121920 w 581032"/>
                <a:gd name="connsiteY7" fmla="*/ 268606 h 798194"/>
                <a:gd name="connsiteX8" fmla="*/ 110490 w 581032"/>
                <a:gd name="connsiteY8" fmla="*/ 285750 h 798194"/>
                <a:gd name="connsiteX9" fmla="*/ 121920 w 581032"/>
                <a:gd name="connsiteY9" fmla="*/ 316231 h 798194"/>
                <a:gd name="connsiteX10" fmla="*/ 110490 w 581032"/>
                <a:gd name="connsiteY10" fmla="*/ 352425 h 798194"/>
                <a:gd name="connsiteX11" fmla="*/ 123825 w 581032"/>
                <a:gd name="connsiteY11" fmla="*/ 369570 h 798194"/>
                <a:gd name="connsiteX12" fmla="*/ 104775 w 581032"/>
                <a:gd name="connsiteY12" fmla="*/ 407670 h 798194"/>
                <a:gd name="connsiteX13" fmla="*/ 74295 w 581032"/>
                <a:gd name="connsiteY13" fmla="*/ 451486 h 798194"/>
                <a:gd name="connsiteX14" fmla="*/ 80010 w 581032"/>
                <a:gd name="connsiteY14" fmla="*/ 481966 h 798194"/>
                <a:gd name="connsiteX15" fmla="*/ 62865 w 581032"/>
                <a:gd name="connsiteY15" fmla="*/ 495300 h 798194"/>
                <a:gd name="connsiteX16" fmla="*/ 43815 w 581032"/>
                <a:gd name="connsiteY16" fmla="*/ 510541 h 798194"/>
                <a:gd name="connsiteX17" fmla="*/ 51435 w 581032"/>
                <a:gd name="connsiteY17" fmla="*/ 529590 h 798194"/>
                <a:gd name="connsiteX18" fmla="*/ 34290 w 581032"/>
                <a:gd name="connsiteY18" fmla="*/ 554356 h 798194"/>
                <a:gd name="connsiteX19" fmla="*/ 32385 w 581032"/>
                <a:gd name="connsiteY19" fmla="*/ 569595 h 798194"/>
                <a:gd name="connsiteX20" fmla="*/ 9525 w 581032"/>
                <a:gd name="connsiteY20" fmla="*/ 594361 h 798194"/>
                <a:gd name="connsiteX21" fmla="*/ 15240 w 581032"/>
                <a:gd name="connsiteY21" fmla="*/ 615315 h 798194"/>
                <a:gd name="connsiteX22" fmla="*/ 0 w 581032"/>
                <a:gd name="connsiteY22" fmla="*/ 645796 h 798194"/>
                <a:gd name="connsiteX23" fmla="*/ 1905 w 581032"/>
                <a:gd name="connsiteY23" fmla="*/ 659130 h 798194"/>
                <a:gd name="connsiteX24" fmla="*/ 22860 w 581032"/>
                <a:gd name="connsiteY24" fmla="*/ 640081 h 798194"/>
                <a:gd name="connsiteX25" fmla="*/ 43815 w 581032"/>
                <a:gd name="connsiteY25" fmla="*/ 609600 h 798194"/>
                <a:gd name="connsiteX26" fmla="*/ 76200 w 581032"/>
                <a:gd name="connsiteY26" fmla="*/ 546735 h 798194"/>
                <a:gd name="connsiteX27" fmla="*/ 95250 w 581032"/>
                <a:gd name="connsiteY27" fmla="*/ 537210 h 798194"/>
                <a:gd name="connsiteX28" fmla="*/ 108585 w 581032"/>
                <a:gd name="connsiteY28" fmla="*/ 550545 h 798194"/>
                <a:gd name="connsiteX29" fmla="*/ 135260 w 581032"/>
                <a:gd name="connsiteY29" fmla="*/ 569594 h 798194"/>
                <a:gd name="connsiteX30" fmla="*/ 144785 w 581032"/>
                <a:gd name="connsiteY30" fmla="*/ 611504 h 798194"/>
                <a:gd name="connsiteX31" fmla="*/ 179075 w 581032"/>
                <a:gd name="connsiteY31" fmla="*/ 638174 h 798194"/>
                <a:gd name="connsiteX32" fmla="*/ 177170 w 581032"/>
                <a:gd name="connsiteY32" fmla="*/ 659129 h 798194"/>
                <a:gd name="connsiteX33" fmla="*/ 144785 w 581032"/>
                <a:gd name="connsiteY33" fmla="*/ 685799 h 798194"/>
                <a:gd name="connsiteX34" fmla="*/ 160025 w 581032"/>
                <a:gd name="connsiteY34" fmla="*/ 699134 h 798194"/>
                <a:gd name="connsiteX35" fmla="*/ 196220 w 581032"/>
                <a:gd name="connsiteY35" fmla="*/ 693419 h 798194"/>
                <a:gd name="connsiteX36" fmla="*/ 190505 w 581032"/>
                <a:gd name="connsiteY36" fmla="*/ 718184 h 798194"/>
                <a:gd name="connsiteX37" fmla="*/ 139070 w 581032"/>
                <a:gd name="connsiteY37" fmla="*/ 760094 h 798194"/>
                <a:gd name="connsiteX38" fmla="*/ 158115 w 581032"/>
                <a:gd name="connsiteY38" fmla="*/ 773430 h 798194"/>
                <a:gd name="connsiteX39" fmla="*/ 161930 w 581032"/>
                <a:gd name="connsiteY39" fmla="*/ 798194 h 798194"/>
                <a:gd name="connsiteX40" fmla="*/ 224795 w 581032"/>
                <a:gd name="connsiteY40" fmla="*/ 754379 h 798194"/>
                <a:gd name="connsiteX41" fmla="*/ 245750 w 581032"/>
                <a:gd name="connsiteY41" fmla="*/ 761999 h 798194"/>
                <a:gd name="connsiteX42" fmla="*/ 251465 w 581032"/>
                <a:gd name="connsiteY42" fmla="*/ 784859 h 798194"/>
                <a:gd name="connsiteX43" fmla="*/ 358145 w 581032"/>
                <a:gd name="connsiteY43" fmla="*/ 744854 h 798194"/>
                <a:gd name="connsiteX44" fmla="*/ 419105 w 581032"/>
                <a:gd name="connsiteY44" fmla="*/ 704849 h 798194"/>
                <a:gd name="connsiteX45" fmla="*/ 426725 w 581032"/>
                <a:gd name="connsiteY45" fmla="*/ 714374 h 798194"/>
                <a:gd name="connsiteX46" fmla="*/ 537216 w 581032"/>
                <a:gd name="connsiteY46" fmla="*/ 531494 h 798194"/>
                <a:gd name="connsiteX47" fmla="*/ 581032 w 581032"/>
                <a:gd name="connsiteY47" fmla="*/ 462914 h 798194"/>
                <a:gd name="connsiteX48" fmla="*/ 525786 w 581032"/>
                <a:gd name="connsiteY48" fmla="*/ 502919 h 798194"/>
                <a:gd name="connsiteX49" fmla="*/ 447681 w 581032"/>
                <a:gd name="connsiteY49" fmla="*/ 567689 h 798194"/>
                <a:gd name="connsiteX50" fmla="*/ 396246 w 581032"/>
                <a:gd name="connsiteY50" fmla="*/ 603884 h 798194"/>
                <a:gd name="connsiteX51" fmla="*/ 320045 w 581032"/>
                <a:gd name="connsiteY51" fmla="*/ 661034 h 798194"/>
                <a:gd name="connsiteX52" fmla="*/ 297185 w 581032"/>
                <a:gd name="connsiteY52" fmla="*/ 638174 h 798194"/>
                <a:gd name="connsiteX53" fmla="*/ 318140 w 581032"/>
                <a:gd name="connsiteY53" fmla="*/ 611504 h 798194"/>
                <a:gd name="connsiteX54" fmla="*/ 287660 w 581032"/>
                <a:gd name="connsiteY54" fmla="*/ 621029 h 798194"/>
                <a:gd name="connsiteX55" fmla="*/ 266705 w 581032"/>
                <a:gd name="connsiteY55" fmla="*/ 600074 h 798194"/>
                <a:gd name="connsiteX56" fmla="*/ 260990 w 581032"/>
                <a:gd name="connsiteY56" fmla="*/ 581024 h 798194"/>
                <a:gd name="connsiteX57" fmla="*/ 240035 w 581032"/>
                <a:gd name="connsiteY57" fmla="*/ 582929 h 798194"/>
                <a:gd name="connsiteX58" fmla="*/ 188600 w 581032"/>
                <a:gd name="connsiteY58" fmla="*/ 514349 h 798194"/>
                <a:gd name="connsiteX59" fmla="*/ 139070 w 581032"/>
                <a:gd name="connsiteY59" fmla="*/ 474344 h 798194"/>
                <a:gd name="connsiteX60" fmla="*/ 161930 w 581032"/>
                <a:gd name="connsiteY60" fmla="*/ 432434 h 798194"/>
                <a:gd name="connsiteX61" fmla="*/ 160025 w 581032"/>
                <a:gd name="connsiteY61" fmla="*/ 417194 h 798194"/>
                <a:gd name="connsiteX62" fmla="*/ 192410 w 581032"/>
                <a:gd name="connsiteY62" fmla="*/ 360044 h 798194"/>
                <a:gd name="connsiteX63" fmla="*/ 171455 w 581032"/>
                <a:gd name="connsiteY63" fmla="*/ 342899 h 798194"/>
                <a:gd name="connsiteX64" fmla="*/ 173360 w 581032"/>
                <a:gd name="connsiteY64" fmla="*/ 257174 h 798194"/>
                <a:gd name="connsiteX65" fmla="*/ 139070 w 581032"/>
                <a:gd name="connsiteY65" fmla="*/ 188594 h 798194"/>
                <a:gd name="connsiteX66" fmla="*/ 144785 w 581032"/>
                <a:gd name="connsiteY66" fmla="*/ 165734 h 798194"/>
                <a:gd name="connsiteX67" fmla="*/ 135260 w 581032"/>
                <a:gd name="connsiteY67" fmla="*/ 118109 h 798194"/>
                <a:gd name="connsiteX68" fmla="*/ 158120 w 581032"/>
                <a:gd name="connsiteY68" fmla="*/ 72389 h 798194"/>
                <a:gd name="connsiteX69" fmla="*/ 154310 w 581032"/>
                <a:gd name="connsiteY69" fmla="*/ 19049 h 798194"/>
                <a:gd name="connsiteX70" fmla="*/ 131445 w 581032"/>
                <a:gd name="connsiteY70" fmla="*/ 0 h 798194"/>
                <a:gd name="connsiteX0" fmla="*/ 131445 w 581032"/>
                <a:gd name="connsiteY0" fmla="*/ 0 h 798194"/>
                <a:gd name="connsiteX1" fmla="*/ 97155 w 581032"/>
                <a:gd name="connsiteY1" fmla="*/ 49531 h 798194"/>
                <a:gd name="connsiteX2" fmla="*/ 87630 w 581032"/>
                <a:gd name="connsiteY2" fmla="*/ 97155 h 798194"/>
                <a:gd name="connsiteX3" fmla="*/ 83820 w 581032"/>
                <a:gd name="connsiteY3" fmla="*/ 121921 h 798194"/>
                <a:gd name="connsiteX4" fmla="*/ 81915 w 581032"/>
                <a:gd name="connsiteY4" fmla="*/ 169545 h 798194"/>
                <a:gd name="connsiteX5" fmla="*/ 110490 w 581032"/>
                <a:gd name="connsiteY5" fmla="*/ 209550 h 798194"/>
                <a:gd name="connsiteX6" fmla="*/ 106680 w 581032"/>
                <a:gd name="connsiteY6" fmla="*/ 249556 h 798194"/>
                <a:gd name="connsiteX7" fmla="*/ 121920 w 581032"/>
                <a:gd name="connsiteY7" fmla="*/ 268606 h 798194"/>
                <a:gd name="connsiteX8" fmla="*/ 110490 w 581032"/>
                <a:gd name="connsiteY8" fmla="*/ 285750 h 798194"/>
                <a:gd name="connsiteX9" fmla="*/ 121920 w 581032"/>
                <a:gd name="connsiteY9" fmla="*/ 316231 h 798194"/>
                <a:gd name="connsiteX10" fmla="*/ 110490 w 581032"/>
                <a:gd name="connsiteY10" fmla="*/ 352425 h 798194"/>
                <a:gd name="connsiteX11" fmla="*/ 123825 w 581032"/>
                <a:gd name="connsiteY11" fmla="*/ 369570 h 798194"/>
                <a:gd name="connsiteX12" fmla="*/ 104775 w 581032"/>
                <a:gd name="connsiteY12" fmla="*/ 407670 h 798194"/>
                <a:gd name="connsiteX13" fmla="*/ 74295 w 581032"/>
                <a:gd name="connsiteY13" fmla="*/ 451486 h 798194"/>
                <a:gd name="connsiteX14" fmla="*/ 80010 w 581032"/>
                <a:gd name="connsiteY14" fmla="*/ 481966 h 798194"/>
                <a:gd name="connsiteX15" fmla="*/ 62865 w 581032"/>
                <a:gd name="connsiteY15" fmla="*/ 495300 h 798194"/>
                <a:gd name="connsiteX16" fmla="*/ 43815 w 581032"/>
                <a:gd name="connsiteY16" fmla="*/ 510541 h 798194"/>
                <a:gd name="connsiteX17" fmla="*/ 51435 w 581032"/>
                <a:gd name="connsiteY17" fmla="*/ 529590 h 798194"/>
                <a:gd name="connsiteX18" fmla="*/ 34290 w 581032"/>
                <a:gd name="connsiteY18" fmla="*/ 554356 h 798194"/>
                <a:gd name="connsiteX19" fmla="*/ 32385 w 581032"/>
                <a:gd name="connsiteY19" fmla="*/ 569595 h 798194"/>
                <a:gd name="connsiteX20" fmla="*/ 9525 w 581032"/>
                <a:gd name="connsiteY20" fmla="*/ 594361 h 798194"/>
                <a:gd name="connsiteX21" fmla="*/ 15240 w 581032"/>
                <a:gd name="connsiteY21" fmla="*/ 615315 h 798194"/>
                <a:gd name="connsiteX22" fmla="*/ 0 w 581032"/>
                <a:gd name="connsiteY22" fmla="*/ 645796 h 798194"/>
                <a:gd name="connsiteX23" fmla="*/ 1905 w 581032"/>
                <a:gd name="connsiteY23" fmla="*/ 659130 h 798194"/>
                <a:gd name="connsiteX24" fmla="*/ 22860 w 581032"/>
                <a:gd name="connsiteY24" fmla="*/ 640081 h 798194"/>
                <a:gd name="connsiteX25" fmla="*/ 43815 w 581032"/>
                <a:gd name="connsiteY25" fmla="*/ 609600 h 798194"/>
                <a:gd name="connsiteX26" fmla="*/ 76200 w 581032"/>
                <a:gd name="connsiteY26" fmla="*/ 546735 h 798194"/>
                <a:gd name="connsiteX27" fmla="*/ 95250 w 581032"/>
                <a:gd name="connsiteY27" fmla="*/ 537210 h 798194"/>
                <a:gd name="connsiteX28" fmla="*/ 108585 w 581032"/>
                <a:gd name="connsiteY28" fmla="*/ 550545 h 798194"/>
                <a:gd name="connsiteX29" fmla="*/ 135260 w 581032"/>
                <a:gd name="connsiteY29" fmla="*/ 569594 h 798194"/>
                <a:gd name="connsiteX30" fmla="*/ 144785 w 581032"/>
                <a:gd name="connsiteY30" fmla="*/ 611504 h 798194"/>
                <a:gd name="connsiteX31" fmla="*/ 179075 w 581032"/>
                <a:gd name="connsiteY31" fmla="*/ 638174 h 798194"/>
                <a:gd name="connsiteX32" fmla="*/ 177170 w 581032"/>
                <a:gd name="connsiteY32" fmla="*/ 659129 h 798194"/>
                <a:gd name="connsiteX33" fmla="*/ 144785 w 581032"/>
                <a:gd name="connsiteY33" fmla="*/ 685799 h 798194"/>
                <a:gd name="connsiteX34" fmla="*/ 160025 w 581032"/>
                <a:gd name="connsiteY34" fmla="*/ 699134 h 798194"/>
                <a:gd name="connsiteX35" fmla="*/ 196220 w 581032"/>
                <a:gd name="connsiteY35" fmla="*/ 693419 h 798194"/>
                <a:gd name="connsiteX36" fmla="*/ 190505 w 581032"/>
                <a:gd name="connsiteY36" fmla="*/ 718184 h 798194"/>
                <a:gd name="connsiteX37" fmla="*/ 139070 w 581032"/>
                <a:gd name="connsiteY37" fmla="*/ 760094 h 798194"/>
                <a:gd name="connsiteX38" fmla="*/ 158115 w 581032"/>
                <a:gd name="connsiteY38" fmla="*/ 773430 h 798194"/>
                <a:gd name="connsiteX39" fmla="*/ 161930 w 581032"/>
                <a:gd name="connsiteY39" fmla="*/ 798194 h 798194"/>
                <a:gd name="connsiteX40" fmla="*/ 224795 w 581032"/>
                <a:gd name="connsiteY40" fmla="*/ 754379 h 798194"/>
                <a:gd name="connsiteX41" fmla="*/ 245750 w 581032"/>
                <a:gd name="connsiteY41" fmla="*/ 761999 h 798194"/>
                <a:gd name="connsiteX42" fmla="*/ 251465 w 581032"/>
                <a:gd name="connsiteY42" fmla="*/ 784859 h 798194"/>
                <a:gd name="connsiteX43" fmla="*/ 358145 w 581032"/>
                <a:gd name="connsiteY43" fmla="*/ 744854 h 798194"/>
                <a:gd name="connsiteX44" fmla="*/ 419105 w 581032"/>
                <a:gd name="connsiteY44" fmla="*/ 704849 h 798194"/>
                <a:gd name="connsiteX45" fmla="*/ 426725 w 581032"/>
                <a:gd name="connsiteY45" fmla="*/ 714374 h 798194"/>
                <a:gd name="connsiteX46" fmla="*/ 470541 w 581032"/>
                <a:gd name="connsiteY46" fmla="*/ 636269 h 798194"/>
                <a:gd name="connsiteX47" fmla="*/ 537216 w 581032"/>
                <a:gd name="connsiteY47" fmla="*/ 531494 h 798194"/>
                <a:gd name="connsiteX48" fmla="*/ 581032 w 581032"/>
                <a:gd name="connsiteY48" fmla="*/ 462914 h 798194"/>
                <a:gd name="connsiteX49" fmla="*/ 525786 w 581032"/>
                <a:gd name="connsiteY49" fmla="*/ 502919 h 798194"/>
                <a:gd name="connsiteX50" fmla="*/ 447681 w 581032"/>
                <a:gd name="connsiteY50" fmla="*/ 567689 h 798194"/>
                <a:gd name="connsiteX51" fmla="*/ 396246 w 581032"/>
                <a:gd name="connsiteY51" fmla="*/ 603884 h 798194"/>
                <a:gd name="connsiteX52" fmla="*/ 320045 w 581032"/>
                <a:gd name="connsiteY52" fmla="*/ 661034 h 798194"/>
                <a:gd name="connsiteX53" fmla="*/ 297185 w 581032"/>
                <a:gd name="connsiteY53" fmla="*/ 638174 h 798194"/>
                <a:gd name="connsiteX54" fmla="*/ 318140 w 581032"/>
                <a:gd name="connsiteY54" fmla="*/ 611504 h 798194"/>
                <a:gd name="connsiteX55" fmla="*/ 287660 w 581032"/>
                <a:gd name="connsiteY55" fmla="*/ 621029 h 798194"/>
                <a:gd name="connsiteX56" fmla="*/ 266705 w 581032"/>
                <a:gd name="connsiteY56" fmla="*/ 600074 h 798194"/>
                <a:gd name="connsiteX57" fmla="*/ 260990 w 581032"/>
                <a:gd name="connsiteY57" fmla="*/ 581024 h 798194"/>
                <a:gd name="connsiteX58" fmla="*/ 240035 w 581032"/>
                <a:gd name="connsiteY58" fmla="*/ 582929 h 798194"/>
                <a:gd name="connsiteX59" fmla="*/ 188600 w 581032"/>
                <a:gd name="connsiteY59" fmla="*/ 514349 h 798194"/>
                <a:gd name="connsiteX60" fmla="*/ 139070 w 581032"/>
                <a:gd name="connsiteY60" fmla="*/ 474344 h 798194"/>
                <a:gd name="connsiteX61" fmla="*/ 161930 w 581032"/>
                <a:gd name="connsiteY61" fmla="*/ 432434 h 798194"/>
                <a:gd name="connsiteX62" fmla="*/ 160025 w 581032"/>
                <a:gd name="connsiteY62" fmla="*/ 417194 h 798194"/>
                <a:gd name="connsiteX63" fmla="*/ 192410 w 581032"/>
                <a:gd name="connsiteY63" fmla="*/ 360044 h 798194"/>
                <a:gd name="connsiteX64" fmla="*/ 171455 w 581032"/>
                <a:gd name="connsiteY64" fmla="*/ 342899 h 798194"/>
                <a:gd name="connsiteX65" fmla="*/ 173360 w 581032"/>
                <a:gd name="connsiteY65" fmla="*/ 257174 h 798194"/>
                <a:gd name="connsiteX66" fmla="*/ 139070 w 581032"/>
                <a:gd name="connsiteY66" fmla="*/ 188594 h 798194"/>
                <a:gd name="connsiteX67" fmla="*/ 144785 w 581032"/>
                <a:gd name="connsiteY67" fmla="*/ 165734 h 798194"/>
                <a:gd name="connsiteX68" fmla="*/ 135260 w 581032"/>
                <a:gd name="connsiteY68" fmla="*/ 118109 h 798194"/>
                <a:gd name="connsiteX69" fmla="*/ 158120 w 581032"/>
                <a:gd name="connsiteY69" fmla="*/ 72389 h 798194"/>
                <a:gd name="connsiteX70" fmla="*/ 154310 w 581032"/>
                <a:gd name="connsiteY70" fmla="*/ 19049 h 798194"/>
                <a:gd name="connsiteX71" fmla="*/ 131445 w 581032"/>
                <a:gd name="connsiteY71" fmla="*/ 0 h 798194"/>
                <a:gd name="connsiteX0" fmla="*/ 131445 w 581032"/>
                <a:gd name="connsiteY0" fmla="*/ 0 h 798194"/>
                <a:gd name="connsiteX1" fmla="*/ 97155 w 581032"/>
                <a:gd name="connsiteY1" fmla="*/ 49531 h 798194"/>
                <a:gd name="connsiteX2" fmla="*/ 87630 w 581032"/>
                <a:gd name="connsiteY2" fmla="*/ 97155 h 798194"/>
                <a:gd name="connsiteX3" fmla="*/ 83820 w 581032"/>
                <a:gd name="connsiteY3" fmla="*/ 121921 h 798194"/>
                <a:gd name="connsiteX4" fmla="*/ 81915 w 581032"/>
                <a:gd name="connsiteY4" fmla="*/ 169545 h 798194"/>
                <a:gd name="connsiteX5" fmla="*/ 110490 w 581032"/>
                <a:gd name="connsiteY5" fmla="*/ 209550 h 798194"/>
                <a:gd name="connsiteX6" fmla="*/ 106680 w 581032"/>
                <a:gd name="connsiteY6" fmla="*/ 249556 h 798194"/>
                <a:gd name="connsiteX7" fmla="*/ 121920 w 581032"/>
                <a:gd name="connsiteY7" fmla="*/ 268606 h 798194"/>
                <a:gd name="connsiteX8" fmla="*/ 110490 w 581032"/>
                <a:gd name="connsiteY8" fmla="*/ 285750 h 798194"/>
                <a:gd name="connsiteX9" fmla="*/ 121920 w 581032"/>
                <a:gd name="connsiteY9" fmla="*/ 316231 h 798194"/>
                <a:gd name="connsiteX10" fmla="*/ 110490 w 581032"/>
                <a:gd name="connsiteY10" fmla="*/ 352425 h 798194"/>
                <a:gd name="connsiteX11" fmla="*/ 123825 w 581032"/>
                <a:gd name="connsiteY11" fmla="*/ 369570 h 798194"/>
                <a:gd name="connsiteX12" fmla="*/ 104775 w 581032"/>
                <a:gd name="connsiteY12" fmla="*/ 407670 h 798194"/>
                <a:gd name="connsiteX13" fmla="*/ 74295 w 581032"/>
                <a:gd name="connsiteY13" fmla="*/ 451486 h 798194"/>
                <a:gd name="connsiteX14" fmla="*/ 80010 w 581032"/>
                <a:gd name="connsiteY14" fmla="*/ 481966 h 798194"/>
                <a:gd name="connsiteX15" fmla="*/ 62865 w 581032"/>
                <a:gd name="connsiteY15" fmla="*/ 495300 h 798194"/>
                <a:gd name="connsiteX16" fmla="*/ 43815 w 581032"/>
                <a:gd name="connsiteY16" fmla="*/ 510541 h 798194"/>
                <a:gd name="connsiteX17" fmla="*/ 51435 w 581032"/>
                <a:gd name="connsiteY17" fmla="*/ 529590 h 798194"/>
                <a:gd name="connsiteX18" fmla="*/ 34290 w 581032"/>
                <a:gd name="connsiteY18" fmla="*/ 554356 h 798194"/>
                <a:gd name="connsiteX19" fmla="*/ 32385 w 581032"/>
                <a:gd name="connsiteY19" fmla="*/ 569595 h 798194"/>
                <a:gd name="connsiteX20" fmla="*/ 9525 w 581032"/>
                <a:gd name="connsiteY20" fmla="*/ 594361 h 798194"/>
                <a:gd name="connsiteX21" fmla="*/ 15240 w 581032"/>
                <a:gd name="connsiteY21" fmla="*/ 615315 h 798194"/>
                <a:gd name="connsiteX22" fmla="*/ 0 w 581032"/>
                <a:gd name="connsiteY22" fmla="*/ 645796 h 798194"/>
                <a:gd name="connsiteX23" fmla="*/ 1905 w 581032"/>
                <a:gd name="connsiteY23" fmla="*/ 659130 h 798194"/>
                <a:gd name="connsiteX24" fmla="*/ 22860 w 581032"/>
                <a:gd name="connsiteY24" fmla="*/ 640081 h 798194"/>
                <a:gd name="connsiteX25" fmla="*/ 43815 w 581032"/>
                <a:gd name="connsiteY25" fmla="*/ 609600 h 798194"/>
                <a:gd name="connsiteX26" fmla="*/ 76200 w 581032"/>
                <a:gd name="connsiteY26" fmla="*/ 546735 h 798194"/>
                <a:gd name="connsiteX27" fmla="*/ 95250 w 581032"/>
                <a:gd name="connsiteY27" fmla="*/ 537210 h 798194"/>
                <a:gd name="connsiteX28" fmla="*/ 108585 w 581032"/>
                <a:gd name="connsiteY28" fmla="*/ 550545 h 798194"/>
                <a:gd name="connsiteX29" fmla="*/ 135260 w 581032"/>
                <a:gd name="connsiteY29" fmla="*/ 569594 h 798194"/>
                <a:gd name="connsiteX30" fmla="*/ 144785 w 581032"/>
                <a:gd name="connsiteY30" fmla="*/ 611504 h 798194"/>
                <a:gd name="connsiteX31" fmla="*/ 179075 w 581032"/>
                <a:gd name="connsiteY31" fmla="*/ 638174 h 798194"/>
                <a:gd name="connsiteX32" fmla="*/ 177170 w 581032"/>
                <a:gd name="connsiteY32" fmla="*/ 659129 h 798194"/>
                <a:gd name="connsiteX33" fmla="*/ 144785 w 581032"/>
                <a:gd name="connsiteY33" fmla="*/ 685799 h 798194"/>
                <a:gd name="connsiteX34" fmla="*/ 160025 w 581032"/>
                <a:gd name="connsiteY34" fmla="*/ 699134 h 798194"/>
                <a:gd name="connsiteX35" fmla="*/ 196220 w 581032"/>
                <a:gd name="connsiteY35" fmla="*/ 693419 h 798194"/>
                <a:gd name="connsiteX36" fmla="*/ 190505 w 581032"/>
                <a:gd name="connsiteY36" fmla="*/ 718184 h 798194"/>
                <a:gd name="connsiteX37" fmla="*/ 139070 w 581032"/>
                <a:gd name="connsiteY37" fmla="*/ 760094 h 798194"/>
                <a:gd name="connsiteX38" fmla="*/ 158115 w 581032"/>
                <a:gd name="connsiteY38" fmla="*/ 773430 h 798194"/>
                <a:gd name="connsiteX39" fmla="*/ 161930 w 581032"/>
                <a:gd name="connsiteY39" fmla="*/ 798194 h 798194"/>
                <a:gd name="connsiteX40" fmla="*/ 224795 w 581032"/>
                <a:gd name="connsiteY40" fmla="*/ 754379 h 798194"/>
                <a:gd name="connsiteX41" fmla="*/ 245750 w 581032"/>
                <a:gd name="connsiteY41" fmla="*/ 761999 h 798194"/>
                <a:gd name="connsiteX42" fmla="*/ 251465 w 581032"/>
                <a:gd name="connsiteY42" fmla="*/ 784859 h 798194"/>
                <a:gd name="connsiteX43" fmla="*/ 358145 w 581032"/>
                <a:gd name="connsiteY43" fmla="*/ 744854 h 798194"/>
                <a:gd name="connsiteX44" fmla="*/ 419105 w 581032"/>
                <a:gd name="connsiteY44" fmla="*/ 704849 h 798194"/>
                <a:gd name="connsiteX45" fmla="*/ 426725 w 581032"/>
                <a:gd name="connsiteY45" fmla="*/ 714374 h 798194"/>
                <a:gd name="connsiteX46" fmla="*/ 470541 w 581032"/>
                <a:gd name="connsiteY46" fmla="*/ 636269 h 798194"/>
                <a:gd name="connsiteX47" fmla="*/ 537216 w 581032"/>
                <a:gd name="connsiteY47" fmla="*/ 531494 h 798194"/>
                <a:gd name="connsiteX48" fmla="*/ 581032 w 581032"/>
                <a:gd name="connsiteY48" fmla="*/ 462914 h 798194"/>
                <a:gd name="connsiteX49" fmla="*/ 525786 w 581032"/>
                <a:gd name="connsiteY49" fmla="*/ 502919 h 798194"/>
                <a:gd name="connsiteX50" fmla="*/ 447681 w 581032"/>
                <a:gd name="connsiteY50" fmla="*/ 567689 h 798194"/>
                <a:gd name="connsiteX51" fmla="*/ 323856 w 581032"/>
                <a:gd name="connsiteY51" fmla="*/ 681989 h 798194"/>
                <a:gd name="connsiteX52" fmla="*/ 320045 w 581032"/>
                <a:gd name="connsiteY52" fmla="*/ 661034 h 798194"/>
                <a:gd name="connsiteX53" fmla="*/ 297185 w 581032"/>
                <a:gd name="connsiteY53" fmla="*/ 638174 h 798194"/>
                <a:gd name="connsiteX54" fmla="*/ 318140 w 581032"/>
                <a:gd name="connsiteY54" fmla="*/ 611504 h 798194"/>
                <a:gd name="connsiteX55" fmla="*/ 287660 w 581032"/>
                <a:gd name="connsiteY55" fmla="*/ 621029 h 798194"/>
                <a:gd name="connsiteX56" fmla="*/ 266705 w 581032"/>
                <a:gd name="connsiteY56" fmla="*/ 600074 h 798194"/>
                <a:gd name="connsiteX57" fmla="*/ 260990 w 581032"/>
                <a:gd name="connsiteY57" fmla="*/ 581024 h 798194"/>
                <a:gd name="connsiteX58" fmla="*/ 240035 w 581032"/>
                <a:gd name="connsiteY58" fmla="*/ 582929 h 798194"/>
                <a:gd name="connsiteX59" fmla="*/ 188600 w 581032"/>
                <a:gd name="connsiteY59" fmla="*/ 514349 h 798194"/>
                <a:gd name="connsiteX60" fmla="*/ 139070 w 581032"/>
                <a:gd name="connsiteY60" fmla="*/ 474344 h 798194"/>
                <a:gd name="connsiteX61" fmla="*/ 161930 w 581032"/>
                <a:gd name="connsiteY61" fmla="*/ 432434 h 798194"/>
                <a:gd name="connsiteX62" fmla="*/ 160025 w 581032"/>
                <a:gd name="connsiteY62" fmla="*/ 417194 h 798194"/>
                <a:gd name="connsiteX63" fmla="*/ 192410 w 581032"/>
                <a:gd name="connsiteY63" fmla="*/ 360044 h 798194"/>
                <a:gd name="connsiteX64" fmla="*/ 171455 w 581032"/>
                <a:gd name="connsiteY64" fmla="*/ 342899 h 798194"/>
                <a:gd name="connsiteX65" fmla="*/ 173360 w 581032"/>
                <a:gd name="connsiteY65" fmla="*/ 257174 h 798194"/>
                <a:gd name="connsiteX66" fmla="*/ 139070 w 581032"/>
                <a:gd name="connsiteY66" fmla="*/ 188594 h 798194"/>
                <a:gd name="connsiteX67" fmla="*/ 144785 w 581032"/>
                <a:gd name="connsiteY67" fmla="*/ 165734 h 798194"/>
                <a:gd name="connsiteX68" fmla="*/ 135260 w 581032"/>
                <a:gd name="connsiteY68" fmla="*/ 118109 h 798194"/>
                <a:gd name="connsiteX69" fmla="*/ 158120 w 581032"/>
                <a:gd name="connsiteY69" fmla="*/ 72389 h 798194"/>
                <a:gd name="connsiteX70" fmla="*/ 154310 w 581032"/>
                <a:gd name="connsiteY70" fmla="*/ 19049 h 798194"/>
                <a:gd name="connsiteX71" fmla="*/ 131445 w 581032"/>
                <a:gd name="connsiteY71" fmla="*/ 0 h 798194"/>
                <a:gd name="connsiteX0" fmla="*/ 131445 w 581032"/>
                <a:gd name="connsiteY0" fmla="*/ 0 h 798194"/>
                <a:gd name="connsiteX1" fmla="*/ 97155 w 581032"/>
                <a:gd name="connsiteY1" fmla="*/ 49531 h 798194"/>
                <a:gd name="connsiteX2" fmla="*/ 87630 w 581032"/>
                <a:gd name="connsiteY2" fmla="*/ 97155 h 798194"/>
                <a:gd name="connsiteX3" fmla="*/ 83820 w 581032"/>
                <a:gd name="connsiteY3" fmla="*/ 121921 h 798194"/>
                <a:gd name="connsiteX4" fmla="*/ 81915 w 581032"/>
                <a:gd name="connsiteY4" fmla="*/ 169545 h 798194"/>
                <a:gd name="connsiteX5" fmla="*/ 110490 w 581032"/>
                <a:gd name="connsiteY5" fmla="*/ 209550 h 798194"/>
                <a:gd name="connsiteX6" fmla="*/ 106680 w 581032"/>
                <a:gd name="connsiteY6" fmla="*/ 249556 h 798194"/>
                <a:gd name="connsiteX7" fmla="*/ 121920 w 581032"/>
                <a:gd name="connsiteY7" fmla="*/ 268606 h 798194"/>
                <a:gd name="connsiteX8" fmla="*/ 110490 w 581032"/>
                <a:gd name="connsiteY8" fmla="*/ 285750 h 798194"/>
                <a:gd name="connsiteX9" fmla="*/ 121920 w 581032"/>
                <a:gd name="connsiteY9" fmla="*/ 316231 h 798194"/>
                <a:gd name="connsiteX10" fmla="*/ 110490 w 581032"/>
                <a:gd name="connsiteY10" fmla="*/ 352425 h 798194"/>
                <a:gd name="connsiteX11" fmla="*/ 123825 w 581032"/>
                <a:gd name="connsiteY11" fmla="*/ 369570 h 798194"/>
                <a:gd name="connsiteX12" fmla="*/ 104775 w 581032"/>
                <a:gd name="connsiteY12" fmla="*/ 407670 h 798194"/>
                <a:gd name="connsiteX13" fmla="*/ 74295 w 581032"/>
                <a:gd name="connsiteY13" fmla="*/ 451486 h 798194"/>
                <a:gd name="connsiteX14" fmla="*/ 80010 w 581032"/>
                <a:gd name="connsiteY14" fmla="*/ 481966 h 798194"/>
                <a:gd name="connsiteX15" fmla="*/ 62865 w 581032"/>
                <a:gd name="connsiteY15" fmla="*/ 495300 h 798194"/>
                <a:gd name="connsiteX16" fmla="*/ 43815 w 581032"/>
                <a:gd name="connsiteY16" fmla="*/ 510541 h 798194"/>
                <a:gd name="connsiteX17" fmla="*/ 51435 w 581032"/>
                <a:gd name="connsiteY17" fmla="*/ 529590 h 798194"/>
                <a:gd name="connsiteX18" fmla="*/ 34290 w 581032"/>
                <a:gd name="connsiteY18" fmla="*/ 554356 h 798194"/>
                <a:gd name="connsiteX19" fmla="*/ 32385 w 581032"/>
                <a:gd name="connsiteY19" fmla="*/ 569595 h 798194"/>
                <a:gd name="connsiteX20" fmla="*/ 9525 w 581032"/>
                <a:gd name="connsiteY20" fmla="*/ 594361 h 798194"/>
                <a:gd name="connsiteX21" fmla="*/ 15240 w 581032"/>
                <a:gd name="connsiteY21" fmla="*/ 615315 h 798194"/>
                <a:gd name="connsiteX22" fmla="*/ 0 w 581032"/>
                <a:gd name="connsiteY22" fmla="*/ 645796 h 798194"/>
                <a:gd name="connsiteX23" fmla="*/ 1905 w 581032"/>
                <a:gd name="connsiteY23" fmla="*/ 659130 h 798194"/>
                <a:gd name="connsiteX24" fmla="*/ 22860 w 581032"/>
                <a:gd name="connsiteY24" fmla="*/ 640081 h 798194"/>
                <a:gd name="connsiteX25" fmla="*/ 43815 w 581032"/>
                <a:gd name="connsiteY25" fmla="*/ 609600 h 798194"/>
                <a:gd name="connsiteX26" fmla="*/ 76200 w 581032"/>
                <a:gd name="connsiteY26" fmla="*/ 546735 h 798194"/>
                <a:gd name="connsiteX27" fmla="*/ 95250 w 581032"/>
                <a:gd name="connsiteY27" fmla="*/ 537210 h 798194"/>
                <a:gd name="connsiteX28" fmla="*/ 108585 w 581032"/>
                <a:gd name="connsiteY28" fmla="*/ 550545 h 798194"/>
                <a:gd name="connsiteX29" fmla="*/ 135260 w 581032"/>
                <a:gd name="connsiteY29" fmla="*/ 569594 h 798194"/>
                <a:gd name="connsiteX30" fmla="*/ 144785 w 581032"/>
                <a:gd name="connsiteY30" fmla="*/ 611504 h 798194"/>
                <a:gd name="connsiteX31" fmla="*/ 179075 w 581032"/>
                <a:gd name="connsiteY31" fmla="*/ 638174 h 798194"/>
                <a:gd name="connsiteX32" fmla="*/ 177170 w 581032"/>
                <a:gd name="connsiteY32" fmla="*/ 659129 h 798194"/>
                <a:gd name="connsiteX33" fmla="*/ 144785 w 581032"/>
                <a:gd name="connsiteY33" fmla="*/ 685799 h 798194"/>
                <a:gd name="connsiteX34" fmla="*/ 160025 w 581032"/>
                <a:gd name="connsiteY34" fmla="*/ 699134 h 798194"/>
                <a:gd name="connsiteX35" fmla="*/ 196220 w 581032"/>
                <a:gd name="connsiteY35" fmla="*/ 693419 h 798194"/>
                <a:gd name="connsiteX36" fmla="*/ 190505 w 581032"/>
                <a:gd name="connsiteY36" fmla="*/ 718184 h 798194"/>
                <a:gd name="connsiteX37" fmla="*/ 139070 w 581032"/>
                <a:gd name="connsiteY37" fmla="*/ 760094 h 798194"/>
                <a:gd name="connsiteX38" fmla="*/ 158115 w 581032"/>
                <a:gd name="connsiteY38" fmla="*/ 773430 h 798194"/>
                <a:gd name="connsiteX39" fmla="*/ 161930 w 581032"/>
                <a:gd name="connsiteY39" fmla="*/ 798194 h 798194"/>
                <a:gd name="connsiteX40" fmla="*/ 224795 w 581032"/>
                <a:gd name="connsiteY40" fmla="*/ 754379 h 798194"/>
                <a:gd name="connsiteX41" fmla="*/ 245750 w 581032"/>
                <a:gd name="connsiteY41" fmla="*/ 761999 h 798194"/>
                <a:gd name="connsiteX42" fmla="*/ 251465 w 581032"/>
                <a:gd name="connsiteY42" fmla="*/ 784859 h 798194"/>
                <a:gd name="connsiteX43" fmla="*/ 358145 w 581032"/>
                <a:gd name="connsiteY43" fmla="*/ 744854 h 798194"/>
                <a:gd name="connsiteX44" fmla="*/ 419105 w 581032"/>
                <a:gd name="connsiteY44" fmla="*/ 704849 h 798194"/>
                <a:gd name="connsiteX45" fmla="*/ 426725 w 581032"/>
                <a:gd name="connsiteY45" fmla="*/ 714374 h 798194"/>
                <a:gd name="connsiteX46" fmla="*/ 470541 w 581032"/>
                <a:gd name="connsiteY46" fmla="*/ 636269 h 798194"/>
                <a:gd name="connsiteX47" fmla="*/ 537216 w 581032"/>
                <a:gd name="connsiteY47" fmla="*/ 531494 h 798194"/>
                <a:gd name="connsiteX48" fmla="*/ 581032 w 581032"/>
                <a:gd name="connsiteY48" fmla="*/ 462914 h 798194"/>
                <a:gd name="connsiteX49" fmla="*/ 525786 w 581032"/>
                <a:gd name="connsiteY49" fmla="*/ 502919 h 798194"/>
                <a:gd name="connsiteX50" fmla="*/ 369576 w 581032"/>
                <a:gd name="connsiteY50" fmla="*/ 664844 h 798194"/>
                <a:gd name="connsiteX51" fmla="*/ 323856 w 581032"/>
                <a:gd name="connsiteY51" fmla="*/ 681989 h 798194"/>
                <a:gd name="connsiteX52" fmla="*/ 320045 w 581032"/>
                <a:gd name="connsiteY52" fmla="*/ 661034 h 798194"/>
                <a:gd name="connsiteX53" fmla="*/ 297185 w 581032"/>
                <a:gd name="connsiteY53" fmla="*/ 638174 h 798194"/>
                <a:gd name="connsiteX54" fmla="*/ 318140 w 581032"/>
                <a:gd name="connsiteY54" fmla="*/ 611504 h 798194"/>
                <a:gd name="connsiteX55" fmla="*/ 287660 w 581032"/>
                <a:gd name="connsiteY55" fmla="*/ 621029 h 798194"/>
                <a:gd name="connsiteX56" fmla="*/ 266705 w 581032"/>
                <a:gd name="connsiteY56" fmla="*/ 600074 h 798194"/>
                <a:gd name="connsiteX57" fmla="*/ 260990 w 581032"/>
                <a:gd name="connsiteY57" fmla="*/ 581024 h 798194"/>
                <a:gd name="connsiteX58" fmla="*/ 240035 w 581032"/>
                <a:gd name="connsiteY58" fmla="*/ 582929 h 798194"/>
                <a:gd name="connsiteX59" fmla="*/ 188600 w 581032"/>
                <a:gd name="connsiteY59" fmla="*/ 514349 h 798194"/>
                <a:gd name="connsiteX60" fmla="*/ 139070 w 581032"/>
                <a:gd name="connsiteY60" fmla="*/ 474344 h 798194"/>
                <a:gd name="connsiteX61" fmla="*/ 161930 w 581032"/>
                <a:gd name="connsiteY61" fmla="*/ 432434 h 798194"/>
                <a:gd name="connsiteX62" fmla="*/ 160025 w 581032"/>
                <a:gd name="connsiteY62" fmla="*/ 417194 h 798194"/>
                <a:gd name="connsiteX63" fmla="*/ 192410 w 581032"/>
                <a:gd name="connsiteY63" fmla="*/ 360044 h 798194"/>
                <a:gd name="connsiteX64" fmla="*/ 171455 w 581032"/>
                <a:gd name="connsiteY64" fmla="*/ 342899 h 798194"/>
                <a:gd name="connsiteX65" fmla="*/ 173360 w 581032"/>
                <a:gd name="connsiteY65" fmla="*/ 257174 h 798194"/>
                <a:gd name="connsiteX66" fmla="*/ 139070 w 581032"/>
                <a:gd name="connsiteY66" fmla="*/ 188594 h 798194"/>
                <a:gd name="connsiteX67" fmla="*/ 144785 w 581032"/>
                <a:gd name="connsiteY67" fmla="*/ 165734 h 798194"/>
                <a:gd name="connsiteX68" fmla="*/ 135260 w 581032"/>
                <a:gd name="connsiteY68" fmla="*/ 118109 h 798194"/>
                <a:gd name="connsiteX69" fmla="*/ 158120 w 581032"/>
                <a:gd name="connsiteY69" fmla="*/ 72389 h 798194"/>
                <a:gd name="connsiteX70" fmla="*/ 154310 w 581032"/>
                <a:gd name="connsiteY70" fmla="*/ 19049 h 798194"/>
                <a:gd name="connsiteX71" fmla="*/ 131445 w 581032"/>
                <a:gd name="connsiteY71" fmla="*/ 0 h 798194"/>
                <a:gd name="connsiteX0" fmla="*/ 131445 w 581032"/>
                <a:gd name="connsiteY0" fmla="*/ 0 h 798194"/>
                <a:gd name="connsiteX1" fmla="*/ 97155 w 581032"/>
                <a:gd name="connsiteY1" fmla="*/ 49531 h 798194"/>
                <a:gd name="connsiteX2" fmla="*/ 87630 w 581032"/>
                <a:gd name="connsiteY2" fmla="*/ 97155 h 798194"/>
                <a:gd name="connsiteX3" fmla="*/ 83820 w 581032"/>
                <a:gd name="connsiteY3" fmla="*/ 121921 h 798194"/>
                <a:gd name="connsiteX4" fmla="*/ 81915 w 581032"/>
                <a:gd name="connsiteY4" fmla="*/ 169545 h 798194"/>
                <a:gd name="connsiteX5" fmla="*/ 110490 w 581032"/>
                <a:gd name="connsiteY5" fmla="*/ 209550 h 798194"/>
                <a:gd name="connsiteX6" fmla="*/ 106680 w 581032"/>
                <a:gd name="connsiteY6" fmla="*/ 249556 h 798194"/>
                <a:gd name="connsiteX7" fmla="*/ 121920 w 581032"/>
                <a:gd name="connsiteY7" fmla="*/ 268606 h 798194"/>
                <a:gd name="connsiteX8" fmla="*/ 110490 w 581032"/>
                <a:gd name="connsiteY8" fmla="*/ 285750 h 798194"/>
                <a:gd name="connsiteX9" fmla="*/ 121920 w 581032"/>
                <a:gd name="connsiteY9" fmla="*/ 316231 h 798194"/>
                <a:gd name="connsiteX10" fmla="*/ 110490 w 581032"/>
                <a:gd name="connsiteY10" fmla="*/ 352425 h 798194"/>
                <a:gd name="connsiteX11" fmla="*/ 123825 w 581032"/>
                <a:gd name="connsiteY11" fmla="*/ 369570 h 798194"/>
                <a:gd name="connsiteX12" fmla="*/ 104775 w 581032"/>
                <a:gd name="connsiteY12" fmla="*/ 407670 h 798194"/>
                <a:gd name="connsiteX13" fmla="*/ 74295 w 581032"/>
                <a:gd name="connsiteY13" fmla="*/ 451486 h 798194"/>
                <a:gd name="connsiteX14" fmla="*/ 80010 w 581032"/>
                <a:gd name="connsiteY14" fmla="*/ 481966 h 798194"/>
                <a:gd name="connsiteX15" fmla="*/ 62865 w 581032"/>
                <a:gd name="connsiteY15" fmla="*/ 495300 h 798194"/>
                <a:gd name="connsiteX16" fmla="*/ 43815 w 581032"/>
                <a:gd name="connsiteY16" fmla="*/ 510541 h 798194"/>
                <a:gd name="connsiteX17" fmla="*/ 51435 w 581032"/>
                <a:gd name="connsiteY17" fmla="*/ 529590 h 798194"/>
                <a:gd name="connsiteX18" fmla="*/ 34290 w 581032"/>
                <a:gd name="connsiteY18" fmla="*/ 554356 h 798194"/>
                <a:gd name="connsiteX19" fmla="*/ 32385 w 581032"/>
                <a:gd name="connsiteY19" fmla="*/ 569595 h 798194"/>
                <a:gd name="connsiteX20" fmla="*/ 9525 w 581032"/>
                <a:gd name="connsiteY20" fmla="*/ 594361 h 798194"/>
                <a:gd name="connsiteX21" fmla="*/ 15240 w 581032"/>
                <a:gd name="connsiteY21" fmla="*/ 615315 h 798194"/>
                <a:gd name="connsiteX22" fmla="*/ 0 w 581032"/>
                <a:gd name="connsiteY22" fmla="*/ 645796 h 798194"/>
                <a:gd name="connsiteX23" fmla="*/ 1905 w 581032"/>
                <a:gd name="connsiteY23" fmla="*/ 659130 h 798194"/>
                <a:gd name="connsiteX24" fmla="*/ 22860 w 581032"/>
                <a:gd name="connsiteY24" fmla="*/ 640081 h 798194"/>
                <a:gd name="connsiteX25" fmla="*/ 43815 w 581032"/>
                <a:gd name="connsiteY25" fmla="*/ 609600 h 798194"/>
                <a:gd name="connsiteX26" fmla="*/ 76200 w 581032"/>
                <a:gd name="connsiteY26" fmla="*/ 546735 h 798194"/>
                <a:gd name="connsiteX27" fmla="*/ 95250 w 581032"/>
                <a:gd name="connsiteY27" fmla="*/ 537210 h 798194"/>
                <a:gd name="connsiteX28" fmla="*/ 108585 w 581032"/>
                <a:gd name="connsiteY28" fmla="*/ 550545 h 798194"/>
                <a:gd name="connsiteX29" fmla="*/ 135260 w 581032"/>
                <a:gd name="connsiteY29" fmla="*/ 569594 h 798194"/>
                <a:gd name="connsiteX30" fmla="*/ 144785 w 581032"/>
                <a:gd name="connsiteY30" fmla="*/ 611504 h 798194"/>
                <a:gd name="connsiteX31" fmla="*/ 179075 w 581032"/>
                <a:gd name="connsiteY31" fmla="*/ 638174 h 798194"/>
                <a:gd name="connsiteX32" fmla="*/ 177170 w 581032"/>
                <a:gd name="connsiteY32" fmla="*/ 659129 h 798194"/>
                <a:gd name="connsiteX33" fmla="*/ 144785 w 581032"/>
                <a:gd name="connsiteY33" fmla="*/ 685799 h 798194"/>
                <a:gd name="connsiteX34" fmla="*/ 160025 w 581032"/>
                <a:gd name="connsiteY34" fmla="*/ 699134 h 798194"/>
                <a:gd name="connsiteX35" fmla="*/ 196220 w 581032"/>
                <a:gd name="connsiteY35" fmla="*/ 693419 h 798194"/>
                <a:gd name="connsiteX36" fmla="*/ 190505 w 581032"/>
                <a:gd name="connsiteY36" fmla="*/ 718184 h 798194"/>
                <a:gd name="connsiteX37" fmla="*/ 139070 w 581032"/>
                <a:gd name="connsiteY37" fmla="*/ 760094 h 798194"/>
                <a:gd name="connsiteX38" fmla="*/ 158115 w 581032"/>
                <a:gd name="connsiteY38" fmla="*/ 773430 h 798194"/>
                <a:gd name="connsiteX39" fmla="*/ 161930 w 581032"/>
                <a:gd name="connsiteY39" fmla="*/ 798194 h 798194"/>
                <a:gd name="connsiteX40" fmla="*/ 224795 w 581032"/>
                <a:gd name="connsiteY40" fmla="*/ 754379 h 798194"/>
                <a:gd name="connsiteX41" fmla="*/ 245750 w 581032"/>
                <a:gd name="connsiteY41" fmla="*/ 761999 h 798194"/>
                <a:gd name="connsiteX42" fmla="*/ 251465 w 581032"/>
                <a:gd name="connsiteY42" fmla="*/ 784859 h 798194"/>
                <a:gd name="connsiteX43" fmla="*/ 358145 w 581032"/>
                <a:gd name="connsiteY43" fmla="*/ 744854 h 798194"/>
                <a:gd name="connsiteX44" fmla="*/ 419105 w 581032"/>
                <a:gd name="connsiteY44" fmla="*/ 704849 h 798194"/>
                <a:gd name="connsiteX45" fmla="*/ 426725 w 581032"/>
                <a:gd name="connsiteY45" fmla="*/ 714374 h 798194"/>
                <a:gd name="connsiteX46" fmla="*/ 470541 w 581032"/>
                <a:gd name="connsiteY46" fmla="*/ 636269 h 798194"/>
                <a:gd name="connsiteX47" fmla="*/ 537216 w 581032"/>
                <a:gd name="connsiteY47" fmla="*/ 531494 h 798194"/>
                <a:gd name="connsiteX48" fmla="*/ 581032 w 581032"/>
                <a:gd name="connsiteY48" fmla="*/ 462914 h 798194"/>
                <a:gd name="connsiteX49" fmla="*/ 396246 w 581032"/>
                <a:gd name="connsiteY49" fmla="*/ 651509 h 798194"/>
                <a:gd name="connsiteX50" fmla="*/ 369576 w 581032"/>
                <a:gd name="connsiteY50" fmla="*/ 664844 h 798194"/>
                <a:gd name="connsiteX51" fmla="*/ 323856 w 581032"/>
                <a:gd name="connsiteY51" fmla="*/ 681989 h 798194"/>
                <a:gd name="connsiteX52" fmla="*/ 320045 w 581032"/>
                <a:gd name="connsiteY52" fmla="*/ 661034 h 798194"/>
                <a:gd name="connsiteX53" fmla="*/ 297185 w 581032"/>
                <a:gd name="connsiteY53" fmla="*/ 638174 h 798194"/>
                <a:gd name="connsiteX54" fmla="*/ 318140 w 581032"/>
                <a:gd name="connsiteY54" fmla="*/ 611504 h 798194"/>
                <a:gd name="connsiteX55" fmla="*/ 287660 w 581032"/>
                <a:gd name="connsiteY55" fmla="*/ 621029 h 798194"/>
                <a:gd name="connsiteX56" fmla="*/ 266705 w 581032"/>
                <a:gd name="connsiteY56" fmla="*/ 600074 h 798194"/>
                <a:gd name="connsiteX57" fmla="*/ 260990 w 581032"/>
                <a:gd name="connsiteY57" fmla="*/ 581024 h 798194"/>
                <a:gd name="connsiteX58" fmla="*/ 240035 w 581032"/>
                <a:gd name="connsiteY58" fmla="*/ 582929 h 798194"/>
                <a:gd name="connsiteX59" fmla="*/ 188600 w 581032"/>
                <a:gd name="connsiteY59" fmla="*/ 514349 h 798194"/>
                <a:gd name="connsiteX60" fmla="*/ 139070 w 581032"/>
                <a:gd name="connsiteY60" fmla="*/ 474344 h 798194"/>
                <a:gd name="connsiteX61" fmla="*/ 161930 w 581032"/>
                <a:gd name="connsiteY61" fmla="*/ 432434 h 798194"/>
                <a:gd name="connsiteX62" fmla="*/ 160025 w 581032"/>
                <a:gd name="connsiteY62" fmla="*/ 417194 h 798194"/>
                <a:gd name="connsiteX63" fmla="*/ 192410 w 581032"/>
                <a:gd name="connsiteY63" fmla="*/ 360044 h 798194"/>
                <a:gd name="connsiteX64" fmla="*/ 171455 w 581032"/>
                <a:gd name="connsiteY64" fmla="*/ 342899 h 798194"/>
                <a:gd name="connsiteX65" fmla="*/ 173360 w 581032"/>
                <a:gd name="connsiteY65" fmla="*/ 257174 h 798194"/>
                <a:gd name="connsiteX66" fmla="*/ 139070 w 581032"/>
                <a:gd name="connsiteY66" fmla="*/ 188594 h 798194"/>
                <a:gd name="connsiteX67" fmla="*/ 144785 w 581032"/>
                <a:gd name="connsiteY67" fmla="*/ 165734 h 798194"/>
                <a:gd name="connsiteX68" fmla="*/ 135260 w 581032"/>
                <a:gd name="connsiteY68" fmla="*/ 118109 h 798194"/>
                <a:gd name="connsiteX69" fmla="*/ 158120 w 581032"/>
                <a:gd name="connsiteY69" fmla="*/ 72389 h 798194"/>
                <a:gd name="connsiteX70" fmla="*/ 154310 w 581032"/>
                <a:gd name="connsiteY70" fmla="*/ 19049 h 798194"/>
                <a:gd name="connsiteX71" fmla="*/ 131445 w 581032"/>
                <a:gd name="connsiteY71" fmla="*/ 0 h 798194"/>
                <a:gd name="connsiteX0" fmla="*/ 131445 w 537216"/>
                <a:gd name="connsiteY0" fmla="*/ 0 h 798194"/>
                <a:gd name="connsiteX1" fmla="*/ 97155 w 537216"/>
                <a:gd name="connsiteY1" fmla="*/ 49531 h 798194"/>
                <a:gd name="connsiteX2" fmla="*/ 87630 w 537216"/>
                <a:gd name="connsiteY2" fmla="*/ 97155 h 798194"/>
                <a:gd name="connsiteX3" fmla="*/ 83820 w 537216"/>
                <a:gd name="connsiteY3" fmla="*/ 121921 h 798194"/>
                <a:gd name="connsiteX4" fmla="*/ 81915 w 537216"/>
                <a:gd name="connsiteY4" fmla="*/ 169545 h 798194"/>
                <a:gd name="connsiteX5" fmla="*/ 110490 w 537216"/>
                <a:gd name="connsiteY5" fmla="*/ 209550 h 798194"/>
                <a:gd name="connsiteX6" fmla="*/ 106680 w 537216"/>
                <a:gd name="connsiteY6" fmla="*/ 249556 h 798194"/>
                <a:gd name="connsiteX7" fmla="*/ 121920 w 537216"/>
                <a:gd name="connsiteY7" fmla="*/ 268606 h 798194"/>
                <a:gd name="connsiteX8" fmla="*/ 110490 w 537216"/>
                <a:gd name="connsiteY8" fmla="*/ 285750 h 798194"/>
                <a:gd name="connsiteX9" fmla="*/ 121920 w 537216"/>
                <a:gd name="connsiteY9" fmla="*/ 316231 h 798194"/>
                <a:gd name="connsiteX10" fmla="*/ 110490 w 537216"/>
                <a:gd name="connsiteY10" fmla="*/ 352425 h 798194"/>
                <a:gd name="connsiteX11" fmla="*/ 123825 w 537216"/>
                <a:gd name="connsiteY11" fmla="*/ 369570 h 798194"/>
                <a:gd name="connsiteX12" fmla="*/ 104775 w 537216"/>
                <a:gd name="connsiteY12" fmla="*/ 407670 h 798194"/>
                <a:gd name="connsiteX13" fmla="*/ 74295 w 537216"/>
                <a:gd name="connsiteY13" fmla="*/ 451486 h 798194"/>
                <a:gd name="connsiteX14" fmla="*/ 80010 w 537216"/>
                <a:gd name="connsiteY14" fmla="*/ 481966 h 798194"/>
                <a:gd name="connsiteX15" fmla="*/ 62865 w 537216"/>
                <a:gd name="connsiteY15" fmla="*/ 495300 h 798194"/>
                <a:gd name="connsiteX16" fmla="*/ 43815 w 537216"/>
                <a:gd name="connsiteY16" fmla="*/ 510541 h 798194"/>
                <a:gd name="connsiteX17" fmla="*/ 51435 w 537216"/>
                <a:gd name="connsiteY17" fmla="*/ 529590 h 798194"/>
                <a:gd name="connsiteX18" fmla="*/ 34290 w 537216"/>
                <a:gd name="connsiteY18" fmla="*/ 554356 h 798194"/>
                <a:gd name="connsiteX19" fmla="*/ 32385 w 537216"/>
                <a:gd name="connsiteY19" fmla="*/ 569595 h 798194"/>
                <a:gd name="connsiteX20" fmla="*/ 9525 w 537216"/>
                <a:gd name="connsiteY20" fmla="*/ 594361 h 798194"/>
                <a:gd name="connsiteX21" fmla="*/ 15240 w 537216"/>
                <a:gd name="connsiteY21" fmla="*/ 615315 h 798194"/>
                <a:gd name="connsiteX22" fmla="*/ 0 w 537216"/>
                <a:gd name="connsiteY22" fmla="*/ 645796 h 798194"/>
                <a:gd name="connsiteX23" fmla="*/ 1905 w 537216"/>
                <a:gd name="connsiteY23" fmla="*/ 659130 h 798194"/>
                <a:gd name="connsiteX24" fmla="*/ 22860 w 537216"/>
                <a:gd name="connsiteY24" fmla="*/ 640081 h 798194"/>
                <a:gd name="connsiteX25" fmla="*/ 43815 w 537216"/>
                <a:gd name="connsiteY25" fmla="*/ 609600 h 798194"/>
                <a:gd name="connsiteX26" fmla="*/ 76200 w 537216"/>
                <a:gd name="connsiteY26" fmla="*/ 546735 h 798194"/>
                <a:gd name="connsiteX27" fmla="*/ 95250 w 537216"/>
                <a:gd name="connsiteY27" fmla="*/ 537210 h 798194"/>
                <a:gd name="connsiteX28" fmla="*/ 108585 w 537216"/>
                <a:gd name="connsiteY28" fmla="*/ 550545 h 798194"/>
                <a:gd name="connsiteX29" fmla="*/ 135260 w 537216"/>
                <a:gd name="connsiteY29" fmla="*/ 569594 h 798194"/>
                <a:gd name="connsiteX30" fmla="*/ 144785 w 537216"/>
                <a:gd name="connsiteY30" fmla="*/ 611504 h 798194"/>
                <a:gd name="connsiteX31" fmla="*/ 179075 w 537216"/>
                <a:gd name="connsiteY31" fmla="*/ 638174 h 798194"/>
                <a:gd name="connsiteX32" fmla="*/ 177170 w 537216"/>
                <a:gd name="connsiteY32" fmla="*/ 659129 h 798194"/>
                <a:gd name="connsiteX33" fmla="*/ 144785 w 537216"/>
                <a:gd name="connsiteY33" fmla="*/ 685799 h 798194"/>
                <a:gd name="connsiteX34" fmla="*/ 160025 w 537216"/>
                <a:gd name="connsiteY34" fmla="*/ 699134 h 798194"/>
                <a:gd name="connsiteX35" fmla="*/ 196220 w 537216"/>
                <a:gd name="connsiteY35" fmla="*/ 693419 h 798194"/>
                <a:gd name="connsiteX36" fmla="*/ 190505 w 537216"/>
                <a:gd name="connsiteY36" fmla="*/ 718184 h 798194"/>
                <a:gd name="connsiteX37" fmla="*/ 139070 w 537216"/>
                <a:gd name="connsiteY37" fmla="*/ 760094 h 798194"/>
                <a:gd name="connsiteX38" fmla="*/ 158115 w 537216"/>
                <a:gd name="connsiteY38" fmla="*/ 773430 h 798194"/>
                <a:gd name="connsiteX39" fmla="*/ 161930 w 537216"/>
                <a:gd name="connsiteY39" fmla="*/ 798194 h 798194"/>
                <a:gd name="connsiteX40" fmla="*/ 224795 w 537216"/>
                <a:gd name="connsiteY40" fmla="*/ 754379 h 798194"/>
                <a:gd name="connsiteX41" fmla="*/ 245750 w 537216"/>
                <a:gd name="connsiteY41" fmla="*/ 761999 h 798194"/>
                <a:gd name="connsiteX42" fmla="*/ 251465 w 537216"/>
                <a:gd name="connsiteY42" fmla="*/ 784859 h 798194"/>
                <a:gd name="connsiteX43" fmla="*/ 358145 w 537216"/>
                <a:gd name="connsiteY43" fmla="*/ 744854 h 798194"/>
                <a:gd name="connsiteX44" fmla="*/ 419105 w 537216"/>
                <a:gd name="connsiteY44" fmla="*/ 704849 h 798194"/>
                <a:gd name="connsiteX45" fmla="*/ 426725 w 537216"/>
                <a:gd name="connsiteY45" fmla="*/ 714374 h 798194"/>
                <a:gd name="connsiteX46" fmla="*/ 470541 w 537216"/>
                <a:gd name="connsiteY46" fmla="*/ 636269 h 798194"/>
                <a:gd name="connsiteX47" fmla="*/ 537216 w 537216"/>
                <a:gd name="connsiteY47" fmla="*/ 531494 h 798194"/>
                <a:gd name="connsiteX48" fmla="*/ 411487 w 537216"/>
                <a:gd name="connsiteY48" fmla="*/ 655319 h 798194"/>
                <a:gd name="connsiteX49" fmla="*/ 396246 w 537216"/>
                <a:gd name="connsiteY49" fmla="*/ 651509 h 798194"/>
                <a:gd name="connsiteX50" fmla="*/ 369576 w 537216"/>
                <a:gd name="connsiteY50" fmla="*/ 664844 h 798194"/>
                <a:gd name="connsiteX51" fmla="*/ 323856 w 537216"/>
                <a:gd name="connsiteY51" fmla="*/ 681989 h 798194"/>
                <a:gd name="connsiteX52" fmla="*/ 320045 w 537216"/>
                <a:gd name="connsiteY52" fmla="*/ 661034 h 798194"/>
                <a:gd name="connsiteX53" fmla="*/ 297185 w 537216"/>
                <a:gd name="connsiteY53" fmla="*/ 638174 h 798194"/>
                <a:gd name="connsiteX54" fmla="*/ 318140 w 537216"/>
                <a:gd name="connsiteY54" fmla="*/ 611504 h 798194"/>
                <a:gd name="connsiteX55" fmla="*/ 287660 w 537216"/>
                <a:gd name="connsiteY55" fmla="*/ 621029 h 798194"/>
                <a:gd name="connsiteX56" fmla="*/ 266705 w 537216"/>
                <a:gd name="connsiteY56" fmla="*/ 600074 h 798194"/>
                <a:gd name="connsiteX57" fmla="*/ 260990 w 537216"/>
                <a:gd name="connsiteY57" fmla="*/ 581024 h 798194"/>
                <a:gd name="connsiteX58" fmla="*/ 240035 w 537216"/>
                <a:gd name="connsiteY58" fmla="*/ 582929 h 798194"/>
                <a:gd name="connsiteX59" fmla="*/ 188600 w 537216"/>
                <a:gd name="connsiteY59" fmla="*/ 514349 h 798194"/>
                <a:gd name="connsiteX60" fmla="*/ 139070 w 537216"/>
                <a:gd name="connsiteY60" fmla="*/ 474344 h 798194"/>
                <a:gd name="connsiteX61" fmla="*/ 161930 w 537216"/>
                <a:gd name="connsiteY61" fmla="*/ 432434 h 798194"/>
                <a:gd name="connsiteX62" fmla="*/ 160025 w 537216"/>
                <a:gd name="connsiteY62" fmla="*/ 417194 h 798194"/>
                <a:gd name="connsiteX63" fmla="*/ 192410 w 537216"/>
                <a:gd name="connsiteY63" fmla="*/ 360044 h 798194"/>
                <a:gd name="connsiteX64" fmla="*/ 171455 w 537216"/>
                <a:gd name="connsiteY64" fmla="*/ 342899 h 798194"/>
                <a:gd name="connsiteX65" fmla="*/ 173360 w 537216"/>
                <a:gd name="connsiteY65" fmla="*/ 257174 h 798194"/>
                <a:gd name="connsiteX66" fmla="*/ 139070 w 537216"/>
                <a:gd name="connsiteY66" fmla="*/ 188594 h 798194"/>
                <a:gd name="connsiteX67" fmla="*/ 144785 w 537216"/>
                <a:gd name="connsiteY67" fmla="*/ 165734 h 798194"/>
                <a:gd name="connsiteX68" fmla="*/ 135260 w 537216"/>
                <a:gd name="connsiteY68" fmla="*/ 118109 h 798194"/>
                <a:gd name="connsiteX69" fmla="*/ 158120 w 537216"/>
                <a:gd name="connsiteY69" fmla="*/ 72389 h 798194"/>
                <a:gd name="connsiteX70" fmla="*/ 154310 w 537216"/>
                <a:gd name="connsiteY70" fmla="*/ 19049 h 798194"/>
                <a:gd name="connsiteX71" fmla="*/ 131445 w 537216"/>
                <a:gd name="connsiteY71" fmla="*/ 0 h 798194"/>
                <a:gd name="connsiteX0" fmla="*/ 131445 w 470541"/>
                <a:gd name="connsiteY0" fmla="*/ 0 h 798194"/>
                <a:gd name="connsiteX1" fmla="*/ 97155 w 470541"/>
                <a:gd name="connsiteY1" fmla="*/ 49531 h 798194"/>
                <a:gd name="connsiteX2" fmla="*/ 87630 w 470541"/>
                <a:gd name="connsiteY2" fmla="*/ 97155 h 798194"/>
                <a:gd name="connsiteX3" fmla="*/ 83820 w 470541"/>
                <a:gd name="connsiteY3" fmla="*/ 121921 h 798194"/>
                <a:gd name="connsiteX4" fmla="*/ 81915 w 470541"/>
                <a:gd name="connsiteY4" fmla="*/ 169545 h 798194"/>
                <a:gd name="connsiteX5" fmla="*/ 110490 w 470541"/>
                <a:gd name="connsiteY5" fmla="*/ 209550 h 798194"/>
                <a:gd name="connsiteX6" fmla="*/ 106680 w 470541"/>
                <a:gd name="connsiteY6" fmla="*/ 249556 h 798194"/>
                <a:gd name="connsiteX7" fmla="*/ 121920 w 470541"/>
                <a:gd name="connsiteY7" fmla="*/ 268606 h 798194"/>
                <a:gd name="connsiteX8" fmla="*/ 110490 w 470541"/>
                <a:gd name="connsiteY8" fmla="*/ 285750 h 798194"/>
                <a:gd name="connsiteX9" fmla="*/ 121920 w 470541"/>
                <a:gd name="connsiteY9" fmla="*/ 316231 h 798194"/>
                <a:gd name="connsiteX10" fmla="*/ 110490 w 470541"/>
                <a:gd name="connsiteY10" fmla="*/ 352425 h 798194"/>
                <a:gd name="connsiteX11" fmla="*/ 123825 w 470541"/>
                <a:gd name="connsiteY11" fmla="*/ 369570 h 798194"/>
                <a:gd name="connsiteX12" fmla="*/ 104775 w 470541"/>
                <a:gd name="connsiteY12" fmla="*/ 407670 h 798194"/>
                <a:gd name="connsiteX13" fmla="*/ 74295 w 470541"/>
                <a:gd name="connsiteY13" fmla="*/ 451486 h 798194"/>
                <a:gd name="connsiteX14" fmla="*/ 80010 w 470541"/>
                <a:gd name="connsiteY14" fmla="*/ 481966 h 798194"/>
                <a:gd name="connsiteX15" fmla="*/ 62865 w 470541"/>
                <a:gd name="connsiteY15" fmla="*/ 495300 h 798194"/>
                <a:gd name="connsiteX16" fmla="*/ 43815 w 470541"/>
                <a:gd name="connsiteY16" fmla="*/ 510541 h 798194"/>
                <a:gd name="connsiteX17" fmla="*/ 51435 w 470541"/>
                <a:gd name="connsiteY17" fmla="*/ 529590 h 798194"/>
                <a:gd name="connsiteX18" fmla="*/ 34290 w 470541"/>
                <a:gd name="connsiteY18" fmla="*/ 554356 h 798194"/>
                <a:gd name="connsiteX19" fmla="*/ 32385 w 470541"/>
                <a:gd name="connsiteY19" fmla="*/ 569595 h 798194"/>
                <a:gd name="connsiteX20" fmla="*/ 9525 w 470541"/>
                <a:gd name="connsiteY20" fmla="*/ 594361 h 798194"/>
                <a:gd name="connsiteX21" fmla="*/ 15240 w 470541"/>
                <a:gd name="connsiteY21" fmla="*/ 615315 h 798194"/>
                <a:gd name="connsiteX22" fmla="*/ 0 w 470541"/>
                <a:gd name="connsiteY22" fmla="*/ 645796 h 798194"/>
                <a:gd name="connsiteX23" fmla="*/ 1905 w 470541"/>
                <a:gd name="connsiteY23" fmla="*/ 659130 h 798194"/>
                <a:gd name="connsiteX24" fmla="*/ 22860 w 470541"/>
                <a:gd name="connsiteY24" fmla="*/ 640081 h 798194"/>
                <a:gd name="connsiteX25" fmla="*/ 43815 w 470541"/>
                <a:gd name="connsiteY25" fmla="*/ 609600 h 798194"/>
                <a:gd name="connsiteX26" fmla="*/ 76200 w 470541"/>
                <a:gd name="connsiteY26" fmla="*/ 546735 h 798194"/>
                <a:gd name="connsiteX27" fmla="*/ 95250 w 470541"/>
                <a:gd name="connsiteY27" fmla="*/ 537210 h 798194"/>
                <a:gd name="connsiteX28" fmla="*/ 108585 w 470541"/>
                <a:gd name="connsiteY28" fmla="*/ 550545 h 798194"/>
                <a:gd name="connsiteX29" fmla="*/ 135260 w 470541"/>
                <a:gd name="connsiteY29" fmla="*/ 569594 h 798194"/>
                <a:gd name="connsiteX30" fmla="*/ 144785 w 470541"/>
                <a:gd name="connsiteY30" fmla="*/ 611504 h 798194"/>
                <a:gd name="connsiteX31" fmla="*/ 179075 w 470541"/>
                <a:gd name="connsiteY31" fmla="*/ 638174 h 798194"/>
                <a:gd name="connsiteX32" fmla="*/ 177170 w 470541"/>
                <a:gd name="connsiteY32" fmla="*/ 659129 h 798194"/>
                <a:gd name="connsiteX33" fmla="*/ 144785 w 470541"/>
                <a:gd name="connsiteY33" fmla="*/ 685799 h 798194"/>
                <a:gd name="connsiteX34" fmla="*/ 160025 w 470541"/>
                <a:gd name="connsiteY34" fmla="*/ 699134 h 798194"/>
                <a:gd name="connsiteX35" fmla="*/ 196220 w 470541"/>
                <a:gd name="connsiteY35" fmla="*/ 693419 h 798194"/>
                <a:gd name="connsiteX36" fmla="*/ 190505 w 470541"/>
                <a:gd name="connsiteY36" fmla="*/ 718184 h 798194"/>
                <a:gd name="connsiteX37" fmla="*/ 139070 w 470541"/>
                <a:gd name="connsiteY37" fmla="*/ 760094 h 798194"/>
                <a:gd name="connsiteX38" fmla="*/ 158115 w 470541"/>
                <a:gd name="connsiteY38" fmla="*/ 773430 h 798194"/>
                <a:gd name="connsiteX39" fmla="*/ 161930 w 470541"/>
                <a:gd name="connsiteY39" fmla="*/ 798194 h 798194"/>
                <a:gd name="connsiteX40" fmla="*/ 224795 w 470541"/>
                <a:gd name="connsiteY40" fmla="*/ 754379 h 798194"/>
                <a:gd name="connsiteX41" fmla="*/ 245750 w 470541"/>
                <a:gd name="connsiteY41" fmla="*/ 761999 h 798194"/>
                <a:gd name="connsiteX42" fmla="*/ 251465 w 470541"/>
                <a:gd name="connsiteY42" fmla="*/ 784859 h 798194"/>
                <a:gd name="connsiteX43" fmla="*/ 358145 w 470541"/>
                <a:gd name="connsiteY43" fmla="*/ 744854 h 798194"/>
                <a:gd name="connsiteX44" fmla="*/ 419105 w 470541"/>
                <a:gd name="connsiteY44" fmla="*/ 704849 h 798194"/>
                <a:gd name="connsiteX45" fmla="*/ 426725 w 470541"/>
                <a:gd name="connsiteY45" fmla="*/ 714374 h 798194"/>
                <a:gd name="connsiteX46" fmla="*/ 470541 w 470541"/>
                <a:gd name="connsiteY46" fmla="*/ 636269 h 798194"/>
                <a:gd name="connsiteX47" fmla="*/ 394341 w 470541"/>
                <a:gd name="connsiteY47" fmla="*/ 676274 h 798194"/>
                <a:gd name="connsiteX48" fmla="*/ 411487 w 470541"/>
                <a:gd name="connsiteY48" fmla="*/ 655319 h 798194"/>
                <a:gd name="connsiteX49" fmla="*/ 396246 w 470541"/>
                <a:gd name="connsiteY49" fmla="*/ 651509 h 798194"/>
                <a:gd name="connsiteX50" fmla="*/ 369576 w 470541"/>
                <a:gd name="connsiteY50" fmla="*/ 664844 h 798194"/>
                <a:gd name="connsiteX51" fmla="*/ 323856 w 470541"/>
                <a:gd name="connsiteY51" fmla="*/ 681989 h 798194"/>
                <a:gd name="connsiteX52" fmla="*/ 320045 w 470541"/>
                <a:gd name="connsiteY52" fmla="*/ 661034 h 798194"/>
                <a:gd name="connsiteX53" fmla="*/ 297185 w 470541"/>
                <a:gd name="connsiteY53" fmla="*/ 638174 h 798194"/>
                <a:gd name="connsiteX54" fmla="*/ 318140 w 470541"/>
                <a:gd name="connsiteY54" fmla="*/ 611504 h 798194"/>
                <a:gd name="connsiteX55" fmla="*/ 287660 w 470541"/>
                <a:gd name="connsiteY55" fmla="*/ 621029 h 798194"/>
                <a:gd name="connsiteX56" fmla="*/ 266705 w 470541"/>
                <a:gd name="connsiteY56" fmla="*/ 600074 h 798194"/>
                <a:gd name="connsiteX57" fmla="*/ 260990 w 470541"/>
                <a:gd name="connsiteY57" fmla="*/ 581024 h 798194"/>
                <a:gd name="connsiteX58" fmla="*/ 240035 w 470541"/>
                <a:gd name="connsiteY58" fmla="*/ 582929 h 798194"/>
                <a:gd name="connsiteX59" fmla="*/ 188600 w 470541"/>
                <a:gd name="connsiteY59" fmla="*/ 514349 h 798194"/>
                <a:gd name="connsiteX60" fmla="*/ 139070 w 470541"/>
                <a:gd name="connsiteY60" fmla="*/ 474344 h 798194"/>
                <a:gd name="connsiteX61" fmla="*/ 161930 w 470541"/>
                <a:gd name="connsiteY61" fmla="*/ 432434 h 798194"/>
                <a:gd name="connsiteX62" fmla="*/ 160025 w 470541"/>
                <a:gd name="connsiteY62" fmla="*/ 417194 h 798194"/>
                <a:gd name="connsiteX63" fmla="*/ 192410 w 470541"/>
                <a:gd name="connsiteY63" fmla="*/ 360044 h 798194"/>
                <a:gd name="connsiteX64" fmla="*/ 171455 w 470541"/>
                <a:gd name="connsiteY64" fmla="*/ 342899 h 798194"/>
                <a:gd name="connsiteX65" fmla="*/ 173360 w 470541"/>
                <a:gd name="connsiteY65" fmla="*/ 257174 h 798194"/>
                <a:gd name="connsiteX66" fmla="*/ 139070 w 470541"/>
                <a:gd name="connsiteY66" fmla="*/ 188594 h 798194"/>
                <a:gd name="connsiteX67" fmla="*/ 144785 w 470541"/>
                <a:gd name="connsiteY67" fmla="*/ 165734 h 798194"/>
                <a:gd name="connsiteX68" fmla="*/ 135260 w 470541"/>
                <a:gd name="connsiteY68" fmla="*/ 118109 h 798194"/>
                <a:gd name="connsiteX69" fmla="*/ 158120 w 470541"/>
                <a:gd name="connsiteY69" fmla="*/ 72389 h 798194"/>
                <a:gd name="connsiteX70" fmla="*/ 154310 w 470541"/>
                <a:gd name="connsiteY70" fmla="*/ 19049 h 798194"/>
                <a:gd name="connsiteX71" fmla="*/ 131445 w 470541"/>
                <a:gd name="connsiteY71" fmla="*/ 0 h 798194"/>
                <a:gd name="connsiteX0" fmla="*/ 131445 w 426725"/>
                <a:gd name="connsiteY0" fmla="*/ 0 h 798194"/>
                <a:gd name="connsiteX1" fmla="*/ 97155 w 426725"/>
                <a:gd name="connsiteY1" fmla="*/ 49531 h 798194"/>
                <a:gd name="connsiteX2" fmla="*/ 87630 w 426725"/>
                <a:gd name="connsiteY2" fmla="*/ 97155 h 798194"/>
                <a:gd name="connsiteX3" fmla="*/ 83820 w 426725"/>
                <a:gd name="connsiteY3" fmla="*/ 121921 h 798194"/>
                <a:gd name="connsiteX4" fmla="*/ 81915 w 426725"/>
                <a:gd name="connsiteY4" fmla="*/ 169545 h 798194"/>
                <a:gd name="connsiteX5" fmla="*/ 110490 w 426725"/>
                <a:gd name="connsiteY5" fmla="*/ 209550 h 798194"/>
                <a:gd name="connsiteX6" fmla="*/ 106680 w 426725"/>
                <a:gd name="connsiteY6" fmla="*/ 249556 h 798194"/>
                <a:gd name="connsiteX7" fmla="*/ 121920 w 426725"/>
                <a:gd name="connsiteY7" fmla="*/ 268606 h 798194"/>
                <a:gd name="connsiteX8" fmla="*/ 110490 w 426725"/>
                <a:gd name="connsiteY8" fmla="*/ 285750 h 798194"/>
                <a:gd name="connsiteX9" fmla="*/ 121920 w 426725"/>
                <a:gd name="connsiteY9" fmla="*/ 316231 h 798194"/>
                <a:gd name="connsiteX10" fmla="*/ 110490 w 426725"/>
                <a:gd name="connsiteY10" fmla="*/ 352425 h 798194"/>
                <a:gd name="connsiteX11" fmla="*/ 123825 w 426725"/>
                <a:gd name="connsiteY11" fmla="*/ 369570 h 798194"/>
                <a:gd name="connsiteX12" fmla="*/ 104775 w 426725"/>
                <a:gd name="connsiteY12" fmla="*/ 407670 h 798194"/>
                <a:gd name="connsiteX13" fmla="*/ 74295 w 426725"/>
                <a:gd name="connsiteY13" fmla="*/ 451486 h 798194"/>
                <a:gd name="connsiteX14" fmla="*/ 80010 w 426725"/>
                <a:gd name="connsiteY14" fmla="*/ 481966 h 798194"/>
                <a:gd name="connsiteX15" fmla="*/ 62865 w 426725"/>
                <a:gd name="connsiteY15" fmla="*/ 495300 h 798194"/>
                <a:gd name="connsiteX16" fmla="*/ 43815 w 426725"/>
                <a:gd name="connsiteY16" fmla="*/ 510541 h 798194"/>
                <a:gd name="connsiteX17" fmla="*/ 51435 w 426725"/>
                <a:gd name="connsiteY17" fmla="*/ 529590 h 798194"/>
                <a:gd name="connsiteX18" fmla="*/ 34290 w 426725"/>
                <a:gd name="connsiteY18" fmla="*/ 554356 h 798194"/>
                <a:gd name="connsiteX19" fmla="*/ 32385 w 426725"/>
                <a:gd name="connsiteY19" fmla="*/ 569595 h 798194"/>
                <a:gd name="connsiteX20" fmla="*/ 9525 w 426725"/>
                <a:gd name="connsiteY20" fmla="*/ 594361 h 798194"/>
                <a:gd name="connsiteX21" fmla="*/ 15240 w 426725"/>
                <a:gd name="connsiteY21" fmla="*/ 615315 h 798194"/>
                <a:gd name="connsiteX22" fmla="*/ 0 w 426725"/>
                <a:gd name="connsiteY22" fmla="*/ 645796 h 798194"/>
                <a:gd name="connsiteX23" fmla="*/ 1905 w 426725"/>
                <a:gd name="connsiteY23" fmla="*/ 659130 h 798194"/>
                <a:gd name="connsiteX24" fmla="*/ 22860 w 426725"/>
                <a:gd name="connsiteY24" fmla="*/ 640081 h 798194"/>
                <a:gd name="connsiteX25" fmla="*/ 43815 w 426725"/>
                <a:gd name="connsiteY25" fmla="*/ 609600 h 798194"/>
                <a:gd name="connsiteX26" fmla="*/ 76200 w 426725"/>
                <a:gd name="connsiteY26" fmla="*/ 546735 h 798194"/>
                <a:gd name="connsiteX27" fmla="*/ 95250 w 426725"/>
                <a:gd name="connsiteY27" fmla="*/ 537210 h 798194"/>
                <a:gd name="connsiteX28" fmla="*/ 108585 w 426725"/>
                <a:gd name="connsiteY28" fmla="*/ 550545 h 798194"/>
                <a:gd name="connsiteX29" fmla="*/ 135260 w 426725"/>
                <a:gd name="connsiteY29" fmla="*/ 569594 h 798194"/>
                <a:gd name="connsiteX30" fmla="*/ 144785 w 426725"/>
                <a:gd name="connsiteY30" fmla="*/ 611504 h 798194"/>
                <a:gd name="connsiteX31" fmla="*/ 179075 w 426725"/>
                <a:gd name="connsiteY31" fmla="*/ 638174 h 798194"/>
                <a:gd name="connsiteX32" fmla="*/ 177170 w 426725"/>
                <a:gd name="connsiteY32" fmla="*/ 659129 h 798194"/>
                <a:gd name="connsiteX33" fmla="*/ 144785 w 426725"/>
                <a:gd name="connsiteY33" fmla="*/ 685799 h 798194"/>
                <a:gd name="connsiteX34" fmla="*/ 160025 w 426725"/>
                <a:gd name="connsiteY34" fmla="*/ 699134 h 798194"/>
                <a:gd name="connsiteX35" fmla="*/ 196220 w 426725"/>
                <a:gd name="connsiteY35" fmla="*/ 693419 h 798194"/>
                <a:gd name="connsiteX36" fmla="*/ 190505 w 426725"/>
                <a:gd name="connsiteY36" fmla="*/ 718184 h 798194"/>
                <a:gd name="connsiteX37" fmla="*/ 139070 w 426725"/>
                <a:gd name="connsiteY37" fmla="*/ 760094 h 798194"/>
                <a:gd name="connsiteX38" fmla="*/ 158115 w 426725"/>
                <a:gd name="connsiteY38" fmla="*/ 773430 h 798194"/>
                <a:gd name="connsiteX39" fmla="*/ 161930 w 426725"/>
                <a:gd name="connsiteY39" fmla="*/ 798194 h 798194"/>
                <a:gd name="connsiteX40" fmla="*/ 224795 w 426725"/>
                <a:gd name="connsiteY40" fmla="*/ 754379 h 798194"/>
                <a:gd name="connsiteX41" fmla="*/ 245750 w 426725"/>
                <a:gd name="connsiteY41" fmla="*/ 761999 h 798194"/>
                <a:gd name="connsiteX42" fmla="*/ 251465 w 426725"/>
                <a:gd name="connsiteY42" fmla="*/ 784859 h 798194"/>
                <a:gd name="connsiteX43" fmla="*/ 358145 w 426725"/>
                <a:gd name="connsiteY43" fmla="*/ 744854 h 798194"/>
                <a:gd name="connsiteX44" fmla="*/ 419105 w 426725"/>
                <a:gd name="connsiteY44" fmla="*/ 704849 h 798194"/>
                <a:gd name="connsiteX45" fmla="*/ 426725 w 426725"/>
                <a:gd name="connsiteY45" fmla="*/ 714374 h 798194"/>
                <a:gd name="connsiteX46" fmla="*/ 392436 w 426725"/>
                <a:gd name="connsiteY46" fmla="*/ 697229 h 798194"/>
                <a:gd name="connsiteX47" fmla="*/ 394341 w 426725"/>
                <a:gd name="connsiteY47" fmla="*/ 676274 h 798194"/>
                <a:gd name="connsiteX48" fmla="*/ 411487 w 426725"/>
                <a:gd name="connsiteY48" fmla="*/ 655319 h 798194"/>
                <a:gd name="connsiteX49" fmla="*/ 396246 w 426725"/>
                <a:gd name="connsiteY49" fmla="*/ 651509 h 798194"/>
                <a:gd name="connsiteX50" fmla="*/ 369576 w 426725"/>
                <a:gd name="connsiteY50" fmla="*/ 664844 h 798194"/>
                <a:gd name="connsiteX51" fmla="*/ 323856 w 426725"/>
                <a:gd name="connsiteY51" fmla="*/ 681989 h 798194"/>
                <a:gd name="connsiteX52" fmla="*/ 320045 w 426725"/>
                <a:gd name="connsiteY52" fmla="*/ 661034 h 798194"/>
                <a:gd name="connsiteX53" fmla="*/ 297185 w 426725"/>
                <a:gd name="connsiteY53" fmla="*/ 638174 h 798194"/>
                <a:gd name="connsiteX54" fmla="*/ 318140 w 426725"/>
                <a:gd name="connsiteY54" fmla="*/ 611504 h 798194"/>
                <a:gd name="connsiteX55" fmla="*/ 287660 w 426725"/>
                <a:gd name="connsiteY55" fmla="*/ 621029 h 798194"/>
                <a:gd name="connsiteX56" fmla="*/ 266705 w 426725"/>
                <a:gd name="connsiteY56" fmla="*/ 600074 h 798194"/>
                <a:gd name="connsiteX57" fmla="*/ 260990 w 426725"/>
                <a:gd name="connsiteY57" fmla="*/ 581024 h 798194"/>
                <a:gd name="connsiteX58" fmla="*/ 240035 w 426725"/>
                <a:gd name="connsiteY58" fmla="*/ 582929 h 798194"/>
                <a:gd name="connsiteX59" fmla="*/ 188600 w 426725"/>
                <a:gd name="connsiteY59" fmla="*/ 514349 h 798194"/>
                <a:gd name="connsiteX60" fmla="*/ 139070 w 426725"/>
                <a:gd name="connsiteY60" fmla="*/ 474344 h 798194"/>
                <a:gd name="connsiteX61" fmla="*/ 161930 w 426725"/>
                <a:gd name="connsiteY61" fmla="*/ 432434 h 798194"/>
                <a:gd name="connsiteX62" fmla="*/ 160025 w 426725"/>
                <a:gd name="connsiteY62" fmla="*/ 417194 h 798194"/>
                <a:gd name="connsiteX63" fmla="*/ 192410 w 426725"/>
                <a:gd name="connsiteY63" fmla="*/ 360044 h 798194"/>
                <a:gd name="connsiteX64" fmla="*/ 171455 w 426725"/>
                <a:gd name="connsiteY64" fmla="*/ 342899 h 798194"/>
                <a:gd name="connsiteX65" fmla="*/ 173360 w 426725"/>
                <a:gd name="connsiteY65" fmla="*/ 257174 h 798194"/>
                <a:gd name="connsiteX66" fmla="*/ 139070 w 426725"/>
                <a:gd name="connsiteY66" fmla="*/ 188594 h 798194"/>
                <a:gd name="connsiteX67" fmla="*/ 144785 w 426725"/>
                <a:gd name="connsiteY67" fmla="*/ 165734 h 798194"/>
                <a:gd name="connsiteX68" fmla="*/ 135260 w 426725"/>
                <a:gd name="connsiteY68" fmla="*/ 118109 h 798194"/>
                <a:gd name="connsiteX69" fmla="*/ 158120 w 426725"/>
                <a:gd name="connsiteY69" fmla="*/ 72389 h 798194"/>
                <a:gd name="connsiteX70" fmla="*/ 154310 w 426725"/>
                <a:gd name="connsiteY70" fmla="*/ 19049 h 798194"/>
                <a:gd name="connsiteX71" fmla="*/ 131445 w 426725"/>
                <a:gd name="connsiteY71" fmla="*/ 0 h 798194"/>
                <a:gd name="connsiteX0" fmla="*/ 131445 w 419105"/>
                <a:gd name="connsiteY0" fmla="*/ 0 h 798194"/>
                <a:gd name="connsiteX1" fmla="*/ 97155 w 419105"/>
                <a:gd name="connsiteY1" fmla="*/ 49531 h 798194"/>
                <a:gd name="connsiteX2" fmla="*/ 87630 w 419105"/>
                <a:gd name="connsiteY2" fmla="*/ 97155 h 798194"/>
                <a:gd name="connsiteX3" fmla="*/ 83820 w 419105"/>
                <a:gd name="connsiteY3" fmla="*/ 121921 h 798194"/>
                <a:gd name="connsiteX4" fmla="*/ 81915 w 419105"/>
                <a:gd name="connsiteY4" fmla="*/ 169545 h 798194"/>
                <a:gd name="connsiteX5" fmla="*/ 110490 w 419105"/>
                <a:gd name="connsiteY5" fmla="*/ 209550 h 798194"/>
                <a:gd name="connsiteX6" fmla="*/ 106680 w 419105"/>
                <a:gd name="connsiteY6" fmla="*/ 249556 h 798194"/>
                <a:gd name="connsiteX7" fmla="*/ 121920 w 419105"/>
                <a:gd name="connsiteY7" fmla="*/ 268606 h 798194"/>
                <a:gd name="connsiteX8" fmla="*/ 110490 w 419105"/>
                <a:gd name="connsiteY8" fmla="*/ 285750 h 798194"/>
                <a:gd name="connsiteX9" fmla="*/ 121920 w 419105"/>
                <a:gd name="connsiteY9" fmla="*/ 316231 h 798194"/>
                <a:gd name="connsiteX10" fmla="*/ 110490 w 419105"/>
                <a:gd name="connsiteY10" fmla="*/ 352425 h 798194"/>
                <a:gd name="connsiteX11" fmla="*/ 123825 w 419105"/>
                <a:gd name="connsiteY11" fmla="*/ 369570 h 798194"/>
                <a:gd name="connsiteX12" fmla="*/ 104775 w 419105"/>
                <a:gd name="connsiteY12" fmla="*/ 407670 h 798194"/>
                <a:gd name="connsiteX13" fmla="*/ 74295 w 419105"/>
                <a:gd name="connsiteY13" fmla="*/ 451486 h 798194"/>
                <a:gd name="connsiteX14" fmla="*/ 80010 w 419105"/>
                <a:gd name="connsiteY14" fmla="*/ 481966 h 798194"/>
                <a:gd name="connsiteX15" fmla="*/ 62865 w 419105"/>
                <a:gd name="connsiteY15" fmla="*/ 495300 h 798194"/>
                <a:gd name="connsiteX16" fmla="*/ 43815 w 419105"/>
                <a:gd name="connsiteY16" fmla="*/ 510541 h 798194"/>
                <a:gd name="connsiteX17" fmla="*/ 51435 w 419105"/>
                <a:gd name="connsiteY17" fmla="*/ 529590 h 798194"/>
                <a:gd name="connsiteX18" fmla="*/ 34290 w 419105"/>
                <a:gd name="connsiteY18" fmla="*/ 554356 h 798194"/>
                <a:gd name="connsiteX19" fmla="*/ 32385 w 419105"/>
                <a:gd name="connsiteY19" fmla="*/ 569595 h 798194"/>
                <a:gd name="connsiteX20" fmla="*/ 9525 w 419105"/>
                <a:gd name="connsiteY20" fmla="*/ 594361 h 798194"/>
                <a:gd name="connsiteX21" fmla="*/ 15240 w 419105"/>
                <a:gd name="connsiteY21" fmla="*/ 615315 h 798194"/>
                <a:gd name="connsiteX22" fmla="*/ 0 w 419105"/>
                <a:gd name="connsiteY22" fmla="*/ 645796 h 798194"/>
                <a:gd name="connsiteX23" fmla="*/ 1905 w 419105"/>
                <a:gd name="connsiteY23" fmla="*/ 659130 h 798194"/>
                <a:gd name="connsiteX24" fmla="*/ 22860 w 419105"/>
                <a:gd name="connsiteY24" fmla="*/ 640081 h 798194"/>
                <a:gd name="connsiteX25" fmla="*/ 43815 w 419105"/>
                <a:gd name="connsiteY25" fmla="*/ 609600 h 798194"/>
                <a:gd name="connsiteX26" fmla="*/ 76200 w 419105"/>
                <a:gd name="connsiteY26" fmla="*/ 546735 h 798194"/>
                <a:gd name="connsiteX27" fmla="*/ 95250 w 419105"/>
                <a:gd name="connsiteY27" fmla="*/ 537210 h 798194"/>
                <a:gd name="connsiteX28" fmla="*/ 108585 w 419105"/>
                <a:gd name="connsiteY28" fmla="*/ 550545 h 798194"/>
                <a:gd name="connsiteX29" fmla="*/ 135260 w 419105"/>
                <a:gd name="connsiteY29" fmla="*/ 569594 h 798194"/>
                <a:gd name="connsiteX30" fmla="*/ 144785 w 419105"/>
                <a:gd name="connsiteY30" fmla="*/ 611504 h 798194"/>
                <a:gd name="connsiteX31" fmla="*/ 179075 w 419105"/>
                <a:gd name="connsiteY31" fmla="*/ 638174 h 798194"/>
                <a:gd name="connsiteX32" fmla="*/ 177170 w 419105"/>
                <a:gd name="connsiteY32" fmla="*/ 659129 h 798194"/>
                <a:gd name="connsiteX33" fmla="*/ 144785 w 419105"/>
                <a:gd name="connsiteY33" fmla="*/ 685799 h 798194"/>
                <a:gd name="connsiteX34" fmla="*/ 160025 w 419105"/>
                <a:gd name="connsiteY34" fmla="*/ 699134 h 798194"/>
                <a:gd name="connsiteX35" fmla="*/ 196220 w 419105"/>
                <a:gd name="connsiteY35" fmla="*/ 693419 h 798194"/>
                <a:gd name="connsiteX36" fmla="*/ 190505 w 419105"/>
                <a:gd name="connsiteY36" fmla="*/ 718184 h 798194"/>
                <a:gd name="connsiteX37" fmla="*/ 139070 w 419105"/>
                <a:gd name="connsiteY37" fmla="*/ 760094 h 798194"/>
                <a:gd name="connsiteX38" fmla="*/ 158115 w 419105"/>
                <a:gd name="connsiteY38" fmla="*/ 773430 h 798194"/>
                <a:gd name="connsiteX39" fmla="*/ 161930 w 419105"/>
                <a:gd name="connsiteY39" fmla="*/ 798194 h 798194"/>
                <a:gd name="connsiteX40" fmla="*/ 224795 w 419105"/>
                <a:gd name="connsiteY40" fmla="*/ 754379 h 798194"/>
                <a:gd name="connsiteX41" fmla="*/ 245750 w 419105"/>
                <a:gd name="connsiteY41" fmla="*/ 761999 h 798194"/>
                <a:gd name="connsiteX42" fmla="*/ 251465 w 419105"/>
                <a:gd name="connsiteY42" fmla="*/ 784859 h 798194"/>
                <a:gd name="connsiteX43" fmla="*/ 358145 w 419105"/>
                <a:gd name="connsiteY43" fmla="*/ 744854 h 798194"/>
                <a:gd name="connsiteX44" fmla="*/ 419105 w 419105"/>
                <a:gd name="connsiteY44" fmla="*/ 704849 h 798194"/>
                <a:gd name="connsiteX45" fmla="*/ 392436 w 419105"/>
                <a:gd name="connsiteY45" fmla="*/ 697229 h 798194"/>
                <a:gd name="connsiteX46" fmla="*/ 394341 w 419105"/>
                <a:gd name="connsiteY46" fmla="*/ 676274 h 798194"/>
                <a:gd name="connsiteX47" fmla="*/ 411487 w 419105"/>
                <a:gd name="connsiteY47" fmla="*/ 655319 h 798194"/>
                <a:gd name="connsiteX48" fmla="*/ 396246 w 419105"/>
                <a:gd name="connsiteY48" fmla="*/ 651509 h 798194"/>
                <a:gd name="connsiteX49" fmla="*/ 369576 w 419105"/>
                <a:gd name="connsiteY49" fmla="*/ 664844 h 798194"/>
                <a:gd name="connsiteX50" fmla="*/ 323856 w 419105"/>
                <a:gd name="connsiteY50" fmla="*/ 681989 h 798194"/>
                <a:gd name="connsiteX51" fmla="*/ 320045 w 419105"/>
                <a:gd name="connsiteY51" fmla="*/ 661034 h 798194"/>
                <a:gd name="connsiteX52" fmla="*/ 297185 w 419105"/>
                <a:gd name="connsiteY52" fmla="*/ 638174 h 798194"/>
                <a:gd name="connsiteX53" fmla="*/ 318140 w 419105"/>
                <a:gd name="connsiteY53" fmla="*/ 611504 h 798194"/>
                <a:gd name="connsiteX54" fmla="*/ 287660 w 419105"/>
                <a:gd name="connsiteY54" fmla="*/ 621029 h 798194"/>
                <a:gd name="connsiteX55" fmla="*/ 266705 w 419105"/>
                <a:gd name="connsiteY55" fmla="*/ 600074 h 798194"/>
                <a:gd name="connsiteX56" fmla="*/ 260990 w 419105"/>
                <a:gd name="connsiteY56" fmla="*/ 581024 h 798194"/>
                <a:gd name="connsiteX57" fmla="*/ 240035 w 419105"/>
                <a:gd name="connsiteY57" fmla="*/ 582929 h 798194"/>
                <a:gd name="connsiteX58" fmla="*/ 188600 w 419105"/>
                <a:gd name="connsiteY58" fmla="*/ 514349 h 798194"/>
                <a:gd name="connsiteX59" fmla="*/ 139070 w 419105"/>
                <a:gd name="connsiteY59" fmla="*/ 474344 h 798194"/>
                <a:gd name="connsiteX60" fmla="*/ 161930 w 419105"/>
                <a:gd name="connsiteY60" fmla="*/ 432434 h 798194"/>
                <a:gd name="connsiteX61" fmla="*/ 160025 w 419105"/>
                <a:gd name="connsiteY61" fmla="*/ 417194 h 798194"/>
                <a:gd name="connsiteX62" fmla="*/ 192410 w 419105"/>
                <a:gd name="connsiteY62" fmla="*/ 360044 h 798194"/>
                <a:gd name="connsiteX63" fmla="*/ 171455 w 419105"/>
                <a:gd name="connsiteY63" fmla="*/ 342899 h 798194"/>
                <a:gd name="connsiteX64" fmla="*/ 173360 w 419105"/>
                <a:gd name="connsiteY64" fmla="*/ 257174 h 798194"/>
                <a:gd name="connsiteX65" fmla="*/ 139070 w 419105"/>
                <a:gd name="connsiteY65" fmla="*/ 188594 h 798194"/>
                <a:gd name="connsiteX66" fmla="*/ 144785 w 419105"/>
                <a:gd name="connsiteY66" fmla="*/ 165734 h 798194"/>
                <a:gd name="connsiteX67" fmla="*/ 135260 w 419105"/>
                <a:gd name="connsiteY67" fmla="*/ 118109 h 798194"/>
                <a:gd name="connsiteX68" fmla="*/ 158120 w 419105"/>
                <a:gd name="connsiteY68" fmla="*/ 72389 h 798194"/>
                <a:gd name="connsiteX69" fmla="*/ 154310 w 419105"/>
                <a:gd name="connsiteY69" fmla="*/ 19049 h 798194"/>
                <a:gd name="connsiteX70" fmla="*/ 131445 w 419105"/>
                <a:gd name="connsiteY70" fmla="*/ 0 h 79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419105" h="798194">
                  <a:moveTo>
                    <a:pt x="131445" y="0"/>
                  </a:moveTo>
                  <a:lnTo>
                    <a:pt x="97155" y="49531"/>
                  </a:lnTo>
                  <a:lnTo>
                    <a:pt x="87630" y="97155"/>
                  </a:lnTo>
                  <a:lnTo>
                    <a:pt x="83820" y="121921"/>
                  </a:lnTo>
                  <a:lnTo>
                    <a:pt x="81915" y="169545"/>
                  </a:lnTo>
                  <a:lnTo>
                    <a:pt x="110490" y="209550"/>
                  </a:lnTo>
                  <a:lnTo>
                    <a:pt x="106680" y="249556"/>
                  </a:lnTo>
                  <a:lnTo>
                    <a:pt x="121920" y="268606"/>
                  </a:lnTo>
                  <a:lnTo>
                    <a:pt x="110490" y="285750"/>
                  </a:lnTo>
                  <a:lnTo>
                    <a:pt x="121920" y="316231"/>
                  </a:lnTo>
                  <a:lnTo>
                    <a:pt x="110490" y="352425"/>
                  </a:lnTo>
                  <a:lnTo>
                    <a:pt x="123825" y="369570"/>
                  </a:lnTo>
                  <a:lnTo>
                    <a:pt x="104775" y="407670"/>
                  </a:lnTo>
                  <a:lnTo>
                    <a:pt x="74295" y="451486"/>
                  </a:lnTo>
                  <a:lnTo>
                    <a:pt x="80010" y="481966"/>
                  </a:lnTo>
                  <a:lnTo>
                    <a:pt x="62865" y="495300"/>
                  </a:lnTo>
                  <a:lnTo>
                    <a:pt x="43815" y="510541"/>
                  </a:lnTo>
                  <a:lnTo>
                    <a:pt x="51435" y="529590"/>
                  </a:lnTo>
                  <a:lnTo>
                    <a:pt x="34290" y="554356"/>
                  </a:lnTo>
                  <a:lnTo>
                    <a:pt x="32385" y="569595"/>
                  </a:lnTo>
                  <a:lnTo>
                    <a:pt x="9525" y="594361"/>
                  </a:lnTo>
                  <a:lnTo>
                    <a:pt x="15240" y="615315"/>
                  </a:lnTo>
                  <a:lnTo>
                    <a:pt x="0" y="645796"/>
                  </a:lnTo>
                  <a:lnTo>
                    <a:pt x="1905" y="659130"/>
                  </a:lnTo>
                  <a:lnTo>
                    <a:pt x="22860" y="640081"/>
                  </a:lnTo>
                  <a:lnTo>
                    <a:pt x="43815" y="609600"/>
                  </a:lnTo>
                  <a:lnTo>
                    <a:pt x="76200" y="546735"/>
                  </a:lnTo>
                  <a:lnTo>
                    <a:pt x="95250" y="537210"/>
                  </a:lnTo>
                  <a:lnTo>
                    <a:pt x="108585" y="550545"/>
                  </a:lnTo>
                  <a:lnTo>
                    <a:pt x="135260" y="569594"/>
                  </a:lnTo>
                  <a:lnTo>
                    <a:pt x="144785" y="611504"/>
                  </a:lnTo>
                  <a:lnTo>
                    <a:pt x="179075" y="638174"/>
                  </a:lnTo>
                  <a:lnTo>
                    <a:pt x="177170" y="659129"/>
                  </a:lnTo>
                  <a:lnTo>
                    <a:pt x="144785" y="685799"/>
                  </a:lnTo>
                  <a:lnTo>
                    <a:pt x="160025" y="699134"/>
                  </a:lnTo>
                  <a:lnTo>
                    <a:pt x="196220" y="693419"/>
                  </a:lnTo>
                  <a:lnTo>
                    <a:pt x="190505" y="718184"/>
                  </a:lnTo>
                  <a:lnTo>
                    <a:pt x="139070" y="760094"/>
                  </a:lnTo>
                  <a:lnTo>
                    <a:pt x="158115" y="773430"/>
                  </a:lnTo>
                  <a:lnTo>
                    <a:pt x="161930" y="798194"/>
                  </a:lnTo>
                  <a:lnTo>
                    <a:pt x="224795" y="754379"/>
                  </a:lnTo>
                  <a:lnTo>
                    <a:pt x="245750" y="761999"/>
                  </a:lnTo>
                  <a:lnTo>
                    <a:pt x="251465" y="784859"/>
                  </a:lnTo>
                  <a:lnTo>
                    <a:pt x="358145" y="744854"/>
                  </a:lnTo>
                  <a:lnTo>
                    <a:pt x="419105" y="704849"/>
                  </a:lnTo>
                  <a:lnTo>
                    <a:pt x="392436" y="697229"/>
                  </a:lnTo>
                  <a:lnTo>
                    <a:pt x="394341" y="676274"/>
                  </a:lnTo>
                  <a:lnTo>
                    <a:pt x="411487" y="655319"/>
                  </a:lnTo>
                  <a:lnTo>
                    <a:pt x="396246" y="651509"/>
                  </a:lnTo>
                  <a:lnTo>
                    <a:pt x="369576" y="664844"/>
                  </a:lnTo>
                  <a:lnTo>
                    <a:pt x="323856" y="681989"/>
                  </a:lnTo>
                  <a:lnTo>
                    <a:pt x="320045" y="661034"/>
                  </a:lnTo>
                  <a:lnTo>
                    <a:pt x="297185" y="638174"/>
                  </a:lnTo>
                  <a:lnTo>
                    <a:pt x="318140" y="611504"/>
                  </a:lnTo>
                  <a:lnTo>
                    <a:pt x="287660" y="621029"/>
                  </a:lnTo>
                  <a:lnTo>
                    <a:pt x="266705" y="600074"/>
                  </a:lnTo>
                  <a:lnTo>
                    <a:pt x="260990" y="581024"/>
                  </a:lnTo>
                  <a:lnTo>
                    <a:pt x="240035" y="582929"/>
                  </a:lnTo>
                  <a:lnTo>
                    <a:pt x="188600" y="514349"/>
                  </a:lnTo>
                  <a:lnTo>
                    <a:pt x="139070" y="474344"/>
                  </a:lnTo>
                  <a:lnTo>
                    <a:pt x="161930" y="432434"/>
                  </a:lnTo>
                  <a:lnTo>
                    <a:pt x="160025" y="417194"/>
                  </a:lnTo>
                  <a:lnTo>
                    <a:pt x="192410" y="360044"/>
                  </a:lnTo>
                  <a:lnTo>
                    <a:pt x="171455" y="342899"/>
                  </a:lnTo>
                  <a:lnTo>
                    <a:pt x="173360" y="257174"/>
                  </a:lnTo>
                  <a:lnTo>
                    <a:pt x="139070" y="188594"/>
                  </a:lnTo>
                  <a:lnTo>
                    <a:pt x="144785" y="165734"/>
                  </a:lnTo>
                  <a:lnTo>
                    <a:pt x="135260" y="118109"/>
                  </a:lnTo>
                  <a:lnTo>
                    <a:pt x="158120" y="72389"/>
                  </a:lnTo>
                  <a:lnTo>
                    <a:pt x="154310" y="19049"/>
                  </a:lnTo>
                  <a:lnTo>
                    <a:pt x="131445" y="0"/>
                  </a:lnTo>
                  <a:close/>
                </a:path>
              </a:pathLst>
            </a:custGeom>
            <a:solidFill>
              <a:srgbClr val="AAAA97"/>
            </a:solidFill>
            <a:ln w="9525">
              <a:solidFill>
                <a:srgbClr val="AAAA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3404362" y="2162652"/>
            <a:ext cx="61715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BE" sz="8000" dirty="0" smtClean="0">
                <a:latin typeface="ESRI North" panose="02000508000000020003" pitchFamily="2" charset="0"/>
              </a:rPr>
              <a:t>o</a:t>
            </a:r>
            <a:endParaRPr lang="fr-BE" sz="8000" dirty="0">
              <a:latin typeface="ESRI North" panose="02000508000000020003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8884" y="3622163"/>
            <a:ext cx="100811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>
            <a:off x="3110556" y="3393758"/>
            <a:ext cx="1450102" cy="276999"/>
          </a:xfrm>
          <a:prstGeom prst="rect">
            <a:avLst/>
          </a:prstGeom>
          <a:noFill/>
        </p:spPr>
        <p:txBody>
          <a:bodyPr wrap="none" lIns="54000" rtlCol="0">
            <a:spAutoFit/>
          </a:bodyPr>
          <a:lstStyle/>
          <a:p>
            <a:r>
              <a:rPr lang="fr-BE" sz="1200" dirty="0" smtClean="0"/>
              <a:t>0                          5 km</a:t>
            </a:r>
            <a:endParaRPr lang="fr-BE" sz="1200" dirty="0"/>
          </a:p>
        </p:txBody>
      </p:sp>
      <p:sp>
        <p:nvSpPr>
          <p:cNvPr id="12" name="Triangle isocèle 11"/>
          <p:cNvSpPr>
            <a:spLocks noChangeAspect="1"/>
          </p:cNvSpPr>
          <p:nvPr/>
        </p:nvSpPr>
        <p:spPr>
          <a:xfrm rot="12420000">
            <a:off x="7009478" y="1101212"/>
            <a:ext cx="530352" cy="457200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Triangle isocèle 16"/>
          <p:cNvSpPr>
            <a:spLocks noChangeAspect="1"/>
          </p:cNvSpPr>
          <p:nvPr/>
        </p:nvSpPr>
        <p:spPr>
          <a:xfrm rot="13440000">
            <a:off x="974812" y="3997864"/>
            <a:ext cx="2056981" cy="1773260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ZoneTexte 12"/>
          <p:cNvSpPr txBox="1"/>
          <p:nvPr/>
        </p:nvSpPr>
        <p:spPr>
          <a:xfrm rot="-960000">
            <a:off x="1497505" y="5192804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0000"/>
                </a:solidFill>
              </a:rPr>
              <a:t>10 km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06128" y="6165304"/>
            <a:ext cx="3194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i="1" dirty="0" smtClean="0"/>
              <a:t>(</a:t>
            </a:r>
            <a:r>
              <a:rPr lang="fr-BE" sz="1200" i="1" dirty="0" err="1" smtClean="0"/>
              <a:t>geological</a:t>
            </a:r>
            <a:r>
              <a:rPr lang="fr-BE" sz="1200" i="1" dirty="0" smtClean="0"/>
              <a:t> </a:t>
            </a:r>
            <a:r>
              <a:rPr lang="fr-BE" sz="1200" i="1" dirty="0" err="1" smtClean="0"/>
              <a:t>map</a:t>
            </a:r>
            <a:r>
              <a:rPr lang="fr-BE" sz="1200" i="1" dirty="0" smtClean="0"/>
              <a:t> of </a:t>
            </a:r>
            <a:r>
              <a:rPr lang="fr-BE" sz="1200" i="1" dirty="0" err="1" smtClean="0"/>
              <a:t>Wallonia</a:t>
            </a:r>
            <a:r>
              <a:rPr lang="fr-BE" sz="1200" i="1" dirty="0" smtClean="0"/>
              <a:t>, http</a:t>
            </a:r>
            <a:r>
              <a:rPr lang="fr-BE" sz="1200" i="1" dirty="0"/>
              <a:t>://</a:t>
            </a:r>
            <a:r>
              <a:rPr lang="fr-BE" sz="1200" i="1" dirty="0" smtClean="0"/>
              <a:t>geoportail.wallonie.be/walonmap)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22378" y="561236"/>
            <a:ext cx="2095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smtClean="0"/>
              <a:t>(</a:t>
            </a:r>
            <a:r>
              <a:rPr lang="fr-BE" sz="1200" i="1" dirty="0" err="1" smtClean="0"/>
              <a:t>Geologische</a:t>
            </a:r>
            <a:r>
              <a:rPr lang="fr-BE" sz="1200" i="1" dirty="0" smtClean="0"/>
              <a:t> </a:t>
            </a:r>
            <a:r>
              <a:rPr lang="fr-BE" sz="1200" i="1" dirty="0" err="1" smtClean="0"/>
              <a:t>Dienst</a:t>
            </a:r>
            <a:r>
              <a:rPr lang="fr-BE" sz="1200" i="1" dirty="0" smtClean="0"/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105315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513185"/>
            <a:ext cx="515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« The Einstein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telescope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 » -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Liege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January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31, 2018</a:t>
            </a:r>
            <a:endParaRPr lang="fr-BE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7564" y="147990"/>
            <a:ext cx="519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The </a:t>
            </a:r>
            <a:r>
              <a:rPr lang="fr-BE" b="1" dirty="0" err="1" smtClean="0"/>
              <a:t>regional</a:t>
            </a:r>
            <a:r>
              <a:rPr lang="fr-BE" b="1" dirty="0" smtClean="0"/>
              <a:t> </a:t>
            </a:r>
            <a:r>
              <a:rPr lang="fr-BE" b="1" dirty="0" err="1" smtClean="0"/>
              <a:t>scale</a:t>
            </a:r>
            <a:r>
              <a:rPr lang="fr-BE" b="1" dirty="0" smtClean="0"/>
              <a:t>: structural/</a:t>
            </a:r>
            <a:r>
              <a:rPr lang="fr-BE" b="1" dirty="0" err="1" smtClean="0"/>
              <a:t>lithologic</a:t>
            </a:r>
            <a:r>
              <a:rPr lang="fr-BE" b="1" dirty="0" smtClean="0"/>
              <a:t> cross-section</a:t>
            </a:r>
            <a:endParaRPr lang="fr-BE" b="1" dirty="0"/>
          </a:p>
        </p:txBody>
      </p:sp>
      <p:grpSp>
        <p:nvGrpSpPr>
          <p:cNvPr id="75" name="Groupe 74"/>
          <p:cNvGrpSpPr/>
          <p:nvPr/>
        </p:nvGrpSpPr>
        <p:grpSpPr>
          <a:xfrm>
            <a:off x="323528" y="517322"/>
            <a:ext cx="1928357" cy="2153374"/>
            <a:chOff x="323528" y="692696"/>
            <a:chExt cx="1928357" cy="2153374"/>
          </a:xfrm>
        </p:grpSpPr>
        <p:grpSp>
          <p:nvGrpSpPr>
            <p:cNvPr id="4" name="Groupe 3"/>
            <p:cNvGrpSpPr>
              <a:grpSpLocks noChangeAspect="1"/>
            </p:cNvGrpSpPr>
            <p:nvPr/>
          </p:nvGrpSpPr>
          <p:grpSpPr>
            <a:xfrm>
              <a:off x="323528" y="692696"/>
              <a:ext cx="1928357" cy="2153026"/>
              <a:chOff x="123363" y="838235"/>
              <a:chExt cx="5082765" cy="5674949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363" y="3645023"/>
                <a:ext cx="5082765" cy="2868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3" b="99887" l="125" r="997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616" y="838235"/>
                <a:ext cx="2768349" cy="3065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Forme libre 6"/>
              <p:cNvSpPr/>
              <p:nvPr/>
            </p:nvSpPr>
            <p:spPr>
              <a:xfrm>
                <a:off x="1432553" y="2994661"/>
                <a:ext cx="419105" cy="798194"/>
              </a:xfrm>
              <a:custGeom>
                <a:avLst/>
                <a:gdLst>
                  <a:gd name="connsiteX0" fmla="*/ 68580 w 297180"/>
                  <a:gd name="connsiteY0" fmla="*/ 7620 h 259080"/>
                  <a:gd name="connsiteX1" fmla="*/ 0 w 297180"/>
                  <a:gd name="connsiteY1" fmla="*/ 83820 h 259080"/>
                  <a:gd name="connsiteX2" fmla="*/ 123825 w 297180"/>
                  <a:gd name="connsiteY2" fmla="*/ 259080 h 259080"/>
                  <a:gd name="connsiteX3" fmla="*/ 297180 w 297180"/>
                  <a:gd name="connsiteY3" fmla="*/ 140970 h 259080"/>
                  <a:gd name="connsiteX4" fmla="*/ 180975 w 297180"/>
                  <a:gd name="connsiteY4" fmla="*/ 0 h 259080"/>
                  <a:gd name="connsiteX5" fmla="*/ 68580 w 297180"/>
                  <a:gd name="connsiteY5" fmla="*/ 7620 h 259080"/>
                  <a:gd name="connsiteX0" fmla="*/ 68580 w 297180"/>
                  <a:gd name="connsiteY0" fmla="*/ 7620 h 259080"/>
                  <a:gd name="connsiteX1" fmla="*/ 0 w 297180"/>
                  <a:gd name="connsiteY1" fmla="*/ 83820 h 259080"/>
                  <a:gd name="connsiteX2" fmla="*/ 123825 w 297180"/>
                  <a:gd name="connsiteY2" fmla="*/ 259080 h 259080"/>
                  <a:gd name="connsiteX3" fmla="*/ 297180 w 297180"/>
                  <a:gd name="connsiteY3" fmla="*/ 140970 h 259080"/>
                  <a:gd name="connsiteX4" fmla="*/ 180975 w 297180"/>
                  <a:gd name="connsiteY4" fmla="*/ 0 h 259080"/>
                  <a:gd name="connsiteX5" fmla="*/ 123825 w 297180"/>
                  <a:gd name="connsiteY5" fmla="*/ 1905 h 259080"/>
                  <a:gd name="connsiteX6" fmla="*/ 68580 w 297180"/>
                  <a:gd name="connsiteY6" fmla="*/ 7620 h 259080"/>
                  <a:gd name="connsiteX0" fmla="*/ 68580 w 297180"/>
                  <a:gd name="connsiteY0" fmla="*/ 7620 h 259080"/>
                  <a:gd name="connsiteX1" fmla="*/ 28575 w 297180"/>
                  <a:gd name="connsiteY1" fmla="*/ 51435 h 259080"/>
                  <a:gd name="connsiteX2" fmla="*/ 0 w 297180"/>
                  <a:gd name="connsiteY2" fmla="*/ 83820 h 259080"/>
                  <a:gd name="connsiteX3" fmla="*/ 123825 w 297180"/>
                  <a:gd name="connsiteY3" fmla="*/ 259080 h 259080"/>
                  <a:gd name="connsiteX4" fmla="*/ 297180 w 297180"/>
                  <a:gd name="connsiteY4" fmla="*/ 140970 h 259080"/>
                  <a:gd name="connsiteX5" fmla="*/ 180975 w 297180"/>
                  <a:gd name="connsiteY5" fmla="*/ 0 h 259080"/>
                  <a:gd name="connsiteX6" fmla="*/ 123825 w 297180"/>
                  <a:gd name="connsiteY6" fmla="*/ 1905 h 259080"/>
                  <a:gd name="connsiteX7" fmla="*/ 68580 w 297180"/>
                  <a:gd name="connsiteY7" fmla="*/ 7620 h 259080"/>
                  <a:gd name="connsiteX0" fmla="*/ 68580 w 297180"/>
                  <a:gd name="connsiteY0" fmla="*/ 7620 h 259080"/>
                  <a:gd name="connsiteX1" fmla="*/ 28575 w 297180"/>
                  <a:gd name="connsiteY1" fmla="*/ 51435 h 259080"/>
                  <a:gd name="connsiteX2" fmla="*/ 0 w 297180"/>
                  <a:gd name="connsiteY2" fmla="*/ 83820 h 259080"/>
                  <a:gd name="connsiteX3" fmla="*/ 17145 w 297180"/>
                  <a:gd name="connsiteY3" fmla="*/ 110490 h 259080"/>
                  <a:gd name="connsiteX4" fmla="*/ 123825 w 297180"/>
                  <a:gd name="connsiteY4" fmla="*/ 259080 h 259080"/>
                  <a:gd name="connsiteX5" fmla="*/ 297180 w 297180"/>
                  <a:gd name="connsiteY5" fmla="*/ 140970 h 259080"/>
                  <a:gd name="connsiteX6" fmla="*/ 180975 w 297180"/>
                  <a:gd name="connsiteY6" fmla="*/ 0 h 259080"/>
                  <a:gd name="connsiteX7" fmla="*/ 123825 w 297180"/>
                  <a:gd name="connsiteY7" fmla="*/ 1905 h 259080"/>
                  <a:gd name="connsiteX8" fmla="*/ 68580 w 297180"/>
                  <a:gd name="connsiteY8" fmla="*/ 7620 h 259080"/>
                  <a:gd name="connsiteX0" fmla="*/ 68580 w 297180"/>
                  <a:gd name="connsiteY0" fmla="*/ 7620 h 259080"/>
                  <a:gd name="connsiteX1" fmla="*/ 28575 w 297180"/>
                  <a:gd name="connsiteY1" fmla="*/ 51435 h 259080"/>
                  <a:gd name="connsiteX2" fmla="*/ 0 w 297180"/>
                  <a:gd name="connsiteY2" fmla="*/ 83820 h 259080"/>
                  <a:gd name="connsiteX3" fmla="*/ 17145 w 297180"/>
                  <a:gd name="connsiteY3" fmla="*/ 110490 h 259080"/>
                  <a:gd name="connsiteX4" fmla="*/ 66675 w 297180"/>
                  <a:gd name="connsiteY4" fmla="*/ 179070 h 259080"/>
                  <a:gd name="connsiteX5" fmla="*/ 123825 w 297180"/>
                  <a:gd name="connsiteY5" fmla="*/ 259080 h 259080"/>
                  <a:gd name="connsiteX6" fmla="*/ 297180 w 297180"/>
                  <a:gd name="connsiteY6" fmla="*/ 140970 h 259080"/>
                  <a:gd name="connsiteX7" fmla="*/ 180975 w 297180"/>
                  <a:gd name="connsiteY7" fmla="*/ 0 h 259080"/>
                  <a:gd name="connsiteX8" fmla="*/ 123825 w 297180"/>
                  <a:gd name="connsiteY8" fmla="*/ 1905 h 259080"/>
                  <a:gd name="connsiteX9" fmla="*/ 68580 w 297180"/>
                  <a:gd name="connsiteY9" fmla="*/ 7620 h 259080"/>
                  <a:gd name="connsiteX0" fmla="*/ 68580 w 297180"/>
                  <a:gd name="connsiteY0" fmla="*/ 7620 h 259080"/>
                  <a:gd name="connsiteX1" fmla="*/ 28575 w 297180"/>
                  <a:gd name="connsiteY1" fmla="*/ 51435 h 259080"/>
                  <a:gd name="connsiteX2" fmla="*/ 0 w 297180"/>
                  <a:gd name="connsiteY2" fmla="*/ 83820 h 259080"/>
                  <a:gd name="connsiteX3" fmla="*/ 17145 w 297180"/>
                  <a:gd name="connsiteY3" fmla="*/ 110490 h 259080"/>
                  <a:gd name="connsiteX4" fmla="*/ 66675 w 297180"/>
                  <a:gd name="connsiteY4" fmla="*/ 179070 h 259080"/>
                  <a:gd name="connsiteX5" fmla="*/ 106680 w 297180"/>
                  <a:gd name="connsiteY5" fmla="*/ 228600 h 259080"/>
                  <a:gd name="connsiteX6" fmla="*/ 123825 w 297180"/>
                  <a:gd name="connsiteY6" fmla="*/ 259080 h 259080"/>
                  <a:gd name="connsiteX7" fmla="*/ 297180 w 297180"/>
                  <a:gd name="connsiteY7" fmla="*/ 140970 h 259080"/>
                  <a:gd name="connsiteX8" fmla="*/ 180975 w 297180"/>
                  <a:gd name="connsiteY8" fmla="*/ 0 h 259080"/>
                  <a:gd name="connsiteX9" fmla="*/ 123825 w 297180"/>
                  <a:gd name="connsiteY9" fmla="*/ 1905 h 259080"/>
                  <a:gd name="connsiteX10" fmla="*/ 68580 w 297180"/>
                  <a:gd name="connsiteY10" fmla="*/ 7620 h 259080"/>
                  <a:gd name="connsiteX0" fmla="*/ 68580 w 297180"/>
                  <a:gd name="connsiteY0" fmla="*/ 7620 h 259080"/>
                  <a:gd name="connsiteX1" fmla="*/ 28575 w 297180"/>
                  <a:gd name="connsiteY1" fmla="*/ 51435 h 259080"/>
                  <a:gd name="connsiteX2" fmla="*/ 0 w 297180"/>
                  <a:gd name="connsiteY2" fmla="*/ 83820 h 259080"/>
                  <a:gd name="connsiteX3" fmla="*/ 17145 w 297180"/>
                  <a:gd name="connsiteY3" fmla="*/ 110490 h 259080"/>
                  <a:gd name="connsiteX4" fmla="*/ 66675 w 297180"/>
                  <a:gd name="connsiteY4" fmla="*/ 179070 h 259080"/>
                  <a:gd name="connsiteX5" fmla="*/ 106680 w 297180"/>
                  <a:gd name="connsiteY5" fmla="*/ 228600 h 259080"/>
                  <a:gd name="connsiteX6" fmla="*/ 123825 w 297180"/>
                  <a:gd name="connsiteY6" fmla="*/ 259080 h 259080"/>
                  <a:gd name="connsiteX7" fmla="*/ 150495 w 297180"/>
                  <a:gd name="connsiteY7" fmla="*/ 238125 h 259080"/>
                  <a:gd name="connsiteX8" fmla="*/ 297180 w 297180"/>
                  <a:gd name="connsiteY8" fmla="*/ 140970 h 259080"/>
                  <a:gd name="connsiteX9" fmla="*/ 180975 w 297180"/>
                  <a:gd name="connsiteY9" fmla="*/ 0 h 259080"/>
                  <a:gd name="connsiteX10" fmla="*/ 123825 w 297180"/>
                  <a:gd name="connsiteY10" fmla="*/ 1905 h 259080"/>
                  <a:gd name="connsiteX11" fmla="*/ 68580 w 297180"/>
                  <a:gd name="connsiteY11" fmla="*/ 7620 h 259080"/>
                  <a:gd name="connsiteX0" fmla="*/ 68580 w 297180"/>
                  <a:gd name="connsiteY0" fmla="*/ 7620 h 259080"/>
                  <a:gd name="connsiteX1" fmla="*/ 28575 w 297180"/>
                  <a:gd name="connsiteY1" fmla="*/ 51435 h 259080"/>
                  <a:gd name="connsiteX2" fmla="*/ 0 w 297180"/>
                  <a:gd name="connsiteY2" fmla="*/ 83820 h 259080"/>
                  <a:gd name="connsiteX3" fmla="*/ 17145 w 297180"/>
                  <a:gd name="connsiteY3" fmla="*/ 110490 h 259080"/>
                  <a:gd name="connsiteX4" fmla="*/ 66675 w 297180"/>
                  <a:gd name="connsiteY4" fmla="*/ 179070 h 259080"/>
                  <a:gd name="connsiteX5" fmla="*/ 106680 w 297180"/>
                  <a:gd name="connsiteY5" fmla="*/ 228600 h 259080"/>
                  <a:gd name="connsiteX6" fmla="*/ 123825 w 297180"/>
                  <a:gd name="connsiteY6" fmla="*/ 259080 h 259080"/>
                  <a:gd name="connsiteX7" fmla="*/ 150495 w 297180"/>
                  <a:gd name="connsiteY7" fmla="*/ 238125 h 259080"/>
                  <a:gd name="connsiteX8" fmla="*/ 219075 w 297180"/>
                  <a:gd name="connsiteY8" fmla="*/ 194310 h 259080"/>
                  <a:gd name="connsiteX9" fmla="*/ 297180 w 297180"/>
                  <a:gd name="connsiteY9" fmla="*/ 140970 h 259080"/>
                  <a:gd name="connsiteX10" fmla="*/ 180975 w 297180"/>
                  <a:gd name="connsiteY10" fmla="*/ 0 h 259080"/>
                  <a:gd name="connsiteX11" fmla="*/ 123825 w 297180"/>
                  <a:gd name="connsiteY11" fmla="*/ 1905 h 259080"/>
                  <a:gd name="connsiteX12" fmla="*/ 68580 w 297180"/>
                  <a:gd name="connsiteY12" fmla="*/ 7620 h 259080"/>
                  <a:gd name="connsiteX0" fmla="*/ 68580 w 297180"/>
                  <a:gd name="connsiteY0" fmla="*/ 7620 h 259080"/>
                  <a:gd name="connsiteX1" fmla="*/ 28575 w 297180"/>
                  <a:gd name="connsiteY1" fmla="*/ 51435 h 259080"/>
                  <a:gd name="connsiteX2" fmla="*/ 0 w 297180"/>
                  <a:gd name="connsiteY2" fmla="*/ 83820 h 259080"/>
                  <a:gd name="connsiteX3" fmla="*/ 17145 w 297180"/>
                  <a:gd name="connsiteY3" fmla="*/ 110490 h 259080"/>
                  <a:gd name="connsiteX4" fmla="*/ 66675 w 297180"/>
                  <a:gd name="connsiteY4" fmla="*/ 179070 h 259080"/>
                  <a:gd name="connsiteX5" fmla="*/ 106680 w 297180"/>
                  <a:gd name="connsiteY5" fmla="*/ 228600 h 259080"/>
                  <a:gd name="connsiteX6" fmla="*/ 123825 w 297180"/>
                  <a:gd name="connsiteY6" fmla="*/ 259080 h 259080"/>
                  <a:gd name="connsiteX7" fmla="*/ 150495 w 297180"/>
                  <a:gd name="connsiteY7" fmla="*/ 238125 h 259080"/>
                  <a:gd name="connsiteX8" fmla="*/ 219075 w 297180"/>
                  <a:gd name="connsiteY8" fmla="*/ 194310 h 259080"/>
                  <a:gd name="connsiteX9" fmla="*/ 270510 w 297180"/>
                  <a:gd name="connsiteY9" fmla="*/ 158115 h 259080"/>
                  <a:gd name="connsiteX10" fmla="*/ 297180 w 297180"/>
                  <a:gd name="connsiteY10" fmla="*/ 140970 h 259080"/>
                  <a:gd name="connsiteX11" fmla="*/ 180975 w 297180"/>
                  <a:gd name="connsiteY11" fmla="*/ 0 h 259080"/>
                  <a:gd name="connsiteX12" fmla="*/ 123825 w 297180"/>
                  <a:gd name="connsiteY12" fmla="*/ 1905 h 259080"/>
                  <a:gd name="connsiteX13" fmla="*/ 68580 w 297180"/>
                  <a:gd name="connsiteY13" fmla="*/ 7620 h 259080"/>
                  <a:gd name="connsiteX0" fmla="*/ 68580 w 297180"/>
                  <a:gd name="connsiteY0" fmla="*/ 7620 h 259080"/>
                  <a:gd name="connsiteX1" fmla="*/ 28575 w 297180"/>
                  <a:gd name="connsiteY1" fmla="*/ 51435 h 259080"/>
                  <a:gd name="connsiteX2" fmla="*/ 0 w 297180"/>
                  <a:gd name="connsiteY2" fmla="*/ 83820 h 259080"/>
                  <a:gd name="connsiteX3" fmla="*/ 17145 w 297180"/>
                  <a:gd name="connsiteY3" fmla="*/ 110490 h 259080"/>
                  <a:gd name="connsiteX4" fmla="*/ 66675 w 297180"/>
                  <a:gd name="connsiteY4" fmla="*/ 179070 h 259080"/>
                  <a:gd name="connsiteX5" fmla="*/ 106680 w 297180"/>
                  <a:gd name="connsiteY5" fmla="*/ 228600 h 259080"/>
                  <a:gd name="connsiteX6" fmla="*/ 123825 w 297180"/>
                  <a:gd name="connsiteY6" fmla="*/ 259080 h 259080"/>
                  <a:gd name="connsiteX7" fmla="*/ 150495 w 297180"/>
                  <a:gd name="connsiteY7" fmla="*/ 238125 h 259080"/>
                  <a:gd name="connsiteX8" fmla="*/ 219075 w 297180"/>
                  <a:gd name="connsiteY8" fmla="*/ 194310 h 259080"/>
                  <a:gd name="connsiteX9" fmla="*/ 270510 w 297180"/>
                  <a:gd name="connsiteY9" fmla="*/ 158115 h 259080"/>
                  <a:gd name="connsiteX10" fmla="*/ 297180 w 297180"/>
                  <a:gd name="connsiteY10" fmla="*/ 140970 h 259080"/>
                  <a:gd name="connsiteX11" fmla="*/ 274320 w 297180"/>
                  <a:gd name="connsiteY11" fmla="*/ 108585 h 259080"/>
                  <a:gd name="connsiteX12" fmla="*/ 180975 w 297180"/>
                  <a:gd name="connsiteY12" fmla="*/ 0 h 259080"/>
                  <a:gd name="connsiteX13" fmla="*/ 123825 w 297180"/>
                  <a:gd name="connsiteY13" fmla="*/ 1905 h 259080"/>
                  <a:gd name="connsiteX14" fmla="*/ 68580 w 297180"/>
                  <a:gd name="connsiteY14" fmla="*/ 7620 h 259080"/>
                  <a:gd name="connsiteX0" fmla="*/ 68580 w 297180"/>
                  <a:gd name="connsiteY0" fmla="*/ 7620 h 259080"/>
                  <a:gd name="connsiteX1" fmla="*/ 28575 w 297180"/>
                  <a:gd name="connsiteY1" fmla="*/ 51435 h 259080"/>
                  <a:gd name="connsiteX2" fmla="*/ 0 w 297180"/>
                  <a:gd name="connsiteY2" fmla="*/ 83820 h 259080"/>
                  <a:gd name="connsiteX3" fmla="*/ 17145 w 297180"/>
                  <a:gd name="connsiteY3" fmla="*/ 110490 h 259080"/>
                  <a:gd name="connsiteX4" fmla="*/ 66675 w 297180"/>
                  <a:gd name="connsiteY4" fmla="*/ 179070 h 259080"/>
                  <a:gd name="connsiteX5" fmla="*/ 106680 w 297180"/>
                  <a:gd name="connsiteY5" fmla="*/ 228600 h 259080"/>
                  <a:gd name="connsiteX6" fmla="*/ 123825 w 297180"/>
                  <a:gd name="connsiteY6" fmla="*/ 259080 h 259080"/>
                  <a:gd name="connsiteX7" fmla="*/ 150495 w 297180"/>
                  <a:gd name="connsiteY7" fmla="*/ 238125 h 259080"/>
                  <a:gd name="connsiteX8" fmla="*/ 219075 w 297180"/>
                  <a:gd name="connsiteY8" fmla="*/ 194310 h 259080"/>
                  <a:gd name="connsiteX9" fmla="*/ 270510 w 297180"/>
                  <a:gd name="connsiteY9" fmla="*/ 158115 h 259080"/>
                  <a:gd name="connsiteX10" fmla="*/ 297180 w 297180"/>
                  <a:gd name="connsiteY10" fmla="*/ 140970 h 259080"/>
                  <a:gd name="connsiteX11" fmla="*/ 274320 w 297180"/>
                  <a:gd name="connsiteY11" fmla="*/ 108585 h 259080"/>
                  <a:gd name="connsiteX12" fmla="*/ 234315 w 297180"/>
                  <a:gd name="connsiteY12" fmla="*/ 62865 h 259080"/>
                  <a:gd name="connsiteX13" fmla="*/ 180975 w 297180"/>
                  <a:gd name="connsiteY13" fmla="*/ 0 h 259080"/>
                  <a:gd name="connsiteX14" fmla="*/ 123825 w 297180"/>
                  <a:gd name="connsiteY14" fmla="*/ 1905 h 259080"/>
                  <a:gd name="connsiteX15" fmla="*/ 68580 w 297180"/>
                  <a:gd name="connsiteY15" fmla="*/ 7620 h 259080"/>
                  <a:gd name="connsiteX0" fmla="*/ 68580 w 297180"/>
                  <a:gd name="connsiteY0" fmla="*/ 7620 h 259080"/>
                  <a:gd name="connsiteX1" fmla="*/ 28575 w 297180"/>
                  <a:gd name="connsiteY1" fmla="*/ 51435 h 259080"/>
                  <a:gd name="connsiteX2" fmla="*/ 0 w 297180"/>
                  <a:gd name="connsiteY2" fmla="*/ 83820 h 259080"/>
                  <a:gd name="connsiteX3" fmla="*/ 17145 w 297180"/>
                  <a:gd name="connsiteY3" fmla="*/ 110490 h 259080"/>
                  <a:gd name="connsiteX4" fmla="*/ 66675 w 297180"/>
                  <a:gd name="connsiteY4" fmla="*/ 179070 h 259080"/>
                  <a:gd name="connsiteX5" fmla="*/ 106680 w 297180"/>
                  <a:gd name="connsiteY5" fmla="*/ 228600 h 259080"/>
                  <a:gd name="connsiteX6" fmla="*/ 123825 w 297180"/>
                  <a:gd name="connsiteY6" fmla="*/ 259080 h 259080"/>
                  <a:gd name="connsiteX7" fmla="*/ 150495 w 297180"/>
                  <a:gd name="connsiteY7" fmla="*/ 238125 h 259080"/>
                  <a:gd name="connsiteX8" fmla="*/ 219075 w 297180"/>
                  <a:gd name="connsiteY8" fmla="*/ 194310 h 259080"/>
                  <a:gd name="connsiteX9" fmla="*/ 270510 w 297180"/>
                  <a:gd name="connsiteY9" fmla="*/ 158115 h 259080"/>
                  <a:gd name="connsiteX10" fmla="*/ 297180 w 297180"/>
                  <a:gd name="connsiteY10" fmla="*/ 140970 h 259080"/>
                  <a:gd name="connsiteX11" fmla="*/ 274320 w 297180"/>
                  <a:gd name="connsiteY11" fmla="*/ 108585 h 259080"/>
                  <a:gd name="connsiteX12" fmla="*/ 234315 w 297180"/>
                  <a:gd name="connsiteY12" fmla="*/ 62865 h 259080"/>
                  <a:gd name="connsiteX13" fmla="*/ 200025 w 297180"/>
                  <a:gd name="connsiteY13" fmla="*/ 22860 h 259080"/>
                  <a:gd name="connsiteX14" fmla="*/ 180975 w 297180"/>
                  <a:gd name="connsiteY14" fmla="*/ 0 h 259080"/>
                  <a:gd name="connsiteX15" fmla="*/ 123825 w 297180"/>
                  <a:gd name="connsiteY15" fmla="*/ 1905 h 259080"/>
                  <a:gd name="connsiteX16" fmla="*/ 68580 w 297180"/>
                  <a:gd name="connsiteY16" fmla="*/ 7620 h 259080"/>
                  <a:gd name="connsiteX0" fmla="*/ 68580 w 297180"/>
                  <a:gd name="connsiteY0" fmla="*/ 7620 h 259080"/>
                  <a:gd name="connsiteX1" fmla="*/ 28575 w 297180"/>
                  <a:gd name="connsiteY1" fmla="*/ 51435 h 259080"/>
                  <a:gd name="connsiteX2" fmla="*/ 0 w 297180"/>
                  <a:gd name="connsiteY2" fmla="*/ 83820 h 259080"/>
                  <a:gd name="connsiteX3" fmla="*/ 17145 w 297180"/>
                  <a:gd name="connsiteY3" fmla="*/ 110490 h 259080"/>
                  <a:gd name="connsiteX4" fmla="*/ 66675 w 297180"/>
                  <a:gd name="connsiteY4" fmla="*/ 179070 h 259080"/>
                  <a:gd name="connsiteX5" fmla="*/ 106680 w 297180"/>
                  <a:gd name="connsiteY5" fmla="*/ 228600 h 259080"/>
                  <a:gd name="connsiteX6" fmla="*/ 123825 w 297180"/>
                  <a:gd name="connsiteY6" fmla="*/ 259080 h 259080"/>
                  <a:gd name="connsiteX7" fmla="*/ 150495 w 297180"/>
                  <a:gd name="connsiteY7" fmla="*/ 238125 h 259080"/>
                  <a:gd name="connsiteX8" fmla="*/ 219075 w 297180"/>
                  <a:gd name="connsiteY8" fmla="*/ 194310 h 259080"/>
                  <a:gd name="connsiteX9" fmla="*/ 270510 w 297180"/>
                  <a:gd name="connsiteY9" fmla="*/ 158115 h 259080"/>
                  <a:gd name="connsiteX10" fmla="*/ 297180 w 297180"/>
                  <a:gd name="connsiteY10" fmla="*/ 140970 h 259080"/>
                  <a:gd name="connsiteX11" fmla="*/ 274320 w 297180"/>
                  <a:gd name="connsiteY11" fmla="*/ 108585 h 259080"/>
                  <a:gd name="connsiteX12" fmla="*/ 234315 w 297180"/>
                  <a:gd name="connsiteY12" fmla="*/ 62865 h 259080"/>
                  <a:gd name="connsiteX13" fmla="*/ 200025 w 297180"/>
                  <a:gd name="connsiteY13" fmla="*/ 22860 h 259080"/>
                  <a:gd name="connsiteX14" fmla="*/ 180975 w 297180"/>
                  <a:gd name="connsiteY14" fmla="*/ 0 h 259080"/>
                  <a:gd name="connsiteX15" fmla="*/ 123825 w 297180"/>
                  <a:gd name="connsiteY15" fmla="*/ 1905 h 259080"/>
                  <a:gd name="connsiteX16" fmla="*/ 99060 w 297180"/>
                  <a:gd name="connsiteY16" fmla="*/ 1905 h 259080"/>
                  <a:gd name="connsiteX17" fmla="*/ 68580 w 297180"/>
                  <a:gd name="connsiteY17" fmla="*/ 7620 h 259080"/>
                  <a:gd name="connsiteX0" fmla="*/ 68580 w 297180"/>
                  <a:gd name="connsiteY0" fmla="*/ 9525 h 260985"/>
                  <a:gd name="connsiteX1" fmla="*/ 28575 w 297180"/>
                  <a:gd name="connsiteY1" fmla="*/ 53340 h 260985"/>
                  <a:gd name="connsiteX2" fmla="*/ 0 w 297180"/>
                  <a:gd name="connsiteY2" fmla="*/ 85725 h 260985"/>
                  <a:gd name="connsiteX3" fmla="*/ 17145 w 297180"/>
                  <a:gd name="connsiteY3" fmla="*/ 112395 h 260985"/>
                  <a:gd name="connsiteX4" fmla="*/ 66675 w 297180"/>
                  <a:gd name="connsiteY4" fmla="*/ 180975 h 260985"/>
                  <a:gd name="connsiteX5" fmla="*/ 106680 w 297180"/>
                  <a:gd name="connsiteY5" fmla="*/ 230505 h 260985"/>
                  <a:gd name="connsiteX6" fmla="*/ 123825 w 297180"/>
                  <a:gd name="connsiteY6" fmla="*/ 260985 h 260985"/>
                  <a:gd name="connsiteX7" fmla="*/ 150495 w 297180"/>
                  <a:gd name="connsiteY7" fmla="*/ 240030 h 260985"/>
                  <a:gd name="connsiteX8" fmla="*/ 219075 w 297180"/>
                  <a:gd name="connsiteY8" fmla="*/ 196215 h 260985"/>
                  <a:gd name="connsiteX9" fmla="*/ 270510 w 297180"/>
                  <a:gd name="connsiteY9" fmla="*/ 160020 h 260985"/>
                  <a:gd name="connsiteX10" fmla="*/ 297180 w 297180"/>
                  <a:gd name="connsiteY10" fmla="*/ 142875 h 260985"/>
                  <a:gd name="connsiteX11" fmla="*/ 274320 w 297180"/>
                  <a:gd name="connsiteY11" fmla="*/ 110490 h 260985"/>
                  <a:gd name="connsiteX12" fmla="*/ 234315 w 297180"/>
                  <a:gd name="connsiteY12" fmla="*/ 64770 h 260985"/>
                  <a:gd name="connsiteX13" fmla="*/ 200025 w 297180"/>
                  <a:gd name="connsiteY13" fmla="*/ 24765 h 260985"/>
                  <a:gd name="connsiteX14" fmla="*/ 180975 w 297180"/>
                  <a:gd name="connsiteY14" fmla="*/ 1905 h 260985"/>
                  <a:gd name="connsiteX15" fmla="*/ 154305 w 297180"/>
                  <a:gd name="connsiteY15" fmla="*/ 0 h 260985"/>
                  <a:gd name="connsiteX16" fmla="*/ 123825 w 297180"/>
                  <a:gd name="connsiteY16" fmla="*/ 3810 h 260985"/>
                  <a:gd name="connsiteX17" fmla="*/ 99060 w 297180"/>
                  <a:gd name="connsiteY17" fmla="*/ 3810 h 260985"/>
                  <a:gd name="connsiteX18" fmla="*/ 68580 w 297180"/>
                  <a:gd name="connsiteY18" fmla="*/ 9525 h 260985"/>
                  <a:gd name="connsiteX0" fmla="*/ 68580 w 297180"/>
                  <a:gd name="connsiteY0" fmla="*/ 9525 h 260985"/>
                  <a:gd name="connsiteX1" fmla="*/ 49530 w 297180"/>
                  <a:gd name="connsiteY1" fmla="*/ 32386 h 260985"/>
                  <a:gd name="connsiteX2" fmla="*/ 28575 w 297180"/>
                  <a:gd name="connsiteY2" fmla="*/ 53340 h 260985"/>
                  <a:gd name="connsiteX3" fmla="*/ 0 w 297180"/>
                  <a:gd name="connsiteY3" fmla="*/ 85725 h 260985"/>
                  <a:gd name="connsiteX4" fmla="*/ 17145 w 297180"/>
                  <a:gd name="connsiteY4" fmla="*/ 112395 h 260985"/>
                  <a:gd name="connsiteX5" fmla="*/ 66675 w 297180"/>
                  <a:gd name="connsiteY5" fmla="*/ 180975 h 260985"/>
                  <a:gd name="connsiteX6" fmla="*/ 106680 w 297180"/>
                  <a:gd name="connsiteY6" fmla="*/ 230505 h 260985"/>
                  <a:gd name="connsiteX7" fmla="*/ 123825 w 297180"/>
                  <a:gd name="connsiteY7" fmla="*/ 260985 h 260985"/>
                  <a:gd name="connsiteX8" fmla="*/ 150495 w 297180"/>
                  <a:gd name="connsiteY8" fmla="*/ 240030 h 260985"/>
                  <a:gd name="connsiteX9" fmla="*/ 219075 w 297180"/>
                  <a:gd name="connsiteY9" fmla="*/ 196215 h 260985"/>
                  <a:gd name="connsiteX10" fmla="*/ 270510 w 297180"/>
                  <a:gd name="connsiteY10" fmla="*/ 160020 h 260985"/>
                  <a:gd name="connsiteX11" fmla="*/ 297180 w 297180"/>
                  <a:gd name="connsiteY11" fmla="*/ 142875 h 260985"/>
                  <a:gd name="connsiteX12" fmla="*/ 274320 w 297180"/>
                  <a:gd name="connsiteY12" fmla="*/ 110490 h 260985"/>
                  <a:gd name="connsiteX13" fmla="*/ 234315 w 297180"/>
                  <a:gd name="connsiteY13" fmla="*/ 64770 h 260985"/>
                  <a:gd name="connsiteX14" fmla="*/ 200025 w 297180"/>
                  <a:gd name="connsiteY14" fmla="*/ 24765 h 260985"/>
                  <a:gd name="connsiteX15" fmla="*/ 180975 w 297180"/>
                  <a:gd name="connsiteY15" fmla="*/ 1905 h 260985"/>
                  <a:gd name="connsiteX16" fmla="*/ 154305 w 297180"/>
                  <a:gd name="connsiteY16" fmla="*/ 0 h 260985"/>
                  <a:gd name="connsiteX17" fmla="*/ 123825 w 297180"/>
                  <a:gd name="connsiteY17" fmla="*/ 3810 h 260985"/>
                  <a:gd name="connsiteX18" fmla="*/ 99060 w 297180"/>
                  <a:gd name="connsiteY18" fmla="*/ 3810 h 260985"/>
                  <a:gd name="connsiteX19" fmla="*/ 68580 w 297180"/>
                  <a:gd name="connsiteY19" fmla="*/ 9525 h 260985"/>
                  <a:gd name="connsiteX0" fmla="*/ 68580 w 297180"/>
                  <a:gd name="connsiteY0" fmla="*/ 9525 h 260985"/>
                  <a:gd name="connsiteX1" fmla="*/ 49530 w 297180"/>
                  <a:gd name="connsiteY1" fmla="*/ 32386 h 260985"/>
                  <a:gd name="connsiteX2" fmla="*/ 28575 w 297180"/>
                  <a:gd name="connsiteY2" fmla="*/ 53340 h 260985"/>
                  <a:gd name="connsiteX3" fmla="*/ 11430 w 297180"/>
                  <a:gd name="connsiteY3" fmla="*/ 70486 h 260985"/>
                  <a:gd name="connsiteX4" fmla="*/ 0 w 297180"/>
                  <a:gd name="connsiteY4" fmla="*/ 85725 h 260985"/>
                  <a:gd name="connsiteX5" fmla="*/ 17145 w 297180"/>
                  <a:gd name="connsiteY5" fmla="*/ 112395 h 260985"/>
                  <a:gd name="connsiteX6" fmla="*/ 66675 w 297180"/>
                  <a:gd name="connsiteY6" fmla="*/ 180975 h 260985"/>
                  <a:gd name="connsiteX7" fmla="*/ 106680 w 297180"/>
                  <a:gd name="connsiteY7" fmla="*/ 230505 h 260985"/>
                  <a:gd name="connsiteX8" fmla="*/ 123825 w 297180"/>
                  <a:gd name="connsiteY8" fmla="*/ 260985 h 260985"/>
                  <a:gd name="connsiteX9" fmla="*/ 150495 w 297180"/>
                  <a:gd name="connsiteY9" fmla="*/ 240030 h 260985"/>
                  <a:gd name="connsiteX10" fmla="*/ 219075 w 297180"/>
                  <a:gd name="connsiteY10" fmla="*/ 196215 h 260985"/>
                  <a:gd name="connsiteX11" fmla="*/ 270510 w 297180"/>
                  <a:gd name="connsiteY11" fmla="*/ 160020 h 260985"/>
                  <a:gd name="connsiteX12" fmla="*/ 297180 w 297180"/>
                  <a:gd name="connsiteY12" fmla="*/ 142875 h 260985"/>
                  <a:gd name="connsiteX13" fmla="*/ 274320 w 297180"/>
                  <a:gd name="connsiteY13" fmla="*/ 110490 h 260985"/>
                  <a:gd name="connsiteX14" fmla="*/ 234315 w 297180"/>
                  <a:gd name="connsiteY14" fmla="*/ 64770 h 260985"/>
                  <a:gd name="connsiteX15" fmla="*/ 200025 w 297180"/>
                  <a:gd name="connsiteY15" fmla="*/ 24765 h 260985"/>
                  <a:gd name="connsiteX16" fmla="*/ 180975 w 297180"/>
                  <a:gd name="connsiteY16" fmla="*/ 1905 h 260985"/>
                  <a:gd name="connsiteX17" fmla="*/ 154305 w 297180"/>
                  <a:gd name="connsiteY17" fmla="*/ 0 h 260985"/>
                  <a:gd name="connsiteX18" fmla="*/ 123825 w 297180"/>
                  <a:gd name="connsiteY18" fmla="*/ 3810 h 260985"/>
                  <a:gd name="connsiteX19" fmla="*/ 99060 w 297180"/>
                  <a:gd name="connsiteY19" fmla="*/ 3810 h 260985"/>
                  <a:gd name="connsiteX20" fmla="*/ 68580 w 297180"/>
                  <a:gd name="connsiteY20" fmla="*/ 9525 h 260985"/>
                  <a:gd name="connsiteX0" fmla="*/ 68580 w 297180"/>
                  <a:gd name="connsiteY0" fmla="*/ 9525 h 260985"/>
                  <a:gd name="connsiteX1" fmla="*/ 49530 w 297180"/>
                  <a:gd name="connsiteY1" fmla="*/ 32386 h 260985"/>
                  <a:gd name="connsiteX2" fmla="*/ 28575 w 297180"/>
                  <a:gd name="connsiteY2" fmla="*/ 53340 h 260985"/>
                  <a:gd name="connsiteX3" fmla="*/ 11430 w 297180"/>
                  <a:gd name="connsiteY3" fmla="*/ 70486 h 260985"/>
                  <a:gd name="connsiteX4" fmla="*/ 0 w 297180"/>
                  <a:gd name="connsiteY4" fmla="*/ 85725 h 260985"/>
                  <a:gd name="connsiteX5" fmla="*/ 17145 w 297180"/>
                  <a:gd name="connsiteY5" fmla="*/ 112395 h 260985"/>
                  <a:gd name="connsiteX6" fmla="*/ 26670 w 297180"/>
                  <a:gd name="connsiteY6" fmla="*/ 133351 h 260985"/>
                  <a:gd name="connsiteX7" fmla="*/ 66675 w 297180"/>
                  <a:gd name="connsiteY7" fmla="*/ 180975 h 260985"/>
                  <a:gd name="connsiteX8" fmla="*/ 106680 w 297180"/>
                  <a:gd name="connsiteY8" fmla="*/ 230505 h 260985"/>
                  <a:gd name="connsiteX9" fmla="*/ 123825 w 297180"/>
                  <a:gd name="connsiteY9" fmla="*/ 260985 h 260985"/>
                  <a:gd name="connsiteX10" fmla="*/ 150495 w 297180"/>
                  <a:gd name="connsiteY10" fmla="*/ 240030 h 260985"/>
                  <a:gd name="connsiteX11" fmla="*/ 219075 w 297180"/>
                  <a:gd name="connsiteY11" fmla="*/ 196215 h 260985"/>
                  <a:gd name="connsiteX12" fmla="*/ 270510 w 297180"/>
                  <a:gd name="connsiteY12" fmla="*/ 160020 h 260985"/>
                  <a:gd name="connsiteX13" fmla="*/ 297180 w 297180"/>
                  <a:gd name="connsiteY13" fmla="*/ 142875 h 260985"/>
                  <a:gd name="connsiteX14" fmla="*/ 274320 w 297180"/>
                  <a:gd name="connsiteY14" fmla="*/ 110490 h 260985"/>
                  <a:gd name="connsiteX15" fmla="*/ 234315 w 297180"/>
                  <a:gd name="connsiteY15" fmla="*/ 64770 h 260985"/>
                  <a:gd name="connsiteX16" fmla="*/ 200025 w 297180"/>
                  <a:gd name="connsiteY16" fmla="*/ 24765 h 260985"/>
                  <a:gd name="connsiteX17" fmla="*/ 180975 w 297180"/>
                  <a:gd name="connsiteY17" fmla="*/ 1905 h 260985"/>
                  <a:gd name="connsiteX18" fmla="*/ 154305 w 297180"/>
                  <a:gd name="connsiteY18" fmla="*/ 0 h 260985"/>
                  <a:gd name="connsiteX19" fmla="*/ 123825 w 297180"/>
                  <a:gd name="connsiteY19" fmla="*/ 3810 h 260985"/>
                  <a:gd name="connsiteX20" fmla="*/ 99060 w 297180"/>
                  <a:gd name="connsiteY20" fmla="*/ 3810 h 260985"/>
                  <a:gd name="connsiteX21" fmla="*/ 68580 w 297180"/>
                  <a:gd name="connsiteY21" fmla="*/ 9525 h 260985"/>
                  <a:gd name="connsiteX0" fmla="*/ 68580 w 297180"/>
                  <a:gd name="connsiteY0" fmla="*/ 9525 h 260985"/>
                  <a:gd name="connsiteX1" fmla="*/ 49530 w 297180"/>
                  <a:gd name="connsiteY1" fmla="*/ 32386 h 260985"/>
                  <a:gd name="connsiteX2" fmla="*/ 28575 w 297180"/>
                  <a:gd name="connsiteY2" fmla="*/ 53340 h 260985"/>
                  <a:gd name="connsiteX3" fmla="*/ 11430 w 297180"/>
                  <a:gd name="connsiteY3" fmla="*/ 70486 h 260985"/>
                  <a:gd name="connsiteX4" fmla="*/ 0 w 297180"/>
                  <a:gd name="connsiteY4" fmla="*/ 85725 h 260985"/>
                  <a:gd name="connsiteX5" fmla="*/ 17145 w 297180"/>
                  <a:gd name="connsiteY5" fmla="*/ 112395 h 260985"/>
                  <a:gd name="connsiteX6" fmla="*/ 26670 w 297180"/>
                  <a:gd name="connsiteY6" fmla="*/ 133351 h 260985"/>
                  <a:gd name="connsiteX7" fmla="*/ 43815 w 297180"/>
                  <a:gd name="connsiteY7" fmla="*/ 154306 h 260985"/>
                  <a:gd name="connsiteX8" fmla="*/ 66675 w 297180"/>
                  <a:gd name="connsiteY8" fmla="*/ 180975 h 260985"/>
                  <a:gd name="connsiteX9" fmla="*/ 106680 w 297180"/>
                  <a:gd name="connsiteY9" fmla="*/ 230505 h 260985"/>
                  <a:gd name="connsiteX10" fmla="*/ 123825 w 297180"/>
                  <a:gd name="connsiteY10" fmla="*/ 260985 h 260985"/>
                  <a:gd name="connsiteX11" fmla="*/ 150495 w 297180"/>
                  <a:gd name="connsiteY11" fmla="*/ 240030 h 260985"/>
                  <a:gd name="connsiteX12" fmla="*/ 219075 w 297180"/>
                  <a:gd name="connsiteY12" fmla="*/ 196215 h 260985"/>
                  <a:gd name="connsiteX13" fmla="*/ 270510 w 297180"/>
                  <a:gd name="connsiteY13" fmla="*/ 160020 h 260985"/>
                  <a:gd name="connsiteX14" fmla="*/ 297180 w 297180"/>
                  <a:gd name="connsiteY14" fmla="*/ 142875 h 260985"/>
                  <a:gd name="connsiteX15" fmla="*/ 274320 w 297180"/>
                  <a:gd name="connsiteY15" fmla="*/ 110490 h 260985"/>
                  <a:gd name="connsiteX16" fmla="*/ 234315 w 297180"/>
                  <a:gd name="connsiteY16" fmla="*/ 64770 h 260985"/>
                  <a:gd name="connsiteX17" fmla="*/ 200025 w 297180"/>
                  <a:gd name="connsiteY17" fmla="*/ 24765 h 260985"/>
                  <a:gd name="connsiteX18" fmla="*/ 180975 w 297180"/>
                  <a:gd name="connsiteY18" fmla="*/ 1905 h 260985"/>
                  <a:gd name="connsiteX19" fmla="*/ 154305 w 297180"/>
                  <a:gd name="connsiteY19" fmla="*/ 0 h 260985"/>
                  <a:gd name="connsiteX20" fmla="*/ 123825 w 297180"/>
                  <a:gd name="connsiteY20" fmla="*/ 3810 h 260985"/>
                  <a:gd name="connsiteX21" fmla="*/ 99060 w 297180"/>
                  <a:gd name="connsiteY21" fmla="*/ 3810 h 260985"/>
                  <a:gd name="connsiteX22" fmla="*/ 68580 w 297180"/>
                  <a:gd name="connsiteY22" fmla="*/ 9525 h 260985"/>
                  <a:gd name="connsiteX0" fmla="*/ 68580 w 297180"/>
                  <a:gd name="connsiteY0" fmla="*/ 9525 h 260985"/>
                  <a:gd name="connsiteX1" fmla="*/ 49530 w 297180"/>
                  <a:gd name="connsiteY1" fmla="*/ 32386 h 260985"/>
                  <a:gd name="connsiteX2" fmla="*/ 28575 w 297180"/>
                  <a:gd name="connsiteY2" fmla="*/ 53340 h 260985"/>
                  <a:gd name="connsiteX3" fmla="*/ 11430 w 297180"/>
                  <a:gd name="connsiteY3" fmla="*/ 70486 h 260985"/>
                  <a:gd name="connsiteX4" fmla="*/ 0 w 297180"/>
                  <a:gd name="connsiteY4" fmla="*/ 85725 h 260985"/>
                  <a:gd name="connsiteX5" fmla="*/ 17145 w 297180"/>
                  <a:gd name="connsiteY5" fmla="*/ 112395 h 260985"/>
                  <a:gd name="connsiteX6" fmla="*/ 26670 w 297180"/>
                  <a:gd name="connsiteY6" fmla="*/ 133351 h 260985"/>
                  <a:gd name="connsiteX7" fmla="*/ 43815 w 297180"/>
                  <a:gd name="connsiteY7" fmla="*/ 154306 h 260985"/>
                  <a:gd name="connsiteX8" fmla="*/ 66675 w 297180"/>
                  <a:gd name="connsiteY8" fmla="*/ 180975 h 260985"/>
                  <a:gd name="connsiteX9" fmla="*/ 83820 w 297180"/>
                  <a:gd name="connsiteY9" fmla="*/ 207646 h 260985"/>
                  <a:gd name="connsiteX10" fmla="*/ 106680 w 297180"/>
                  <a:gd name="connsiteY10" fmla="*/ 230505 h 260985"/>
                  <a:gd name="connsiteX11" fmla="*/ 123825 w 297180"/>
                  <a:gd name="connsiteY11" fmla="*/ 260985 h 260985"/>
                  <a:gd name="connsiteX12" fmla="*/ 150495 w 297180"/>
                  <a:gd name="connsiteY12" fmla="*/ 240030 h 260985"/>
                  <a:gd name="connsiteX13" fmla="*/ 219075 w 297180"/>
                  <a:gd name="connsiteY13" fmla="*/ 196215 h 260985"/>
                  <a:gd name="connsiteX14" fmla="*/ 270510 w 297180"/>
                  <a:gd name="connsiteY14" fmla="*/ 160020 h 260985"/>
                  <a:gd name="connsiteX15" fmla="*/ 297180 w 297180"/>
                  <a:gd name="connsiteY15" fmla="*/ 142875 h 260985"/>
                  <a:gd name="connsiteX16" fmla="*/ 274320 w 297180"/>
                  <a:gd name="connsiteY16" fmla="*/ 110490 h 260985"/>
                  <a:gd name="connsiteX17" fmla="*/ 234315 w 297180"/>
                  <a:gd name="connsiteY17" fmla="*/ 64770 h 260985"/>
                  <a:gd name="connsiteX18" fmla="*/ 200025 w 297180"/>
                  <a:gd name="connsiteY18" fmla="*/ 24765 h 260985"/>
                  <a:gd name="connsiteX19" fmla="*/ 180975 w 297180"/>
                  <a:gd name="connsiteY19" fmla="*/ 1905 h 260985"/>
                  <a:gd name="connsiteX20" fmla="*/ 154305 w 297180"/>
                  <a:gd name="connsiteY20" fmla="*/ 0 h 260985"/>
                  <a:gd name="connsiteX21" fmla="*/ 123825 w 297180"/>
                  <a:gd name="connsiteY21" fmla="*/ 3810 h 260985"/>
                  <a:gd name="connsiteX22" fmla="*/ 99060 w 297180"/>
                  <a:gd name="connsiteY22" fmla="*/ 3810 h 260985"/>
                  <a:gd name="connsiteX23" fmla="*/ 68580 w 297180"/>
                  <a:gd name="connsiteY23" fmla="*/ 9525 h 260985"/>
                  <a:gd name="connsiteX0" fmla="*/ 68580 w 297180"/>
                  <a:gd name="connsiteY0" fmla="*/ 9525 h 260985"/>
                  <a:gd name="connsiteX1" fmla="*/ 49530 w 297180"/>
                  <a:gd name="connsiteY1" fmla="*/ 32386 h 260985"/>
                  <a:gd name="connsiteX2" fmla="*/ 28575 w 297180"/>
                  <a:gd name="connsiteY2" fmla="*/ 53340 h 260985"/>
                  <a:gd name="connsiteX3" fmla="*/ 11430 w 297180"/>
                  <a:gd name="connsiteY3" fmla="*/ 70486 h 260985"/>
                  <a:gd name="connsiteX4" fmla="*/ 0 w 297180"/>
                  <a:gd name="connsiteY4" fmla="*/ 85725 h 260985"/>
                  <a:gd name="connsiteX5" fmla="*/ 17145 w 297180"/>
                  <a:gd name="connsiteY5" fmla="*/ 112395 h 260985"/>
                  <a:gd name="connsiteX6" fmla="*/ 26670 w 297180"/>
                  <a:gd name="connsiteY6" fmla="*/ 133351 h 260985"/>
                  <a:gd name="connsiteX7" fmla="*/ 43815 w 297180"/>
                  <a:gd name="connsiteY7" fmla="*/ 154306 h 260985"/>
                  <a:gd name="connsiteX8" fmla="*/ 66675 w 297180"/>
                  <a:gd name="connsiteY8" fmla="*/ 180975 h 260985"/>
                  <a:gd name="connsiteX9" fmla="*/ 83820 w 297180"/>
                  <a:gd name="connsiteY9" fmla="*/ 207646 h 260985"/>
                  <a:gd name="connsiteX10" fmla="*/ 106680 w 297180"/>
                  <a:gd name="connsiteY10" fmla="*/ 230505 h 260985"/>
                  <a:gd name="connsiteX11" fmla="*/ 123825 w 297180"/>
                  <a:gd name="connsiteY11" fmla="*/ 260985 h 260985"/>
                  <a:gd name="connsiteX12" fmla="*/ 150495 w 297180"/>
                  <a:gd name="connsiteY12" fmla="*/ 240030 h 260985"/>
                  <a:gd name="connsiteX13" fmla="*/ 173355 w 297180"/>
                  <a:gd name="connsiteY13" fmla="*/ 226696 h 260985"/>
                  <a:gd name="connsiteX14" fmla="*/ 219075 w 297180"/>
                  <a:gd name="connsiteY14" fmla="*/ 196215 h 260985"/>
                  <a:gd name="connsiteX15" fmla="*/ 270510 w 297180"/>
                  <a:gd name="connsiteY15" fmla="*/ 160020 h 260985"/>
                  <a:gd name="connsiteX16" fmla="*/ 297180 w 297180"/>
                  <a:gd name="connsiteY16" fmla="*/ 142875 h 260985"/>
                  <a:gd name="connsiteX17" fmla="*/ 274320 w 297180"/>
                  <a:gd name="connsiteY17" fmla="*/ 110490 h 260985"/>
                  <a:gd name="connsiteX18" fmla="*/ 234315 w 297180"/>
                  <a:gd name="connsiteY18" fmla="*/ 64770 h 260985"/>
                  <a:gd name="connsiteX19" fmla="*/ 200025 w 297180"/>
                  <a:gd name="connsiteY19" fmla="*/ 24765 h 260985"/>
                  <a:gd name="connsiteX20" fmla="*/ 180975 w 297180"/>
                  <a:gd name="connsiteY20" fmla="*/ 1905 h 260985"/>
                  <a:gd name="connsiteX21" fmla="*/ 154305 w 297180"/>
                  <a:gd name="connsiteY21" fmla="*/ 0 h 260985"/>
                  <a:gd name="connsiteX22" fmla="*/ 123825 w 297180"/>
                  <a:gd name="connsiteY22" fmla="*/ 3810 h 260985"/>
                  <a:gd name="connsiteX23" fmla="*/ 99060 w 297180"/>
                  <a:gd name="connsiteY23" fmla="*/ 3810 h 260985"/>
                  <a:gd name="connsiteX24" fmla="*/ 68580 w 297180"/>
                  <a:gd name="connsiteY24" fmla="*/ 9525 h 260985"/>
                  <a:gd name="connsiteX0" fmla="*/ 68580 w 297180"/>
                  <a:gd name="connsiteY0" fmla="*/ 9525 h 260985"/>
                  <a:gd name="connsiteX1" fmla="*/ 49530 w 297180"/>
                  <a:gd name="connsiteY1" fmla="*/ 32386 h 260985"/>
                  <a:gd name="connsiteX2" fmla="*/ 28575 w 297180"/>
                  <a:gd name="connsiteY2" fmla="*/ 53340 h 260985"/>
                  <a:gd name="connsiteX3" fmla="*/ 11430 w 297180"/>
                  <a:gd name="connsiteY3" fmla="*/ 70486 h 260985"/>
                  <a:gd name="connsiteX4" fmla="*/ 0 w 297180"/>
                  <a:gd name="connsiteY4" fmla="*/ 85725 h 260985"/>
                  <a:gd name="connsiteX5" fmla="*/ 17145 w 297180"/>
                  <a:gd name="connsiteY5" fmla="*/ 112395 h 260985"/>
                  <a:gd name="connsiteX6" fmla="*/ 26670 w 297180"/>
                  <a:gd name="connsiteY6" fmla="*/ 133351 h 260985"/>
                  <a:gd name="connsiteX7" fmla="*/ 43815 w 297180"/>
                  <a:gd name="connsiteY7" fmla="*/ 154306 h 260985"/>
                  <a:gd name="connsiteX8" fmla="*/ 66675 w 297180"/>
                  <a:gd name="connsiteY8" fmla="*/ 180975 h 260985"/>
                  <a:gd name="connsiteX9" fmla="*/ 83820 w 297180"/>
                  <a:gd name="connsiteY9" fmla="*/ 207646 h 260985"/>
                  <a:gd name="connsiteX10" fmla="*/ 106680 w 297180"/>
                  <a:gd name="connsiteY10" fmla="*/ 230505 h 260985"/>
                  <a:gd name="connsiteX11" fmla="*/ 123825 w 297180"/>
                  <a:gd name="connsiteY11" fmla="*/ 260985 h 260985"/>
                  <a:gd name="connsiteX12" fmla="*/ 150495 w 297180"/>
                  <a:gd name="connsiteY12" fmla="*/ 240030 h 260985"/>
                  <a:gd name="connsiteX13" fmla="*/ 173355 w 297180"/>
                  <a:gd name="connsiteY13" fmla="*/ 226696 h 260985"/>
                  <a:gd name="connsiteX14" fmla="*/ 205740 w 297180"/>
                  <a:gd name="connsiteY14" fmla="*/ 203836 h 260985"/>
                  <a:gd name="connsiteX15" fmla="*/ 219075 w 297180"/>
                  <a:gd name="connsiteY15" fmla="*/ 196215 h 260985"/>
                  <a:gd name="connsiteX16" fmla="*/ 270510 w 297180"/>
                  <a:gd name="connsiteY16" fmla="*/ 160020 h 260985"/>
                  <a:gd name="connsiteX17" fmla="*/ 297180 w 297180"/>
                  <a:gd name="connsiteY17" fmla="*/ 142875 h 260985"/>
                  <a:gd name="connsiteX18" fmla="*/ 274320 w 297180"/>
                  <a:gd name="connsiteY18" fmla="*/ 110490 h 260985"/>
                  <a:gd name="connsiteX19" fmla="*/ 234315 w 297180"/>
                  <a:gd name="connsiteY19" fmla="*/ 64770 h 260985"/>
                  <a:gd name="connsiteX20" fmla="*/ 200025 w 297180"/>
                  <a:gd name="connsiteY20" fmla="*/ 24765 h 260985"/>
                  <a:gd name="connsiteX21" fmla="*/ 180975 w 297180"/>
                  <a:gd name="connsiteY21" fmla="*/ 1905 h 260985"/>
                  <a:gd name="connsiteX22" fmla="*/ 154305 w 297180"/>
                  <a:gd name="connsiteY22" fmla="*/ 0 h 260985"/>
                  <a:gd name="connsiteX23" fmla="*/ 123825 w 297180"/>
                  <a:gd name="connsiteY23" fmla="*/ 3810 h 260985"/>
                  <a:gd name="connsiteX24" fmla="*/ 99060 w 297180"/>
                  <a:gd name="connsiteY24" fmla="*/ 3810 h 260985"/>
                  <a:gd name="connsiteX25" fmla="*/ 68580 w 297180"/>
                  <a:gd name="connsiteY25" fmla="*/ 9525 h 260985"/>
                  <a:gd name="connsiteX0" fmla="*/ 68580 w 297180"/>
                  <a:gd name="connsiteY0" fmla="*/ 9525 h 260985"/>
                  <a:gd name="connsiteX1" fmla="*/ 49530 w 297180"/>
                  <a:gd name="connsiteY1" fmla="*/ 32386 h 260985"/>
                  <a:gd name="connsiteX2" fmla="*/ 28575 w 297180"/>
                  <a:gd name="connsiteY2" fmla="*/ 53340 h 260985"/>
                  <a:gd name="connsiteX3" fmla="*/ 11430 w 297180"/>
                  <a:gd name="connsiteY3" fmla="*/ 70486 h 260985"/>
                  <a:gd name="connsiteX4" fmla="*/ 0 w 297180"/>
                  <a:gd name="connsiteY4" fmla="*/ 85725 h 260985"/>
                  <a:gd name="connsiteX5" fmla="*/ 17145 w 297180"/>
                  <a:gd name="connsiteY5" fmla="*/ 112395 h 260985"/>
                  <a:gd name="connsiteX6" fmla="*/ 26670 w 297180"/>
                  <a:gd name="connsiteY6" fmla="*/ 133351 h 260985"/>
                  <a:gd name="connsiteX7" fmla="*/ 43815 w 297180"/>
                  <a:gd name="connsiteY7" fmla="*/ 154306 h 260985"/>
                  <a:gd name="connsiteX8" fmla="*/ 66675 w 297180"/>
                  <a:gd name="connsiteY8" fmla="*/ 180975 h 260985"/>
                  <a:gd name="connsiteX9" fmla="*/ 83820 w 297180"/>
                  <a:gd name="connsiteY9" fmla="*/ 207646 h 260985"/>
                  <a:gd name="connsiteX10" fmla="*/ 106680 w 297180"/>
                  <a:gd name="connsiteY10" fmla="*/ 230505 h 260985"/>
                  <a:gd name="connsiteX11" fmla="*/ 123825 w 297180"/>
                  <a:gd name="connsiteY11" fmla="*/ 260985 h 260985"/>
                  <a:gd name="connsiteX12" fmla="*/ 150495 w 297180"/>
                  <a:gd name="connsiteY12" fmla="*/ 240030 h 260985"/>
                  <a:gd name="connsiteX13" fmla="*/ 173355 w 297180"/>
                  <a:gd name="connsiteY13" fmla="*/ 226696 h 260985"/>
                  <a:gd name="connsiteX14" fmla="*/ 205740 w 297180"/>
                  <a:gd name="connsiteY14" fmla="*/ 203836 h 260985"/>
                  <a:gd name="connsiteX15" fmla="*/ 219075 w 297180"/>
                  <a:gd name="connsiteY15" fmla="*/ 196215 h 260985"/>
                  <a:gd name="connsiteX16" fmla="*/ 240030 w 297180"/>
                  <a:gd name="connsiteY16" fmla="*/ 184786 h 260985"/>
                  <a:gd name="connsiteX17" fmla="*/ 270510 w 297180"/>
                  <a:gd name="connsiteY17" fmla="*/ 160020 h 260985"/>
                  <a:gd name="connsiteX18" fmla="*/ 297180 w 297180"/>
                  <a:gd name="connsiteY18" fmla="*/ 142875 h 260985"/>
                  <a:gd name="connsiteX19" fmla="*/ 274320 w 297180"/>
                  <a:gd name="connsiteY19" fmla="*/ 110490 h 260985"/>
                  <a:gd name="connsiteX20" fmla="*/ 234315 w 297180"/>
                  <a:gd name="connsiteY20" fmla="*/ 64770 h 260985"/>
                  <a:gd name="connsiteX21" fmla="*/ 200025 w 297180"/>
                  <a:gd name="connsiteY21" fmla="*/ 24765 h 260985"/>
                  <a:gd name="connsiteX22" fmla="*/ 180975 w 297180"/>
                  <a:gd name="connsiteY22" fmla="*/ 1905 h 260985"/>
                  <a:gd name="connsiteX23" fmla="*/ 154305 w 297180"/>
                  <a:gd name="connsiteY23" fmla="*/ 0 h 260985"/>
                  <a:gd name="connsiteX24" fmla="*/ 123825 w 297180"/>
                  <a:gd name="connsiteY24" fmla="*/ 3810 h 260985"/>
                  <a:gd name="connsiteX25" fmla="*/ 99060 w 297180"/>
                  <a:gd name="connsiteY25" fmla="*/ 3810 h 260985"/>
                  <a:gd name="connsiteX26" fmla="*/ 68580 w 297180"/>
                  <a:gd name="connsiteY26" fmla="*/ 9525 h 260985"/>
                  <a:gd name="connsiteX0" fmla="*/ 68580 w 297180"/>
                  <a:gd name="connsiteY0" fmla="*/ 9525 h 260985"/>
                  <a:gd name="connsiteX1" fmla="*/ 49530 w 297180"/>
                  <a:gd name="connsiteY1" fmla="*/ 32386 h 260985"/>
                  <a:gd name="connsiteX2" fmla="*/ 28575 w 297180"/>
                  <a:gd name="connsiteY2" fmla="*/ 53340 h 260985"/>
                  <a:gd name="connsiteX3" fmla="*/ 11430 w 297180"/>
                  <a:gd name="connsiteY3" fmla="*/ 70486 h 260985"/>
                  <a:gd name="connsiteX4" fmla="*/ 0 w 297180"/>
                  <a:gd name="connsiteY4" fmla="*/ 85725 h 260985"/>
                  <a:gd name="connsiteX5" fmla="*/ 17145 w 297180"/>
                  <a:gd name="connsiteY5" fmla="*/ 112395 h 260985"/>
                  <a:gd name="connsiteX6" fmla="*/ 26670 w 297180"/>
                  <a:gd name="connsiteY6" fmla="*/ 133351 h 260985"/>
                  <a:gd name="connsiteX7" fmla="*/ 43815 w 297180"/>
                  <a:gd name="connsiteY7" fmla="*/ 154306 h 260985"/>
                  <a:gd name="connsiteX8" fmla="*/ 66675 w 297180"/>
                  <a:gd name="connsiteY8" fmla="*/ 180975 h 260985"/>
                  <a:gd name="connsiteX9" fmla="*/ 83820 w 297180"/>
                  <a:gd name="connsiteY9" fmla="*/ 207646 h 260985"/>
                  <a:gd name="connsiteX10" fmla="*/ 106680 w 297180"/>
                  <a:gd name="connsiteY10" fmla="*/ 230505 h 260985"/>
                  <a:gd name="connsiteX11" fmla="*/ 123825 w 297180"/>
                  <a:gd name="connsiteY11" fmla="*/ 260985 h 260985"/>
                  <a:gd name="connsiteX12" fmla="*/ 150495 w 297180"/>
                  <a:gd name="connsiteY12" fmla="*/ 240030 h 260985"/>
                  <a:gd name="connsiteX13" fmla="*/ 173355 w 297180"/>
                  <a:gd name="connsiteY13" fmla="*/ 226696 h 260985"/>
                  <a:gd name="connsiteX14" fmla="*/ 205740 w 297180"/>
                  <a:gd name="connsiteY14" fmla="*/ 203836 h 260985"/>
                  <a:gd name="connsiteX15" fmla="*/ 219075 w 297180"/>
                  <a:gd name="connsiteY15" fmla="*/ 196215 h 260985"/>
                  <a:gd name="connsiteX16" fmla="*/ 240030 w 297180"/>
                  <a:gd name="connsiteY16" fmla="*/ 184786 h 260985"/>
                  <a:gd name="connsiteX17" fmla="*/ 270510 w 297180"/>
                  <a:gd name="connsiteY17" fmla="*/ 160020 h 260985"/>
                  <a:gd name="connsiteX18" fmla="*/ 283845 w 297180"/>
                  <a:gd name="connsiteY18" fmla="*/ 146686 h 260985"/>
                  <a:gd name="connsiteX19" fmla="*/ 297180 w 297180"/>
                  <a:gd name="connsiteY19" fmla="*/ 142875 h 260985"/>
                  <a:gd name="connsiteX20" fmla="*/ 274320 w 297180"/>
                  <a:gd name="connsiteY20" fmla="*/ 110490 h 260985"/>
                  <a:gd name="connsiteX21" fmla="*/ 234315 w 297180"/>
                  <a:gd name="connsiteY21" fmla="*/ 64770 h 260985"/>
                  <a:gd name="connsiteX22" fmla="*/ 200025 w 297180"/>
                  <a:gd name="connsiteY22" fmla="*/ 24765 h 260985"/>
                  <a:gd name="connsiteX23" fmla="*/ 180975 w 297180"/>
                  <a:gd name="connsiteY23" fmla="*/ 1905 h 260985"/>
                  <a:gd name="connsiteX24" fmla="*/ 154305 w 297180"/>
                  <a:gd name="connsiteY24" fmla="*/ 0 h 260985"/>
                  <a:gd name="connsiteX25" fmla="*/ 123825 w 297180"/>
                  <a:gd name="connsiteY25" fmla="*/ 3810 h 260985"/>
                  <a:gd name="connsiteX26" fmla="*/ 99060 w 297180"/>
                  <a:gd name="connsiteY26" fmla="*/ 3810 h 260985"/>
                  <a:gd name="connsiteX27" fmla="*/ 68580 w 297180"/>
                  <a:gd name="connsiteY27" fmla="*/ 9525 h 260985"/>
                  <a:gd name="connsiteX0" fmla="*/ 68580 w 297180"/>
                  <a:gd name="connsiteY0" fmla="*/ 9525 h 260985"/>
                  <a:gd name="connsiteX1" fmla="*/ 49530 w 297180"/>
                  <a:gd name="connsiteY1" fmla="*/ 32386 h 260985"/>
                  <a:gd name="connsiteX2" fmla="*/ 28575 w 297180"/>
                  <a:gd name="connsiteY2" fmla="*/ 53340 h 260985"/>
                  <a:gd name="connsiteX3" fmla="*/ 11430 w 297180"/>
                  <a:gd name="connsiteY3" fmla="*/ 70486 h 260985"/>
                  <a:gd name="connsiteX4" fmla="*/ 0 w 297180"/>
                  <a:gd name="connsiteY4" fmla="*/ 85725 h 260985"/>
                  <a:gd name="connsiteX5" fmla="*/ 17145 w 297180"/>
                  <a:gd name="connsiteY5" fmla="*/ 112395 h 260985"/>
                  <a:gd name="connsiteX6" fmla="*/ 26670 w 297180"/>
                  <a:gd name="connsiteY6" fmla="*/ 133351 h 260985"/>
                  <a:gd name="connsiteX7" fmla="*/ 43815 w 297180"/>
                  <a:gd name="connsiteY7" fmla="*/ 154306 h 260985"/>
                  <a:gd name="connsiteX8" fmla="*/ 66675 w 297180"/>
                  <a:gd name="connsiteY8" fmla="*/ 180975 h 260985"/>
                  <a:gd name="connsiteX9" fmla="*/ 83820 w 297180"/>
                  <a:gd name="connsiteY9" fmla="*/ 207646 h 260985"/>
                  <a:gd name="connsiteX10" fmla="*/ 106680 w 297180"/>
                  <a:gd name="connsiteY10" fmla="*/ 230505 h 260985"/>
                  <a:gd name="connsiteX11" fmla="*/ 123825 w 297180"/>
                  <a:gd name="connsiteY11" fmla="*/ 260985 h 260985"/>
                  <a:gd name="connsiteX12" fmla="*/ 150495 w 297180"/>
                  <a:gd name="connsiteY12" fmla="*/ 240030 h 260985"/>
                  <a:gd name="connsiteX13" fmla="*/ 173355 w 297180"/>
                  <a:gd name="connsiteY13" fmla="*/ 226696 h 260985"/>
                  <a:gd name="connsiteX14" fmla="*/ 205740 w 297180"/>
                  <a:gd name="connsiteY14" fmla="*/ 203836 h 260985"/>
                  <a:gd name="connsiteX15" fmla="*/ 219075 w 297180"/>
                  <a:gd name="connsiteY15" fmla="*/ 196215 h 260985"/>
                  <a:gd name="connsiteX16" fmla="*/ 240030 w 297180"/>
                  <a:gd name="connsiteY16" fmla="*/ 184786 h 260985"/>
                  <a:gd name="connsiteX17" fmla="*/ 270510 w 297180"/>
                  <a:gd name="connsiteY17" fmla="*/ 160020 h 260985"/>
                  <a:gd name="connsiteX18" fmla="*/ 283845 w 297180"/>
                  <a:gd name="connsiteY18" fmla="*/ 146686 h 260985"/>
                  <a:gd name="connsiteX19" fmla="*/ 297180 w 297180"/>
                  <a:gd name="connsiteY19" fmla="*/ 142875 h 260985"/>
                  <a:gd name="connsiteX20" fmla="*/ 285750 w 297180"/>
                  <a:gd name="connsiteY20" fmla="*/ 123826 h 260985"/>
                  <a:gd name="connsiteX21" fmla="*/ 274320 w 297180"/>
                  <a:gd name="connsiteY21" fmla="*/ 110490 h 260985"/>
                  <a:gd name="connsiteX22" fmla="*/ 234315 w 297180"/>
                  <a:gd name="connsiteY22" fmla="*/ 64770 h 260985"/>
                  <a:gd name="connsiteX23" fmla="*/ 200025 w 297180"/>
                  <a:gd name="connsiteY23" fmla="*/ 24765 h 260985"/>
                  <a:gd name="connsiteX24" fmla="*/ 180975 w 297180"/>
                  <a:gd name="connsiteY24" fmla="*/ 1905 h 260985"/>
                  <a:gd name="connsiteX25" fmla="*/ 154305 w 297180"/>
                  <a:gd name="connsiteY25" fmla="*/ 0 h 260985"/>
                  <a:gd name="connsiteX26" fmla="*/ 123825 w 297180"/>
                  <a:gd name="connsiteY26" fmla="*/ 3810 h 260985"/>
                  <a:gd name="connsiteX27" fmla="*/ 99060 w 297180"/>
                  <a:gd name="connsiteY27" fmla="*/ 3810 h 260985"/>
                  <a:gd name="connsiteX28" fmla="*/ 68580 w 297180"/>
                  <a:gd name="connsiteY28" fmla="*/ 9525 h 260985"/>
                  <a:gd name="connsiteX0" fmla="*/ 68580 w 297180"/>
                  <a:gd name="connsiteY0" fmla="*/ 9525 h 260985"/>
                  <a:gd name="connsiteX1" fmla="*/ 49530 w 297180"/>
                  <a:gd name="connsiteY1" fmla="*/ 32386 h 260985"/>
                  <a:gd name="connsiteX2" fmla="*/ 28575 w 297180"/>
                  <a:gd name="connsiteY2" fmla="*/ 53340 h 260985"/>
                  <a:gd name="connsiteX3" fmla="*/ 11430 w 297180"/>
                  <a:gd name="connsiteY3" fmla="*/ 70486 h 260985"/>
                  <a:gd name="connsiteX4" fmla="*/ 0 w 297180"/>
                  <a:gd name="connsiteY4" fmla="*/ 85725 h 260985"/>
                  <a:gd name="connsiteX5" fmla="*/ 17145 w 297180"/>
                  <a:gd name="connsiteY5" fmla="*/ 112395 h 260985"/>
                  <a:gd name="connsiteX6" fmla="*/ 26670 w 297180"/>
                  <a:gd name="connsiteY6" fmla="*/ 133351 h 260985"/>
                  <a:gd name="connsiteX7" fmla="*/ 43815 w 297180"/>
                  <a:gd name="connsiteY7" fmla="*/ 154306 h 260985"/>
                  <a:gd name="connsiteX8" fmla="*/ 66675 w 297180"/>
                  <a:gd name="connsiteY8" fmla="*/ 180975 h 260985"/>
                  <a:gd name="connsiteX9" fmla="*/ 83820 w 297180"/>
                  <a:gd name="connsiteY9" fmla="*/ 207646 h 260985"/>
                  <a:gd name="connsiteX10" fmla="*/ 106680 w 297180"/>
                  <a:gd name="connsiteY10" fmla="*/ 230505 h 260985"/>
                  <a:gd name="connsiteX11" fmla="*/ 123825 w 297180"/>
                  <a:gd name="connsiteY11" fmla="*/ 260985 h 260985"/>
                  <a:gd name="connsiteX12" fmla="*/ 150495 w 297180"/>
                  <a:gd name="connsiteY12" fmla="*/ 240030 h 260985"/>
                  <a:gd name="connsiteX13" fmla="*/ 173355 w 297180"/>
                  <a:gd name="connsiteY13" fmla="*/ 226696 h 260985"/>
                  <a:gd name="connsiteX14" fmla="*/ 205740 w 297180"/>
                  <a:gd name="connsiteY14" fmla="*/ 203836 h 260985"/>
                  <a:gd name="connsiteX15" fmla="*/ 219075 w 297180"/>
                  <a:gd name="connsiteY15" fmla="*/ 196215 h 260985"/>
                  <a:gd name="connsiteX16" fmla="*/ 240030 w 297180"/>
                  <a:gd name="connsiteY16" fmla="*/ 184786 h 260985"/>
                  <a:gd name="connsiteX17" fmla="*/ 270510 w 297180"/>
                  <a:gd name="connsiteY17" fmla="*/ 160020 h 260985"/>
                  <a:gd name="connsiteX18" fmla="*/ 283845 w 297180"/>
                  <a:gd name="connsiteY18" fmla="*/ 146686 h 260985"/>
                  <a:gd name="connsiteX19" fmla="*/ 297180 w 297180"/>
                  <a:gd name="connsiteY19" fmla="*/ 142875 h 260985"/>
                  <a:gd name="connsiteX20" fmla="*/ 285750 w 297180"/>
                  <a:gd name="connsiteY20" fmla="*/ 123826 h 260985"/>
                  <a:gd name="connsiteX21" fmla="*/ 274320 w 297180"/>
                  <a:gd name="connsiteY21" fmla="*/ 110490 h 260985"/>
                  <a:gd name="connsiteX22" fmla="*/ 253365 w 297180"/>
                  <a:gd name="connsiteY22" fmla="*/ 80011 h 260985"/>
                  <a:gd name="connsiteX23" fmla="*/ 234315 w 297180"/>
                  <a:gd name="connsiteY23" fmla="*/ 64770 h 260985"/>
                  <a:gd name="connsiteX24" fmla="*/ 200025 w 297180"/>
                  <a:gd name="connsiteY24" fmla="*/ 24765 h 260985"/>
                  <a:gd name="connsiteX25" fmla="*/ 180975 w 297180"/>
                  <a:gd name="connsiteY25" fmla="*/ 1905 h 260985"/>
                  <a:gd name="connsiteX26" fmla="*/ 154305 w 297180"/>
                  <a:gd name="connsiteY26" fmla="*/ 0 h 260985"/>
                  <a:gd name="connsiteX27" fmla="*/ 123825 w 297180"/>
                  <a:gd name="connsiteY27" fmla="*/ 3810 h 260985"/>
                  <a:gd name="connsiteX28" fmla="*/ 99060 w 297180"/>
                  <a:gd name="connsiteY28" fmla="*/ 3810 h 260985"/>
                  <a:gd name="connsiteX29" fmla="*/ 68580 w 297180"/>
                  <a:gd name="connsiteY29" fmla="*/ 9525 h 260985"/>
                  <a:gd name="connsiteX0" fmla="*/ 68580 w 297180"/>
                  <a:gd name="connsiteY0" fmla="*/ 9525 h 260985"/>
                  <a:gd name="connsiteX1" fmla="*/ 49530 w 297180"/>
                  <a:gd name="connsiteY1" fmla="*/ 32386 h 260985"/>
                  <a:gd name="connsiteX2" fmla="*/ 28575 w 297180"/>
                  <a:gd name="connsiteY2" fmla="*/ 53340 h 260985"/>
                  <a:gd name="connsiteX3" fmla="*/ 11430 w 297180"/>
                  <a:gd name="connsiteY3" fmla="*/ 70486 h 260985"/>
                  <a:gd name="connsiteX4" fmla="*/ 0 w 297180"/>
                  <a:gd name="connsiteY4" fmla="*/ 85725 h 260985"/>
                  <a:gd name="connsiteX5" fmla="*/ 17145 w 297180"/>
                  <a:gd name="connsiteY5" fmla="*/ 112395 h 260985"/>
                  <a:gd name="connsiteX6" fmla="*/ 26670 w 297180"/>
                  <a:gd name="connsiteY6" fmla="*/ 133351 h 260985"/>
                  <a:gd name="connsiteX7" fmla="*/ 43815 w 297180"/>
                  <a:gd name="connsiteY7" fmla="*/ 154306 h 260985"/>
                  <a:gd name="connsiteX8" fmla="*/ 66675 w 297180"/>
                  <a:gd name="connsiteY8" fmla="*/ 180975 h 260985"/>
                  <a:gd name="connsiteX9" fmla="*/ 83820 w 297180"/>
                  <a:gd name="connsiteY9" fmla="*/ 207646 h 260985"/>
                  <a:gd name="connsiteX10" fmla="*/ 106680 w 297180"/>
                  <a:gd name="connsiteY10" fmla="*/ 230505 h 260985"/>
                  <a:gd name="connsiteX11" fmla="*/ 123825 w 297180"/>
                  <a:gd name="connsiteY11" fmla="*/ 260985 h 260985"/>
                  <a:gd name="connsiteX12" fmla="*/ 150495 w 297180"/>
                  <a:gd name="connsiteY12" fmla="*/ 240030 h 260985"/>
                  <a:gd name="connsiteX13" fmla="*/ 173355 w 297180"/>
                  <a:gd name="connsiteY13" fmla="*/ 226696 h 260985"/>
                  <a:gd name="connsiteX14" fmla="*/ 205740 w 297180"/>
                  <a:gd name="connsiteY14" fmla="*/ 203836 h 260985"/>
                  <a:gd name="connsiteX15" fmla="*/ 219075 w 297180"/>
                  <a:gd name="connsiteY15" fmla="*/ 196215 h 260985"/>
                  <a:gd name="connsiteX16" fmla="*/ 240030 w 297180"/>
                  <a:gd name="connsiteY16" fmla="*/ 184786 h 260985"/>
                  <a:gd name="connsiteX17" fmla="*/ 270510 w 297180"/>
                  <a:gd name="connsiteY17" fmla="*/ 160020 h 260985"/>
                  <a:gd name="connsiteX18" fmla="*/ 283845 w 297180"/>
                  <a:gd name="connsiteY18" fmla="*/ 146686 h 260985"/>
                  <a:gd name="connsiteX19" fmla="*/ 297180 w 297180"/>
                  <a:gd name="connsiteY19" fmla="*/ 142875 h 260985"/>
                  <a:gd name="connsiteX20" fmla="*/ 285750 w 297180"/>
                  <a:gd name="connsiteY20" fmla="*/ 123826 h 260985"/>
                  <a:gd name="connsiteX21" fmla="*/ 274320 w 297180"/>
                  <a:gd name="connsiteY21" fmla="*/ 110490 h 260985"/>
                  <a:gd name="connsiteX22" fmla="*/ 253365 w 297180"/>
                  <a:gd name="connsiteY22" fmla="*/ 80011 h 260985"/>
                  <a:gd name="connsiteX23" fmla="*/ 234315 w 297180"/>
                  <a:gd name="connsiteY23" fmla="*/ 64770 h 260985"/>
                  <a:gd name="connsiteX24" fmla="*/ 209550 w 297180"/>
                  <a:gd name="connsiteY24" fmla="*/ 36196 h 260985"/>
                  <a:gd name="connsiteX25" fmla="*/ 200025 w 297180"/>
                  <a:gd name="connsiteY25" fmla="*/ 24765 h 260985"/>
                  <a:gd name="connsiteX26" fmla="*/ 180975 w 297180"/>
                  <a:gd name="connsiteY26" fmla="*/ 1905 h 260985"/>
                  <a:gd name="connsiteX27" fmla="*/ 154305 w 297180"/>
                  <a:gd name="connsiteY27" fmla="*/ 0 h 260985"/>
                  <a:gd name="connsiteX28" fmla="*/ 123825 w 297180"/>
                  <a:gd name="connsiteY28" fmla="*/ 3810 h 260985"/>
                  <a:gd name="connsiteX29" fmla="*/ 99060 w 297180"/>
                  <a:gd name="connsiteY29" fmla="*/ 3810 h 260985"/>
                  <a:gd name="connsiteX30" fmla="*/ 68580 w 297180"/>
                  <a:gd name="connsiteY30" fmla="*/ 9525 h 260985"/>
                  <a:gd name="connsiteX0" fmla="*/ 0 w 1880235"/>
                  <a:gd name="connsiteY0" fmla="*/ 0 h 379095"/>
                  <a:gd name="connsiteX1" fmla="*/ 1632585 w 1880235"/>
                  <a:gd name="connsiteY1" fmla="*/ 150496 h 379095"/>
                  <a:gd name="connsiteX2" fmla="*/ 1611630 w 1880235"/>
                  <a:gd name="connsiteY2" fmla="*/ 171450 h 379095"/>
                  <a:gd name="connsiteX3" fmla="*/ 1594485 w 1880235"/>
                  <a:gd name="connsiteY3" fmla="*/ 188596 h 379095"/>
                  <a:gd name="connsiteX4" fmla="*/ 1583055 w 1880235"/>
                  <a:gd name="connsiteY4" fmla="*/ 203835 h 379095"/>
                  <a:gd name="connsiteX5" fmla="*/ 1600200 w 1880235"/>
                  <a:gd name="connsiteY5" fmla="*/ 230505 h 379095"/>
                  <a:gd name="connsiteX6" fmla="*/ 1609725 w 1880235"/>
                  <a:gd name="connsiteY6" fmla="*/ 251461 h 379095"/>
                  <a:gd name="connsiteX7" fmla="*/ 1626870 w 1880235"/>
                  <a:gd name="connsiteY7" fmla="*/ 272416 h 379095"/>
                  <a:gd name="connsiteX8" fmla="*/ 1649730 w 1880235"/>
                  <a:gd name="connsiteY8" fmla="*/ 299085 h 379095"/>
                  <a:gd name="connsiteX9" fmla="*/ 1666875 w 1880235"/>
                  <a:gd name="connsiteY9" fmla="*/ 325756 h 379095"/>
                  <a:gd name="connsiteX10" fmla="*/ 1689735 w 1880235"/>
                  <a:gd name="connsiteY10" fmla="*/ 348615 h 379095"/>
                  <a:gd name="connsiteX11" fmla="*/ 1706880 w 1880235"/>
                  <a:gd name="connsiteY11" fmla="*/ 379095 h 379095"/>
                  <a:gd name="connsiteX12" fmla="*/ 1733550 w 1880235"/>
                  <a:gd name="connsiteY12" fmla="*/ 358140 h 379095"/>
                  <a:gd name="connsiteX13" fmla="*/ 1756410 w 1880235"/>
                  <a:gd name="connsiteY13" fmla="*/ 344806 h 379095"/>
                  <a:gd name="connsiteX14" fmla="*/ 1788795 w 1880235"/>
                  <a:gd name="connsiteY14" fmla="*/ 321946 h 379095"/>
                  <a:gd name="connsiteX15" fmla="*/ 1802130 w 1880235"/>
                  <a:gd name="connsiteY15" fmla="*/ 314325 h 379095"/>
                  <a:gd name="connsiteX16" fmla="*/ 1823085 w 1880235"/>
                  <a:gd name="connsiteY16" fmla="*/ 302896 h 379095"/>
                  <a:gd name="connsiteX17" fmla="*/ 1853565 w 1880235"/>
                  <a:gd name="connsiteY17" fmla="*/ 278130 h 379095"/>
                  <a:gd name="connsiteX18" fmla="*/ 1866900 w 1880235"/>
                  <a:gd name="connsiteY18" fmla="*/ 264796 h 379095"/>
                  <a:gd name="connsiteX19" fmla="*/ 1880235 w 1880235"/>
                  <a:gd name="connsiteY19" fmla="*/ 260985 h 379095"/>
                  <a:gd name="connsiteX20" fmla="*/ 1868805 w 1880235"/>
                  <a:gd name="connsiteY20" fmla="*/ 241936 h 379095"/>
                  <a:gd name="connsiteX21" fmla="*/ 1857375 w 1880235"/>
                  <a:gd name="connsiteY21" fmla="*/ 228600 h 379095"/>
                  <a:gd name="connsiteX22" fmla="*/ 1836420 w 1880235"/>
                  <a:gd name="connsiteY22" fmla="*/ 198121 h 379095"/>
                  <a:gd name="connsiteX23" fmla="*/ 1817370 w 1880235"/>
                  <a:gd name="connsiteY23" fmla="*/ 182880 h 379095"/>
                  <a:gd name="connsiteX24" fmla="*/ 1792605 w 1880235"/>
                  <a:gd name="connsiteY24" fmla="*/ 154306 h 379095"/>
                  <a:gd name="connsiteX25" fmla="*/ 1783080 w 1880235"/>
                  <a:gd name="connsiteY25" fmla="*/ 142875 h 379095"/>
                  <a:gd name="connsiteX26" fmla="*/ 1764030 w 1880235"/>
                  <a:gd name="connsiteY26" fmla="*/ 120015 h 379095"/>
                  <a:gd name="connsiteX27" fmla="*/ 1737360 w 1880235"/>
                  <a:gd name="connsiteY27" fmla="*/ 118110 h 379095"/>
                  <a:gd name="connsiteX28" fmla="*/ 1706880 w 1880235"/>
                  <a:gd name="connsiteY28" fmla="*/ 121920 h 379095"/>
                  <a:gd name="connsiteX29" fmla="*/ 1682115 w 1880235"/>
                  <a:gd name="connsiteY29" fmla="*/ 121920 h 379095"/>
                  <a:gd name="connsiteX30" fmla="*/ 0 w 1880235"/>
                  <a:gd name="connsiteY30" fmla="*/ 0 h 379095"/>
                  <a:gd name="connsiteX0" fmla="*/ 34290 w 1914525"/>
                  <a:gd name="connsiteY0" fmla="*/ 0 h 379095"/>
                  <a:gd name="connsiteX1" fmla="*/ 0 w 1914525"/>
                  <a:gd name="connsiteY1" fmla="*/ 49531 h 379095"/>
                  <a:gd name="connsiteX2" fmla="*/ 1645920 w 1914525"/>
                  <a:gd name="connsiteY2" fmla="*/ 171450 h 379095"/>
                  <a:gd name="connsiteX3" fmla="*/ 1628775 w 1914525"/>
                  <a:gd name="connsiteY3" fmla="*/ 188596 h 379095"/>
                  <a:gd name="connsiteX4" fmla="*/ 1617345 w 1914525"/>
                  <a:gd name="connsiteY4" fmla="*/ 203835 h 379095"/>
                  <a:gd name="connsiteX5" fmla="*/ 1634490 w 1914525"/>
                  <a:gd name="connsiteY5" fmla="*/ 230505 h 379095"/>
                  <a:gd name="connsiteX6" fmla="*/ 1644015 w 1914525"/>
                  <a:gd name="connsiteY6" fmla="*/ 251461 h 379095"/>
                  <a:gd name="connsiteX7" fmla="*/ 1661160 w 1914525"/>
                  <a:gd name="connsiteY7" fmla="*/ 272416 h 379095"/>
                  <a:gd name="connsiteX8" fmla="*/ 1684020 w 1914525"/>
                  <a:gd name="connsiteY8" fmla="*/ 299085 h 379095"/>
                  <a:gd name="connsiteX9" fmla="*/ 1701165 w 1914525"/>
                  <a:gd name="connsiteY9" fmla="*/ 325756 h 379095"/>
                  <a:gd name="connsiteX10" fmla="*/ 1724025 w 1914525"/>
                  <a:gd name="connsiteY10" fmla="*/ 348615 h 379095"/>
                  <a:gd name="connsiteX11" fmla="*/ 1741170 w 1914525"/>
                  <a:gd name="connsiteY11" fmla="*/ 379095 h 379095"/>
                  <a:gd name="connsiteX12" fmla="*/ 1767840 w 1914525"/>
                  <a:gd name="connsiteY12" fmla="*/ 358140 h 379095"/>
                  <a:gd name="connsiteX13" fmla="*/ 1790700 w 1914525"/>
                  <a:gd name="connsiteY13" fmla="*/ 344806 h 379095"/>
                  <a:gd name="connsiteX14" fmla="*/ 1823085 w 1914525"/>
                  <a:gd name="connsiteY14" fmla="*/ 321946 h 379095"/>
                  <a:gd name="connsiteX15" fmla="*/ 1836420 w 1914525"/>
                  <a:gd name="connsiteY15" fmla="*/ 314325 h 379095"/>
                  <a:gd name="connsiteX16" fmla="*/ 1857375 w 1914525"/>
                  <a:gd name="connsiteY16" fmla="*/ 302896 h 379095"/>
                  <a:gd name="connsiteX17" fmla="*/ 1887855 w 1914525"/>
                  <a:gd name="connsiteY17" fmla="*/ 278130 h 379095"/>
                  <a:gd name="connsiteX18" fmla="*/ 1901190 w 1914525"/>
                  <a:gd name="connsiteY18" fmla="*/ 264796 h 379095"/>
                  <a:gd name="connsiteX19" fmla="*/ 1914525 w 1914525"/>
                  <a:gd name="connsiteY19" fmla="*/ 260985 h 379095"/>
                  <a:gd name="connsiteX20" fmla="*/ 1903095 w 1914525"/>
                  <a:gd name="connsiteY20" fmla="*/ 241936 h 379095"/>
                  <a:gd name="connsiteX21" fmla="*/ 1891665 w 1914525"/>
                  <a:gd name="connsiteY21" fmla="*/ 228600 h 379095"/>
                  <a:gd name="connsiteX22" fmla="*/ 1870710 w 1914525"/>
                  <a:gd name="connsiteY22" fmla="*/ 198121 h 379095"/>
                  <a:gd name="connsiteX23" fmla="*/ 1851660 w 1914525"/>
                  <a:gd name="connsiteY23" fmla="*/ 182880 h 379095"/>
                  <a:gd name="connsiteX24" fmla="*/ 1826895 w 1914525"/>
                  <a:gd name="connsiteY24" fmla="*/ 154306 h 379095"/>
                  <a:gd name="connsiteX25" fmla="*/ 1817370 w 1914525"/>
                  <a:gd name="connsiteY25" fmla="*/ 142875 h 379095"/>
                  <a:gd name="connsiteX26" fmla="*/ 1798320 w 1914525"/>
                  <a:gd name="connsiteY26" fmla="*/ 120015 h 379095"/>
                  <a:gd name="connsiteX27" fmla="*/ 1771650 w 1914525"/>
                  <a:gd name="connsiteY27" fmla="*/ 118110 h 379095"/>
                  <a:gd name="connsiteX28" fmla="*/ 1741170 w 1914525"/>
                  <a:gd name="connsiteY28" fmla="*/ 121920 h 379095"/>
                  <a:gd name="connsiteX29" fmla="*/ 1716405 w 1914525"/>
                  <a:gd name="connsiteY29" fmla="*/ 121920 h 379095"/>
                  <a:gd name="connsiteX30" fmla="*/ 34290 w 1914525"/>
                  <a:gd name="connsiteY30" fmla="*/ 0 h 379095"/>
                  <a:gd name="connsiteX0" fmla="*/ 43815 w 1924050"/>
                  <a:gd name="connsiteY0" fmla="*/ 0 h 379095"/>
                  <a:gd name="connsiteX1" fmla="*/ 9525 w 1924050"/>
                  <a:gd name="connsiteY1" fmla="*/ 49531 h 379095"/>
                  <a:gd name="connsiteX2" fmla="*/ 0 w 1924050"/>
                  <a:gd name="connsiteY2" fmla="*/ 97155 h 379095"/>
                  <a:gd name="connsiteX3" fmla="*/ 1638300 w 1924050"/>
                  <a:gd name="connsiteY3" fmla="*/ 188596 h 379095"/>
                  <a:gd name="connsiteX4" fmla="*/ 1626870 w 1924050"/>
                  <a:gd name="connsiteY4" fmla="*/ 203835 h 379095"/>
                  <a:gd name="connsiteX5" fmla="*/ 1644015 w 1924050"/>
                  <a:gd name="connsiteY5" fmla="*/ 230505 h 379095"/>
                  <a:gd name="connsiteX6" fmla="*/ 1653540 w 1924050"/>
                  <a:gd name="connsiteY6" fmla="*/ 251461 h 379095"/>
                  <a:gd name="connsiteX7" fmla="*/ 1670685 w 1924050"/>
                  <a:gd name="connsiteY7" fmla="*/ 272416 h 379095"/>
                  <a:gd name="connsiteX8" fmla="*/ 1693545 w 1924050"/>
                  <a:gd name="connsiteY8" fmla="*/ 299085 h 379095"/>
                  <a:gd name="connsiteX9" fmla="*/ 1710690 w 1924050"/>
                  <a:gd name="connsiteY9" fmla="*/ 325756 h 379095"/>
                  <a:gd name="connsiteX10" fmla="*/ 1733550 w 1924050"/>
                  <a:gd name="connsiteY10" fmla="*/ 348615 h 379095"/>
                  <a:gd name="connsiteX11" fmla="*/ 1750695 w 1924050"/>
                  <a:gd name="connsiteY11" fmla="*/ 379095 h 379095"/>
                  <a:gd name="connsiteX12" fmla="*/ 1777365 w 1924050"/>
                  <a:gd name="connsiteY12" fmla="*/ 358140 h 379095"/>
                  <a:gd name="connsiteX13" fmla="*/ 1800225 w 1924050"/>
                  <a:gd name="connsiteY13" fmla="*/ 344806 h 379095"/>
                  <a:gd name="connsiteX14" fmla="*/ 1832610 w 1924050"/>
                  <a:gd name="connsiteY14" fmla="*/ 321946 h 379095"/>
                  <a:gd name="connsiteX15" fmla="*/ 1845945 w 1924050"/>
                  <a:gd name="connsiteY15" fmla="*/ 314325 h 379095"/>
                  <a:gd name="connsiteX16" fmla="*/ 1866900 w 1924050"/>
                  <a:gd name="connsiteY16" fmla="*/ 302896 h 379095"/>
                  <a:gd name="connsiteX17" fmla="*/ 1897380 w 1924050"/>
                  <a:gd name="connsiteY17" fmla="*/ 278130 h 379095"/>
                  <a:gd name="connsiteX18" fmla="*/ 1910715 w 1924050"/>
                  <a:gd name="connsiteY18" fmla="*/ 264796 h 379095"/>
                  <a:gd name="connsiteX19" fmla="*/ 1924050 w 1924050"/>
                  <a:gd name="connsiteY19" fmla="*/ 260985 h 379095"/>
                  <a:gd name="connsiteX20" fmla="*/ 1912620 w 1924050"/>
                  <a:gd name="connsiteY20" fmla="*/ 241936 h 379095"/>
                  <a:gd name="connsiteX21" fmla="*/ 1901190 w 1924050"/>
                  <a:gd name="connsiteY21" fmla="*/ 228600 h 379095"/>
                  <a:gd name="connsiteX22" fmla="*/ 1880235 w 1924050"/>
                  <a:gd name="connsiteY22" fmla="*/ 198121 h 379095"/>
                  <a:gd name="connsiteX23" fmla="*/ 1861185 w 1924050"/>
                  <a:gd name="connsiteY23" fmla="*/ 182880 h 379095"/>
                  <a:gd name="connsiteX24" fmla="*/ 1836420 w 1924050"/>
                  <a:gd name="connsiteY24" fmla="*/ 154306 h 379095"/>
                  <a:gd name="connsiteX25" fmla="*/ 1826895 w 1924050"/>
                  <a:gd name="connsiteY25" fmla="*/ 142875 h 379095"/>
                  <a:gd name="connsiteX26" fmla="*/ 1807845 w 1924050"/>
                  <a:gd name="connsiteY26" fmla="*/ 120015 h 379095"/>
                  <a:gd name="connsiteX27" fmla="*/ 1781175 w 1924050"/>
                  <a:gd name="connsiteY27" fmla="*/ 118110 h 379095"/>
                  <a:gd name="connsiteX28" fmla="*/ 1750695 w 1924050"/>
                  <a:gd name="connsiteY28" fmla="*/ 121920 h 379095"/>
                  <a:gd name="connsiteX29" fmla="*/ 1725930 w 1924050"/>
                  <a:gd name="connsiteY29" fmla="*/ 121920 h 379095"/>
                  <a:gd name="connsiteX30" fmla="*/ 43815 w 1924050"/>
                  <a:gd name="connsiteY30" fmla="*/ 0 h 379095"/>
                  <a:gd name="connsiteX0" fmla="*/ 43815 w 1924050"/>
                  <a:gd name="connsiteY0" fmla="*/ 0 h 379095"/>
                  <a:gd name="connsiteX1" fmla="*/ 9525 w 1924050"/>
                  <a:gd name="connsiteY1" fmla="*/ 49531 h 379095"/>
                  <a:gd name="connsiteX2" fmla="*/ 0 w 1924050"/>
                  <a:gd name="connsiteY2" fmla="*/ 97155 h 379095"/>
                  <a:gd name="connsiteX3" fmla="*/ 1905 w 1924050"/>
                  <a:gd name="connsiteY3" fmla="*/ 121921 h 379095"/>
                  <a:gd name="connsiteX4" fmla="*/ 1626870 w 1924050"/>
                  <a:gd name="connsiteY4" fmla="*/ 203835 h 379095"/>
                  <a:gd name="connsiteX5" fmla="*/ 1644015 w 1924050"/>
                  <a:gd name="connsiteY5" fmla="*/ 230505 h 379095"/>
                  <a:gd name="connsiteX6" fmla="*/ 1653540 w 1924050"/>
                  <a:gd name="connsiteY6" fmla="*/ 251461 h 379095"/>
                  <a:gd name="connsiteX7" fmla="*/ 1670685 w 1924050"/>
                  <a:gd name="connsiteY7" fmla="*/ 272416 h 379095"/>
                  <a:gd name="connsiteX8" fmla="*/ 1693545 w 1924050"/>
                  <a:gd name="connsiteY8" fmla="*/ 299085 h 379095"/>
                  <a:gd name="connsiteX9" fmla="*/ 1710690 w 1924050"/>
                  <a:gd name="connsiteY9" fmla="*/ 325756 h 379095"/>
                  <a:gd name="connsiteX10" fmla="*/ 1733550 w 1924050"/>
                  <a:gd name="connsiteY10" fmla="*/ 348615 h 379095"/>
                  <a:gd name="connsiteX11" fmla="*/ 1750695 w 1924050"/>
                  <a:gd name="connsiteY11" fmla="*/ 379095 h 379095"/>
                  <a:gd name="connsiteX12" fmla="*/ 1777365 w 1924050"/>
                  <a:gd name="connsiteY12" fmla="*/ 358140 h 379095"/>
                  <a:gd name="connsiteX13" fmla="*/ 1800225 w 1924050"/>
                  <a:gd name="connsiteY13" fmla="*/ 344806 h 379095"/>
                  <a:gd name="connsiteX14" fmla="*/ 1832610 w 1924050"/>
                  <a:gd name="connsiteY14" fmla="*/ 321946 h 379095"/>
                  <a:gd name="connsiteX15" fmla="*/ 1845945 w 1924050"/>
                  <a:gd name="connsiteY15" fmla="*/ 314325 h 379095"/>
                  <a:gd name="connsiteX16" fmla="*/ 1866900 w 1924050"/>
                  <a:gd name="connsiteY16" fmla="*/ 302896 h 379095"/>
                  <a:gd name="connsiteX17" fmla="*/ 1897380 w 1924050"/>
                  <a:gd name="connsiteY17" fmla="*/ 278130 h 379095"/>
                  <a:gd name="connsiteX18" fmla="*/ 1910715 w 1924050"/>
                  <a:gd name="connsiteY18" fmla="*/ 264796 h 379095"/>
                  <a:gd name="connsiteX19" fmla="*/ 1924050 w 1924050"/>
                  <a:gd name="connsiteY19" fmla="*/ 260985 h 379095"/>
                  <a:gd name="connsiteX20" fmla="*/ 1912620 w 1924050"/>
                  <a:gd name="connsiteY20" fmla="*/ 241936 h 379095"/>
                  <a:gd name="connsiteX21" fmla="*/ 1901190 w 1924050"/>
                  <a:gd name="connsiteY21" fmla="*/ 228600 h 379095"/>
                  <a:gd name="connsiteX22" fmla="*/ 1880235 w 1924050"/>
                  <a:gd name="connsiteY22" fmla="*/ 198121 h 379095"/>
                  <a:gd name="connsiteX23" fmla="*/ 1861185 w 1924050"/>
                  <a:gd name="connsiteY23" fmla="*/ 182880 h 379095"/>
                  <a:gd name="connsiteX24" fmla="*/ 1836420 w 1924050"/>
                  <a:gd name="connsiteY24" fmla="*/ 154306 h 379095"/>
                  <a:gd name="connsiteX25" fmla="*/ 1826895 w 1924050"/>
                  <a:gd name="connsiteY25" fmla="*/ 142875 h 379095"/>
                  <a:gd name="connsiteX26" fmla="*/ 1807845 w 1924050"/>
                  <a:gd name="connsiteY26" fmla="*/ 120015 h 379095"/>
                  <a:gd name="connsiteX27" fmla="*/ 1781175 w 1924050"/>
                  <a:gd name="connsiteY27" fmla="*/ 118110 h 379095"/>
                  <a:gd name="connsiteX28" fmla="*/ 1750695 w 1924050"/>
                  <a:gd name="connsiteY28" fmla="*/ 121920 h 379095"/>
                  <a:gd name="connsiteX29" fmla="*/ 1725930 w 1924050"/>
                  <a:gd name="connsiteY29" fmla="*/ 121920 h 379095"/>
                  <a:gd name="connsiteX30" fmla="*/ 43815 w 1924050"/>
                  <a:gd name="connsiteY30" fmla="*/ 0 h 379095"/>
                  <a:gd name="connsiteX0" fmla="*/ 49530 w 1929765"/>
                  <a:gd name="connsiteY0" fmla="*/ 0 h 379095"/>
                  <a:gd name="connsiteX1" fmla="*/ 15240 w 1929765"/>
                  <a:gd name="connsiteY1" fmla="*/ 49531 h 379095"/>
                  <a:gd name="connsiteX2" fmla="*/ 5715 w 1929765"/>
                  <a:gd name="connsiteY2" fmla="*/ 97155 h 379095"/>
                  <a:gd name="connsiteX3" fmla="*/ 7620 w 1929765"/>
                  <a:gd name="connsiteY3" fmla="*/ 121921 h 379095"/>
                  <a:gd name="connsiteX4" fmla="*/ 0 w 1929765"/>
                  <a:gd name="connsiteY4" fmla="*/ 169545 h 379095"/>
                  <a:gd name="connsiteX5" fmla="*/ 1649730 w 1929765"/>
                  <a:gd name="connsiteY5" fmla="*/ 230505 h 379095"/>
                  <a:gd name="connsiteX6" fmla="*/ 1659255 w 1929765"/>
                  <a:gd name="connsiteY6" fmla="*/ 251461 h 379095"/>
                  <a:gd name="connsiteX7" fmla="*/ 1676400 w 1929765"/>
                  <a:gd name="connsiteY7" fmla="*/ 272416 h 379095"/>
                  <a:gd name="connsiteX8" fmla="*/ 1699260 w 1929765"/>
                  <a:gd name="connsiteY8" fmla="*/ 299085 h 379095"/>
                  <a:gd name="connsiteX9" fmla="*/ 1716405 w 1929765"/>
                  <a:gd name="connsiteY9" fmla="*/ 325756 h 379095"/>
                  <a:gd name="connsiteX10" fmla="*/ 1739265 w 1929765"/>
                  <a:gd name="connsiteY10" fmla="*/ 348615 h 379095"/>
                  <a:gd name="connsiteX11" fmla="*/ 1756410 w 1929765"/>
                  <a:gd name="connsiteY11" fmla="*/ 379095 h 379095"/>
                  <a:gd name="connsiteX12" fmla="*/ 1783080 w 1929765"/>
                  <a:gd name="connsiteY12" fmla="*/ 358140 h 379095"/>
                  <a:gd name="connsiteX13" fmla="*/ 1805940 w 1929765"/>
                  <a:gd name="connsiteY13" fmla="*/ 344806 h 379095"/>
                  <a:gd name="connsiteX14" fmla="*/ 1838325 w 1929765"/>
                  <a:gd name="connsiteY14" fmla="*/ 321946 h 379095"/>
                  <a:gd name="connsiteX15" fmla="*/ 1851660 w 1929765"/>
                  <a:gd name="connsiteY15" fmla="*/ 314325 h 379095"/>
                  <a:gd name="connsiteX16" fmla="*/ 1872615 w 1929765"/>
                  <a:gd name="connsiteY16" fmla="*/ 302896 h 379095"/>
                  <a:gd name="connsiteX17" fmla="*/ 1903095 w 1929765"/>
                  <a:gd name="connsiteY17" fmla="*/ 278130 h 379095"/>
                  <a:gd name="connsiteX18" fmla="*/ 1916430 w 1929765"/>
                  <a:gd name="connsiteY18" fmla="*/ 264796 h 379095"/>
                  <a:gd name="connsiteX19" fmla="*/ 1929765 w 1929765"/>
                  <a:gd name="connsiteY19" fmla="*/ 260985 h 379095"/>
                  <a:gd name="connsiteX20" fmla="*/ 1918335 w 1929765"/>
                  <a:gd name="connsiteY20" fmla="*/ 241936 h 379095"/>
                  <a:gd name="connsiteX21" fmla="*/ 1906905 w 1929765"/>
                  <a:gd name="connsiteY21" fmla="*/ 228600 h 379095"/>
                  <a:gd name="connsiteX22" fmla="*/ 1885950 w 1929765"/>
                  <a:gd name="connsiteY22" fmla="*/ 198121 h 379095"/>
                  <a:gd name="connsiteX23" fmla="*/ 1866900 w 1929765"/>
                  <a:gd name="connsiteY23" fmla="*/ 182880 h 379095"/>
                  <a:gd name="connsiteX24" fmla="*/ 1842135 w 1929765"/>
                  <a:gd name="connsiteY24" fmla="*/ 154306 h 379095"/>
                  <a:gd name="connsiteX25" fmla="*/ 1832610 w 1929765"/>
                  <a:gd name="connsiteY25" fmla="*/ 142875 h 379095"/>
                  <a:gd name="connsiteX26" fmla="*/ 1813560 w 1929765"/>
                  <a:gd name="connsiteY26" fmla="*/ 120015 h 379095"/>
                  <a:gd name="connsiteX27" fmla="*/ 1786890 w 1929765"/>
                  <a:gd name="connsiteY27" fmla="*/ 118110 h 379095"/>
                  <a:gd name="connsiteX28" fmla="*/ 1756410 w 1929765"/>
                  <a:gd name="connsiteY28" fmla="*/ 121920 h 379095"/>
                  <a:gd name="connsiteX29" fmla="*/ 1731645 w 1929765"/>
                  <a:gd name="connsiteY29" fmla="*/ 121920 h 379095"/>
                  <a:gd name="connsiteX30" fmla="*/ 49530 w 1929765"/>
                  <a:gd name="connsiteY30" fmla="*/ 0 h 379095"/>
                  <a:gd name="connsiteX0" fmla="*/ 49530 w 1929765"/>
                  <a:gd name="connsiteY0" fmla="*/ 0 h 379095"/>
                  <a:gd name="connsiteX1" fmla="*/ 15240 w 1929765"/>
                  <a:gd name="connsiteY1" fmla="*/ 49531 h 379095"/>
                  <a:gd name="connsiteX2" fmla="*/ 5715 w 1929765"/>
                  <a:gd name="connsiteY2" fmla="*/ 97155 h 379095"/>
                  <a:gd name="connsiteX3" fmla="*/ 1905 w 1929765"/>
                  <a:gd name="connsiteY3" fmla="*/ 121921 h 379095"/>
                  <a:gd name="connsiteX4" fmla="*/ 0 w 1929765"/>
                  <a:gd name="connsiteY4" fmla="*/ 169545 h 379095"/>
                  <a:gd name="connsiteX5" fmla="*/ 1649730 w 1929765"/>
                  <a:gd name="connsiteY5" fmla="*/ 230505 h 379095"/>
                  <a:gd name="connsiteX6" fmla="*/ 1659255 w 1929765"/>
                  <a:gd name="connsiteY6" fmla="*/ 251461 h 379095"/>
                  <a:gd name="connsiteX7" fmla="*/ 1676400 w 1929765"/>
                  <a:gd name="connsiteY7" fmla="*/ 272416 h 379095"/>
                  <a:gd name="connsiteX8" fmla="*/ 1699260 w 1929765"/>
                  <a:gd name="connsiteY8" fmla="*/ 299085 h 379095"/>
                  <a:gd name="connsiteX9" fmla="*/ 1716405 w 1929765"/>
                  <a:gd name="connsiteY9" fmla="*/ 325756 h 379095"/>
                  <a:gd name="connsiteX10" fmla="*/ 1739265 w 1929765"/>
                  <a:gd name="connsiteY10" fmla="*/ 348615 h 379095"/>
                  <a:gd name="connsiteX11" fmla="*/ 1756410 w 1929765"/>
                  <a:gd name="connsiteY11" fmla="*/ 379095 h 379095"/>
                  <a:gd name="connsiteX12" fmla="*/ 1783080 w 1929765"/>
                  <a:gd name="connsiteY12" fmla="*/ 358140 h 379095"/>
                  <a:gd name="connsiteX13" fmla="*/ 1805940 w 1929765"/>
                  <a:gd name="connsiteY13" fmla="*/ 344806 h 379095"/>
                  <a:gd name="connsiteX14" fmla="*/ 1838325 w 1929765"/>
                  <a:gd name="connsiteY14" fmla="*/ 321946 h 379095"/>
                  <a:gd name="connsiteX15" fmla="*/ 1851660 w 1929765"/>
                  <a:gd name="connsiteY15" fmla="*/ 314325 h 379095"/>
                  <a:gd name="connsiteX16" fmla="*/ 1872615 w 1929765"/>
                  <a:gd name="connsiteY16" fmla="*/ 302896 h 379095"/>
                  <a:gd name="connsiteX17" fmla="*/ 1903095 w 1929765"/>
                  <a:gd name="connsiteY17" fmla="*/ 278130 h 379095"/>
                  <a:gd name="connsiteX18" fmla="*/ 1916430 w 1929765"/>
                  <a:gd name="connsiteY18" fmla="*/ 264796 h 379095"/>
                  <a:gd name="connsiteX19" fmla="*/ 1929765 w 1929765"/>
                  <a:gd name="connsiteY19" fmla="*/ 260985 h 379095"/>
                  <a:gd name="connsiteX20" fmla="*/ 1918335 w 1929765"/>
                  <a:gd name="connsiteY20" fmla="*/ 241936 h 379095"/>
                  <a:gd name="connsiteX21" fmla="*/ 1906905 w 1929765"/>
                  <a:gd name="connsiteY21" fmla="*/ 228600 h 379095"/>
                  <a:gd name="connsiteX22" fmla="*/ 1885950 w 1929765"/>
                  <a:gd name="connsiteY22" fmla="*/ 198121 h 379095"/>
                  <a:gd name="connsiteX23" fmla="*/ 1866900 w 1929765"/>
                  <a:gd name="connsiteY23" fmla="*/ 182880 h 379095"/>
                  <a:gd name="connsiteX24" fmla="*/ 1842135 w 1929765"/>
                  <a:gd name="connsiteY24" fmla="*/ 154306 h 379095"/>
                  <a:gd name="connsiteX25" fmla="*/ 1832610 w 1929765"/>
                  <a:gd name="connsiteY25" fmla="*/ 142875 h 379095"/>
                  <a:gd name="connsiteX26" fmla="*/ 1813560 w 1929765"/>
                  <a:gd name="connsiteY26" fmla="*/ 120015 h 379095"/>
                  <a:gd name="connsiteX27" fmla="*/ 1786890 w 1929765"/>
                  <a:gd name="connsiteY27" fmla="*/ 118110 h 379095"/>
                  <a:gd name="connsiteX28" fmla="*/ 1756410 w 1929765"/>
                  <a:gd name="connsiteY28" fmla="*/ 121920 h 379095"/>
                  <a:gd name="connsiteX29" fmla="*/ 1731645 w 1929765"/>
                  <a:gd name="connsiteY29" fmla="*/ 121920 h 379095"/>
                  <a:gd name="connsiteX30" fmla="*/ 49530 w 1929765"/>
                  <a:gd name="connsiteY30" fmla="*/ 0 h 379095"/>
                  <a:gd name="connsiteX0" fmla="*/ 49530 w 1929765"/>
                  <a:gd name="connsiteY0" fmla="*/ 0 h 379095"/>
                  <a:gd name="connsiteX1" fmla="*/ 15240 w 1929765"/>
                  <a:gd name="connsiteY1" fmla="*/ 49531 h 379095"/>
                  <a:gd name="connsiteX2" fmla="*/ 5715 w 1929765"/>
                  <a:gd name="connsiteY2" fmla="*/ 97155 h 379095"/>
                  <a:gd name="connsiteX3" fmla="*/ 1905 w 1929765"/>
                  <a:gd name="connsiteY3" fmla="*/ 121921 h 379095"/>
                  <a:gd name="connsiteX4" fmla="*/ 0 w 1929765"/>
                  <a:gd name="connsiteY4" fmla="*/ 169545 h 379095"/>
                  <a:gd name="connsiteX5" fmla="*/ 28575 w 1929765"/>
                  <a:gd name="connsiteY5" fmla="*/ 209550 h 379095"/>
                  <a:gd name="connsiteX6" fmla="*/ 1659255 w 1929765"/>
                  <a:gd name="connsiteY6" fmla="*/ 251461 h 379095"/>
                  <a:gd name="connsiteX7" fmla="*/ 1676400 w 1929765"/>
                  <a:gd name="connsiteY7" fmla="*/ 272416 h 379095"/>
                  <a:gd name="connsiteX8" fmla="*/ 1699260 w 1929765"/>
                  <a:gd name="connsiteY8" fmla="*/ 299085 h 379095"/>
                  <a:gd name="connsiteX9" fmla="*/ 1716405 w 1929765"/>
                  <a:gd name="connsiteY9" fmla="*/ 325756 h 379095"/>
                  <a:gd name="connsiteX10" fmla="*/ 1739265 w 1929765"/>
                  <a:gd name="connsiteY10" fmla="*/ 348615 h 379095"/>
                  <a:gd name="connsiteX11" fmla="*/ 1756410 w 1929765"/>
                  <a:gd name="connsiteY11" fmla="*/ 379095 h 379095"/>
                  <a:gd name="connsiteX12" fmla="*/ 1783080 w 1929765"/>
                  <a:gd name="connsiteY12" fmla="*/ 358140 h 379095"/>
                  <a:gd name="connsiteX13" fmla="*/ 1805940 w 1929765"/>
                  <a:gd name="connsiteY13" fmla="*/ 344806 h 379095"/>
                  <a:gd name="connsiteX14" fmla="*/ 1838325 w 1929765"/>
                  <a:gd name="connsiteY14" fmla="*/ 321946 h 379095"/>
                  <a:gd name="connsiteX15" fmla="*/ 1851660 w 1929765"/>
                  <a:gd name="connsiteY15" fmla="*/ 314325 h 379095"/>
                  <a:gd name="connsiteX16" fmla="*/ 1872615 w 1929765"/>
                  <a:gd name="connsiteY16" fmla="*/ 302896 h 379095"/>
                  <a:gd name="connsiteX17" fmla="*/ 1903095 w 1929765"/>
                  <a:gd name="connsiteY17" fmla="*/ 278130 h 379095"/>
                  <a:gd name="connsiteX18" fmla="*/ 1916430 w 1929765"/>
                  <a:gd name="connsiteY18" fmla="*/ 264796 h 379095"/>
                  <a:gd name="connsiteX19" fmla="*/ 1929765 w 1929765"/>
                  <a:gd name="connsiteY19" fmla="*/ 260985 h 379095"/>
                  <a:gd name="connsiteX20" fmla="*/ 1918335 w 1929765"/>
                  <a:gd name="connsiteY20" fmla="*/ 241936 h 379095"/>
                  <a:gd name="connsiteX21" fmla="*/ 1906905 w 1929765"/>
                  <a:gd name="connsiteY21" fmla="*/ 228600 h 379095"/>
                  <a:gd name="connsiteX22" fmla="*/ 1885950 w 1929765"/>
                  <a:gd name="connsiteY22" fmla="*/ 198121 h 379095"/>
                  <a:gd name="connsiteX23" fmla="*/ 1866900 w 1929765"/>
                  <a:gd name="connsiteY23" fmla="*/ 182880 h 379095"/>
                  <a:gd name="connsiteX24" fmla="*/ 1842135 w 1929765"/>
                  <a:gd name="connsiteY24" fmla="*/ 154306 h 379095"/>
                  <a:gd name="connsiteX25" fmla="*/ 1832610 w 1929765"/>
                  <a:gd name="connsiteY25" fmla="*/ 142875 h 379095"/>
                  <a:gd name="connsiteX26" fmla="*/ 1813560 w 1929765"/>
                  <a:gd name="connsiteY26" fmla="*/ 120015 h 379095"/>
                  <a:gd name="connsiteX27" fmla="*/ 1786890 w 1929765"/>
                  <a:gd name="connsiteY27" fmla="*/ 118110 h 379095"/>
                  <a:gd name="connsiteX28" fmla="*/ 1756410 w 1929765"/>
                  <a:gd name="connsiteY28" fmla="*/ 121920 h 379095"/>
                  <a:gd name="connsiteX29" fmla="*/ 1731645 w 1929765"/>
                  <a:gd name="connsiteY29" fmla="*/ 121920 h 379095"/>
                  <a:gd name="connsiteX30" fmla="*/ 49530 w 1929765"/>
                  <a:gd name="connsiteY30" fmla="*/ 0 h 379095"/>
                  <a:gd name="connsiteX0" fmla="*/ 49530 w 1929765"/>
                  <a:gd name="connsiteY0" fmla="*/ 0 h 379095"/>
                  <a:gd name="connsiteX1" fmla="*/ 15240 w 1929765"/>
                  <a:gd name="connsiteY1" fmla="*/ 49531 h 379095"/>
                  <a:gd name="connsiteX2" fmla="*/ 5715 w 1929765"/>
                  <a:gd name="connsiteY2" fmla="*/ 97155 h 379095"/>
                  <a:gd name="connsiteX3" fmla="*/ 1905 w 1929765"/>
                  <a:gd name="connsiteY3" fmla="*/ 121921 h 379095"/>
                  <a:gd name="connsiteX4" fmla="*/ 0 w 1929765"/>
                  <a:gd name="connsiteY4" fmla="*/ 169545 h 379095"/>
                  <a:gd name="connsiteX5" fmla="*/ 28575 w 1929765"/>
                  <a:gd name="connsiteY5" fmla="*/ 209550 h 379095"/>
                  <a:gd name="connsiteX6" fmla="*/ 24765 w 1929765"/>
                  <a:gd name="connsiteY6" fmla="*/ 249556 h 379095"/>
                  <a:gd name="connsiteX7" fmla="*/ 1676400 w 1929765"/>
                  <a:gd name="connsiteY7" fmla="*/ 272416 h 379095"/>
                  <a:gd name="connsiteX8" fmla="*/ 1699260 w 1929765"/>
                  <a:gd name="connsiteY8" fmla="*/ 299085 h 379095"/>
                  <a:gd name="connsiteX9" fmla="*/ 1716405 w 1929765"/>
                  <a:gd name="connsiteY9" fmla="*/ 325756 h 379095"/>
                  <a:gd name="connsiteX10" fmla="*/ 1739265 w 1929765"/>
                  <a:gd name="connsiteY10" fmla="*/ 348615 h 379095"/>
                  <a:gd name="connsiteX11" fmla="*/ 1756410 w 1929765"/>
                  <a:gd name="connsiteY11" fmla="*/ 379095 h 379095"/>
                  <a:gd name="connsiteX12" fmla="*/ 1783080 w 1929765"/>
                  <a:gd name="connsiteY12" fmla="*/ 358140 h 379095"/>
                  <a:gd name="connsiteX13" fmla="*/ 1805940 w 1929765"/>
                  <a:gd name="connsiteY13" fmla="*/ 344806 h 379095"/>
                  <a:gd name="connsiteX14" fmla="*/ 1838325 w 1929765"/>
                  <a:gd name="connsiteY14" fmla="*/ 321946 h 379095"/>
                  <a:gd name="connsiteX15" fmla="*/ 1851660 w 1929765"/>
                  <a:gd name="connsiteY15" fmla="*/ 314325 h 379095"/>
                  <a:gd name="connsiteX16" fmla="*/ 1872615 w 1929765"/>
                  <a:gd name="connsiteY16" fmla="*/ 302896 h 379095"/>
                  <a:gd name="connsiteX17" fmla="*/ 1903095 w 1929765"/>
                  <a:gd name="connsiteY17" fmla="*/ 278130 h 379095"/>
                  <a:gd name="connsiteX18" fmla="*/ 1916430 w 1929765"/>
                  <a:gd name="connsiteY18" fmla="*/ 264796 h 379095"/>
                  <a:gd name="connsiteX19" fmla="*/ 1929765 w 1929765"/>
                  <a:gd name="connsiteY19" fmla="*/ 260985 h 379095"/>
                  <a:gd name="connsiteX20" fmla="*/ 1918335 w 1929765"/>
                  <a:gd name="connsiteY20" fmla="*/ 241936 h 379095"/>
                  <a:gd name="connsiteX21" fmla="*/ 1906905 w 1929765"/>
                  <a:gd name="connsiteY21" fmla="*/ 228600 h 379095"/>
                  <a:gd name="connsiteX22" fmla="*/ 1885950 w 1929765"/>
                  <a:gd name="connsiteY22" fmla="*/ 198121 h 379095"/>
                  <a:gd name="connsiteX23" fmla="*/ 1866900 w 1929765"/>
                  <a:gd name="connsiteY23" fmla="*/ 182880 h 379095"/>
                  <a:gd name="connsiteX24" fmla="*/ 1842135 w 1929765"/>
                  <a:gd name="connsiteY24" fmla="*/ 154306 h 379095"/>
                  <a:gd name="connsiteX25" fmla="*/ 1832610 w 1929765"/>
                  <a:gd name="connsiteY25" fmla="*/ 142875 h 379095"/>
                  <a:gd name="connsiteX26" fmla="*/ 1813560 w 1929765"/>
                  <a:gd name="connsiteY26" fmla="*/ 120015 h 379095"/>
                  <a:gd name="connsiteX27" fmla="*/ 1786890 w 1929765"/>
                  <a:gd name="connsiteY27" fmla="*/ 118110 h 379095"/>
                  <a:gd name="connsiteX28" fmla="*/ 1756410 w 1929765"/>
                  <a:gd name="connsiteY28" fmla="*/ 121920 h 379095"/>
                  <a:gd name="connsiteX29" fmla="*/ 1731645 w 1929765"/>
                  <a:gd name="connsiteY29" fmla="*/ 121920 h 379095"/>
                  <a:gd name="connsiteX30" fmla="*/ 49530 w 1929765"/>
                  <a:gd name="connsiteY30" fmla="*/ 0 h 379095"/>
                  <a:gd name="connsiteX0" fmla="*/ 49530 w 1929765"/>
                  <a:gd name="connsiteY0" fmla="*/ 0 h 379095"/>
                  <a:gd name="connsiteX1" fmla="*/ 15240 w 1929765"/>
                  <a:gd name="connsiteY1" fmla="*/ 49531 h 379095"/>
                  <a:gd name="connsiteX2" fmla="*/ 5715 w 1929765"/>
                  <a:gd name="connsiteY2" fmla="*/ 97155 h 379095"/>
                  <a:gd name="connsiteX3" fmla="*/ 1905 w 1929765"/>
                  <a:gd name="connsiteY3" fmla="*/ 121921 h 379095"/>
                  <a:gd name="connsiteX4" fmla="*/ 0 w 1929765"/>
                  <a:gd name="connsiteY4" fmla="*/ 169545 h 379095"/>
                  <a:gd name="connsiteX5" fmla="*/ 28575 w 1929765"/>
                  <a:gd name="connsiteY5" fmla="*/ 209550 h 379095"/>
                  <a:gd name="connsiteX6" fmla="*/ 24765 w 1929765"/>
                  <a:gd name="connsiteY6" fmla="*/ 249556 h 379095"/>
                  <a:gd name="connsiteX7" fmla="*/ 40005 w 1929765"/>
                  <a:gd name="connsiteY7" fmla="*/ 268606 h 379095"/>
                  <a:gd name="connsiteX8" fmla="*/ 1699260 w 1929765"/>
                  <a:gd name="connsiteY8" fmla="*/ 299085 h 379095"/>
                  <a:gd name="connsiteX9" fmla="*/ 1716405 w 1929765"/>
                  <a:gd name="connsiteY9" fmla="*/ 325756 h 379095"/>
                  <a:gd name="connsiteX10" fmla="*/ 1739265 w 1929765"/>
                  <a:gd name="connsiteY10" fmla="*/ 348615 h 379095"/>
                  <a:gd name="connsiteX11" fmla="*/ 1756410 w 1929765"/>
                  <a:gd name="connsiteY11" fmla="*/ 379095 h 379095"/>
                  <a:gd name="connsiteX12" fmla="*/ 1783080 w 1929765"/>
                  <a:gd name="connsiteY12" fmla="*/ 358140 h 379095"/>
                  <a:gd name="connsiteX13" fmla="*/ 1805940 w 1929765"/>
                  <a:gd name="connsiteY13" fmla="*/ 344806 h 379095"/>
                  <a:gd name="connsiteX14" fmla="*/ 1838325 w 1929765"/>
                  <a:gd name="connsiteY14" fmla="*/ 321946 h 379095"/>
                  <a:gd name="connsiteX15" fmla="*/ 1851660 w 1929765"/>
                  <a:gd name="connsiteY15" fmla="*/ 314325 h 379095"/>
                  <a:gd name="connsiteX16" fmla="*/ 1872615 w 1929765"/>
                  <a:gd name="connsiteY16" fmla="*/ 302896 h 379095"/>
                  <a:gd name="connsiteX17" fmla="*/ 1903095 w 1929765"/>
                  <a:gd name="connsiteY17" fmla="*/ 278130 h 379095"/>
                  <a:gd name="connsiteX18" fmla="*/ 1916430 w 1929765"/>
                  <a:gd name="connsiteY18" fmla="*/ 264796 h 379095"/>
                  <a:gd name="connsiteX19" fmla="*/ 1929765 w 1929765"/>
                  <a:gd name="connsiteY19" fmla="*/ 260985 h 379095"/>
                  <a:gd name="connsiteX20" fmla="*/ 1918335 w 1929765"/>
                  <a:gd name="connsiteY20" fmla="*/ 241936 h 379095"/>
                  <a:gd name="connsiteX21" fmla="*/ 1906905 w 1929765"/>
                  <a:gd name="connsiteY21" fmla="*/ 228600 h 379095"/>
                  <a:gd name="connsiteX22" fmla="*/ 1885950 w 1929765"/>
                  <a:gd name="connsiteY22" fmla="*/ 198121 h 379095"/>
                  <a:gd name="connsiteX23" fmla="*/ 1866900 w 1929765"/>
                  <a:gd name="connsiteY23" fmla="*/ 182880 h 379095"/>
                  <a:gd name="connsiteX24" fmla="*/ 1842135 w 1929765"/>
                  <a:gd name="connsiteY24" fmla="*/ 154306 h 379095"/>
                  <a:gd name="connsiteX25" fmla="*/ 1832610 w 1929765"/>
                  <a:gd name="connsiteY25" fmla="*/ 142875 h 379095"/>
                  <a:gd name="connsiteX26" fmla="*/ 1813560 w 1929765"/>
                  <a:gd name="connsiteY26" fmla="*/ 120015 h 379095"/>
                  <a:gd name="connsiteX27" fmla="*/ 1786890 w 1929765"/>
                  <a:gd name="connsiteY27" fmla="*/ 118110 h 379095"/>
                  <a:gd name="connsiteX28" fmla="*/ 1756410 w 1929765"/>
                  <a:gd name="connsiteY28" fmla="*/ 121920 h 379095"/>
                  <a:gd name="connsiteX29" fmla="*/ 1731645 w 1929765"/>
                  <a:gd name="connsiteY29" fmla="*/ 121920 h 379095"/>
                  <a:gd name="connsiteX30" fmla="*/ 49530 w 1929765"/>
                  <a:gd name="connsiteY30" fmla="*/ 0 h 379095"/>
                  <a:gd name="connsiteX0" fmla="*/ 49530 w 1929765"/>
                  <a:gd name="connsiteY0" fmla="*/ 0 h 379095"/>
                  <a:gd name="connsiteX1" fmla="*/ 15240 w 1929765"/>
                  <a:gd name="connsiteY1" fmla="*/ 49531 h 379095"/>
                  <a:gd name="connsiteX2" fmla="*/ 5715 w 1929765"/>
                  <a:gd name="connsiteY2" fmla="*/ 97155 h 379095"/>
                  <a:gd name="connsiteX3" fmla="*/ 1905 w 1929765"/>
                  <a:gd name="connsiteY3" fmla="*/ 121921 h 379095"/>
                  <a:gd name="connsiteX4" fmla="*/ 0 w 1929765"/>
                  <a:gd name="connsiteY4" fmla="*/ 169545 h 379095"/>
                  <a:gd name="connsiteX5" fmla="*/ 28575 w 1929765"/>
                  <a:gd name="connsiteY5" fmla="*/ 209550 h 379095"/>
                  <a:gd name="connsiteX6" fmla="*/ 24765 w 1929765"/>
                  <a:gd name="connsiteY6" fmla="*/ 249556 h 379095"/>
                  <a:gd name="connsiteX7" fmla="*/ 40005 w 1929765"/>
                  <a:gd name="connsiteY7" fmla="*/ 268606 h 379095"/>
                  <a:gd name="connsiteX8" fmla="*/ 28575 w 1929765"/>
                  <a:gd name="connsiteY8" fmla="*/ 285750 h 379095"/>
                  <a:gd name="connsiteX9" fmla="*/ 1716405 w 1929765"/>
                  <a:gd name="connsiteY9" fmla="*/ 325756 h 379095"/>
                  <a:gd name="connsiteX10" fmla="*/ 1739265 w 1929765"/>
                  <a:gd name="connsiteY10" fmla="*/ 348615 h 379095"/>
                  <a:gd name="connsiteX11" fmla="*/ 1756410 w 1929765"/>
                  <a:gd name="connsiteY11" fmla="*/ 379095 h 379095"/>
                  <a:gd name="connsiteX12" fmla="*/ 1783080 w 1929765"/>
                  <a:gd name="connsiteY12" fmla="*/ 358140 h 379095"/>
                  <a:gd name="connsiteX13" fmla="*/ 1805940 w 1929765"/>
                  <a:gd name="connsiteY13" fmla="*/ 344806 h 379095"/>
                  <a:gd name="connsiteX14" fmla="*/ 1838325 w 1929765"/>
                  <a:gd name="connsiteY14" fmla="*/ 321946 h 379095"/>
                  <a:gd name="connsiteX15" fmla="*/ 1851660 w 1929765"/>
                  <a:gd name="connsiteY15" fmla="*/ 314325 h 379095"/>
                  <a:gd name="connsiteX16" fmla="*/ 1872615 w 1929765"/>
                  <a:gd name="connsiteY16" fmla="*/ 302896 h 379095"/>
                  <a:gd name="connsiteX17" fmla="*/ 1903095 w 1929765"/>
                  <a:gd name="connsiteY17" fmla="*/ 278130 h 379095"/>
                  <a:gd name="connsiteX18" fmla="*/ 1916430 w 1929765"/>
                  <a:gd name="connsiteY18" fmla="*/ 264796 h 379095"/>
                  <a:gd name="connsiteX19" fmla="*/ 1929765 w 1929765"/>
                  <a:gd name="connsiteY19" fmla="*/ 260985 h 379095"/>
                  <a:gd name="connsiteX20" fmla="*/ 1918335 w 1929765"/>
                  <a:gd name="connsiteY20" fmla="*/ 241936 h 379095"/>
                  <a:gd name="connsiteX21" fmla="*/ 1906905 w 1929765"/>
                  <a:gd name="connsiteY21" fmla="*/ 228600 h 379095"/>
                  <a:gd name="connsiteX22" fmla="*/ 1885950 w 1929765"/>
                  <a:gd name="connsiteY22" fmla="*/ 198121 h 379095"/>
                  <a:gd name="connsiteX23" fmla="*/ 1866900 w 1929765"/>
                  <a:gd name="connsiteY23" fmla="*/ 182880 h 379095"/>
                  <a:gd name="connsiteX24" fmla="*/ 1842135 w 1929765"/>
                  <a:gd name="connsiteY24" fmla="*/ 154306 h 379095"/>
                  <a:gd name="connsiteX25" fmla="*/ 1832610 w 1929765"/>
                  <a:gd name="connsiteY25" fmla="*/ 142875 h 379095"/>
                  <a:gd name="connsiteX26" fmla="*/ 1813560 w 1929765"/>
                  <a:gd name="connsiteY26" fmla="*/ 120015 h 379095"/>
                  <a:gd name="connsiteX27" fmla="*/ 1786890 w 1929765"/>
                  <a:gd name="connsiteY27" fmla="*/ 118110 h 379095"/>
                  <a:gd name="connsiteX28" fmla="*/ 1756410 w 1929765"/>
                  <a:gd name="connsiteY28" fmla="*/ 121920 h 379095"/>
                  <a:gd name="connsiteX29" fmla="*/ 1731645 w 1929765"/>
                  <a:gd name="connsiteY29" fmla="*/ 121920 h 379095"/>
                  <a:gd name="connsiteX30" fmla="*/ 49530 w 1929765"/>
                  <a:gd name="connsiteY30" fmla="*/ 0 h 379095"/>
                  <a:gd name="connsiteX0" fmla="*/ 49530 w 1929765"/>
                  <a:gd name="connsiteY0" fmla="*/ 0 h 379095"/>
                  <a:gd name="connsiteX1" fmla="*/ 15240 w 1929765"/>
                  <a:gd name="connsiteY1" fmla="*/ 49531 h 379095"/>
                  <a:gd name="connsiteX2" fmla="*/ 5715 w 1929765"/>
                  <a:gd name="connsiteY2" fmla="*/ 97155 h 379095"/>
                  <a:gd name="connsiteX3" fmla="*/ 1905 w 1929765"/>
                  <a:gd name="connsiteY3" fmla="*/ 121921 h 379095"/>
                  <a:gd name="connsiteX4" fmla="*/ 0 w 1929765"/>
                  <a:gd name="connsiteY4" fmla="*/ 169545 h 379095"/>
                  <a:gd name="connsiteX5" fmla="*/ 28575 w 1929765"/>
                  <a:gd name="connsiteY5" fmla="*/ 209550 h 379095"/>
                  <a:gd name="connsiteX6" fmla="*/ 24765 w 1929765"/>
                  <a:gd name="connsiteY6" fmla="*/ 249556 h 379095"/>
                  <a:gd name="connsiteX7" fmla="*/ 40005 w 1929765"/>
                  <a:gd name="connsiteY7" fmla="*/ 268606 h 379095"/>
                  <a:gd name="connsiteX8" fmla="*/ 28575 w 1929765"/>
                  <a:gd name="connsiteY8" fmla="*/ 285750 h 379095"/>
                  <a:gd name="connsiteX9" fmla="*/ 40005 w 1929765"/>
                  <a:gd name="connsiteY9" fmla="*/ 316231 h 379095"/>
                  <a:gd name="connsiteX10" fmla="*/ 1739265 w 1929765"/>
                  <a:gd name="connsiteY10" fmla="*/ 348615 h 379095"/>
                  <a:gd name="connsiteX11" fmla="*/ 1756410 w 1929765"/>
                  <a:gd name="connsiteY11" fmla="*/ 379095 h 379095"/>
                  <a:gd name="connsiteX12" fmla="*/ 1783080 w 1929765"/>
                  <a:gd name="connsiteY12" fmla="*/ 358140 h 379095"/>
                  <a:gd name="connsiteX13" fmla="*/ 1805940 w 1929765"/>
                  <a:gd name="connsiteY13" fmla="*/ 344806 h 379095"/>
                  <a:gd name="connsiteX14" fmla="*/ 1838325 w 1929765"/>
                  <a:gd name="connsiteY14" fmla="*/ 321946 h 379095"/>
                  <a:gd name="connsiteX15" fmla="*/ 1851660 w 1929765"/>
                  <a:gd name="connsiteY15" fmla="*/ 314325 h 379095"/>
                  <a:gd name="connsiteX16" fmla="*/ 1872615 w 1929765"/>
                  <a:gd name="connsiteY16" fmla="*/ 302896 h 379095"/>
                  <a:gd name="connsiteX17" fmla="*/ 1903095 w 1929765"/>
                  <a:gd name="connsiteY17" fmla="*/ 278130 h 379095"/>
                  <a:gd name="connsiteX18" fmla="*/ 1916430 w 1929765"/>
                  <a:gd name="connsiteY18" fmla="*/ 264796 h 379095"/>
                  <a:gd name="connsiteX19" fmla="*/ 1929765 w 1929765"/>
                  <a:gd name="connsiteY19" fmla="*/ 260985 h 379095"/>
                  <a:gd name="connsiteX20" fmla="*/ 1918335 w 1929765"/>
                  <a:gd name="connsiteY20" fmla="*/ 241936 h 379095"/>
                  <a:gd name="connsiteX21" fmla="*/ 1906905 w 1929765"/>
                  <a:gd name="connsiteY21" fmla="*/ 228600 h 379095"/>
                  <a:gd name="connsiteX22" fmla="*/ 1885950 w 1929765"/>
                  <a:gd name="connsiteY22" fmla="*/ 198121 h 379095"/>
                  <a:gd name="connsiteX23" fmla="*/ 1866900 w 1929765"/>
                  <a:gd name="connsiteY23" fmla="*/ 182880 h 379095"/>
                  <a:gd name="connsiteX24" fmla="*/ 1842135 w 1929765"/>
                  <a:gd name="connsiteY24" fmla="*/ 154306 h 379095"/>
                  <a:gd name="connsiteX25" fmla="*/ 1832610 w 1929765"/>
                  <a:gd name="connsiteY25" fmla="*/ 142875 h 379095"/>
                  <a:gd name="connsiteX26" fmla="*/ 1813560 w 1929765"/>
                  <a:gd name="connsiteY26" fmla="*/ 120015 h 379095"/>
                  <a:gd name="connsiteX27" fmla="*/ 1786890 w 1929765"/>
                  <a:gd name="connsiteY27" fmla="*/ 118110 h 379095"/>
                  <a:gd name="connsiteX28" fmla="*/ 1756410 w 1929765"/>
                  <a:gd name="connsiteY28" fmla="*/ 121920 h 379095"/>
                  <a:gd name="connsiteX29" fmla="*/ 1731645 w 1929765"/>
                  <a:gd name="connsiteY29" fmla="*/ 121920 h 379095"/>
                  <a:gd name="connsiteX30" fmla="*/ 49530 w 1929765"/>
                  <a:gd name="connsiteY30" fmla="*/ 0 h 379095"/>
                  <a:gd name="connsiteX0" fmla="*/ 49530 w 1929765"/>
                  <a:gd name="connsiteY0" fmla="*/ 0 h 379095"/>
                  <a:gd name="connsiteX1" fmla="*/ 15240 w 1929765"/>
                  <a:gd name="connsiteY1" fmla="*/ 49531 h 379095"/>
                  <a:gd name="connsiteX2" fmla="*/ 5715 w 1929765"/>
                  <a:gd name="connsiteY2" fmla="*/ 97155 h 379095"/>
                  <a:gd name="connsiteX3" fmla="*/ 1905 w 1929765"/>
                  <a:gd name="connsiteY3" fmla="*/ 121921 h 379095"/>
                  <a:gd name="connsiteX4" fmla="*/ 0 w 1929765"/>
                  <a:gd name="connsiteY4" fmla="*/ 169545 h 379095"/>
                  <a:gd name="connsiteX5" fmla="*/ 28575 w 1929765"/>
                  <a:gd name="connsiteY5" fmla="*/ 209550 h 379095"/>
                  <a:gd name="connsiteX6" fmla="*/ 24765 w 1929765"/>
                  <a:gd name="connsiteY6" fmla="*/ 249556 h 379095"/>
                  <a:gd name="connsiteX7" fmla="*/ 40005 w 1929765"/>
                  <a:gd name="connsiteY7" fmla="*/ 268606 h 379095"/>
                  <a:gd name="connsiteX8" fmla="*/ 28575 w 1929765"/>
                  <a:gd name="connsiteY8" fmla="*/ 285750 h 379095"/>
                  <a:gd name="connsiteX9" fmla="*/ 40005 w 1929765"/>
                  <a:gd name="connsiteY9" fmla="*/ 316231 h 379095"/>
                  <a:gd name="connsiteX10" fmla="*/ 28575 w 1929765"/>
                  <a:gd name="connsiteY10" fmla="*/ 352425 h 379095"/>
                  <a:gd name="connsiteX11" fmla="*/ 1756410 w 1929765"/>
                  <a:gd name="connsiteY11" fmla="*/ 379095 h 379095"/>
                  <a:gd name="connsiteX12" fmla="*/ 1783080 w 1929765"/>
                  <a:gd name="connsiteY12" fmla="*/ 358140 h 379095"/>
                  <a:gd name="connsiteX13" fmla="*/ 1805940 w 1929765"/>
                  <a:gd name="connsiteY13" fmla="*/ 344806 h 379095"/>
                  <a:gd name="connsiteX14" fmla="*/ 1838325 w 1929765"/>
                  <a:gd name="connsiteY14" fmla="*/ 321946 h 379095"/>
                  <a:gd name="connsiteX15" fmla="*/ 1851660 w 1929765"/>
                  <a:gd name="connsiteY15" fmla="*/ 314325 h 379095"/>
                  <a:gd name="connsiteX16" fmla="*/ 1872615 w 1929765"/>
                  <a:gd name="connsiteY16" fmla="*/ 302896 h 379095"/>
                  <a:gd name="connsiteX17" fmla="*/ 1903095 w 1929765"/>
                  <a:gd name="connsiteY17" fmla="*/ 278130 h 379095"/>
                  <a:gd name="connsiteX18" fmla="*/ 1916430 w 1929765"/>
                  <a:gd name="connsiteY18" fmla="*/ 264796 h 379095"/>
                  <a:gd name="connsiteX19" fmla="*/ 1929765 w 1929765"/>
                  <a:gd name="connsiteY19" fmla="*/ 260985 h 379095"/>
                  <a:gd name="connsiteX20" fmla="*/ 1918335 w 1929765"/>
                  <a:gd name="connsiteY20" fmla="*/ 241936 h 379095"/>
                  <a:gd name="connsiteX21" fmla="*/ 1906905 w 1929765"/>
                  <a:gd name="connsiteY21" fmla="*/ 228600 h 379095"/>
                  <a:gd name="connsiteX22" fmla="*/ 1885950 w 1929765"/>
                  <a:gd name="connsiteY22" fmla="*/ 198121 h 379095"/>
                  <a:gd name="connsiteX23" fmla="*/ 1866900 w 1929765"/>
                  <a:gd name="connsiteY23" fmla="*/ 182880 h 379095"/>
                  <a:gd name="connsiteX24" fmla="*/ 1842135 w 1929765"/>
                  <a:gd name="connsiteY24" fmla="*/ 154306 h 379095"/>
                  <a:gd name="connsiteX25" fmla="*/ 1832610 w 1929765"/>
                  <a:gd name="connsiteY25" fmla="*/ 142875 h 379095"/>
                  <a:gd name="connsiteX26" fmla="*/ 1813560 w 1929765"/>
                  <a:gd name="connsiteY26" fmla="*/ 120015 h 379095"/>
                  <a:gd name="connsiteX27" fmla="*/ 1786890 w 1929765"/>
                  <a:gd name="connsiteY27" fmla="*/ 118110 h 379095"/>
                  <a:gd name="connsiteX28" fmla="*/ 1756410 w 1929765"/>
                  <a:gd name="connsiteY28" fmla="*/ 121920 h 379095"/>
                  <a:gd name="connsiteX29" fmla="*/ 1731645 w 1929765"/>
                  <a:gd name="connsiteY29" fmla="*/ 121920 h 379095"/>
                  <a:gd name="connsiteX30" fmla="*/ 49530 w 1929765"/>
                  <a:gd name="connsiteY30" fmla="*/ 0 h 379095"/>
                  <a:gd name="connsiteX0" fmla="*/ 49530 w 1929765"/>
                  <a:gd name="connsiteY0" fmla="*/ 0 h 369570"/>
                  <a:gd name="connsiteX1" fmla="*/ 15240 w 1929765"/>
                  <a:gd name="connsiteY1" fmla="*/ 49531 h 369570"/>
                  <a:gd name="connsiteX2" fmla="*/ 5715 w 1929765"/>
                  <a:gd name="connsiteY2" fmla="*/ 97155 h 369570"/>
                  <a:gd name="connsiteX3" fmla="*/ 1905 w 1929765"/>
                  <a:gd name="connsiteY3" fmla="*/ 121921 h 369570"/>
                  <a:gd name="connsiteX4" fmla="*/ 0 w 1929765"/>
                  <a:gd name="connsiteY4" fmla="*/ 169545 h 369570"/>
                  <a:gd name="connsiteX5" fmla="*/ 28575 w 1929765"/>
                  <a:gd name="connsiteY5" fmla="*/ 209550 h 369570"/>
                  <a:gd name="connsiteX6" fmla="*/ 24765 w 1929765"/>
                  <a:gd name="connsiteY6" fmla="*/ 249556 h 369570"/>
                  <a:gd name="connsiteX7" fmla="*/ 40005 w 1929765"/>
                  <a:gd name="connsiteY7" fmla="*/ 268606 h 369570"/>
                  <a:gd name="connsiteX8" fmla="*/ 28575 w 1929765"/>
                  <a:gd name="connsiteY8" fmla="*/ 285750 h 369570"/>
                  <a:gd name="connsiteX9" fmla="*/ 40005 w 1929765"/>
                  <a:gd name="connsiteY9" fmla="*/ 316231 h 369570"/>
                  <a:gd name="connsiteX10" fmla="*/ 28575 w 1929765"/>
                  <a:gd name="connsiteY10" fmla="*/ 352425 h 369570"/>
                  <a:gd name="connsiteX11" fmla="*/ 41910 w 1929765"/>
                  <a:gd name="connsiteY11" fmla="*/ 369570 h 369570"/>
                  <a:gd name="connsiteX12" fmla="*/ 1783080 w 1929765"/>
                  <a:gd name="connsiteY12" fmla="*/ 358140 h 369570"/>
                  <a:gd name="connsiteX13" fmla="*/ 1805940 w 1929765"/>
                  <a:gd name="connsiteY13" fmla="*/ 344806 h 369570"/>
                  <a:gd name="connsiteX14" fmla="*/ 1838325 w 1929765"/>
                  <a:gd name="connsiteY14" fmla="*/ 321946 h 369570"/>
                  <a:gd name="connsiteX15" fmla="*/ 1851660 w 1929765"/>
                  <a:gd name="connsiteY15" fmla="*/ 314325 h 369570"/>
                  <a:gd name="connsiteX16" fmla="*/ 1872615 w 1929765"/>
                  <a:gd name="connsiteY16" fmla="*/ 302896 h 369570"/>
                  <a:gd name="connsiteX17" fmla="*/ 1903095 w 1929765"/>
                  <a:gd name="connsiteY17" fmla="*/ 278130 h 369570"/>
                  <a:gd name="connsiteX18" fmla="*/ 1916430 w 1929765"/>
                  <a:gd name="connsiteY18" fmla="*/ 264796 h 369570"/>
                  <a:gd name="connsiteX19" fmla="*/ 1929765 w 1929765"/>
                  <a:gd name="connsiteY19" fmla="*/ 260985 h 369570"/>
                  <a:gd name="connsiteX20" fmla="*/ 1918335 w 1929765"/>
                  <a:gd name="connsiteY20" fmla="*/ 241936 h 369570"/>
                  <a:gd name="connsiteX21" fmla="*/ 1906905 w 1929765"/>
                  <a:gd name="connsiteY21" fmla="*/ 228600 h 369570"/>
                  <a:gd name="connsiteX22" fmla="*/ 1885950 w 1929765"/>
                  <a:gd name="connsiteY22" fmla="*/ 198121 h 369570"/>
                  <a:gd name="connsiteX23" fmla="*/ 1866900 w 1929765"/>
                  <a:gd name="connsiteY23" fmla="*/ 182880 h 369570"/>
                  <a:gd name="connsiteX24" fmla="*/ 1842135 w 1929765"/>
                  <a:gd name="connsiteY24" fmla="*/ 154306 h 369570"/>
                  <a:gd name="connsiteX25" fmla="*/ 1832610 w 1929765"/>
                  <a:gd name="connsiteY25" fmla="*/ 142875 h 369570"/>
                  <a:gd name="connsiteX26" fmla="*/ 1813560 w 1929765"/>
                  <a:gd name="connsiteY26" fmla="*/ 120015 h 369570"/>
                  <a:gd name="connsiteX27" fmla="*/ 1786890 w 1929765"/>
                  <a:gd name="connsiteY27" fmla="*/ 118110 h 369570"/>
                  <a:gd name="connsiteX28" fmla="*/ 1756410 w 1929765"/>
                  <a:gd name="connsiteY28" fmla="*/ 121920 h 369570"/>
                  <a:gd name="connsiteX29" fmla="*/ 1731645 w 1929765"/>
                  <a:gd name="connsiteY29" fmla="*/ 121920 h 369570"/>
                  <a:gd name="connsiteX30" fmla="*/ 49530 w 1929765"/>
                  <a:gd name="connsiteY30" fmla="*/ 0 h 369570"/>
                  <a:gd name="connsiteX0" fmla="*/ 49530 w 1929765"/>
                  <a:gd name="connsiteY0" fmla="*/ 0 h 407670"/>
                  <a:gd name="connsiteX1" fmla="*/ 15240 w 1929765"/>
                  <a:gd name="connsiteY1" fmla="*/ 49531 h 407670"/>
                  <a:gd name="connsiteX2" fmla="*/ 5715 w 1929765"/>
                  <a:gd name="connsiteY2" fmla="*/ 97155 h 407670"/>
                  <a:gd name="connsiteX3" fmla="*/ 1905 w 1929765"/>
                  <a:gd name="connsiteY3" fmla="*/ 121921 h 407670"/>
                  <a:gd name="connsiteX4" fmla="*/ 0 w 1929765"/>
                  <a:gd name="connsiteY4" fmla="*/ 169545 h 407670"/>
                  <a:gd name="connsiteX5" fmla="*/ 28575 w 1929765"/>
                  <a:gd name="connsiteY5" fmla="*/ 209550 h 407670"/>
                  <a:gd name="connsiteX6" fmla="*/ 24765 w 1929765"/>
                  <a:gd name="connsiteY6" fmla="*/ 249556 h 407670"/>
                  <a:gd name="connsiteX7" fmla="*/ 40005 w 1929765"/>
                  <a:gd name="connsiteY7" fmla="*/ 268606 h 407670"/>
                  <a:gd name="connsiteX8" fmla="*/ 28575 w 1929765"/>
                  <a:gd name="connsiteY8" fmla="*/ 285750 h 407670"/>
                  <a:gd name="connsiteX9" fmla="*/ 40005 w 1929765"/>
                  <a:gd name="connsiteY9" fmla="*/ 316231 h 407670"/>
                  <a:gd name="connsiteX10" fmla="*/ 28575 w 1929765"/>
                  <a:gd name="connsiteY10" fmla="*/ 352425 h 407670"/>
                  <a:gd name="connsiteX11" fmla="*/ 41910 w 1929765"/>
                  <a:gd name="connsiteY11" fmla="*/ 369570 h 407670"/>
                  <a:gd name="connsiteX12" fmla="*/ 22860 w 1929765"/>
                  <a:gd name="connsiteY12" fmla="*/ 407670 h 407670"/>
                  <a:gd name="connsiteX13" fmla="*/ 1805940 w 1929765"/>
                  <a:gd name="connsiteY13" fmla="*/ 344806 h 407670"/>
                  <a:gd name="connsiteX14" fmla="*/ 1838325 w 1929765"/>
                  <a:gd name="connsiteY14" fmla="*/ 321946 h 407670"/>
                  <a:gd name="connsiteX15" fmla="*/ 1851660 w 1929765"/>
                  <a:gd name="connsiteY15" fmla="*/ 314325 h 407670"/>
                  <a:gd name="connsiteX16" fmla="*/ 1872615 w 1929765"/>
                  <a:gd name="connsiteY16" fmla="*/ 302896 h 407670"/>
                  <a:gd name="connsiteX17" fmla="*/ 1903095 w 1929765"/>
                  <a:gd name="connsiteY17" fmla="*/ 278130 h 407670"/>
                  <a:gd name="connsiteX18" fmla="*/ 1916430 w 1929765"/>
                  <a:gd name="connsiteY18" fmla="*/ 264796 h 407670"/>
                  <a:gd name="connsiteX19" fmla="*/ 1929765 w 1929765"/>
                  <a:gd name="connsiteY19" fmla="*/ 260985 h 407670"/>
                  <a:gd name="connsiteX20" fmla="*/ 1918335 w 1929765"/>
                  <a:gd name="connsiteY20" fmla="*/ 241936 h 407670"/>
                  <a:gd name="connsiteX21" fmla="*/ 1906905 w 1929765"/>
                  <a:gd name="connsiteY21" fmla="*/ 228600 h 407670"/>
                  <a:gd name="connsiteX22" fmla="*/ 1885950 w 1929765"/>
                  <a:gd name="connsiteY22" fmla="*/ 198121 h 407670"/>
                  <a:gd name="connsiteX23" fmla="*/ 1866900 w 1929765"/>
                  <a:gd name="connsiteY23" fmla="*/ 182880 h 407670"/>
                  <a:gd name="connsiteX24" fmla="*/ 1842135 w 1929765"/>
                  <a:gd name="connsiteY24" fmla="*/ 154306 h 407670"/>
                  <a:gd name="connsiteX25" fmla="*/ 1832610 w 1929765"/>
                  <a:gd name="connsiteY25" fmla="*/ 142875 h 407670"/>
                  <a:gd name="connsiteX26" fmla="*/ 1813560 w 1929765"/>
                  <a:gd name="connsiteY26" fmla="*/ 120015 h 407670"/>
                  <a:gd name="connsiteX27" fmla="*/ 1786890 w 1929765"/>
                  <a:gd name="connsiteY27" fmla="*/ 118110 h 407670"/>
                  <a:gd name="connsiteX28" fmla="*/ 1756410 w 1929765"/>
                  <a:gd name="connsiteY28" fmla="*/ 121920 h 407670"/>
                  <a:gd name="connsiteX29" fmla="*/ 1731645 w 1929765"/>
                  <a:gd name="connsiteY29" fmla="*/ 121920 h 407670"/>
                  <a:gd name="connsiteX30" fmla="*/ 49530 w 1929765"/>
                  <a:gd name="connsiteY30" fmla="*/ 0 h 407670"/>
                  <a:gd name="connsiteX0" fmla="*/ 57150 w 1937385"/>
                  <a:gd name="connsiteY0" fmla="*/ 0 h 451486"/>
                  <a:gd name="connsiteX1" fmla="*/ 22860 w 1937385"/>
                  <a:gd name="connsiteY1" fmla="*/ 49531 h 451486"/>
                  <a:gd name="connsiteX2" fmla="*/ 13335 w 1937385"/>
                  <a:gd name="connsiteY2" fmla="*/ 97155 h 451486"/>
                  <a:gd name="connsiteX3" fmla="*/ 9525 w 1937385"/>
                  <a:gd name="connsiteY3" fmla="*/ 121921 h 451486"/>
                  <a:gd name="connsiteX4" fmla="*/ 7620 w 1937385"/>
                  <a:gd name="connsiteY4" fmla="*/ 169545 h 451486"/>
                  <a:gd name="connsiteX5" fmla="*/ 36195 w 1937385"/>
                  <a:gd name="connsiteY5" fmla="*/ 209550 h 451486"/>
                  <a:gd name="connsiteX6" fmla="*/ 32385 w 1937385"/>
                  <a:gd name="connsiteY6" fmla="*/ 249556 h 451486"/>
                  <a:gd name="connsiteX7" fmla="*/ 47625 w 1937385"/>
                  <a:gd name="connsiteY7" fmla="*/ 268606 h 451486"/>
                  <a:gd name="connsiteX8" fmla="*/ 36195 w 1937385"/>
                  <a:gd name="connsiteY8" fmla="*/ 285750 h 451486"/>
                  <a:gd name="connsiteX9" fmla="*/ 47625 w 1937385"/>
                  <a:gd name="connsiteY9" fmla="*/ 316231 h 451486"/>
                  <a:gd name="connsiteX10" fmla="*/ 36195 w 1937385"/>
                  <a:gd name="connsiteY10" fmla="*/ 352425 h 451486"/>
                  <a:gd name="connsiteX11" fmla="*/ 49530 w 1937385"/>
                  <a:gd name="connsiteY11" fmla="*/ 369570 h 451486"/>
                  <a:gd name="connsiteX12" fmla="*/ 30480 w 1937385"/>
                  <a:gd name="connsiteY12" fmla="*/ 407670 h 451486"/>
                  <a:gd name="connsiteX13" fmla="*/ 0 w 1937385"/>
                  <a:gd name="connsiteY13" fmla="*/ 451486 h 451486"/>
                  <a:gd name="connsiteX14" fmla="*/ 1845945 w 1937385"/>
                  <a:gd name="connsiteY14" fmla="*/ 321946 h 451486"/>
                  <a:gd name="connsiteX15" fmla="*/ 1859280 w 1937385"/>
                  <a:gd name="connsiteY15" fmla="*/ 314325 h 451486"/>
                  <a:gd name="connsiteX16" fmla="*/ 1880235 w 1937385"/>
                  <a:gd name="connsiteY16" fmla="*/ 302896 h 451486"/>
                  <a:gd name="connsiteX17" fmla="*/ 1910715 w 1937385"/>
                  <a:gd name="connsiteY17" fmla="*/ 278130 h 451486"/>
                  <a:gd name="connsiteX18" fmla="*/ 1924050 w 1937385"/>
                  <a:gd name="connsiteY18" fmla="*/ 264796 h 451486"/>
                  <a:gd name="connsiteX19" fmla="*/ 1937385 w 1937385"/>
                  <a:gd name="connsiteY19" fmla="*/ 260985 h 451486"/>
                  <a:gd name="connsiteX20" fmla="*/ 1925955 w 1937385"/>
                  <a:gd name="connsiteY20" fmla="*/ 241936 h 451486"/>
                  <a:gd name="connsiteX21" fmla="*/ 1914525 w 1937385"/>
                  <a:gd name="connsiteY21" fmla="*/ 228600 h 451486"/>
                  <a:gd name="connsiteX22" fmla="*/ 1893570 w 1937385"/>
                  <a:gd name="connsiteY22" fmla="*/ 198121 h 451486"/>
                  <a:gd name="connsiteX23" fmla="*/ 1874520 w 1937385"/>
                  <a:gd name="connsiteY23" fmla="*/ 182880 h 451486"/>
                  <a:gd name="connsiteX24" fmla="*/ 1849755 w 1937385"/>
                  <a:gd name="connsiteY24" fmla="*/ 154306 h 451486"/>
                  <a:gd name="connsiteX25" fmla="*/ 1840230 w 1937385"/>
                  <a:gd name="connsiteY25" fmla="*/ 142875 h 451486"/>
                  <a:gd name="connsiteX26" fmla="*/ 1821180 w 1937385"/>
                  <a:gd name="connsiteY26" fmla="*/ 120015 h 451486"/>
                  <a:gd name="connsiteX27" fmla="*/ 1794510 w 1937385"/>
                  <a:gd name="connsiteY27" fmla="*/ 118110 h 451486"/>
                  <a:gd name="connsiteX28" fmla="*/ 1764030 w 1937385"/>
                  <a:gd name="connsiteY28" fmla="*/ 121920 h 451486"/>
                  <a:gd name="connsiteX29" fmla="*/ 1739265 w 1937385"/>
                  <a:gd name="connsiteY29" fmla="*/ 121920 h 451486"/>
                  <a:gd name="connsiteX30" fmla="*/ 57150 w 1937385"/>
                  <a:gd name="connsiteY30" fmla="*/ 0 h 451486"/>
                  <a:gd name="connsiteX0" fmla="*/ 57150 w 1937385"/>
                  <a:gd name="connsiteY0" fmla="*/ 0 h 493396"/>
                  <a:gd name="connsiteX1" fmla="*/ 22860 w 1937385"/>
                  <a:gd name="connsiteY1" fmla="*/ 49531 h 493396"/>
                  <a:gd name="connsiteX2" fmla="*/ 13335 w 1937385"/>
                  <a:gd name="connsiteY2" fmla="*/ 97155 h 493396"/>
                  <a:gd name="connsiteX3" fmla="*/ 9525 w 1937385"/>
                  <a:gd name="connsiteY3" fmla="*/ 121921 h 493396"/>
                  <a:gd name="connsiteX4" fmla="*/ 7620 w 1937385"/>
                  <a:gd name="connsiteY4" fmla="*/ 169545 h 493396"/>
                  <a:gd name="connsiteX5" fmla="*/ 36195 w 1937385"/>
                  <a:gd name="connsiteY5" fmla="*/ 209550 h 493396"/>
                  <a:gd name="connsiteX6" fmla="*/ 32385 w 1937385"/>
                  <a:gd name="connsiteY6" fmla="*/ 249556 h 493396"/>
                  <a:gd name="connsiteX7" fmla="*/ 47625 w 1937385"/>
                  <a:gd name="connsiteY7" fmla="*/ 268606 h 493396"/>
                  <a:gd name="connsiteX8" fmla="*/ 36195 w 1937385"/>
                  <a:gd name="connsiteY8" fmla="*/ 285750 h 493396"/>
                  <a:gd name="connsiteX9" fmla="*/ 47625 w 1937385"/>
                  <a:gd name="connsiteY9" fmla="*/ 316231 h 493396"/>
                  <a:gd name="connsiteX10" fmla="*/ 36195 w 1937385"/>
                  <a:gd name="connsiteY10" fmla="*/ 352425 h 493396"/>
                  <a:gd name="connsiteX11" fmla="*/ 49530 w 1937385"/>
                  <a:gd name="connsiteY11" fmla="*/ 369570 h 493396"/>
                  <a:gd name="connsiteX12" fmla="*/ 30480 w 1937385"/>
                  <a:gd name="connsiteY12" fmla="*/ 407670 h 493396"/>
                  <a:gd name="connsiteX13" fmla="*/ 0 w 1937385"/>
                  <a:gd name="connsiteY13" fmla="*/ 451486 h 493396"/>
                  <a:gd name="connsiteX14" fmla="*/ 9525 w 1937385"/>
                  <a:gd name="connsiteY14" fmla="*/ 493396 h 493396"/>
                  <a:gd name="connsiteX15" fmla="*/ 1859280 w 1937385"/>
                  <a:gd name="connsiteY15" fmla="*/ 314325 h 493396"/>
                  <a:gd name="connsiteX16" fmla="*/ 1880235 w 1937385"/>
                  <a:gd name="connsiteY16" fmla="*/ 302896 h 493396"/>
                  <a:gd name="connsiteX17" fmla="*/ 1910715 w 1937385"/>
                  <a:gd name="connsiteY17" fmla="*/ 278130 h 493396"/>
                  <a:gd name="connsiteX18" fmla="*/ 1924050 w 1937385"/>
                  <a:gd name="connsiteY18" fmla="*/ 264796 h 493396"/>
                  <a:gd name="connsiteX19" fmla="*/ 1937385 w 1937385"/>
                  <a:gd name="connsiteY19" fmla="*/ 260985 h 493396"/>
                  <a:gd name="connsiteX20" fmla="*/ 1925955 w 1937385"/>
                  <a:gd name="connsiteY20" fmla="*/ 241936 h 493396"/>
                  <a:gd name="connsiteX21" fmla="*/ 1914525 w 1937385"/>
                  <a:gd name="connsiteY21" fmla="*/ 228600 h 493396"/>
                  <a:gd name="connsiteX22" fmla="*/ 1893570 w 1937385"/>
                  <a:gd name="connsiteY22" fmla="*/ 198121 h 493396"/>
                  <a:gd name="connsiteX23" fmla="*/ 1874520 w 1937385"/>
                  <a:gd name="connsiteY23" fmla="*/ 182880 h 493396"/>
                  <a:gd name="connsiteX24" fmla="*/ 1849755 w 1937385"/>
                  <a:gd name="connsiteY24" fmla="*/ 154306 h 493396"/>
                  <a:gd name="connsiteX25" fmla="*/ 1840230 w 1937385"/>
                  <a:gd name="connsiteY25" fmla="*/ 142875 h 493396"/>
                  <a:gd name="connsiteX26" fmla="*/ 1821180 w 1937385"/>
                  <a:gd name="connsiteY26" fmla="*/ 120015 h 493396"/>
                  <a:gd name="connsiteX27" fmla="*/ 1794510 w 1937385"/>
                  <a:gd name="connsiteY27" fmla="*/ 118110 h 493396"/>
                  <a:gd name="connsiteX28" fmla="*/ 1764030 w 1937385"/>
                  <a:gd name="connsiteY28" fmla="*/ 121920 h 493396"/>
                  <a:gd name="connsiteX29" fmla="*/ 1739265 w 1937385"/>
                  <a:gd name="connsiteY29" fmla="*/ 121920 h 493396"/>
                  <a:gd name="connsiteX30" fmla="*/ 57150 w 1937385"/>
                  <a:gd name="connsiteY30" fmla="*/ 0 h 493396"/>
                  <a:gd name="connsiteX0" fmla="*/ 68580 w 1948815"/>
                  <a:gd name="connsiteY0" fmla="*/ 0 h 495300"/>
                  <a:gd name="connsiteX1" fmla="*/ 34290 w 1948815"/>
                  <a:gd name="connsiteY1" fmla="*/ 49531 h 495300"/>
                  <a:gd name="connsiteX2" fmla="*/ 24765 w 1948815"/>
                  <a:gd name="connsiteY2" fmla="*/ 97155 h 495300"/>
                  <a:gd name="connsiteX3" fmla="*/ 20955 w 1948815"/>
                  <a:gd name="connsiteY3" fmla="*/ 121921 h 495300"/>
                  <a:gd name="connsiteX4" fmla="*/ 19050 w 1948815"/>
                  <a:gd name="connsiteY4" fmla="*/ 169545 h 495300"/>
                  <a:gd name="connsiteX5" fmla="*/ 47625 w 1948815"/>
                  <a:gd name="connsiteY5" fmla="*/ 209550 h 495300"/>
                  <a:gd name="connsiteX6" fmla="*/ 43815 w 1948815"/>
                  <a:gd name="connsiteY6" fmla="*/ 249556 h 495300"/>
                  <a:gd name="connsiteX7" fmla="*/ 59055 w 1948815"/>
                  <a:gd name="connsiteY7" fmla="*/ 268606 h 495300"/>
                  <a:gd name="connsiteX8" fmla="*/ 47625 w 1948815"/>
                  <a:gd name="connsiteY8" fmla="*/ 285750 h 495300"/>
                  <a:gd name="connsiteX9" fmla="*/ 59055 w 1948815"/>
                  <a:gd name="connsiteY9" fmla="*/ 316231 h 495300"/>
                  <a:gd name="connsiteX10" fmla="*/ 47625 w 1948815"/>
                  <a:gd name="connsiteY10" fmla="*/ 352425 h 495300"/>
                  <a:gd name="connsiteX11" fmla="*/ 60960 w 1948815"/>
                  <a:gd name="connsiteY11" fmla="*/ 369570 h 495300"/>
                  <a:gd name="connsiteX12" fmla="*/ 41910 w 1948815"/>
                  <a:gd name="connsiteY12" fmla="*/ 407670 h 495300"/>
                  <a:gd name="connsiteX13" fmla="*/ 11430 w 1948815"/>
                  <a:gd name="connsiteY13" fmla="*/ 451486 h 495300"/>
                  <a:gd name="connsiteX14" fmla="*/ 20955 w 1948815"/>
                  <a:gd name="connsiteY14" fmla="*/ 493396 h 495300"/>
                  <a:gd name="connsiteX15" fmla="*/ 0 w 1948815"/>
                  <a:gd name="connsiteY15" fmla="*/ 495300 h 495300"/>
                  <a:gd name="connsiteX16" fmla="*/ 1891665 w 1948815"/>
                  <a:gd name="connsiteY16" fmla="*/ 302896 h 495300"/>
                  <a:gd name="connsiteX17" fmla="*/ 1922145 w 1948815"/>
                  <a:gd name="connsiteY17" fmla="*/ 278130 h 495300"/>
                  <a:gd name="connsiteX18" fmla="*/ 1935480 w 1948815"/>
                  <a:gd name="connsiteY18" fmla="*/ 264796 h 495300"/>
                  <a:gd name="connsiteX19" fmla="*/ 1948815 w 1948815"/>
                  <a:gd name="connsiteY19" fmla="*/ 260985 h 495300"/>
                  <a:gd name="connsiteX20" fmla="*/ 1937385 w 1948815"/>
                  <a:gd name="connsiteY20" fmla="*/ 241936 h 495300"/>
                  <a:gd name="connsiteX21" fmla="*/ 1925955 w 1948815"/>
                  <a:gd name="connsiteY21" fmla="*/ 228600 h 495300"/>
                  <a:gd name="connsiteX22" fmla="*/ 1905000 w 1948815"/>
                  <a:gd name="connsiteY22" fmla="*/ 198121 h 495300"/>
                  <a:gd name="connsiteX23" fmla="*/ 1885950 w 1948815"/>
                  <a:gd name="connsiteY23" fmla="*/ 182880 h 495300"/>
                  <a:gd name="connsiteX24" fmla="*/ 1861185 w 1948815"/>
                  <a:gd name="connsiteY24" fmla="*/ 154306 h 495300"/>
                  <a:gd name="connsiteX25" fmla="*/ 1851660 w 1948815"/>
                  <a:gd name="connsiteY25" fmla="*/ 142875 h 495300"/>
                  <a:gd name="connsiteX26" fmla="*/ 1832610 w 1948815"/>
                  <a:gd name="connsiteY26" fmla="*/ 120015 h 495300"/>
                  <a:gd name="connsiteX27" fmla="*/ 1805940 w 1948815"/>
                  <a:gd name="connsiteY27" fmla="*/ 118110 h 495300"/>
                  <a:gd name="connsiteX28" fmla="*/ 1775460 w 1948815"/>
                  <a:gd name="connsiteY28" fmla="*/ 121920 h 495300"/>
                  <a:gd name="connsiteX29" fmla="*/ 1750695 w 1948815"/>
                  <a:gd name="connsiteY29" fmla="*/ 121920 h 495300"/>
                  <a:gd name="connsiteX30" fmla="*/ 68580 w 1948815"/>
                  <a:gd name="connsiteY30" fmla="*/ 0 h 495300"/>
                  <a:gd name="connsiteX0" fmla="*/ 68580 w 1948815"/>
                  <a:gd name="connsiteY0" fmla="*/ 0 h 495300"/>
                  <a:gd name="connsiteX1" fmla="*/ 34290 w 1948815"/>
                  <a:gd name="connsiteY1" fmla="*/ 49531 h 495300"/>
                  <a:gd name="connsiteX2" fmla="*/ 24765 w 1948815"/>
                  <a:gd name="connsiteY2" fmla="*/ 97155 h 495300"/>
                  <a:gd name="connsiteX3" fmla="*/ 20955 w 1948815"/>
                  <a:gd name="connsiteY3" fmla="*/ 121921 h 495300"/>
                  <a:gd name="connsiteX4" fmla="*/ 19050 w 1948815"/>
                  <a:gd name="connsiteY4" fmla="*/ 169545 h 495300"/>
                  <a:gd name="connsiteX5" fmla="*/ 47625 w 1948815"/>
                  <a:gd name="connsiteY5" fmla="*/ 209550 h 495300"/>
                  <a:gd name="connsiteX6" fmla="*/ 43815 w 1948815"/>
                  <a:gd name="connsiteY6" fmla="*/ 249556 h 495300"/>
                  <a:gd name="connsiteX7" fmla="*/ 59055 w 1948815"/>
                  <a:gd name="connsiteY7" fmla="*/ 268606 h 495300"/>
                  <a:gd name="connsiteX8" fmla="*/ 47625 w 1948815"/>
                  <a:gd name="connsiteY8" fmla="*/ 285750 h 495300"/>
                  <a:gd name="connsiteX9" fmla="*/ 59055 w 1948815"/>
                  <a:gd name="connsiteY9" fmla="*/ 316231 h 495300"/>
                  <a:gd name="connsiteX10" fmla="*/ 47625 w 1948815"/>
                  <a:gd name="connsiteY10" fmla="*/ 352425 h 495300"/>
                  <a:gd name="connsiteX11" fmla="*/ 60960 w 1948815"/>
                  <a:gd name="connsiteY11" fmla="*/ 369570 h 495300"/>
                  <a:gd name="connsiteX12" fmla="*/ 41910 w 1948815"/>
                  <a:gd name="connsiteY12" fmla="*/ 407670 h 495300"/>
                  <a:gd name="connsiteX13" fmla="*/ 11430 w 1948815"/>
                  <a:gd name="connsiteY13" fmla="*/ 451486 h 495300"/>
                  <a:gd name="connsiteX14" fmla="*/ 17145 w 1948815"/>
                  <a:gd name="connsiteY14" fmla="*/ 481966 h 495300"/>
                  <a:gd name="connsiteX15" fmla="*/ 0 w 1948815"/>
                  <a:gd name="connsiteY15" fmla="*/ 495300 h 495300"/>
                  <a:gd name="connsiteX16" fmla="*/ 1891665 w 1948815"/>
                  <a:gd name="connsiteY16" fmla="*/ 302896 h 495300"/>
                  <a:gd name="connsiteX17" fmla="*/ 1922145 w 1948815"/>
                  <a:gd name="connsiteY17" fmla="*/ 278130 h 495300"/>
                  <a:gd name="connsiteX18" fmla="*/ 1935480 w 1948815"/>
                  <a:gd name="connsiteY18" fmla="*/ 264796 h 495300"/>
                  <a:gd name="connsiteX19" fmla="*/ 1948815 w 1948815"/>
                  <a:gd name="connsiteY19" fmla="*/ 260985 h 495300"/>
                  <a:gd name="connsiteX20" fmla="*/ 1937385 w 1948815"/>
                  <a:gd name="connsiteY20" fmla="*/ 241936 h 495300"/>
                  <a:gd name="connsiteX21" fmla="*/ 1925955 w 1948815"/>
                  <a:gd name="connsiteY21" fmla="*/ 228600 h 495300"/>
                  <a:gd name="connsiteX22" fmla="*/ 1905000 w 1948815"/>
                  <a:gd name="connsiteY22" fmla="*/ 198121 h 495300"/>
                  <a:gd name="connsiteX23" fmla="*/ 1885950 w 1948815"/>
                  <a:gd name="connsiteY23" fmla="*/ 182880 h 495300"/>
                  <a:gd name="connsiteX24" fmla="*/ 1861185 w 1948815"/>
                  <a:gd name="connsiteY24" fmla="*/ 154306 h 495300"/>
                  <a:gd name="connsiteX25" fmla="*/ 1851660 w 1948815"/>
                  <a:gd name="connsiteY25" fmla="*/ 142875 h 495300"/>
                  <a:gd name="connsiteX26" fmla="*/ 1832610 w 1948815"/>
                  <a:gd name="connsiteY26" fmla="*/ 120015 h 495300"/>
                  <a:gd name="connsiteX27" fmla="*/ 1805940 w 1948815"/>
                  <a:gd name="connsiteY27" fmla="*/ 118110 h 495300"/>
                  <a:gd name="connsiteX28" fmla="*/ 1775460 w 1948815"/>
                  <a:gd name="connsiteY28" fmla="*/ 121920 h 495300"/>
                  <a:gd name="connsiteX29" fmla="*/ 1750695 w 1948815"/>
                  <a:gd name="connsiteY29" fmla="*/ 121920 h 495300"/>
                  <a:gd name="connsiteX30" fmla="*/ 68580 w 1948815"/>
                  <a:gd name="connsiteY30" fmla="*/ 0 h 495300"/>
                  <a:gd name="connsiteX0" fmla="*/ 87630 w 1967865"/>
                  <a:gd name="connsiteY0" fmla="*/ 0 h 510541"/>
                  <a:gd name="connsiteX1" fmla="*/ 53340 w 1967865"/>
                  <a:gd name="connsiteY1" fmla="*/ 49531 h 510541"/>
                  <a:gd name="connsiteX2" fmla="*/ 43815 w 1967865"/>
                  <a:gd name="connsiteY2" fmla="*/ 97155 h 510541"/>
                  <a:gd name="connsiteX3" fmla="*/ 40005 w 1967865"/>
                  <a:gd name="connsiteY3" fmla="*/ 121921 h 510541"/>
                  <a:gd name="connsiteX4" fmla="*/ 38100 w 1967865"/>
                  <a:gd name="connsiteY4" fmla="*/ 169545 h 510541"/>
                  <a:gd name="connsiteX5" fmla="*/ 66675 w 1967865"/>
                  <a:gd name="connsiteY5" fmla="*/ 209550 h 510541"/>
                  <a:gd name="connsiteX6" fmla="*/ 62865 w 1967865"/>
                  <a:gd name="connsiteY6" fmla="*/ 249556 h 510541"/>
                  <a:gd name="connsiteX7" fmla="*/ 78105 w 1967865"/>
                  <a:gd name="connsiteY7" fmla="*/ 268606 h 510541"/>
                  <a:gd name="connsiteX8" fmla="*/ 66675 w 1967865"/>
                  <a:gd name="connsiteY8" fmla="*/ 285750 h 510541"/>
                  <a:gd name="connsiteX9" fmla="*/ 78105 w 1967865"/>
                  <a:gd name="connsiteY9" fmla="*/ 316231 h 510541"/>
                  <a:gd name="connsiteX10" fmla="*/ 66675 w 1967865"/>
                  <a:gd name="connsiteY10" fmla="*/ 352425 h 510541"/>
                  <a:gd name="connsiteX11" fmla="*/ 80010 w 1967865"/>
                  <a:gd name="connsiteY11" fmla="*/ 369570 h 510541"/>
                  <a:gd name="connsiteX12" fmla="*/ 60960 w 1967865"/>
                  <a:gd name="connsiteY12" fmla="*/ 407670 h 510541"/>
                  <a:gd name="connsiteX13" fmla="*/ 30480 w 1967865"/>
                  <a:gd name="connsiteY13" fmla="*/ 451486 h 510541"/>
                  <a:gd name="connsiteX14" fmla="*/ 36195 w 1967865"/>
                  <a:gd name="connsiteY14" fmla="*/ 481966 h 510541"/>
                  <a:gd name="connsiteX15" fmla="*/ 19050 w 1967865"/>
                  <a:gd name="connsiteY15" fmla="*/ 495300 h 510541"/>
                  <a:gd name="connsiteX16" fmla="*/ 0 w 1967865"/>
                  <a:gd name="connsiteY16" fmla="*/ 510541 h 510541"/>
                  <a:gd name="connsiteX17" fmla="*/ 1941195 w 1967865"/>
                  <a:gd name="connsiteY17" fmla="*/ 278130 h 510541"/>
                  <a:gd name="connsiteX18" fmla="*/ 1954530 w 1967865"/>
                  <a:gd name="connsiteY18" fmla="*/ 264796 h 510541"/>
                  <a:gd name="connsiteX19" fmla="*/ 1967865 w 1967865"/>
                  <a:gd name="connsiteY19" fmla="*/ 260985 h 510541"/>
                  <a:gd name="connsiteX20" fmla="*/ 1956435 w 1967865"/>
                  <a:gd name="connsiteY20" fmla="*/ 241936 h 510541"/>
                  <a:gd name="connsiteX21" fmla="*/ 1945005 w 1967865"/>
                  <a:gd name="connsiteY21" fmla="*/ 228600 h 510541"/>
                  <a:gd name="connsiteX22" fmla="*/ 1924050 w 1967865"/>
                  <a:gd name="connsiteY22" fmla="*/ 198121 h 510541"/>
                  <a:gd name="connsiteX23" fmla="*/ 1905000 w 1967865"/>
                  <a:gd name="connsiteY23" fmla="*/ 182880 h 510541"/>
                  <a:gd name="connsiteX24" fmla="*/ 1880235 w 1967865"/>
                  <a:gd name="connsiteY24" fmla="*/ 154306 h 510541"/>
                  <a:gd name="connsiteX25" fmla="*/ 1870710 w 1967865"/>
                  <a:gd name="connsiteY25" fmla="*/ 142875 h 510541"/>
                  <a:gd name="connsiteX26" fmla="*/ 1851660 w 1967865"/>
                  <a:gd name="connsiteY26" fmla="*/ 120015 h 510541"/>
                  <a:gd name="connsiteX27" fmla="*/ 1824990 w 1967865"/>
                  <a:gd name="connsiteY27" fmla="*/ 118110 h 510541"/>
                  <a:gd name="connsiteX28" fmla="*/ 1794510 w 1967865"/>
                  <a:gd name="connsiteY28" fmla="*/ 121920 h 510541"/>
                  <a:gd name="connsiteX29" fmla="*/ 1769745 w 1967865"/>
                  <a:gd name="connsiteY29" fmla="*/ 121920 h 510541"/>
                  <a:gd name="connsiteX30" fmla="*/ 87630 w 1967865"/>
                  <a:gd name="connsiteY30" fmla="*/ 0 h 510541"/>
                  <a:gd name="connsiteX0" fmla="*/ 87630 w 1967865"/>
                  <a:gd name="connsiteY0" fmla="*/ 0 h 529590"/>
                  <a:gd name="connsiteX1" fmla="*/ 53340 w 1967865"/>
                  <a:gd name="connsiteY1" fmla="*/ 49531 h 529590"/>
                  <a:gd name="connsiteX2" fmla="*/ 43815 w 1967865"/>
                  <a:gd name="connsiteY2" fmla="*/ 97155 h 529590"/>
                  <a:gd name="connsiteX3" fmla="*/ 40005 w 1967865"/>
                  <a:gd name="connsiteY3" fmla="*/ 121921 h 529590"/>
                  <a:gd name="connsiteX4" fmla="*/ 38100 w 1967865"/>
                  <a:gd name="connsiteY4" fmla="*/ 169545 h 529590"/>
                  <a:gd name="connsiteX5" fmla="*/ 66675 w 1967865"/>
                  <a:gd name="connsiteY5" fmla="*/ 209550 h 529590"/>
                  <a:gd name="connsiteX6" fmla="*/ 62865 w 1967865"/>
                  <a:gd name="connsiteY6" fmla="*/ 249556 h 529590"/>
                  <a:gd name="connsiteX7" fmla="*/ 78105 w 1967865"/>
                  <a:gd name="connsiteY7" fmla="*/ 268606 h 529590"/>
                  <a:gd name="connsiteX8" fmla="*/ 66675 w 1967865"/>
                  <a:gd name="connsiteY8" fmla="*/ 285750 h 529590"/>
                  <a:gd name="connsiteX9" fmla="*/ 78105 w 1967865"/>
                  <a:gd name="connsiteY9" fmla="*/ 316231 h 529590"/>
                  <a:gd name="connsiteX10" fmla="*/ 66675 w 1967865"/>
                  <a:gd name="connsiteY10" fmla="*/ 352425 h 529590"/>
                  <a:gd name="connsiteX11" fmla="*/ 80010 w 1967865"/>
                  <a:gd name="connsiteY11" fmla="*/ 369570 h 529590"/>
                  <a:gd name="connsiteX12" fmla="*/ 60960 w 1967865"/>
                  <a:gd name="connsiteY12" fmla="*/ 407670 h 529590"/>
                  <a:gd name="connsiteX13" fmla="*/ 30480 w 1967865"/>
                  <a:gd name="connsiteY13" fmla="*/ 451486 h 529590"/>
                  <a:gd name="connsiteX14" fmla="*/ 36195 w 1967865"/>
                  <a:gd name="connsiteY14" fmla="*/ 481966 h 529590"/>
                  <a:gd name="connsiteX15" fmla="*/ 19050 w 1967865"/>
                  <a:gd name="connsiteY15" fmla="*/ 495300 h 529590"/>
                  <a:gd name="connsiteX16" fmla="*/ 0 w 1967865"/>
                  <a:gd name="connsiteY16" fmla="*/ 510541 h 529590"/>
                  <a:gd name="connsiteX17" fmla="*/ 7620 w 1967865"/>
                  <a:gd name="connsiteY17" fmla="*/ 529590 h 529590"/>
                  <a:gd name="connsiteX18" fmla="*/ 1954530 w 1967865"/>
                  <a:gd name="connsiteY18" fmla="*/ 264796 h 529590"/>
                  <a:gd name="connsiteX19" fmla="*/ 1967865 w 1967865"/>
                  <a:gd name="connsiteY19" fmla="*/ 260985 h 529590"/>
                  <a:gd name="connsiteX20" fmla="*/ 1956435 w 1967865"/>
                  <a:gd name="connsiteY20" fmla="*/ 241936 h 529590"/>
                  <a:gd name="connsiteX21" fmla="*/ 1945005 w 1967865"/>
                  <a:gd name="connsiteY21" fmla="*/ 228600 h 529590"/>
                  <a:gd name="connsiteX22" fmla="*/ 1924050 w 1967865"/>
                  <a:gd name="connsiteY22" fmla="*/ 198121 h 529590"/>
                  <a:gd name="connsiteX23" fmla="*/ 1905000 w 1967865"/>
                  <a:gd name="connsiteY23" fmla="*/ 182880 h 529590"/>
                  <a:gd name="connsiteX24" fmla="*/ 1880235 w 1967865"/>
                  <a:gd name="connsiteY24" fmla="*/ 154306 h 529590"/>
                  <a:gd name="connsiteX25" fmla="*/ 1870710 w 1967865"/>
                  <a:gd name="connsiteY25" fmla="*/ 142875 h 529590"/>
                  <a:gd name="connsiteX26" fmla="*/ 1851660 w 1967865"/>
                  <a:gd name="connsiteY26" fmla="*/ 120015 h 529590"/>
                  <a:gd name="connsiteX27" fmla="*/ 1824990 w 1967865"/>
                  <a:gd name="connsiteY27" fmla="*/ 118110 h 529590"/>
                  <a:gd name="connsiteX28" fmla="*/ 1794510 w 1967865"/>
                  <a:gd name="connsiteY28" fmla="*/ 121920 h 529590"/>
                  <a:gd name="connsiteX29" fmla="*/ 1769745 w 1967865"/>
                  <a:gd name="connsiteY29" fmla="*/ 121920 h 529590"/>
                  <a:gd name="connsiteX30" fmla="*/ 87630 w 1967865"/>
                  <a:gd name="connsiteY30" fmla="*/ 0 h 529590"/>
                  <a:gd name="connsiteX0" fmla="*/ 97155 w 1977390"/>
                  <a:gd name="connsiteY0" fmla="*/ 0 h 554356"/>
                  <a:gd name="connsiteX1" fmla="*/ 62865 w 1977390"/>
                  <a:gd name="connsiteY1" fmla="*/ 49531 h 554356"/>
                  <a:gd name="connsiteX2" fmla="*/ 53340 w 1977390"/>
                  <a:gd name="connsiteY2" fmla="*/ 97155 h 554356"/>
                  <a:gd name="connsiteX3" fmla="*/ 49530 w 1977390"/>
                  <a:gd name="connsiteY3" fmla="*/ 121921 h 554356"/>
                  <a:gd name="connsiteX4" fmla="*/ 47625 w 1977390"/>
                  <a:gd name="connsiteY4" fmla="*/ 169545 h 554356"/>
                  <a:gd name="connsiteX5" fmla="*/ 76200 w 1977390"/>
                  <a:gd name="connsiteY5" fmla="*/ 209550 h 554356"/>
                  <a:gd name="connsiteX6" fmla="*/ 72390 w 1977390"/>
                  <a:gd name="connsiteY6" fmla="*/ 249556 h 554356"/>
                  <a:gd name="connsiteX7" fmla="*/ 87630 w 1977390"/>
                  <a:gd name="connsiteY7" fmla="*/ 268606 h 554356"/>
                  <a:gd name="connsiteX8" fmla="*/ 76200 w 1977390"/>
                  <a:gd name="connsiteY8" fmla="*/ 285750 h 554356"/>
                  <a:gd name="connsiteX9" fmla="*/ 87630 w 1977390"/>
                  <a:gd name="connsiteY9" fmla="*/ 316231 h 554356"/>
                  <a:gd name="connsiteX10" fmla="*/ 76200 w 1977390"/>
                  <a:gd name="connsiteY10" fmla="*/ 352425 h 554356"/>
                  <a:gd name="connsiteX11" fmla="*/ 89535 w 1977390"/>
                  <a:gd name="connsiteY11" fmla="*/ 369570 h 554356"/>
                  <a:gd name="connsiteX12" fmla="*/ 70485 w 1977390"/>
                  <a:gd name="connsiteY12" fmla="*/ 407670 h 554356"/>
                  <a:gd name="connsiteX13" fmla="*/ 40005 w 1977390"/>
                  <a:gd name="connsiteY13" fmla="*/ 451486 h 554356"/>
                  <a:gd name="connsiteX14" fmla="*/ 45720 w 1977390"/>
                  <a:gd name="connsiteY14" fmla="*/ 481966 h 554356"/>
                  <a:gd name="connsiteX15" fmla="*/ 28575 w 1977390"/>
                  <a:gd name="connsiteY15" fmla="*/ 495300 h 554356"/>
                  <a:gd name="connsiteX16" fmla="*/ 9525 w 1977390"/>
                  <a:gd name="connsiteY16" fmla="*/ 510541 h 554356"/>
                  <a:gd name="connsiteX17" fmla="*/ 17145 w 1977390"/>
                  <a:gd name="connsiteY17" fmla="*/ 529590 h 554356"/>
                  <a:gd name="connsiteX18" fmla="*/ 0 w 1977390"/>
                  <a:gd name="connsiteY18" fmla="*/ 554356 h 554356"/>
                  <a:gd name="connsiteX19" fmla="*/ 1977390 w 1977390"/>
                  <a:gd name="connsiteY19" fmla="*/ 260985 h 554356"/>
                  <a:gd name="connsiteX20" fmla="*/ 1965960 w 1977390"/>
                  <a:gd name="connsiteY20" fmla="*/ 241936 h 554356"/>
                  <a:gd name="connsiteX21" fmla="*/ 1954530 w 1977390"/>
                  <a:gd name="connsiteY21" fmla="*/ 228600 h 554356"/>
                  <a:gd name="connsiteX22" fmla="*/ 1933575 w 1977390"/>
                  <a:gd name="connsiteY22" fmla="*/ 198121 h 554356"/>
                  <a:gd name="connsiteX23" fmla="*/ 1914525 w 1977390"/>
                  <a:gd name="connsiteY23" fmla="*/ 182880 h 554356"/>
                  <a:gd name="connsiteX24" fmla="*/ 1889760 w 1977390"/>
                  <a:gd name="connsiteY24" fmla="*/ 154306 h 554356"/>
                  <a:gd name="connsiteX25" fmla="*/ 1880235 w 1977390"/>
                  <a:gd name="connsiteY25" fmla="*/ 142875 h 554356"/>
                  <a:gd name="connsiteX26" fmla="*/ 1861185 w 1977390"/>
                  <a:gd name="connsiteY26" fmla="*/ 120015 h 554356"/>
                  <a:gd name="connsiteX27" fmla="*/ 1834515 w 1977390"/>
                  <a:gd name="connsiteY27" fmla="*/ 118110 h 554356"/>
                  <a:gd name="connsiteX28" fmla="*/ 1804035 w 1977390"/>
                  <a:gd name="connsiteY28" fmla="*/ 121920 h 554356"/>
                  <a:gd name="connsiteX29" fmla="*/ 1779270 w 1977390"/>
                  <a:gd name="connsiteY29" fmla="*/ 121920 h 554356"/>
                  <a:gd name="connsiteX30" fmla="*/ 97155 w 1977390"/>
                  <a:gd name="connsiteY30" fmla="*/ 0 h 554356"/>
                  <a:gd name="connsiteX0" fmla="*/ 99060 w 1967865"/>
                  <a:gd name="connsiteY0" fmla="*/ 0 h 569595"/>
                  <a:gd name="connsiteX1" fmla="*/ 64770 w 1967865"/>
                  <a:gd name="connsiteY1" fmla="*/ 49531 h 569595"/>
                  <a:gd name="connsiteX2" fmla="*/ 55245 w 1967865"/>
                  <a:gd name="connsiteY2" fmla="*/ 97155 h 569595"/>
                  <a:gd name="connsiteX3" fmla="*/ 51435 w 1967865"/>
                  <a:gd name="connsiteY3" fmla="*/ 121921 h 569595"/>
                  <a:gd name="connsiteX4" fmla="*/ 49530 w 1967865"/>
                  <a:gd name="connsiteY4" fmla="*/ 169545 h 569595"/>
                  <a:gd name="connsiteX5" fmla="*/ 78105 w 1967865"/>
                  <a:gd name="connsiteY5" fmla="*/ 209550 h 569595"/>
                  <a:gd name="connsiteX6" fmla="*/ 74295 w 1967865"/>
                  <a:gd name="connsiteY6" fmla="*/ 249556 h 569595"/>
                  <a:gd name="connsiteX7" fmla="*/ 89535 w 1967865"/>
                  <a:gd name="connsiteY7" fmla="*/ 268606 h 569595"/>
                  <a:gd name="connsiteX8" fmla="*/ 78105 w 1967865"/>
                  <a:gd name="connsiteY8" fmla="*/ 285750 h 569595"/>
                  <a:gd name="connsiteX9" fmla="*/ 89535 w 1967865"/>
                  <a:gd name="connsiteY9" fmla="*/ 316231 h 569595"/>
                  <a:gd name="connsiteX10" fmla="*/ 78105 w 1967865"/>
                  <a:gd name="connsiteY10" fmla="*/ 352425 h 569595"/>
                  <a:gd name="connsiteX11" fmla="*/ 91440 w 1967865"/>
                  <a:gd name="connsiteY11" fmla="*/ 369570 h 569595"/>
                  <a:gd name="connsiteX12" fmla="*/ 72390 w 1967865"/>
                  <a:gd name="connsiteY12" fmla="*/ 407670 h 569595"/>
                  <a:gd name="connsiteX13" fmla="*/ 41910 w 1967865"/>
                  <a:gd name="connsiteY13" fmla="*/ 451486 h 569595"/>
                  <a:gd name="connsiteX14" fmla="*/ 47625 w 1967865"/>
                  <a:gd name="connsiteY14" fmla="*/ 481966 h 569595"/>
                  <a:gd name="connsiteX15" fmla="*/ 30480 w 1967865"/>
                  <a:gd name="connsiteY15" fmla="*/ 495300 h 569595"/>
                  <a:gd name="connsiteX16" fmla="*/ 11430 w 1967865"/>
                  <a:gd name="connsiteY16" fmla="*/ 510541 h 569595"/>
                  <a:gd name="connsiteX17" fmla="*/ 19050 w 1967865"/>
                  <a:gd name="connsiteY17" fmla="*/ 529590 h 569595"/>
                  <a:gd name="connsiteX18" fmla="*/ 1905 w 1967865"/>
                  <a:gd name="connsiteY18" fmla="*/ 554356 h 569595"/>
                  <a:gd name="connsiteX19" fmla="*/ 0 w 1967865"/>
                  <a:gd name="connsiteY19" fmla="*/ 569595 h 569595"/>
                  <a:gd name="connsiteX20" fmla="*/ 1967865 w 1967865"/>
                  <a:gd name="connsiteY20" fmla="*/ 241936 h 569595"/>
                  <a:gd name="connsiteX21" fmla="*/ 1956435 w 1967865"/>
                  <a:gd name="connsiteY21" fmla="*/ 228600 h 569595"/>
                  <a:gd name="connsiteX22" fmla="*/ 1935480 w 1967865"/>
                  <a:gd name="connsiteY22" fmla="*/ 198121 h 569595"/>
                  <a:gd name="connsiteX23" fmla="*/ 1916430 w 1967865"/>
                  <a:gd name="connsiteY23" fmla="*/ 182880 h 569595"/>
                  <a:gd name="connsiteX24" fmla="*/ 1891665 w 1967865"/>
                  <a:gd name="connsiteY24" fmla="*/ 154306 h 569595"/>
                  <a:gd name="connsiteX25" fmla="*/ 1882140 w 1967865"/>
                  <a:gd name="connsiteY25" fmla="*/ 142875 h 569595"/>
                  <a:gd name="connsiteX26" fmla="*/ 1863090 w 1967865"/>
                  <a:gd name="connsiteY26" fmla="*/ 120015 h 569595"/>
                  <a:gd name="connsiteX27" fmla="*/ 1836420 w 1967865"/>
                  <a:gd name="connsiteY27" fmla="*/ 118110 h 569595"/>
                  <a:gd name="connsiteX28" fmla="*/ 1805940 w 1967865"/>
                  <a:gd name="connsiteY28" fmla="*/ 121920 h 569595"/>
                  <a:gd name="connsiteX29" fmla="*/ 1781175 w 1967865"/>
                  <a:gd name="connsiteY29" fmla="*/ 121920 h 569595"/>
                  <a:gd name="connsiteX30" fmla="*/ 99060 w 1967865"/>
                  <a:gd name="connsiteY30" fmla="*/ 0 h 569595"/>
                  <a:gd name="connsiteX0" fmla="*/ 121920 w 1979295"/>
                  <a:gd name="connsiteY0" fmla="*/ 0 h 594361"/>
                  <a:gd name="connsiteX1" fmla="*/ 87630 w 1979295"/>
                  <a:gd name="connsiteY1" fmla="*/ 49531 h 594361"/>
                  <a:gd name="connsiteX2" fmla="*/ 78105 w 1979295"/>
                  <a:gd name="connsiteY2" fmla="*/ 97155 h 594361"/>
                  <a:gd name="connsiteX3" fmla="*/ 74295 w 1979295"/>
                  <a:gd name="connsiteY3" fmla="*/ 121921 h 594361"/>
                  <a:gd name="connsiteX4" fmla="*/ 72390 w 1979295"/>
                  <a:gd name="connsiteY4" fmla="*/ 169545 h 594361"/>
                  <a:gd name="connsiteX5" fmla="*/ 100965 w 1979295"/>
                  <a:gd name="connsiteY5" fmla="*/ 209550 h 594361"/>
                  <a:gd name="connsiteX6" fmla="*/ 97155 w 1979295"/>
                  <a:gd name="connsiteY6" fmla="*/ 249556 h 594361"/>
                  <a:gd name="connsiteX7" fmla="*/ 112395 w 1979295"/>
                  <a:gd name="connsiteY7" fmla="*/ 268606 h 594361"/>
                  <a:gd name="connsiteX8" fmla="*/ 100965 w 1979295"/>
                  <a:gd name="connsiteY8" fmla="*/ 285750 h 594361"/>
                  <a:gd name="connsiteX9" fmla="*/ 112395 w 1979295"/>
                  <a:gd name="connsiteY9" fmla="*/ 316231 h 594361"/>
                  <a:gd name="connsiteX10" fmla="*/ 100965 w 1979295"/>
                  <a:gd name="connsiteY10" fmla="*/ 352425 h 594361"/>
                  <a:gd name="connsiteX11" fmla="*/ 114300 w 1979295"/>
                  <a:gd name="connsiteY11" fmla="*/ 369570 h 594361"/>
                  <a:gd name="connsiteX12" fmla="*/ 95250 w 1979295"/>
                  <a:gd name="connsiteY12" fmla="*/ 407670 h 594361"/>
                  <a:gd name="connsiteX13" fmla="*/ 64770 w 1979295"/>
                  <a:gd name="connsiteY13" fmla="*/ 451486 h 594361"/>
                  <a:gd name="connsiteX14" fmla="*/ 70485 w 1979295"/>
                  <a:gd name="connsiteY14" fmla="*/ 481966 h 594361"/>
                  <a:gd name="connsiteX15" fmla="*/ 53340 w 1979295"/>
                  <a:gd name="connsiteY15" fmla="*/ 495300 h 594361"/>
                  <a:gd name="connsiteX16" fmla="*/ 34290 w 1979295"/>
                  <a:gd name="connsiteY16" fmla="*/ 510541 h 594361"/>
                  <a:gd name="connsiteX17" fmla="*/ 41910 w 1979295"/>
                  <a:gd name="connsiteY17" fmla="*/ 529590 h 594361"/>
                  <a:gd name="connsiteX18" fmla="*/ 24765 w 1979295"/>
                  <a:gd name="connsiteY18" fmla="*/ 554356 h 594361"/>
                  <a:gd name="connsiteX19" fmla="*/ 22860 w 1979295"/>
                  <a:gd name="connsiteY19" fmla="*/ 569595 h 594361"/>
                  <a:gd name="connsiteX20" fmla="*/ 0 w 1979295"/>
                  <a:gd name="connsiteY20" fmla="*/ 594361 h 594361"/>
                  <a:gd name="connsiteX21" fmla="*/ 1979295 w 1979295"/>
                  <a:gd name="connsiteY21" fmla="*/ 228600 h 594361"/>
                  <a:gd name="connsiteX22" fmla="*/ 1958340 w 1979295"/>
                  <a:gd name="connsiteY22" fmla="*/ 198121 h 594361"/>
                  <a:gd name="connsiteX23" fmla="*/ 1939290 w 1979295"/>
                  <a:gd name="connsiteY23" fmla="*/ 182880 h 594361"/>
                  <a:gd name="connsiteX24" fmla="*/ 1914525 w 1979295"/>
                  <a:gd name="connsiteY24" fmla="*/ 154306 h 594361"/>
                  <a:gd name="connsiteX25" fmla="*/ 1905000 w 1979295"/>
                  <a:gd name="connsiteY25" fmla="*/ 142875 h 594361"/>
                  <a:gd name="connsiteX26" fmla="*/ 1885950 w 1979295"/>
                  <a:gd name="connsiteY26" fmla="*/ 120015 h 594361"/>
                  <a:gd name="connsiteX27" fmla="*/ 1859280 w 1979295"/>
                  <a:gd name="connsiteY27" fmla="*/ 118110 h 594361"/>
                  <a:gd name="connsiteX28" fmla="*/ 1828800 w 1979295"/>
                  <a:gd name="connsiteY28" fmla="*/ 121920 h 594361"/>
                  <a:gd name="connsiteX29" fmla="*/ 1804035 w 1979295"/>
                  <a:gd name="connsiteY29" fmla="*/ 121920 h 594361"/>
                  <a:gd name="connsiteX30" fmla="*/ 121920 w 1979295"/>
                  <a:gd name="connsiteY30" fmla="*/ 0 h 594361"/>
                  <a:gd name="connsiteX0" fmla="*/ 121920 w 1958340"/>
                  <a:gd name="connsiteY0" fmla="*/ 0 h 615315"/>
                  <a:gd name="connsiteX1" fmla="*/ 87630 w 1958340"/>
                  <a:gd name="connsiteY1" fmla="*/ 49531 h 615315"/>
                  <a:gd name="connsiteX2" fmla="*/ 78105 w 1958340"/>
                  <a:gd name="connsiteY2" fmla="*/ 97155 h 615315"/>
                  <a:gd name="connsiteX3" fmla="*/ 74295 w 1958340"/>
                  <a:gd name="connsiteY3" fmla="*/ 121921 h 615315"/>
                  <a:gd name="connsiteX4" fmla="*/ 72390 w 1958340"/>
                  <a:gd name="connsiteY4" fmla="*/ 169545 h 615315"/>
                  <a:gd name="connsiteX5" fmla="*/ 100965 w 1958340"/>
                  <a:gd name="connsiteY5" fmla="*/ 209550 h 615315"/>
                  <a:gd name="connsiteX6" fmla="*/ 97155 w 1958340"/>
                  <a:gd name="connsiteY6" fmla="*/ 249556 h 615315"/>
                  <a:gd name="connsiteX7" fmla="*/ 112395 w 1958340"/>
                  <a:gd name="connsiteY7" fmla="*/ 268606 h 615315"/>
                  <a:gd name="connsiteX8" fmla="*/ 100965 w 1958340"/>
                  <a:gd name="connsiteY8" fmla="*/ 285750 h 615315"/>
                  <a:gd name="connsiteX9" fmla="*/ 112395 w 1958340"/>
                  <a:gd name="connsiteY9" fmla="*/ 316231 h 615315"/>
                  <a:gd name="connsiteX10" fmla="*/ 100965 w 1958340"/>
                  <a:gd name="connsiteY10" fmla="*/ 352425 h 615315"/>
                  <a:gd name="connsiteX11" fmla="*/ 114300 w 1958340"/>
                  <a:gd name="connsiteY11" fmla="*/ 369570 h 615315"/>
                  <a:gd name="connsiteX12" fmla="*/ 95250 w 1958340"/>
                  <a:gd name="connsiteY12" fmla="*/ 407670 h 615315"/>
                  <a:gd name="connsiteX13" fmla="*/ 64770 w 1958340"/>
                  <a:gd name="connsiteY13" fmla="*/ 451486 h 615315"/>
                  <a:gd name="connsiteX14" fmla="*/ 70485 w 1958340"/>
                  <a:gd name="connsiteY14" fmla="*/ 481966 h 615315"/>
                  <a:gd name="connsiteX15" fmla="*/ 53340 w 1958340"/>
                  <a:gd name="connsiteY15" fmla="*/ 495300 h 615315"/>
                  <a:gd name="connsiteX16" fmla="*/ 34290 w 1958340"/>
                  <a:gd name="connsiteY16" fmla="*/ 510541 h 615315"/>
                  <a:gd name="connsiteX17" fmla="*/ 41910 w 1958340"/>
                  <a:gd name="connsiteY17" fmla="*/ 529590 h 615315"/>
                  <a:gd name="connsiteX18" fmla="*/ 24765 w 1958340"/>
                  <a:gd name="connsiteY18" fmla="*/ 554356 h 615315"/>
                  <a:gd name="connsiteX19" fmla="*/ 22860 w 1958340"/>
                  <a:gd name="connsiteY19" fmla="*/ 569595 h 615315"/>
                  <a:gd name="connsiteX20" fmla="*/ 0 w 1958340"/>
                  <a:gd name="connsiteY20" fmla="*/ 594361 h 615315"/>
                  <a:gd name="connsiteX21" fmla="*/ 11430 w 1958340"/>
                  <a:gd name="connsiteY21" fmla="*/ 615315 h 615315"/>
                  <a:gd name="connsiteX22" fmla="*/ 1958340 w 1958340"/>
                  <a:gd name="connsiteY22" fmla="*/ 198121 h 615315"/>
                  <a:gd name="connsiteX23" fmla="*/ 1939290 w 1958340"/>
                  <a:gd name="connsiteY23" fmla="*/ 182880 h 615315"/>
                  <a:gd name="connsiteX24" fmla="*/ 1914525 w 1958340"/>
                  <a:gd name="connsiteY24" fmla="*/ 154306 h 615315"/>
                  <a:gd name="connsiteX25" fmla="*/ 1905000 w 1958340"/>
                  <a:gd name="connsiteY25" fmla="*/ 142875 h 615315"/>
                  <a:gd name="connsiteX26" fmla="*/ 1885950 w 1958340"/>
                  <a:gd name="connsiteY26" fmla="*/ 120015 h 615315"/>
                  <a:gd name="connsiteX27" fmla="*/ 1859280 w 1958340"/>
                  <a:gd name="connsiteY27" fmla="*/ 118110 h 615315"/>
                  <a:gd name="connsiteX28" fmla="*/ 1828800 w 1958340"/>
                  <a:gd name="connsiteY28" fmla="*/ 121920 h 615315"/>
                  <a:gd name="connsiteX29" fmla="*/ 1804035 w 1958340"/>
                  <a:gd name="connsiteY29" fmla="*/ 121920 h 615315"/>
                  <a:gd name="connsiteX30" fmla="*/ 121920 w 1958340"/>
                  <a:gd name="connsiteY30" fmla="*/ 0 h 615315"/>
                  <a:gd name="connsiteX0" fmla="*/ 131445 w 1948815"/>
                  <a:gd name="connsiteY0" fmla="*/ 0 h 645796"/>
                  <a:gd name="connsiteX1" fmla="*/ 97155 w 1948815"/>
                  <a:gd name="connsiteY1" fmla="*/ 49531 h 645796"/>
                  <a:gd name="connsiteX2" fmla="*/ 87630 w 1948815"/>
                  <a:gd name="connsiteY2" fmla="*/ 97155 h 645796"/>
                  <a:gd name="connsiteX3" fmla="*/ 83820 w 1948815"/>
                  <a:gd name="connsiteY3" fmla="*/ 121921 h 645796"/>
                  <a:gd name="connsiteX4" fmla="*/ 81915 w 1948815"/>
                  <a:gd name="connsiteY4" fmla="*/ 169545 h 645796"/>
                  <a:gd name="connsiteX5" fmla="*/ 110490 w 1948815"/>
                  <a:gd name="connsiteY5" fmla="*/ 209550 h 645796"/>
                  <a:gd name="connsiteX6" fmla="*/ 106680 w 1948815"/>
                  <a:gd name="connsiteY6" fmla="*/ 249556 h 645796"/>
                  <a:gd name="connsiteX7" fmla="*/ 121920 w 1948815"/>
                  <a:gd name="connsiteY7" fmla="*/ 268606 h 645796"/>
                  <a:gd name="connsiteX8" fmla="*/ 110490 w 1948815"/>
                  <a:gd name="connsiteY8" fmla="*/ 285750 h 645796"/>
                  <a:gd name="connsiteX9" fmla="*/ 121920 w 1948815"/>
                  <a:gd name="connsiteY9" fmla="*/ 316231 h 645796"/>
                  <a:gd name="connsiteX10" fmla="*/ 110490 w 1948815"/>
                  <a:gd name="connsiteY10" fmla="*/ 352425 h 645796"/>
                  <a:gd name="connsiteX11" fmla="*/ 123825 w 1948815"/>
                  <a:gd name="connsiteY11" fmla="*/ 369570 h 645796"/>
                  <a:gd name="connsiteX12" fmla="*/ 104775 w 1948815"/>
                  <a:gd name="connsiteY12" fmla="*/ 407670 h 645796"/>
                  <a:gd name="connsiteX13" fmla="*/ 74295 w 1948815"/>
                  <a:gd name="connsiteY13" fmla="*/ 451486 h 645796"/>
                  <a:gd name="connsiteX14" fmla="*/ 80010 w 1948815"/>
                  <a:gd name="connsiteY14" fmla="*/ 481966 h 645796"/>
                  <a:gd name="connsiteX15" fmla="*/ 62865 w 1948815"/>
                  <a:gd name="connsiteY15" fmla="*/ 495300 h 645796"/>
                  <a:gd name="connsiteX16" fmla="*/ 43815 w 1948815"/>
                  <a:gd name="connsiteY16" fmla="*/ 510541 h 645796"/>
                  <a:gd name="connsiteX17" fmla="*/ 51435 w 1948815"/>
                  <a:gd name="connsiteY17" fmla="*/ 529590 h 645796"/>
                  <a:gd name="connsiteX18" fmla="*/ 34290 w 1948815"/>
                  <a:gd name="connsiteY18" fmla="*/ 554356 h 645796"/>
                  <a:gd name="connsiteX19" fmla="*/ 32385 w 1948815"/>
                  <a:gd name="connsiteY19" fmla="*/ 569595 h 645796"/>
                  <a:gd name="connsiteX20" fmla="*/ 9525 w 1948815"/>
                  <a:gd name="connsiteY20" fmla="*/ 594361 h 645796"/>
                  <a:gd name="connsiteX21" fmla="*/ 20955 w 1948815"/>
                  <a:gd name="connsiteY21" fmla="*/ 615315 h 645796"/>
                  <a:gd name="connsiteX22" fmla="*/ 0 w 1948815"/>
                  <a:gd name="connsiteY22" fmla="*/ 645796 h 645796"/>
                  <a:gd name="connsiteX23" fmla="*/ 1948815 w 1948815"/>
                  <a:gd name="connsiteY23" fmla="*/ 182880 h 645796"/>
                  <a:gd name="connsiteX24" fmla="*/ 1924050 w 1948815"/>
                  <a:gd name="connsiteY24" fmla="*/ 154306 h 645796"/>
                  <a:gd name="connsiteX25" fmla="*/ 1914525 w 1948815"/>
                  <a:gd name="connsiteY25" fmla="*/ 142875 h 645796"/>
                  <a:gd name="connsiteX26" fmla="*/ 1895475 w 1948815"/>
                  <a:gd name="connsiteY26" fmla="*/ 120015 h 645796"/>
                  <a:gd name="connsiteX27" fmla="*/ 1868805 w 1948815"/>
                  <a:gd name="connsiteY27" fmla="*/ 118110 h 645796"/>
                  <a:gd name="connsiteX28" fmla="*/ 1838325 w 1948815"/>
                  <a:gd name="connsiteY28" fmla="*/ 121920 h 645796"/>
                  <a:gd name="connsiteX29" fmla="*/ 1813560 w 1948815"/>
                  <a:gd name="connsiteY29" fmla="*/ 121920 h 645796"/>
                  <a:gd name="connsiteX30" fmla="*/ 131445 w 1948815"/>
                  <a:gd name="connsiteY30" fmla="*/ 0 h 645796"/>
                  <a:gd name="connsiteX0" fmla="*/ 131445 w 1948815"/>
                  <a:gd name="connsiteY0" fmla="*/ 0 h 645796"/>
                  <a:gd name="connsiteX1" fmla="*/ 97155 w 1948815"/>
                  <a:gd name="connsiteY1" fmla="*/ 49531 h 645796"/>
                  <a:gd name="connsiteX2" fmla="*/ 87630 w 1948815"/>
                  <a:gd name="connsiteY2" fmla="*/ 97155 h 645796"/>
                  <a:gd name="connsiteX3" fmla="*/ 83820 w 1948815"/>
                  <a:gd name="connsiteY3" fmla="*/ 121921 h 645796"/>
                  <a:gd name="connsiteX4" fmla="*/ 81915 w 1948815"/>
                  <a:gd name="connsiteY4" fmla="*/ 169545 h 645796"/>
                  <a:gd name="connsiteX5" fmla="*/ 110490 w 1948815"/>
                  <a:gd name="connsiteY5" fmla="*/ 209550 h 645796"/>
                  <a:gd name="connsiteX6" fmla="*/ 106680 w 1948815"/>
                  <a:gd name="connsiteY6" fmla="*/ 249556 h 645796"/>
                  <a:gd name="connsiteX7" fmla="*/ 121920 w 1948815"/>
                  <a:gd name="connsiteY7" fmla="*/ 268606 h 645796"/>
                  <a:gd name="connsiteX8" fmla="*/ 110490 w 1948815"/>
                  <a:gd name="connsiteY8" fmla="*/ 285750 h 645796"/>
                  <a:gd name="connsiteX9" fmla="*/ 121920 w 1948815"/>
                  <a:gd name="connsiteY9" fmla="*/ 316231 h 645796"/>
                  <a:gd name="connsiteX10" fmla="*/ 110490 w 1948815"/>
                  <a:gd name="connsiteY10" fmla="*/ 352425 h 645796"/>
                  <a:gd name="connsiteX11" fmla="*/ 123825 w 1948815"/>
                  <a:gd name="connsiteY11" fmla="*/ 369570 h 645796"/>
                  <a:gd name="connsiteX12" fmla="*/ 104775 w 1948815"/>
                  <a:gd name="connsiteY12" fmla="*/ 407670 h 645796"/>
                  <a:gd name="connsiteX13" fmla="*/ 74295 w 1948815"/>
                  <a:gd name="connsiteY13" fmla="*/ 451486 h 645796"/>
                  <a:gd name="connsiteX14" fmla="*/ 80010 w 1948815"/>
                  <a:gd name="connsiteY14" fmla="*/ 481966 h 645796"/>
                  <a:gd name="connsiteX15" fmla="*/ 62865 w 1948815"/>
                  <a:gd name="connsiteY15" fmla="*/ 495300 h 645796"/>
                  <a:gd name="connsiteX16" fmla="*/ 43815 w 1948815"/>
                  <a:gd name="connsiteY16" fmla="*/ 510541 h 645796"/>
                  <a:gd name="connsiteX17" fmla="*/ 51435 w 1948815"/>
                  <a:gd name="connsiteY17" fmla="*/ 529590 h 645796"/>
                  <a:gd name="connsiteX18" fmla="*/ 34290 w 1948815"/>
                  <a:gd name="connsiteY18" fmla="*/ 554356 h 645796"/>
                  <a:gd name="connsiteX19" fmla="*/ 32385 w 1948815"/>
                  <a:gd name="connsiteY19" fmla="*/ 569595 h 645796"/>
                  <a:gd name="connsiteX20" fmla="*/ 9525 w 1948815"/>
                  <a:gd name="connsiteY20" fmla="*/ 594361 h 645796"/>
                  <a:gd name="connsiteX21" fmla="*/ 15240 w 1948815"/>
                  <a:gd name="connsiteY21" fmla="*/ 615315 h 645796"/>
                  <a:gd name="connsiteX22" fmla="*/ 0 w 1948815"/>
                  <a:gd name="connsiteY22" fmla="*/ 645796 h 645796"/>
                  <a:gd name="connsiteX23" fmla="*/ 1948815 w 1948815"/>
                  <a:gd name="connsiteY23" fmla="*/ 182880 h 645796"/>
                  <a:gd name="connsiteX24" fmla="*/ 1924050 w 1948815"/>
                  <a:gd name="connsiteY24" fmla="*/ 154306 h 645796"/>
                  <a:gd name="connsiteX25" fmla="*/ 1914525 w 1948815"/>
                  <a:gd name="connsiteY25" fmla="*/ 142875 h 645796"/>
                  <a:gd name="connsiteX26" fmla="*/ 1895475 w 1948815"/>
                  <a:gd name="connsiteY26" fmla="*/ 120015 h 645796"/>
                  <a:gd name="connsiteX27" fmla="*/ 1868805 w 1948815"/>
                  <a:gd name="connsiteY27" fmla="*/ 118110 h 645796"/>
                  <a:gd name="connsiteX28" fmla="*/ 1838325 w 1948815"/>
                  <a:gd name="connsiteY28" fmla="*/ 121920 h 645796"/>
                  <a:gd name="connsiteX29" fmla="*/ 1813560 w 1948815"/>
                  <a:gd name="connsiteY29" fmla="*/ 121920 h 645796"/>
                  <a:gd name="connsiteX30" fmla="*/ 131445 w 1948815"/>
                  <a:gd name="connsiteY30" fmla="*/ 0 h 645796"/>
                  <a:gd name="connsiteX0" fmla="*/ 131445 w 1924050"/>
                  <a:gd name="connsiteY0" fmla="*/ 0 h 659130"/>
                  <a:gd name="connsiteX1" fmla="*/ 97155 w 1924050"/>
                  <a:gd name="connsiteY1" fmla="*/ 49531 h 659130"/>
                  <a:gd name="connsiteX2" fmla="*/ 87630 w 1924050"/>
                  <a:gd name="connsiteY2" fmla="*/ 97155 h 659130"/>
                  <a:gd name="connsiteX3" fmla="*/ 83820 w 1924050"/>
                  <a:gd name="connsiteY3" fmla="*/ 121921 h 659130"/>
                  <a:gd name="connsiteX4" fmla="*/ 81915 w 1924050"/>
                  <a:gd name="connsiteY4" fmla="*/ 169545 h 659130"/>
                  <a:gd name="connsiteX5" fmla="*/ 110490 w 1924050"/>
                  <a:gd name="connsiteY5" fmla="*/ 209550 h 659130"/>
                  <a:gd name="connsiteX6" fmla="*/ 106680 w 1924050"/>
                  <a:gd name="connsiteY6" fmla="*/ 249556 h 659130"/>
                  <a:gd name="connsiteX7" fmla="*/ 121920 w 1924050"/>
                  <a:gd name="connsiteY7" fmla="*/ 268606 h 659130"/>
                  <a:gd name="connsiteX8" fmla="*/ 110490 w 1924050"/>
                  <a:gd name="connsiteY8" fmla="*/ 285750 h 659130"/>
                  <a:gd name="connsiteX9" fmla="*/ 121920 w 1924050"/>
                  <a:gd name="connsiteY9" fmla="*/ 316231 h 659130"/>
                  <a:gd name="connsiteX10" fmla="*/ 110490 w 1924050"/>
                  <a:gd name="connsiteY10" fmla="*/ 352425 h 659130"/>
                  <a:gd name="connsiteX11" fmla="*/ 123825 w 1924050"/>
                  <a:gd name="connsiteY11" fmla="*/ 369570 h 659130"/>
                  <a:gd name="connsiteX12" fmla="*/ 104775 w 1924050"/>
                  <a:gd name="connsiteY12" fmla="*/ 407670 h 659130"/>
                  <a:gd name="connsiteX13" fmla="*/ 74295 w 1924050"/>
                  <a:gd name="connsiteY13" fmla="*/ 451486 h 659130"/>
                  <a:gd name="connsiteX14" fmla="*/ 80010 w 1924050"/>
                  <a:gd name="connsiteY14" fmla="*/ 481966 h 659130"/>
                  <a:gd name="connsiteX15" fmla="*/ 62865 w 1924050"/>
                  <a:gd name="connsiteY15" fmla="*/ 495300 h 659130"/>
                  <a:gd name="connsiteX16" fmla="*/ 43815 w 1924050"/>
                  <a:gd name="connsiteY16" fmla="*/ 510541 h 659130"/>
                  <a:gd name="connsiteX17" fmla="*/ 51435 w 1924050"/>
                  <a:gd name="connsiteY17" fmla="*/ 529590 h 659130"/>
                  <a:gd name="connsiteX18" fmla="*/ 34290 w 1924050"/>
                  <a:gd name="connsiteY18" fmla="*/ 554356 h 659130"/>
                  <a:gd name="connsiteX19" fmla="*/ 32385 w 1924050"/>
                  <a:gd name="connsiteY19" fmla="*/ 569595 h 659130"/>
                  <a:gd name="connsiteX20" fmla="*/ 9525 w 1924050"/>
                  <a:gd name="connsiteY20" fmla="*/ 594361 h 659130"/>
                  <a:gd name="connsiteX21" fmla="*/ 15240 w 1924050"/>
                  <a:gd name="connsiteY21" fmla="*/ 615315 h 659130"/>
                  <a:gd name="connsiteX22" fmla="*/ 0 w 1924050"/>
                  <a:gd name="connsiteY22" fmla="*/ 645796 h 659130"/>
                  <a:gd name="connsiteX23" fmla="*/ 1905 w 1924050"/>
                  <a:gd name="connsiteY23" fmla="*/ 659130 h 659130"/>
                  <a:gd name="connsiteX24" fmla="*/ 1924050 w 1924050"/>
                  <a:gd name="connsiteY24" fmla="*/ 154306 h 659130"/>
                  <a:gd name="connsiteX25" fmla="*/ 1914525 w 1924050"/>
                  <a:gd name="connsiteY25" fmla="*/ 142875 h 659130"/>
                  <a:gd name="connsiteX26" fmla="*/ 1895475 w 1924050"/>
                  <a:gd name="connsiteY26" fmla="*/ 120015 h 659130"/>
                  <a:gd name="connsiteX27" fmla="*/ 1868805 w 1924050"/>
                  <a:gd name="connsiteY27" fmla="*/ 118110 h 659130"/>
                  <a:gd name="connsiteX28" fmla="*/ 1838325 w 1924050"/>
                  <a:gd name="connsiteY28" fmla="*/ 121920 h 659130"/>
                  <a:gd name="connsiteX29" fmla="*/ 1813560 w 1924050"/>
                  <a:gd name="connsiteY29" fmla="*/ 121920 h 659130"/>
                  <a:gd name="connsiteX30" fmla="*/ 131445 w 1924050"/>
                  <a:gd name="connsiteY30" fmla="*/ 0 h 659130"/>
                  <a:gd name="connsiteX0" fmla="*/ 131445 w 1914525"/>
                  <a:gd name="connsiteY0" fmla="*/ 0 h 659130"/>
                  <a:gd name="connsiteX1" fmla="*/ 97155 w 1914525"/>
                  <a:gd name="connsiteY1" fmla="*/ 49531 h 659130"/>
                  <a:gd name="connsiteX2" fmla="*/ 87630 w 1914525"/>
                  <a:gd name="connsiteY2" fmla="*/ 97155 h 659130"/>
                  <a:gd name="connsiteX3" fmla="*/ 83820 w 1914525"/>
                  <a:gd name="connsiteY3" fmla="*/ 121921 h 659130"/>
                  <a:gd name="connsiteX4" fmla="*/ 81915 w 1914525"/>
                  <a:gd name="connsiteY4" fmla="*/ 169545 h 659130"/>
                  <a:gd name="connsiteX5" fmla="*/ 110490 w 1914525"/>
                  <a:gd name="connsiteY5" fmla="*/ 209550 h 659130"/>
                  <a:gd name="connsiteX6" fmla="*/ 106680 w 1914525"/>
                  <a:gd name="connsiteY6" fmla="*/ 249556 h 659130"/>
                  <a:gd name="connsiteX7" fmla="*/ 121920 w 1914525"/>
                  <a:gd name="connsiteY7" fmla="*/ 268606 h 659130"/>
                  <a:gd name="connsiteX8" fmla="*/ 110490 w 1914525"/>
                  <a:gd name="connsiteY8" fmla="*/ 285750 h 659130"/>
                  <a:gd name="connsiteX9" fmla="*/ 121920 w 1914525"/>
                  <a:gd name="connsiteY9" fmla="*/ 316231 h 659130"/>
                  <a:gd name="connsiteX10" fmla="*/ 110490 w 1914525"/>
                  <a:gd name="connsiteY10" fmla="*/ 352425 h 659130"/>
                  <a:gd name="connsiteX11" fmla="*/ 123825 w 1914525"/>
                  <a:gd name="connsiteY11" fmla="*/ 369570 h 659130"/>
                  <a:gd name="connsiteX12" fmla="*/ 104775 w 1914525"/>
                  <a:gd name="connsiteY12" fmla="*/ 407670 h 659130"/>
                  <a:gd name="connsiteX13" fmla="*/ 74295 w 1914525"/>
                  <a:gd name="connsiteY13" fmla="*/ 451486 h 659130"/>
                  <a:gd name="connsiteX14" fmla="*/ 80010 w 1914525"/>
                  <a:gd name="connsiteY14" fmla="*/ 481966 h 659130"/>
                  <a:gd name="connsiteX15" fmla="*/ 62865 w 1914525"/>
                  <a:gd name="connsiteY15" fmla="*/ 495300 h 659130"/>
                  <a:gd name="connsiteX16" fmla="*/ 43815 w 1914525"/>
                  <a:gd name="connsiteY16" fmla="*/ 510541 h 659130"/>
                  <a:gd name="connsiteX17" fmla="*/ 51435 w 1914525"/>
                  <a:gd name="connsiteY17" fmla="*/ 529590 h 659130"/>
                  <a:gd name="connsiteX18" fmla="*/ 34290 w 1914525"/>
                  <a:gd name="connsiteY18" fmla="*/ 554356 h 659130"/>
                  <a:gd name="connsiteX19" fmla="*/ 32385 w 1914525"/>
                  <a:gd name="connsiteY19" fmla="*/ 569595 h 659130"/>
                  <a:gd name="connsiteX20" fmla="*/ 9525 w 1914525"/>
                  <a:gd name="connsiteY20" fmla="*/ 594361 h 659130"/>
                  <a:gd name="connsiteX21" fmla="*/ 15240 w 1914525"/>
                  <a:gd name="connsiteY21" fmla="*/ 615315 h 659130"/>
                  <a:gd name="connsiteX22" fmla="*/ 0 w 1914525"/>
                  <a:gd name="connsiteY22" fmla="*/ 645796 h 659130"/>
                  <a:gd name="connsiteX23" fmla="*/ 1905 w 1914525"/>
                  <a:gd name="connsiteY23" fmla="*/ 659130 h 659130"/>
                  <a:gd name="connsiteX24" fmla="*/ 22860 w 1914525"/>
                  <a:gd name="connsiteY24" fmla="*/ 640081 h 659130"/>
                  <a:gd name="connsiteX25" fmla="*/ 1914525 w 1914525"/>
                  <a:gd name="connsiteY25" fmla="*/ 142875 h 659130"/>
                  <a:gd name="connsiteX26" fmla="*/ 1895475 w 1914525"/>
                  <a:gd name="connsiteY26" fmla="*/ 120015 h 659130"/>
                  <a:gd name="connsiteX27" fmla="*/ 1868805 w 1914525"/>
                  <a:gd name="connsiteY27" fmla="*/ 118110 h 659130"/>
                  <a:gd name="connsiteX28" fmla="*/ 1838325 w 1914525"/>
                  <a:gd name="connsiteY28" fmla="*/ 121920 h 659130"/>
                  <a:gd name="connsiteX29" fmla="*/ 1813560 w 1914525"/>
                  <a:gd name="connsiteY29" fmla="*/ 121920 h 659130"/>
                  <a:gd name="connsiteX30" fmla="*/ 131445 w 1914525"/>
                  <a:gd name="connsiteY30" fmla="*/ 0 h 659130"/>
                  <a:gd name="connsiteX0" fmla="*/ 131445 w 1895475"/>
                  <a:gd name="connsiteY0" fmla="*/ 0 h 659130"/>
                  <a:gd name="connsiteX1" fmla="*/ 97155 w 1895475"/>
                  <a:gd name="connsiteY1" fmla="*/ 49531 h 659130"/>
                  <a:gd name="connsiteX2" fmla="*/ 87630 w 1895475"/>
                  <a:gd name="connsiteY2" fmla="*/ 97155 h 659130"/>
                  <a:gd name="connsiteX3" fmla="*/ 83820 w 1895475"/>
                  <a:gd name="connsiteY3" fmla="*/ 121921 h 659130"/>
                  <a:gd name="connsiteX4" fmla="*/ 81915 w 1895475"/>
                  <a:gd name="connsiteY4" fmla="*/ 169545 h 659130"/>
                  <a:gd name="connsiteX5" fmla="*/ 110490 w 1895475"/>
                  <a:gd name="connsiteY5" fmla="*/ 209550 h 659130"/>
                  <a:gd name="connsiteX6" fmla="*/ 106680 w 1895475"/>
                  <a:gd name="connsiteY6" fmla="*/ 249556 h 659130"/>
                  <a:gd name="connsiteX7" fmla="*/ 121920 w 1895475"/>
                  <a:gd name="connsiteY7" fmla="*/ 268606 h 659130"/>
                  <a:gd name="connsiteX8" fmla="*/ 110490 w 1895475"/>
                  <a:gd name="connsiteY8" fmla="*/ 285750 h 659130"/>
                  <a:gd name="connsiteX9" fmla="*/ 121920 w 1895475"/>
                  <a:gd name="connsiteY9" fmla="*/ 316231 h 659130"/>
                  <a:gd name="connsiteX10" fmla="*/ 110490 w 1895475"/>
                  <a:gd name="connsiteY10" fmla="*/ 352425 h 659130"/>
                  <a:gd name="connsiteX11" fmla="*/ 123825 w 1895475"/>
                  <a:gd name="connsiteY11" fmla="*/ 369570 h 659130"/>
                  <a:gd name="connsiteX12" fmla="*/ 104775 w 1895475"/>
                  <a:gd name="connsiteY12" fmla="*/ 407670 h 659130"/>
                  <a:gd name="connsiteX13" fmla="*/ 74295 w 1895475"/>
                  <a:gd name="connsiteY13" fmla="*/ 451486 h 659130"/>
                  <a:gd name="connsiteX14" fmla="*/ 80010 w 1895475"/>
                  <a:gd name="connsiteY14" fmla="*/ 481966 h 659130"/>
                  <a:gd name="connsiteX15" fmla="*/ 62865 w 1895475"/>
                  <a:gd name="connsiteY15" fmla="*/ 495300 h 659130"/>
                  <a:gd name="connsiteX16" fmla="*/ 43815 w 1895475"/>
                  <a:gd name="connsiteY16" fmla="*/ 510541 h 659130"/>
                  <a:gd name="connsiteX17" fmla="*/ 51435 w 1895475"/>
                  <a:gd name="connsiteY17" fmla="*/ 529590 h 659130"/>
                  <a:gd name="connsiteX18" fmla="*/ 34290 w 1895475"/>
                  <a:gd name="connsiteY18" fmla="*/ 554356 h 659130"/>
                  <a:gd name="connsiteX19" fmla="*/ 32385 w 1895475"/>
                  <a:gd name="connsiteY19" fmla="*/ 569595 h 659130"/>
                  <a:gd name="connsiteX20" fmla="*/ 9525 w 1895475"/>
                  <a:gd name="connsiteY20" fmla="*/ 594361 h 659130"/>
                  <a:gd name="connsiteX21" fmla="*/ 15240 w 1895475"/>
                  <a:gd name="connsiteY21" fmla="*/ 615315 h 659130"/>
                  <a:gd name="connsiteX22" fmla="*/ 0 w 1895475"/>
                  <a:gd name="connsiteY22" fmla="*/ 645796 h 659130"/>
                  <a:gd name="connsiteX23" fmla="*/ 1905 w 1895475"/>
                  <a:gd name="connsiteY23" fmla="*/ 659130 h 659130"/>
                  <a:gd name="connsiteX24" fmla="*/ 22860 w 1895475"/>
                  <a:gd name="connsiteY24" fmla="*/ 640081 h 659130"/>
                  <a:gd name="connsiteX25" fmla="*/ 43815 w 1895475"/>
                  <a:gd name="connsiteY25" fmla="*/ 609600 h 659130"/>
                  <a:gd name="connsiteX26" fmla="*/ 1895475 w 1895475"/>
                  <a:gd name="connsiteY26" fmla="*/ 120015 h 659130"/>
                  <a:gd name="connsiteX27" fmla="*/ 1868805 w 1895475"/>
                  <a:gd name="connsiteY27" fmla="*/ 118110 h 659130"/>
                  <a:gd name="connsiteX28" fmla="*/ 1838325 w 1895475"/>
                  <a:gd name="connsiteY28" fmla="*/ 121920 h 659130"/>
                  <a:gd name="connsiteX29" fmla="*/ 1813560 w 1895475"/>
                  <a:gd name="connsiteY29" fmla="*/ 121920 h 659130"/>
                  <a:gd name="connsiteX30" fmla="*/ 131445 w 1895475"/>
                  <a:gd name="connsiteY30" fmla="*/ 0 h 659130"/>
                  <a:gd name="connsiteX0" fmla="*/ 131445 w 1868805"/>
                  <a:gd name="connsiteY0" fmla="*/ 0 h 659130"/>
                  <a:gd name="connsiteX1" fmla="*/ 97155 w 1868805"/>
                  <a:gd name="connsiteY1" fmla="*/ 49531 h 659130"/>
                  <a:gd name="connsiteX2" fmla="*/ 87630 w 1868805"/>
                  <a:gd name="connsiteY2" fmla="*/ 97155 h 659130"/>
                  <a:gd name="connsiteX3" fmla="*/ 83820 w 1868805"/>
                  <a:gd name="connsiteY3" fmla="*/ 121921 h 659130"/>
                  <a:gd name="connsiteX4" fmla="*/ 81915 w 1868805"/>
                  <a:gd name="connsiteY4" fmla="*/ 169545 h 659130"/>
                  <a:gd name="connsiteX5" fmla="*/ 110490 w 1868805"/>
                  <a:gd name="connsiteY5" fmla="*/ 209550 h 659130"/>
                  <a:gd name="connsiteX6" fmla="*/ 106680 w 1868805"/>
                  <a:gd name="connsiteY6" fmla="*/ 249556 h 659130"/>
                  <a:gd name="connsiteX7" fmla="*/ 121920 w 1868805"/>
                  <a:gd name="connsiteY7" fmla="*/ 268606 h 659130"/>
                  <a:gd name="connsiteX8" fmla="*/ 110490 w 1868805"/>
                  <a:gd name="connsiteY8" fmla="*/ 285750 h 659130"/>
                  <a:gd name="connsiteX9" fmla="*/ 121920 w 1868805"/>
                  <a:gd name="connsiteY9" fmla="*/ 316231 h 659130"/>
                  <a:gd name="connsiteX10" fmla="*/ 110490 w 1868805"/>
                  <a:gd name="connsiteY10" fmla="*/ 352425 h 659130"/>
                  <a:gd name="connsiteX11" fmla="*/ 123825 w 1868805"/>
                  <a:gd name="connsiteY11" fmla="*/ 369570 h 659130"/>
                  <a:gd name="connsiteX12" fmla="*/ 104775 w 1868805"/>
                  <a:gd name="connsiteY12" fmla="*/ 407670 h 659130"/>
                  <a:gd name="connsiteX13" fmla="*/ 74295 w 1868805"/>
                  <a:gd name="connsiteY13" fmla="*/ 451486 h 659130"/>
                  <a:gd name="connsiteX14" fmla="*/ 80010 w 1868805"/>
                  <a:gd name="connsiteY14" fmla="*/ 481966 h 659130"/>
                  <a:gd name="connsiteX15" fmla="*/ 62865 w 1868805"/>
                  <a:gd name="connsiteY15" fmla="*/ 495300 h 659130"/>
                  <a:gd name="connsiteX16" fmla="*/ 43815 w 1868805"/>
                  <a:gd name="connsiteY16" fmla="*/ 510541 h 659130"/>
                  <a:gd name="connsiteX17" fmla="*/ 51435 w 1868805"/>
                  <a:gd name="connsiteY17" fmla="*/ 529590 h 659130"/>
                  <a:gd name="connsiteX18" fmla="*/ 34290 w 1868805"/>
                  <a:gd name="connsiteY18" fmla="*/ 554356 h 659130"/>
                  <a:gd name="connsiteX19" fmla="*/ 32385 w 1868805"/>
                  <a:gd name="connsiteY19" fmla="*/ 569595 h 659130"/>
                  <a:gd name="connsiteX20" fmla="*/ 9525 w 1868805"/>
                  <a:gd name="connsiteY20" fmla="*/ 594361 h 659130"/>
                  <a:gd name="connsiteX21" fmla="*/ 15240 w 1868805"/>
                  <a:gd name="connsiteY21" fmla="*/ 615315 h 659130"/>
                  <a:gd name="connsiteX22" fmla="*/ 0 w 1868805"/>
                  <a:gd name="connsiteY22" fmla="*/ 645796 h 659130"/>
                  <a:gd name="connsiteX23" fmla="*/ 1905 w 1868805"/>
                  <a:gd name="connsiteY23" fmla="*/ 659130 h 659130"/>
                  <a:gd name="connsiteX24" fmla="*/ 22860 w 1868805"/>
                  <a:gd name="connsiteY24" fmla="*/ 640081 h 659130"/>
                  <a:gd name="connsiteX25" fmla="*/ 43815 w 1868805"/>
                  <a:gd name="connsiteY25" fmla="*/ 609600 h 659130"/>
                  <a:gd name="connsiteX26" fmla="*/ 76200 w 1868805"/>
                  <a:gd name="connsiteY26" fmla="*/ 546735 h 659130"/>
                  <a:gd name="connsiteX27" fmla="*/ 1868805 w 1868805"/>
                  <a:gd name="connsiteY27" fmla="*/ 118110 h 659130"/>
                  <a:gd name="connsiteX28" fmla="*/ 1838325 w 1868805"/>
                  <a:gd name="connsiteY28" fmla="*/ 121920 h 659130"/>
                  <a:gd name="connsiteX29" fmla="*/ 1813560 w 1868805"/>
                  <a:gd name="connsiteY29" fmla="*/ 121920 h 659130"/>
                  <a:gd name="connsiteX30" fmla="*/ 131445 w 1868805"/>
                  <a:gd name="connsiteY30" fmla="*/ 0 h 659130"/>
                  <a:gd name="connsiteX0" fmla="*/ 131445 w 1838325"/>
                  <a:gd name="connsiteY0" fmla="*/ 0 h 659130"/>
                  <a:gd name="connsiteX1" fmla="*/ 97155 w 1838325"/>
                  <a:gd name="connsiteY1" fmla="*/ 49531 h 659130"/>
                  <a:gd name="connsiteX2" fmla="*/ 87630 w 1838325"/>
                  <a:gd name="connsiteY2" fmla="*/ 97155 h 659130"/>
                  <a:gd name="connsiteX3" fmla="*/ 83820 w 1838325"/>
                  <a:gd name="connsiteY3" fmla="*/ 121921 h 659130"/>
                  <a:gd name="connsiteX4" fmla="*/ 81915 w 1838325"/>
                  <a:gd name="connsiteY4" fmla="*/ 169545 h 659130"/>
                  <a:gd name="connsiteX5" fmla="*/ 110490 w 1838325"/>
                  <a:gd name="connsiteY5" fmla="*/ 209550 h 659130"/>
                  <a:gd name="connsiteX6" fmla="*/ 106680 w 1838325"/>
                  <a:gd name="connsiteY6" fmla="*/ 249556 h 659130"/>
                  <a:gd name="connsiteX7" fmla="*/ 121920 w 1838325"/>
                  <a:gd name="connsiteY7" fmla="*/ 268606 h 659130"/>
                  <a:gd name="connsiteX8" fmla="*/ 110490 w 1838325"/>
                  <a:gd name="connsiteY8" fmla="*/ 285750 h 659130"/>
                  <a:gd name="connsiteX9" fmla="*/ 121920 w 1838325"/>
                  <a:gd name="connsiteY9" fmla="*/ 316231 h 659130"/>
                  <a:gd name="connsiteX10" fmla="*/ 110490 w 1838325"/>
                  <a:gd name="connsiteY10" fmla="*/ 352425 h 659130"/>
                  <a:gd name="connsiteX11" fmla="*/ 123825 w 1838325"/>
                  <a:gd name="connsiteY11" fmla="*/ 369570 h 659130"/>
                  <a:gd name="connsiteX12" fmla="*/ 104775 w 1838325"/>
                  <a:gd name="connsiteY12" fmla="*/ 407670 h 659130"/>
                  <a:gd name="connsiteX13" fmla="*/ 74295 w 1838325"/>
                  <a:gd name="connsiteY13" fmla="*/ 451486 h 659130"/>
                  <a:gd name="connsiteX14" fmla="*/ 80010 w 1838325"/>
                  <a:gd name="connsiteY14" fmla="*/ 481966 h 659130"/>
                  <a:gd name="connsiteX15" fmla="*/ 62865 w 1838325"/>
                  <a:gd name="connsiteY15" fmla="*/ 495300 h 659130"/>
                  <a:gd name="connsiteX16" fmla="*/ 43815 w 1838325"/>
                  <a:gd name="connsiteY16" fmla="*/ 510541 h 659130"/>
                  <a:gd name="connsiteX17" fmla="*/ 51435 w 1838325"/>
                  <a:gd name="connsiteY17" fmla="*/ 529590 h 659130"/>
                  <a:gd name="connsiteX18" fmla="*/ 34290 w 1838325"/>
                  <a:gd name="connsiteY18" fmla="*/ 554356 h 659130"/>
                  <a:gd name="connsiteX19" fmla="*/ 32385 w 1838325"/>
                  <a:gd name="connsiteY19" fmla="*/ 569595 h 659130"/>
                  <a:gd name="connsiteX20" fmla="*/ 9525 w 1838325"/>
                  <a:gd name="connsiteY20" fmla="*/ 594361 h 659130"/>
                  <a:gd name="connsiteX21" fmla="*/ 15240 w 1838325"/>
                  <a:gd name="connsiteY21" fmla="*/ 615315 h 659130"/>
                  <a:gd name="connsiteX22" fmla="*/ 0 w 1838325"/>
                  <a:gd name="connsiteY22" fmla="*/ 645796 h 659130"/>
                  <a:gd name="connsiteX23" fmla="*/ 1905 w 1838325"/>
                  <a:gd name="connsiteY23" fmla="*/ 659130 h 659130"/>
                  <a:gd name="connsiteX24" fmla="*/ 22860 w 1838325"/>
                  <a:gd name="connsiteY24" fmla="*/ 640081 h 659130"/>
                  <a:gd name="connsiteX25" fmla="*/ 43815 w 1838325"/>
                  <a:gd name="connsiteY25" fmla="*/ 609600 h 659130"/>
                  <a:gd name="connsiteX26" fmla="*/ 76200 w 1838325"/>
                  <a:gd name="connsiteY26" fmla="*/ 546735 h 659130"/>
                  <a:gd name="connsiteX27" fmla="*/ 95250 w 1838325"/>
                  <a:gd name="connsiteY27" fmla="*/ 537210 h 659130"/>
                  <a:gd name="connsiteX28" fmla="*/ 1838325 w 1838325"/>
                  <a:gd name="connsiteY28" fmla="*/ 121920 h 659130"/>
                  <a:gd name="connsiteX29" fmla="*/ 1813560 w 1838325"/>
                  <a:gd name="connsiteY29" fmla="*/ 121920 h 659130"/>
                  <a:gd name="connsiteX30" fmla="*/ 131445 w 1838325"/>
                  <a:gd name="connsiteY30" fmla="*/ 0 h 659130"/>
                  <a:gd name="connsiteX0" fmla="*/ 131445 w 1813560"/>
                  <a:gd name="connsiteY0" fmla="*/ 0 h 659130"/>
                  <a:gd name="connsiteX1" fmla="*/ 97155 w 1813560"/>
                  <a:gd name="connsiteY1" fmla="*/ 49531 h 659130"/>
                  <a:gd name="connsiteX2" fmla="*/ 87630 w 1813560"/>
                  <a:gd name="connsiteY2" fmla="*/ 97155 h 659130"/>
                  <a:gd name="connsiteX3" fmla="*/ 83820 w 1813560"/>
                  <a:gd name="connsiteY3" fmla="*/ 121921 h 659130"/>
                  <a:gd name="connsiteX4" fmla="*/ 81915 w 1813560"/>
                  <a:gd name="connsiteY4" fmla="*/ 169545 h 659130"/>
                  <a:gd name="connsiteX5" fmla="*/ 110490 w 1813560"/>
                  <a:gd name="connsiteY5" fmla="*/ 209550 h 659130"/>
                  <a:gd name="connsiteX6" fmla="*/ 106680 w 1813560"/>
                  <a:gd name="connsiteY6" fmla="*/ 249556 h 659130"/>
                  <a:gd name="connsiteX7" fmla="*/ 121920 w 1813560"/>
                  <a:gd name="connsiteY7" fmla="*/ 268606 h 659130"/>
                  <a:gd name="connsiteX8" fmla="*/ 110490 w 1813560"/>
                  <a:gd name="connsiteY8" fmla="*/ 285750 h 659130"/>
                  <a:gd name="connsiteX9" fmla="*/ 121920 w 1813560"/>
                  <a:gd name="connsiteY9" fmla="*/ 316231 h 659130"/>
                  <a:gd name="connsiteX10" fmla="*/ 110490 w 1813560"/>
                  <a:gd name="connsiteY10" fmla="*/ 352425 h 659130"/>
                  <a:gd name="connsiteX11" fmla="*/ 123825 w 1813560"/>
                  <a:gd name="connsiteY11" fmla="*/ 369570 h 659130"/>
                  <a:gd name="connsiteX12" fmla="*/ 104775 w 1813560"/>
                  <a:gd name="connsiteY12" fmla="*/ 407670 h 659130"/>
                  <a:gd name="connsiteX13" fmla="*/ 74295 w 1813560"/>
                  <a:gd name="connsiteY13" fmla="*/ 451486 h 659130"/>
                  <a:gd name="connsiteX14" fmla="*/ 80010 w 1813560"/>
                  <a:gd name="connsiteY14" fmla="*/ 481966 h 659130"/>
                  <a:gd name="connsiteX15" fmla="*/ 62865 w 1813560"/>
                  <a:gd name="connsiteY15" fmla="*/ 495300 h 659130"/>
                  <a:gd name="connsiteX16" fmla="*/ 43815 w 1813560"/>
                  <a:gd name="connsiteY16" fmla="*/ 510541 h 659130"/>
                  <a:gd name="connsiteX17" fmla="*/ 51435 w 1813560"/>
                  <a:gd name="connsiteY17" fmla="*/ 529590 h 659130"/>
                  <a:gd name="connsiteX18" fmla="*/ 34290 w 1813560"/>
                  <a:gd name="connsiteY18" fmla="*/ 554356 h 659130"/>
                  <a:gd name="connsiteX19" fmla="*/ 32385 w 1813560"/>
                  <a:gd name="connsiteY19" fmla="*/ 569595 h 659130"/>
                  <a:gd name="connsiteX20" fmla="*/ 9525 w 1813560"/>
                  <a:gd name="connsiteY20" fmla="*/ 594361 h 659130"/>
                  <a:gd name="connsiteX21" fmla="*/ 15240 w 1813560"/>
                  <a:gd name="connsiteY21" fmla="*/ 615315 h 659130"/>
                  <a:gd name="connsiteX22" fmla="*/ 0 w 1813560"/>
                  <a:gd name="connsiteY22" fmla="*/ 645796 h 659130"/>
                  <a:gd name="connsiteX23" fmla="*/ 1905 w 1813560"/>
                  <a:gd name="connsiteY23" fmla="*/ 659130 h 659130"/>
                  <a:gd name="connsiteX24" fmla="*/ 22860 w 1813560"/>
                  <a:gd name="connsiteY24" fmla="*/ 640081 h 659130"/>
                  <a:gd name="connsiteX25" fmla="*/ 43815 w 1813560"/>
                  <a:gd name="connsiteY25" fmla="*/ 609600 h 659130"/>
                  <a:gd name="connsiteX26" fmla="*/ 76200 w 1813560"/>
                  <a:gd name="connsiteY26" fmla="*/ 546735 h 659130"/>
                  <a:gd name="connsiteX27" fmla="*/ 95250 w 1813560"/>
                  <a:gd name="connsiteY27" fmla="*/ 537210 h 659130"/>
                  <a:gd name="connsiteX28" fmla="*/ 108585 w 1813560"/>
                  <a:gd name="connsiteY28" fmla="*/ 550545 h 659130"/>
                  <a:gd name="connsiteX29" fmla="*/ 1813560 w 1813560"/>
                  <a:gd name="connsiteY29" fmla="*/ 121920 h 659130"/>
                  <a:gd name="connsiteX30" fmla="*/ 131445 w 1813560"/>
                  <a:gd name="connsiteY30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31445 w 1872615"/>
                  <a:gd name="connsiteY30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215270 w 1872615"/>
                  <a:gd name="connsiteY30" fmla="*/ 5714 h 659130"/>
                  <a:gd name="connsiteX31" fmla="*/ 131445 w 1872615"/>
                  <a:gd name="connsiteY31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299090 w 1872615"/>
                  <a:gd name="connsiteY30" fmla="*/ 15239 h 659130"/>
                  <a:gd name="connsiteX31" fmla="*/ 215270 w 1872615"/>
                  <a:gd name="connsiteY31" fmla="*/ 5714 h 659130"/>
                  <a:gd name="connsiteX32" fmla="*/ 131445 w 1872615"/>
                  <a:gd name="connsiteY32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358145 w 1872615"/>
                  <a:gd name="connsiteY30" fmla="*/ 22859 h 659130"/>
                  <a:gd name="connsiteX31" fmla="*/ 299090 w 1872615"/>
                  <a:gd name="connsiteY31" fmla="*/ 15239 h 659130"/>
                  <a:gd name="connsiteX32" fmla="*/ 215270 w 1872615"/>
                  <a:gd name="connsiteY32" fmla="*/ 5714 h 659130"/>
                  <a:gd name="connsiteX33" fmla="*/ 131445 w 1872615"/>
                  <a:gd name="connsiteY33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396245 w 1872615"/>
                  <a:gd name="connsiteY30" fmla="*/ 28574 h 659130"/>
                  <a:gd name="connsiteX31" fmla="*/ 358145 w 1872615"/>
                  <a:gd name="connsiteY31" fmla="*/ 22859 h 659130"/>
                  <a:gd name="connsiteX32" fmla="*/ 299090 w 1872615"/>
                  <a:gd name="connsiteY32" fmla="*/ 15239 h 659130"/>
                  <a:gd name="connsiteX33" fmla="*/ 215270 w 1872615"/>
                  <a:gd name="connsiteY33" fmla="*/ 5714 h 659130"/>
                  <a:gd name="connsiteX34" fmla="*/ 131445 w 1872615"/>
                  <a:gd name="connsiteY34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447680 w 1872615"/>
                  <a:gd name="connsiteY30" fmla="*/ 34289 h 659130"/>
                  <a:gd name="connsiteX31" fmla="*/ 396245 w 1872615"/>
                  <a:gd name="connsiteY31" fmla="*/ 28574 h 659130"/>
                  <a:gd name="connsiteX32" fmla="*/ 358145 w 1872615"/>
                  <a:gd name="connsiteY32" fmla="*/ 22859 h 659130"/>
                  <a:gd name="connsiteX33" fmla="*/ 299090 w 1872615"/>
                  <a:gd name="connsiteY33" fmla="*/ 15239 h 659130"/>
                  <a:gd name="connsiteX34" fmla="*/ 215270 w 1872615"/>
                  <a:gd name="connsiteY34" fmla="*/ 5714 h 659130"/>
                  <a:gd name="connsiteX35" fmla="*/ 131445 w 1872615"/>
                  <a:gd name="connsiteY35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499115 w 1872615"/>
                  <a:gd name="connsiteY30" fmla="*/ 38099 h 659130"/>
                  <a:gd name="connsiteX31" fmla="*/ 447680 w 1872615"/>
                  <a:gd name="connsiteY31" fmla="*/ 34289 h 659130"/>
                  <a:gd name="connsiteX32" fmla="*/ 396245 w 1872615"/>
                  <a:gd name="connsiteY32" fmla="*/ 28574 h 659130"/>
                  <a:gd name="connsiteX33" fmla="*/ 358145 w 1872615"/>
                  <a:gd name="connsiteY33" fmla="*/ 22859 h 659130"/>
                  <a:gd name="connsiteX34" fmla="*/ 299090 w 1872615"/>
                  <a:gd name="connsiteY34" fmla="*/ 15239 h 659130"/>
                  <a:gd name="connsiteX35" fmla="*/ 215270 w 1872615"/>
                  <a:gd name="connsiteY35" fmla="*/ 5714 h 659130"/>
                  <a:gd name="connsiteX36" fmla="*/ 131445 w 1872615"/>
                  <a:gd name="connsiteY36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544835 w 1872615"/>
                  <a:gd name="connsiteY30" fmla="*/ 43814 h 659130"/>
                  <a:gd name="connsiteX31" fmla="*/ 499115 w 1872615"/>
                  <a:gd name="connsiteY31" fmla="*/ 38099 h 659130"/>
                  <a:gd name="connsiteX32" fmla="*/ 447680 w 1872615"/>
                  <a:gd name="connsiteY32" fmla="*/ 34289 h 659130"/>
                  <a:gd name="connsiteX33" fmla="*/ 396245 w 1872615"/>
                  <a:gd name="connsiteY33" fmla="*/ 28574 h 659130"/>
                  <a:gd name="connsiteX34" fmla="*/ 358145 w 1872615"/>
                  <a:gd name="connsiteY34" fmla="*/ 22859 h 659130"/>
                  <a:gd name="connsiteX35" fmla="*/ 299090 w 1872615"/>
                  <a:gd name="connsiteY35" fmla="*/ 15239 h 659130"/>
                  <a:gd name="connsiteX36" fmla="*/ 215270 w 1872615"/>
                  <a:gd name="connsiteY36" fmla="*/ 5714 h 659130"/>
                  <a:gd name="connsiteX37" fmla="*/ 131445 w 1872615"/>
                  <a:gd name="connsiteY37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605795 w 1872615"/>
                  <a:gd name="connsiteY30" fmla="*/ 49529 h 659130"/>
                  <a:gd name="connsiteX31" fmla="*/ 544835 w 1872615"/>
                  <a:gd name="connsiteY31" fmla="*/ 43814 h 659130"/>
                  <a:gd name="connsiteX32" fmla="*/ 499115 w 1872615"/>
                  <a:gd name="connsiteY32" fmla="*/ 38099 h 659130"/>
                  <a:gd name="connsiteX33" fmla="*/ 447680 w 1872615"/>
                  <a:gd name="connsiteY33" fmla="*/ 34289 h 659130"/>
                  <a:gd name="connsiteX34" fmla="*/ 396245 w 1872615"/>
                  <a:gd name="connsiteY34" fmla="*/ 28574 h 659130"/>
                  <a:gd name="connsiteX35" fmla="*/ 358145 w 1872615"/>
                  <a:gd name="connsiteY35" fmla="*/ 22859 h 659130"/>
                  <a:gd name="connsiteX36" fmla="*/ 299090 w 1872615"/>
                  <a:gd name="connsiteY36" fmla="*/ 15239 h 659130"/>
                  <a:gd name="connsiteX37" fmla="*/ 215270 w 1872615"/>
                  <a:gd name="connsiteY37" fmla="*/ 5714 h 659130"/>
                  <a:gd name="connsiteX38" fmla="*/ 131445 w 1872615"/>
                  <a:gd name="connsiteY3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640085 w 1872615"/>
                  <a:gd name="connsiteY30" fmla="*/ 53339 h 659130"/>
                  <a:gd name="connsiteX31" fmla="*/ 605795 w 1872615"/>
                  <a:gd name="connsiteY31" fmla="*/ 49529 h 659130"/>
                  <a:gd name="connsiteX32" fmla="*/ 544835 w 1872615"/>
                  <a:gd name="connsiteY32" fmla="*/ 43814 h 659130"/>
                  <a:gd name="connsiteX33" fmla="*/ 499115 w 1872615"/>
                  <a:gd name="connsiteY33" fmla="*/ 38099 h 659130"/>
                  <a:gd name="connsiteX34" fmla="*/ 447680 w 1872615"/>
                  <a:gd name="connsiteY34" fmla="*/ 34289 h 659130"/>
                  <a:gd name="connsiteX35" fmla="*/ 396245 w 1872615"/>
                  <a:gd name="connsiteY35" fmla="*/ 28574 h 659130"/>
                  <a:gd name="connsiteX36" fmla="*/ 358145 w 1872615"/>
                  <a:gd name="connsiteY36" fmla="*/ 22859 h 659130"/>
                  <a:gd name="connsiteX37" fmla="*/ 299090 w 1872615"/>
                  <a:gd name="connsiteY37" fmla="*/ 15239 h 659130"/>
                  <a:gd name="connsiteX38" fmla="*/ 215270 w 1872615"/>
                  <a:gd name="connsiteY38" fmla="*/ 5714 h 659130"/>
                  <a:gd name="connsiteX39" fmla="*/ 131445 w 1872615"/>
                  <a:gd name="connsiteY39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661040 w 1872615"/>
                  <a:gd name="connsiteY30" fmla="*/ 53339 h 659130"/>
                  <a:gd name="connsiteX31" fmla="*/ 640085 w 1872615"/>
                  <a:gd name="connsiteY31" fmla="*/ 53339 h 659130"/>
                  <a:gd name="connsiteX32" fmla="*/ 605795 w 1872615"/>
                  <a:gd name="connsiteY32" fmla="*/ 49529 h 659130"/>
                  <a:gd name="connsiteX33" fmla="*/ 544835 w 1872615"/>
                  <a:gd name="connsiteY33" fmla="*/ 43814 h 659130"/>
                  <a:gd name="connsiteX34" fmla="*/ 499115 w 1872615"/>
                  <a:gd name="connsiteY34" fmla="*/ 38099 h 659130"/>
                  <a:gd name="connsiteX35" fmla="*/ 447680 w 1872615"/>
                  <a:gd name="connsiteY35" fmla="*/ 34289 h 659130"/>
                  <a:gd name="connsiteX36" fmla="*/ 396245 w 1872615"/>
                  <a:gd name="connsiteY36" fmla="*/ 28574 h 659130"/>
                  <a:gd name="connsiteX37" fmla="*/ 358145 w 1872615"/>
                  <a:gd name="connsiteY37" fmla="*/ 22859 h 659130"/>
                  <a:gd name="connsiteX38" fmla="*/ 299090 w 1872615"/>
                  <a:gd name="connsiteY38" fmla="*/ 15239 h 659130"/>
                  <a:gd name="connsiteX39" fmla="*/ 215270 w 1872615"/>
                  <a:gd name="connsiteY39" fmla="*/ 5714 h 659130"/>
                  <a:gd name="connsiteX40" fmla="*/ 131445 w 1872615"/>
                  <a:gd name="connsiteY40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716285 w 1872615"/>
                  <a:gd name="connsiteY30" fmla="*/ 57149 h 659130"/>
                  <a:gd name="connsiteX31" fmla="*/ 661040 w 1872615"/>
                  <a:gd name="connsiteY31" fmla="*/ 53339 h 659130"/>
                  <a:gd name="connsiteX32" fmla="*/ 640085 w 1872615"/>
                  <a:gd name="connsiteY32" fmla="*/ 53339 h 659130"/>
                  <a:gd name="connsiteX33" fmla="*/ 605795 w 1872615"/>
                  <a:gd name="connsiteY33" fmla="*/ 49529 h 659130"/>
                  <a:gd name="connsiteX34" fmla="*/ 544835 w 1872615"/>
                  <a:gd name="connsiteY34" fmla="*/ 43814 h 659130"/>
                  <a:gd name="connsiteX35" fmla="*/ 499115 w 1872615"/>
                  <a:gd name="connsiteY35" fmla="*/ 38099 h 659130"/>
                  <a:gd name="connsiteX36" fmla="*/ 447680 w 1872615"/>
                  <a:gd name="connsiteY36" fmla="*/ 34289 h 659130"/>
                  <a:gd name="connsiteX37" fmla="*/ 396245 w 1872615"/>
                  <a:gd name="connsiteY37" fmla="*/ 28574 h 659130"/>
                  <a:gd name="connsiteX38" fmla="*/ 358145 w 1872615"/>
                  <a:gd name="connsiteY38" fmla="*/ 22859 h 659130"/>
                  <a:gd name="connsiteX39" fmla="*/ 299090 w 1872615"/>
                  <a:gd name="connsiteY39" fmla="*/ 15239 h 659130"/>
                  <a:gd name="connsiteX40" fmla="*/ 215270 w 1872615"/>
                  <a:gd name="connsiteY40" fmla="*/ 5714 h 659130"/>
                  <a:gd name="connsiteX41" fmla="*/ 131445 w 1872615"/>
                  <a:gd name="connsiteY41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788675 w 1872615"/>
                  <a:gd name="connsiteY30" fmla="*/ 66674 h 659130"/>
                  <a:gd name="connsiteX31" fmla="*/ 716285 w 1872615"/>
                  <a:gd name="connsiteY31" fmla="*/ 57149 h 659130"/>
                  <a:gd name="connsiteX32" fmla="*/ 661040 w 1872615"/>
                  <a:gd name="connsiteY32" fmla="*/ 53339 h 659130"/>
                  <a:gd name="connsiteX33" fmla="*/ 640085 w 1872615"/>
                  <a:gd name="connsiteY33" fmla="*/ 53339 h 659130"/>
                  <a:gd name="connsiteX34" fmla="*/ 605795 w 1872615"/>
                  <a:gd name="connsiteY34" fmla="*/ 49529 h 659130"/>
                  <a:gd name="connsiteX35" fmla="*/ 544835 w 1872615"/>
                  <a:gd name="connsiteY35" fmla="*/ 43814 h 659130"/>
                  <a:gd name="connsiteX36" fmla="*/ 499115 w 1872615"/>
                  <a:gd name="connsiteY36" fmla="*/ 38099 h 659130"/>
                  <a:gd name="connsiteX37" fmla="*/ 447680 w 1872615"/>
                  <a:gd name="connsiteY37" fmla="*/ 34289 h 659130"/>
                  <a:gd name="connsiteX38" fmla="*/ 396245 w 1872615"/>
                  <a:gd name="connsiteY38" fmla="*/ 28574 h 659130"/>
                  <a:gd name="connsiteX39" fmla="*/ 358145 w 1872615"/>
                  <a:gd name="connsiteY39" fmla="*/ 22859 h 659130"/>
                  <a:gd name="connsiteX40" fmla="*/ 299090 w 1872615"/>
                  <a:gd name="connsiteY40" fmla="*/ 15239 h 659130"/>
                  <a:gd name="connsiteX41" fmla="*/ 215270 w 1872615"/>
                  <a:gd name="connsiteY41" fmla="*/ 5714 h 659130"/>
                  <a:gd name="connsiteX42" fmla="*/ 131445 w 1872615"/>
                  <a:gd name="connsiteY42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821060 w 1872615"/>
                  <a:gd name="connsiteY30" fmla="*/ 68579 h 659130"/>
                  <a:gd name="connsiteX31" fmla="*/ 788675 w 1872615"/>
                  <a:gd name="connsiteY31" fmla="*/ 66674 h 659130"/>
                  <a:gd name="connsiteX32" fmla="*/ 716285 w 1872615"/>
                  <a:gd name="connsiteY32" fmla="*/ 57149 h 659130"/>
                  <a:gd name="connsiteX33" fmla="*/ 661040 w 1872615"/>
                  <a:gd name="connsiteY33" fmla="*/ 53339 h 659130"/>
                  <a:gd name="connsiteX34" fmla="*/ 640085 w 1872615"/>
                  <a:gd name="connsiteY34" fmla="*/ 53339 h 659130"/>
                  <a:gd name="connsiteX35" fmla="*/ 605795 w 1872615"/>
                  <a:gd name="connsiteY35" fmla="*/ 49529 h 659130"/>
                  <a:gd name="connsiteX36" fmla="*/ 544835 w 1872615"/>
                  <a:gd name="connsiteY36" fmla="*/ 43814 h 659130"/>
                  <a:gd name="connsiteX37" fmla="*/ 499115 w 1872615"/>
                  <a:gd name="connsiteY37" fmla="*/ 38099 h 659130"/>
                  <a:gd name="connsiteX38" fmla="*/ 447680 w 1872615"/>
                  <a:gd name="connsiteY38" fmla="*/ 34289 h 659130"/>
                  <a:gd name="connsiteX39" fmla="*/ 396245 w 1872615"/>
                  <a:gd name="connsiteY39" fmla="*/ 28574 h 659130"/>
                  <a:gd name="connsiteX40" fmla="*/ 358145 w 1872615"/>
                  <a:gd name="connsiteY40" fmla="*/ 22859 h 659130"/>
                  <a:gd name="connsiteX41" fmla="*/ 299090 w 1872615"/>
                  <a:gd name="connsiteY41" fmla="*/ 15239 h 659130"/>
                  <a:gd name="connsiteX42" fmla="*/ 215270 w 1872615"/>
                  <a:gd name="connsiteY42" fmla="*/ 5714 h 659130"/>
                  <a:gd name="connsiteX43" fmla="*/ 131445 w 1872615"/>
                  <a:gd name="connsiteY43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876305 w 1872615"/>
                  <a:gd name="connsiteY30" fmla="*/ 76199 h 659130"/>
                  <a:gd name="connsiteX31" fmla="*/ 821060 w 1872615"/>
                  <a:gd name="connsiteY31" fmla="*/ 68579 h 659130"/>
                  <a:gd name="connsiteX32" fmla="*/ 788675 w 1872615"/>
                  <a:gd name="connsiteY32" fmla="*/ 66674 h 659130"/>
                  <a:gd name="connsiteX33" fmla="*/ 716285 w 1872615"/>
                  <a:gd name="connsiteY33" fmla="*/ 57149 h 659130"/>
                  <a:gd name="connsiteX34" fmla="*/ 661040 w 1872615"/>
                  <a:gd name="connsiteY34" fmla="*/ 53339 h 659130"/>
                  <a:gd name="connsiteX35" fmla="*/ 640085 w 1872615"/>
                  <a:gd name="connsiteY35" fmla="*/ 53339 h 659130"/>
                  <a:gd name="connsiteX36" fmla="*/ 605795 w 1872615"/>
                  <a:gd name="connsiteY36" fmla="*/ 49529 h 659130"/>
                  <a:gd name="connsiteX37" fmla="*/ 544835 w 1872615"/>
                  <a:gd name="connsiteY37" fmla="*/ 43814 h 659130"/>
                  <a:gd name="connsiteX38" fmla="*/ 499115 w 1872615"/>
                  <a:gd name="connsiteY38" fmla="*/ 38099 h 659130"/>
                  <a:gd name="connsiteX39" fmla="*/ 447680 w 1872615"/>
                  <a:gd name="connsiteY39" fmla="*/ 34289 h 659130"/>
                  <a:gd name="connsiteX40" fmla="*/ 396245 w 1872615"/>
                  <a:gd name="connsiteY40" fmla="*/ 28574 h 659130"/>
                  <a:gd name="connsiteX41" fmla="*/ 358145 w 1872615"/>
                  <a:gd name="connsiteY41" fmla="*/ 22859 h 659130"/>
                  <a:gd name="connsiteX42" fmla="*/ 299090 w 1872615"/>
                  <a:gd name="connsiteY42" fmla="*/ 15239 h 659130"/>
                  <a:gd name="connsiteX43" fmla="*/ 215270 w 1872615"/>
                  <a:gd name="connsiteY43" fmla="*/ 5714 h 659130"/>
                  <a:gd name="connsiteX44" fmla="*/ 131445 w 1872615"/>
                  <a:gd name="connsiteY44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895355 w 1872615"/>
                  <a:gd name="connsiteY30" fmla="*/ 81914 h 659130"/>
                  <a:gd name="connsiteX31" fmla="*/ 876305 w 1872615"/>
                  <a:gd name="connsiteY31" fmla="*/ 76199 h 659130"/>
                  <a:gd name="connsiteX32" fmla="*/ 821060 w 1872615"/>
                  <a:gd name="connsiteY32" fmla="*/ 68579 h 659130"/>
                  <a:gd name="connsiteX33" fmla="*/ 788675 w 1872615"/>
                  <a:gd name="connsiteY33" fmla="*/ 66674 h 659130"/>
                  <a:gd name="connsiteX34" fmla="*/ 716285 w 1872615"/>
                  <a:gd name="connsiteY34" fmla="*/ 57149 h 659130"/>
                  <a:gd name="connsiteX35" fmla="*/ 661040 w 1872615"/>
                  <a:gd name="connsiteY35" fmla="*/ 53339 h 659130"/>
                  <a:gd name="connsiteX36" fmla="*/ 640085 w 1872615"/>
                  <a:gd name="connsiteY36" fmla="*/ 53339 h 659130"/>
                  <a:gd name="connsiteX37" fmla="*/ 605795 w 1872615"/>
                  <a:gd name="connsiteY37" fmla="*/ 49529 h 659130"/>
                  <a:gd name="connsiteX38" fmla="*/ 544835 w 1872615"/>
                  <a:gd name="connsiteY38" fmla="*/ 43814 h 659130"/>
                  <a:gd name="connsiteX39" fmla="*/ 499115 w 1872615"/>
                  <a:gd name="connsiteY39" fmla="*/ 38099 h 659130"/>
                  <a:gd name="connsiteX40" fmla="*/ 447680 w 1872615"/>
                  <a:gd name="connsiteY40" fmla="*/ 34289 h 659130"/>
                  <a:gd name="connsiteX41" fmla="*/ 396245 w 1872615"/>
                  <a:gd name="connsiteY41" fmla="*/ 28574 h 659130"/>
                  <a:gd name="connsiteX42" fmla="*/ 358145 w 1872615"/>
                  <a:gd name="connsiteY42" fmla="*/ 22859 h 659130"/>
                  <a:gd name="connsiteX43" fmla="*/ 299090 w 1872615"/>
                  <a:gd name="connsiteY43" fmla="*/ 15239 h 659130"/>
                  <a:gd name="connsiteX44" fmla="*/ 215270 w 1872615"/>
                  <a:gd name="connsiteY44" fmla="*/ 5714 h 659130"/>
                  <a:gd name="connsiteX45" fmla="*/ 131445 w 1872615"/>
                  <a:gd name="connsiteY45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956315 w 1872615"/>
                  <a:gd name="connsiteY30" fmla="*/ 87629 h 659130"/>
                  <a:gd name="connsiteX31" fmla="*/ 895355 w 1872615"/>
                  <a:gd name="connsiteY31" fmla="*/ 81914 h 659130"/>
                  <a:gd name="connsiteX32" fmla="*/ 876305 w 1872615"/>
                  <a:gd name="connsiteY32" fmla="*/ 76199 h 659130"/>
                  <a:gd name="connsiteX33" fmla="*/ 821060 w 1872615"/>
                  <a:gd name="connsiteY33" fmla="*/ 68579 h 659130"/>
                  <a:gd name="connsiteX34" fmla="*/ 788675 w 1872615"/>
                  <a:gd name="connsiteY34" fmla="*/ 66674 h 659130"/>
                  <a:gd name="connsiteX35" fmla="*/ 716285 w 1872615"/>
                  <a:gd name="connsiteY35" fmla="*/ 57149 h 659130"/>
                  <a:gd name="connsiteX36" fmla="*/ 661040 w 1872615"/>
                  <a:gd name="connsiteY36" fmla="*/ 53339 h 659130"/>
                  <a:gd name="connsiteX37" fmla="*/ 640085 w 1872615"/>
                  <a:gd name="connsiteY37" fmla="*/ 53339 h 659130"/>
                  <a:gd name="connsiteX38" fmla="*/ 605795 w 1872615"/>
                  <a:gd name="connsiteY38" fmla="*/ 49529 h 659130"/>
                  <a:gd name="connsiteX39" fmla="*/ 544835 w 1872615"/>
                  <a:gd name="connsiteY39" fmla="*/ 43814 h 659130"/>
                  <a:gd name="connsiteX40" fmla="*/ 499115 w 1872615"/>
                  <a:gd name="connsiteY40" fmla="*/ 38099 h 659130"/>
                  <a:gd name="connsiteX41" fmla="*/ 447680 w 1872615"/>
                  <a:gd name="connsiteY41" fmla="*/ 34289 h 659130"/>
                  <a:gd name="connsiteX42" fmla="*/ 396245 w 1872615"/>
                  <a:gd name="connsiteY42" fmla="*/ 28574 h 659130"/>
                  <a:gd name="connsiteX43" fmla="*/ 358145 w 1872615"/>
                  <a:gd name="connsiteY43" fmla="*/ 22859 h 659130"/>
                  <a:gd name="connsiteX44" fmla="*/ 299090 w 1872615"/>
                  <a:gd name="connsiteY44" fmla="*/ 15239 h 659130"/>
                  <a:gd name="connsiteX45" fmla="*/ 215270 w 1872615"/>
                  <a:gd name="connsiteY45" fmla="*/ 5714 h 659130"/>
                  <a:gd name="connsiteX46" fmla="*/ 131445 w 1872615"/>
                  <a:gd name="connsiteY46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30610 w 1872615"/>
                  <a:gd name="connsiteY30" fmla="*/ 95249 h 659130"/>
                  <a:gd name="connsiteX31" fmla="*/ 956315 w 1872615"/>
                  <a:gd name="connsiteY31" fmla="*/ 87629 h 659130"/>
                  <a:gd name="connsiteX32" fmla="*/ 895355 w 1872615"/>
                  <a:gd name="connsiteY32" fmla="*/ 81914 h 659130"/>
                  <a:gd name="connsiteX33" fmla="*/ 876305 w 1872615"/>
                  <a:gd name="connsiteY33" fmla="*/ 76199 h 659130"/>
                  <a:gd name="connsiteX34" fmla="*/ 821060 w 1872615"/>
                  <a:gd name="connsiteY34" fmla="*/ 68579 h 659130"/>
                  <a:gd name="connsiteX35" fmla="*/ 788675 w 1872615"/>
                  <a:gd name="connsiteY35" fmla="*/ 66674 h 659130"/>
                  <a:gd name="connsiteX36" fmla="*/ 716285 w 1872615"/>
                  <a:gd name="connsiteY36" fmla="*/ 57149 h 659130"/>
                  <a:gd name="connsiteX37" fmla="*/ 661040 w 1872615"/>
                  <a:gd name="connsiteY37" fmla="*/ 53339 h 659130"/>
                  <a:gd name="connsiteX38" fmla="*/ 640085 w 1872615"/>
                  <a:gd name="connsiteY38" fmla="*/ 53339 h 659130"/>
                  <a:gd name="connsiteX39" fmla="*/ 605795 w 1872615"/>
                  <a:gd name="connsiteY39" fmla="*/ 49529 h 659130"/>
                  <a:gd name="connsiteX40" fmla="*/ 544835 w 1872615"/>
                  <a:gd name="connsiteY40" fmla="*/ 43814 h 659130"/>
                  <a:gd name="connsiteX41" fmla="*/ 499115 w 1872615"/>
                  <a:gd name="connsiteY41" fmla="*/ 38099 h 659130"/>
                  <a:gd name="connsiteX42" fmla="*/ 447680 w 1872615"/>
                  <a:gd name="connsiteY42" fmla="*/ 34289 h 659130"/>
                  <a:gd name="connsiteX43" fmla="*/ 396245 w 1872615"/>
                  <a:gd name="connsiteY43" fmla="*/ 28574 h 659130"/>
                  <a:gd name="connsiteX44" fmla="*/ 358145 w 1872615"/>
                  <a:gd name="connsiteY44" fmla="*/ 22859 h 659130"/>
                  <a:gd name="connsiteX45" fmla="*/ 299090 w 1872615"/>
                  <a:gd name="connsiteY45" fmla="*/ 15239 h 659130"/>
                  <a:gd name="connsiteX46" fmla="*/ 215270 w 1872615"/>
                  <a:gd name="connsiteY46" fmla="*/ 5714 h 659130"/>
                  <a:gd name="connsiteX47" fmla="*/ 131445 w 1872615"/>
                  <a:gd name="connsiteY47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661040 w 1872615"/>
                  <a:gd name="connsiteY38" fmla="*/ 53339 h 659130"/>
                  <a:gd name="connsiteX39" fmla="*/ 640085 w 1872615"/>
                  <a:gd name="connsiteY39" fmla="*/ 53339 h 659130"/>
                  <a:gd name="connsiteX40" fmla="*/ 605795 w 1872615"/>
                  <a:gd name="connsiteY40" fmla="*/ 49529 h 659130"/>
                  <a:gd name="connsiteX41" fmla="*/ 544835 w 1872615"/>
                  <a:gd name="connsiteY41" fmla="*/ 43814 h 659130"/>
                  <a:gd name="connsiteX42" fmla="*/ 499115 w 1872615"/>
                  <a:gd name="connsiteY42" fmla="*/ 38099 h 659130"/>
                  <a:gd name="connsiteX43" fmla="*/ 447680 w 1872615"/>
                  <a:gd name="connsiteY43" fmla="*/ 34289 h 659130"/>
                  <a:gd name="connsiteX44" fmla="*/ 396245 w 1872615"/>
                  <a:gd name="connsiteY44" fmla="*/ 28574 h 659130"/>
                  <a:gd name="connsiteX45" fmla="*/ 358145 w 1872615"/>
                  <a:gd name="connsiteY45" fmla="*/ 22859 h 659130"/>
                  <a:gd name="connsiteX46" fmla="*/ 299090 w 1872615"/>
                  <a:gd name="connsiteY46" fmla="*/ 15239 h 659130"/>
                  <a:gd name="connsiteX47" fmla="*/ 215270 w 1872615"/>
                  <a:gd name="connsiteY47" fmla="*/ 5714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661040 w 1872615"/>
                  <a:gd name="connsiteY38" fmla="*/ 53339 h 659130"/>
                  <a:gd name="connsiteX39" fmla="*/ 640085 w 1872615"/>
                  <a:gd name="connsiteY39" fmla="*/ 53339 h 659130"/>
                  <a:gd name="connsiteX40" fmla="*/ 605795 w 1872615"/>
                  <a:gd name="connsiteY40" fmla="*/ 49529 h 659130"/>
                  <a:gd name="connsiteX41" fmla="*/ 544835 w 1872615"/>
                  <a:gd name="connsiteY41" fmla="*/ 43814 h 659130"/>
                  <a:gd name="connsiteX42" fmla="*/ 499115 w 1872615"/>
                  <a:gd name="connsiteY42" fmla="*/ 38099 h 659130"/>
                  <a:gd name="connsiteX43" fmla="*/ 447680 w 1872615"/>
                  <a:gd name="connsiteY43" fmla="*/ 34289 h 659130"/>
                  <a:gd name="connsiteX44" fmla="*/ 396245 w 1872615"/>
                  <a:gd name="connsiteY44" fmla="*/ 28574 h 659130"/>
                  <a:gd name="connsiteX45" fmla="*/ 358145 w 1872615"/>
                  <a:gd name="connsiteY45" fmla="*/ 22859 h 659130"/>
                  <a:gd name="connsiteX46" fmla="*/ 299090 w 1872615"/>
                  <a:gd name="connsiteY46" fmla="*/ 15239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661040 w 1872615"/>
                  <a:gd name="connsiteY38" fmla="*/ 53339 h 659130"/>
                  <a:gd name="connsiteX39" fmla="*/ 640085 w 1872615"/>
                  <a:gd name="connsiteY39" fmla="*/ 53339 h 659130"/>
                  <a:gd name="connsiteX40" fmla="*/ 605795 w 1872615"/>
                  <a:gd name="connsiteY40" fmla="*/ 49529 h 659130"/>
                  <a:gd name="connsiteX41" fmla="*/ 544835 w 1872615"/>
                  <a:gd name="connsiteY41" fmla="*/ 43814 h 659130"/>
                  <a:gd name="connsiteX42" fmla="*/ 499115 w 1872615"/>
                  <a:gd name="connsiteY42" fmla="*/ 38099 h 659130"/>
                  <a:gd name="connsiteX43" fmla="*/ 447680 w 1872615"/>
                  <a:gd name="connsiteY43" fmla="*/ 34289 h 659130"/>
                  <a:gd name="connsiteX44" fmla="*/ 396245 w 1872615"/>
                  <a:gd name="connsiteY44" fmla="*/ 28574 h 659130"/>
                  <a:gd name="connsiteX45" fmla="*/ 358145 w 1872615"/>
                  <a:gd name="connsiteY45" fmla="*/ 22859 h 659130"/>
                  <a:gd name="connsiteX46" fmla="*/ 299090 w 1872615"/>
                  <a:gd name="connsiteY46" fmla="*/ 15239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661040 w 1872615"/>
                  <a:gd name="connsiteY38" fmla="*/ 53339 h 659130"/>
                  <a:gd name="connsiteX39" fmla="*/ 640085 w 1872615"/>
                  <a:gd name="connsiteY39" fmla="*/ 53339 h 659130"/>
                  <a:gd name="connsiteX40" fmla="*/ 605795 w 1872615"/>
                  <a:gd name="connsiteY40" fmla="*/ 49529 h 659130"/>
                  <a:gd name="connsiteX41" fmla="*/ 544835 w 1872615"/>
                  <a:gd name="connsiteY41" fmla="*/ 43814 h 659130"/>
                  <a:gd name="connsiteX42" fmla="*/ 499115 w 1872615"/>
                  <a:gd name="connsiteY42" fmla="*/ 38099 h 659130"/>
                  <a:gd name="connsiteX43" fmla="*/ 447680 w 1872615"/>
                  <a:gd name="connsiteY43" fmla="*/ 34289 h 659130"/>
                  <a:gd name="connsiteX44" fmla="*/ 396245 w 1872615"/>
                  <a:gd name="connsiteY44" fmla="*/ 28574 h 659130"/>
                  <a:gd name="connsiteX45" fmla="*/ 358145 w 1872615"/>
                  <a:gd name="connsiteY45" fmla="*/ 22859 h 659130"/>
                  <a:gd name="connsiteX46" fmla="*/ 299090 w 1872615"/>
                  <a:gd name="connsiteY46" fmla="*/ 15239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661040 w 1872615"/>
                  <a:gd name="connsiteY38" fmla="*/ 53339 h 659130"/>
                  <a:gd name="connsiteX39" fmla="*/ 640085 w 1872615"/>
                  <a:gd name="connsiteY39" fmla="*/ 53339 h 659130"/>
                  <a:gd name="connsiteX40" fmla="*/ 605795 w 1872615"/>
                  <a:gd name="connsiteY40" fmla="*/ 49529 h 659130"/>
                  <a:gd name="connsiteX41" fmla="*/ 544835 w 1872615"/>
                  <a:gd name="connsiteY41" fmla="*/ 43814 h 659130"/>
                  <a:gd name="connsiteX42" fmla="*/ 499115 w 1872615"/>
                  <a:gd name="connsiteY42" fmla="*/ 38099 h 659130"/>
                  <a:gd name="connsiteX43" fmla="*/ 447680 w 1872615"/>
                  <a:gd name="connsiteY43" fmla="*/ 34289 h 659130"/>
                  <a:gd name="connsiteX44" fmla="*/ 396245 w 1872615"/>
                  <a:gd name="connsiteY44" fmla="*/ 28574 h 659130"/>
                  <a:gd name="connsiteX45" fmla="*/ 358145 w 1872615"/>
                  <a:gd name="connsiteY45" fmla="*/ 22859 h 659130"/>
                  <a:gd name="connsiteX46" fmla="*/ 163835 w 1872615"/>
                  <a:gd name="connsiteY46" fmla="*/ 78104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661040 w 1872615"/>
                  <a:gd name="connsiteY38" fmla="*/ 53339 h 659130"/>
                  <a:gd name="connsiteX39" fmla="*/ 640085 w 1872615"/>
                  <a:gd name="connsiteY39" fmla="*/ 53339 h 659130"/>
                  <a:gd name="connsiteX40" fmla="*/ 605795 w 1872615"/>
                  <a:gd name="connsiteY40" fmla="*/ 49529 h 659130"/>
                  <a:gd name="connsiteX41" fmla="*/ 544835 w 1872615"/>
                  <a:gd name="connsiteY41" fmla="*/ 43814 h 659130"/>
                  <a:gd name="connsiteX42" fmla="*/ 499115 w 1872615"/>
                  <a:gd name="connsiteY42" fmla="*/ 38099 h 659130"/>
                  <a:gd name="connsiteX43" fmla="*/ 447680 w 1872615"/>
                  <a:gd name="connsiteY43" fmla="*/ 34289 h 659130"/>
                  <a:gd name="connsiteX44" fmla="*/ 396245 w 1872615"/>
                  <a:gd name="connsiteY44" fmla="*/ 28574 h 659130"/>
                  <a:gd name="connsiteX45" fmla="*/ 135260 w 1872615"/>
                  <a:gd name="connsiteY45" fmla="*/ 118109 h 659130"/>
                  <a:gd name="connsiteX46" fmla="*/ 163835 w 1872615"/>
                  <a:gd name="connsiteY46" fmla="*/ 78104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661040 w 1872615"/>
                  <a:gd name="connsiteY38" fmla="*/ 53339 h 659130"/>
                  <a:gd name="connsiteX39" fmla="*/ 640085 w 1872615"/>
                  <a:gd name="connsiteY39" fmla="*/ 53339 h 659130"/>
                  <a:gd name="connsiteX40" fmla="*/ 605795 w 1872615"/>
                  <a:gd name="connsiteY40" fmla="*/ 49529 h 659130"/>
                  <a:gd name="connsiteX41" fmla="*/ 544835 w 1872615"/>
                  <a:gd name="connsiteY41" fmla="*/ 43814 h 659130"/>
                  <a:gd name="connsiteX42" fmla="*/ 499115 w 1872615"/>
                  <a:gd name="connsiteY42" fmla="*/ 38099 h 659130"/>
                  <a:gd name="connsiteX43" fmla="*/ 447680 w 1872615"/>
                  <a:gd name="connsiteY43" fmla="*/ 34289 h 659130"/>
                  <a:gd name="connsiteX44" fmla="*/ 396245 w 1872615"/>
                  <a:gd name="connsiteY44" fmla="*/ 28574 h 659130"/>
                  <a:gd name="connsiteX45" fmla="*/ 135260 w 1872615"/>
                  <a:gd name="connsiteY45" fmla="*/ 118109 h 659130"/>
                  <a:gd name="connsiteX46" fmla="*/ 158120 w 1872615"/>
                  <a:gd name="connsiteY46" fmla="*/ 72389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661040 w 1872615"/>
                  <a:gd name="connsiteY38" fmla="*/ 53339 h 659130"/>
                  <a:gd name="connsiteX39" fmla="*/ 640085 w 1872615"/>
                  <a:gd name="connsiteY39" fmla="*/ 53339 h 659130"/>
                  <a:gd name="connsiteX40" fmla="*/ 605795 w 1872615"/>
                  <a:gd name="connsiteY40" fmla="*/ 49529 h 659130"/>
                  <a:gd name="connsiteX41" fmla="*/ 544835 w 1872615"/>
                  <a:gd name="connsiteY41" fmla="*/ 43814 h 659130"/>
                  <a:gd name="connsiteX42" fmla="*/ 499115 w 1872615"/>
                  <a:gd name="connsiteY42" fmla="*/ 38099 h 659130"/>
                  <a:gd name="connsiteX43" fmla="*/ 447680 w 1872615"/>
                  <a:gd name="connsiteY43" fmla="*/ 34289 h 659130"/>
                  <a:gd name="connsiteX44" fmla="*/ 144785 w 1872615"/>
                  <a:gd name="connsiteY44" fmla="*/ 165734 h 659130"/>
                  <a:gd name="connsiteX45" fmla="*/ 135260 w 1872615"/>
                  <a:gd name="connsiteY45" fmla="*/ 118109 h 659130"/>
                  <a:gd name="connsiteX46" fmla="*/ 158120 w 1872615"/>
                  <a:gd name="connsiteY46" fmla="*/ 72389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661040 w 1872615"/>
                  <a:gd name="connsiteY38" fmla="*/ 53339 h 659130"/>
                  <a:gd name="connsiteX39" fmla="*/ 640085 w 1872615"/>
                  <a:gd name="connsiteY39" fmla="*/ 53339 h 659130"/>
                  <a:gd name="connsiteX40" fmla="*/ 605795 w 1872615"/>
                  <a:gd name="connsiteY40" fmla="*/ 49529 h 659130"/>
                  <a:gd name="connsiteX41" fmla="*/ 544835 w 1872615"/>
                  <a:gd name="connsiteY41" fmla="*/ 43814 h 659130"/>
                  <a:gd name="connsiteX42" fmla="*/ 499115 w 1872615"/>
                  <a:gd name="connsiteY42" fmla="*/ 38099 h 659130"/>
                  <a:gd name="connsiteX43" fmla="*/ 135260 w 1872615"/>
                  <a:gd name="connsiteY43" fmla="*/ 182879 h 659130"/>
                  <a:gd name="connsiteX44" fmla="*/ 144785 w 1872615"/>
                  <a:gd name="connsiteY44" fmla="*/ 165734 h 659130"/>
                  <a:gd name="connsiteX45" fmla="*/ 135260 w 1872615"/>
                  <a:gd name="connsiteY45" fmla="*/ 118109 h 659130"/>
                  <a:gd name="connsiteX46" fmla="*/ 158120 w 1872615"/>
                  <a:gd name="connsiteY46" fmla="*/ 72389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661040 w 1872615"/>
                  <a:gd name="connsiteY38" fmla="*/ 53339 h 659130"/>
                  <a:gd name="connsiteX39" fmla="*/ 640085 w 1872615"/>
                  <a:gd name="connsiteY39" fmla="*/ 53339 h 659130"/>
                  <a:gd name="connsiteX40" fmla="*/ 605795 w 1872615"/>
                  <a:gd name="connsiteY40" fmla="*/ 49529 h 659130"/>
                  <a:gd name="connsiteX41" fmla="*/ 544835 w 1872615"/>
                  <a:gd name="connsiteY41" fmla="*/ 43814 h 659130"/>
                  <a:gd name="connsiteX42" fmla="*/ 173360 w 1872615"/>
                  <a:gd name="connsiteY42" fmla="*/ 257174 h 659130"/>
                  <a:gd name="connsiteX43" fmla="*/ 135260 w 1872615"/>
                  <a:gd name="connsiteY43" fmla="*/ 182879 h 659130"/>
                  <a:gd name="connsiteX44" fmla="*/ 144785 w 1872615"/>
                  <a:gd name="connsiteY44" fmla="*/ 165734 h 659130"/>
                  <a:gd name="connsiteX45" fmla="*/ 135260 w 1872615"/>
                  <a:gd name="connsiteY45" fmla="*/ 118109 h 659130"/>
                  <a:gd name="connsiteX46" fmla="*/ 158120 w 1872615"/>
                  <a:gd name="connsiteY46" fmla="*/ 72389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661040 w 1872615"/>
                  <a:gd name="connsiteY38" fmla="*/ 53339 h 659130"/>
                  <a:gd name="connsiteX39" fmla="*/ 640085 w 1872615"/>
                  <a:gd name="connsiteY39" fmla="*/ 53339 h 659130"/>
                  <a:gd name="connsiteX40" fmla="*/ 605795 w 1872615"/>
                  <a:gd name="connsiteY40" fmla="*/ 49529 h 659130"/>
                  <a:gd name="connsiteX41" fmla="*/ 544835 w 1872615"/>
                  <a:gd name="connsiteY41" fmla="*/ 43814 h 659130"/>
                  <a:gd name="connsiteX42" fmla="*/ 173360 w 1872615"/>
                  <a:gd name="connsiteY42" fmla="*/ 257174 h 659130"/>
                  <a:gd name="connsiteX43" fmla="*/ 139070 w 1872615"/>
                  <a:gd name="connsiteY43" fmla="*/ 188594 h 659130"/>
                  <a:gd name="connsiteX44" fmla="*/ 144785 w 1872615"/>
                  <a:gd name="connsiteY44" fmla="*/ 165734 h 659130"/>
                  <a:gd name="connsiteX45" fmla="*/ 135260 w 1872615"/>
                  <a:gd name="connsiteY45" fmla="*/ 118109 h 659130"/>
                  <a:gd name="connsiteX46" fmla="*/ 158120 w 1872615"/>
                  <a:gd name="connsiteY46" fmla="*/ 72389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661040 w 1872615"/>
                  <a:gd name="connsiteY38" fmla="*/ 53339 h 659130"/>
                  <a:gd name="connsiteX39" fmla="*/ 640085 w 1872615"/>
                  <a:gd name="connsiteY39" fmla="*/ 53339 h 659130"/>
                  <a:gd name="connsiteX40" fmla="*/ 605795 w 1872615"/>
                  <a:gd name="connsiteY40" fmla="*/ 49529 h 659130"/>
                  <a:gd name="connsiteX41" fmla="*/ 160025 w 1872615"/>
                  <a:gd name="connsiteY41" fmla="*/ 348614 h 659130"/>
                  <a:gd name="connsiteX42" fmla="*/ 173360 w 1872615"/>
                  <a:gd name="connsiteY42" fmla="*/ 257174 h 659130"/>
                  <a:gd name="connsiteX43" fmla="*/ 139070 w 1872615"/>
                  <a:gd name="connsiteY43" fmla="*/ 188594 h 659130"/>
                  <a:gd name="connsiteX44" fmla="*/ 144785 w 1872615"/>
                  <a:gd name="connsiteY44" fmla="*/ 165734 h 659130"/>
                  <a:gd name="connsiteX45" fmla="*/ 135260 w 1872615"/>
                  <a:gd name="connsiteY45" fmla="*/ 118109 h 659130"/>
                  <a:gd name="connsiteX46" fmla="*/ 158120 w 1872615"/>
                  <a:gd name="connsiteY46" fmla="*/ 72389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661040 w 1872615"/>
                  <a:gd name="connsiteY38" fmla="*/ 53339 h 659130"/>
                  <a:gd name="connsiteX39" fmla="*/ 640085 w 1872615"/>
                  <a:gd name="connsiteY39" fmla="*/ 53339 h 659130"/>
                  <a:gd name="connsiteX40" fmla="*/ 192410 w 1872615"/>
                  <a:gd name="connsiteY40" fmla="*/ 360044 h 659130"/>
                  <a:gd name="connsiteX41" fmla="*/ 160025 w 1872615"/>
                  <a:gd name="connsiteY41" fmla="*/ 348614 h 659130"/>
                  <a:gd name="connsiteX42" fmla="*/ 173360 w 1872615"/>
                  <a:gd name="connsiteY42" fmla="*/ 257174 h 659130"/>
                  <a:gd name="connsiteX43" fmla="*/ 139070 w 1872615"/>
                  <a:gd name="connsiteY43" fmla="*/ 188594 h 659130"/>
                  <a:gd name="connsiteX44" fmla="*/ 144785 w 1872615"/>
                  <a:gd name="connsiteY44" fmla="*/ 165734 h 659130"/>
                  <a:gd name="connsiteX45" fmla="*/ 135260 w 1872615"/>
                  <a:gd name="connsiteY45" fmla="*/ 118109 h 659130"/>
                  <a:gd name="connsiteX46" fmla="*/ 158120 w 1872615"/>
                  <a:gd name="connsiteY46" fmla="*/ 72389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661040 w 1872615"/>
                  <a:gd name="connsiteY38" fmla="*/ 53339 h 659130"/>
                  <a:gd name="connsiteX39" fmla="*/ 640085 w 1872615"/>
                  <a:gd name="connsiteY39" fmla="*/ 53339 h 659130"/>
                  <a:gd name="connsiteX40" fmla="*/ 192410 w 1872615"/>
                  <a:gd name="connsiteY40" fmla="*/ 360044 h 659130"/>
                  <a:gd name="connsiteX41" fmla="*/ 171455 w 1872615"/>
                  <a:gd name="connsiteY41" fmla="*/ 342899 h 659130"/>
                  <a:gd name="connsiteX42" fmla="*/ 173360 w 1872615"/>
                  <a:gd name="connsiteY42" fmla="*/ 257174 h 659130"/>
                  <a:gd name="connsiteX43" fmla="*/ 139070 w 1872615"/>
                  <a:gd name="connsiteY43" fmla="*/ 188594 h 659130"/>
                  <a:gd name="connsiteX44" fmla="*/ 144785 w 1872615"/>
                  <a:gd name="connsiteY44" fmla="*/ 165734 h 659130"/>
                  <a:gd name="connsiteX45" fmla="*/ 135260 w 1872615"/>
                  <a:gd name="connsiteY45" fmla="*/ 118109 h 659130"/>
                  <a:gd name="connsiteX46" fmla="*/ 158120 w 1872615"/>
                  <a:gd name="connsiteY46" fmla="*/ 72389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661040 w 1872615"/>
                  <a:gd name="connsiteY38" fmla="*/ 53339 h 659130"/>
                  <a:gd name="connsiteX39" fmla="*/ 160025 w 1872615"/>
                  <a:gd name="connsiteY39" fmla="*/ 417194 h 659130"/>
                  <a:gd name="connsiteX40" fmla="*/ 192410 w 1872615"/>
                  <a:gd name="connsiteY40" fmla="*/ 360044 h 659130"/>
                  <a:gd name="connsiteX41" fmla="*/ 171455 w 1872615"/>
                  <a:gd name="connsiteY41" fmla="*/ 342899 h 659130"/>
                  <a:gd name="connsiteX42" fmla="*/ 173360 w 1872615"/>
                  <a:gd name="connsiteY42" fmla="*/ 257174 h 659130"/>
                  <a:gd name="connsiteX43" fmla="*/ 139070 w 1872615"/>
                  <a:gd name="connsiteY43" fmla="*/ 188594 h 659130"/>
                  <a:gd name="connsiteX44" fmla="*/ 144785 w 1872615"/>
                  <a:gd name="connsiteY44" fmla="*/ 165734 h 659130"/>
                  <a:gd name="connsiteX45" fmla="*/ 135260 w 1872615"/>
                  <a:gd name="connsiteY45" fmla="*/ 118109 h 659130"/>
                  <a:gd name="connsiteX46" fmla="*/ 158120 w 1872615"/>
                  <a:gd name="connsiteY46" fmla="*/ 72389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716285 w 1872615"/>
                  <a:gd name="connsiteY37" fmla="*/ 57149 h 659130"/>
                  <a:gd name="connsiteX38" fmla="*/ 161930 w 1872615"/>
                  <a:gd name="connsiteY38" fmla="*/ 432434 h 659130"/>
                  <a:gd name="connsiteX39" fmla="*/ 160025 w 1872615"/>
                  <a:gd name="connsiteY39" fmla="*/ 417194 h 659130"/>
                  <a:gd name="connsiteX40" fmla="*/ 192410 w 1872615"/>
                  <a:gd name="connsiteY40" fmla="*/ 360044 h 659130"/>
                  <a:gd name="connsiteX41" fmla="*/ 171455 w 1872615"/>
                  <a:gd name="connsiteY41" fmla="*/ 342899 h 659130"/>
                  <a:gd name="connsiteX42" fmla="*/ 173360 w 1872615"/>
                  <a:gd name="connsiteY42" fmla="*/ 257174 h 659130"/>
                  <a:gd name="connsiteX43" fmla="*/ 139070 w 1872615"/>
                  <a:gd name="connsiteY43" fmla="*/ 188594 h 659130"/>
                  <a:gd name="connsiteX44" fmla="*/ 144785 w 1872615"/>
                  <a:gd name="connsiteY44" fmla="*/ 165734 h 659130"/>
                  <a:gd name="connsiteX45" fmla="*/ 135260 w 1872615"/>
                  <a:gd name="connsiteY45" fmla="*/ 118109 h 659130"/>
                  <a:gd name="connsiteX46" fmla="*/ 158120 w 1872615"/>
                  <a:gd name="connsiteY46" fmla="*/ 72389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872615"/>
                  <a:gd name="connsiteY0" fmla="*/ 0 h 659130"/>
                  <a:gd name="connsiteX1" fmla="*/ 97155 w 1872615"/>
                  <a:gd name="connsiteY1" fmla="*/ 49531 h 659130"/>
                  <a:gd name="connsiteX2" fmla="*/ 87630 w 1872615"/>
                  <a:gd name="connsiteY2" fmla="*/ 97155 h 659130"/>
                  <a:gd name="connsiteX3" fmla="*/ 83820 w 1872615"/>
                  <a:gd name="connsiteY3" fmla="*/ 121921 h 659130"/>
                  <a:gd name="connsiteX4" fmla="*/ 81915 w 1872615"/>
                  <a:gd name="connsiteY4" fmla="*/ 169545 h 659130"/>
                  <a:gd name="connsiteX5" fmla="*/ 110490 w 1872615"/>
                  <a:gd name="connsiteY5" fmla="*/ 209550 h 659130"/>
                  <a:gd name="connsiteX6" fmla="*/ 106680 w 1872615"/>
                  <a:gd name="connsiteY6" fmla="*/ 249556 h 659130"/>
                  <a:gd name="connsiteX7" fmla="*/ 121920 w 1872615"/>
                  <a:gd name="connsiteY7" fmla="*/ 268606 h 659130"/>
                  <a:gd name="connsiteX8" fmla="*/ 110490 w 1872615"/>
                  <a:gd name="connsiteY8" fmla="*/ 285750 h 659130"/>
                  <a:gd name="connsiteX9" fmla="*/ 121920 w 1872615"/>
                  <a:gd name="connsiteY9" fmla="*/ 316231 h 659130"/>
                  <a:gd name="connsiteX10" fmla="*/ 110490 w 1872615"/>
                  <a:gd name="connsiteY10" fmla="*/ 352425 h 659130"/>
                  <a:gd name="connsiteX11" fmla="*/ 123825 w 1872615"/>
                  <a:gd name="connsiteY11" fmla="*/ 369570 h 659130"/>
                  <a:gd name="connsiteX12" fmla="*/ 104775 w 1872615"/>
                  <a:gd name="connsiteY12" fmla="*/ 407670 h 659130"/>
                  <a:gd name="connsiteX13" fmla="*/ 74295 w 1872615"/>
                  <a:gd name="connsiteY13" fmla="*/ 451486 h 659130"/>
                  <a:gd name="connsiteX14" fmla="*/ 80010 w 1872615"/>
                  <a:gd name="connsiteY14" fmla="*/ 481966 h 659130"/>
                  <a:gd name="connsiteX15" fmla="*/ 62865 w 1872615"/>
                  <a:gd name="connsiteY15" fmla="*/ 495300 h 659130"/>
                  <a:gd name="connsiteX16" fmla="*/ 43815 w 1872615"/>
                  <a:gd name="connsiteY16" fmla="*/ 510541 h 659130"/>
                  <a:gd name="connsiteX17" fmla="*/ 51435 w 1872615"/>
                  <a:gd name="connsiteY17" fmla="*/ 529590 h 659130"/>
                  <a:gd name="connsiteX18" fmla="*/ 34290 w 1872615"/>
                  <a:gd name="connsiteY18" fmla="*/ 554356 h 659130"/>
                  <a:gd name="connsiteX19" fmla="*/ 32385 w 1872615"/>
                  <a:gd name="connsiteY19" fmla="*/ 569595 h 659130"/>
                  <a:gd name="connsiteX20" fmla="*/ 9525 w 1872615"/>
                  <a:gd name="connsiteY20" fmla="*/ 594361 h 659130"/>
                  <a:gd name="connsiteX21" fmla="*/ 15240 w 1872615"/>
                  <a:gd name="connsiteY21" fmla="*/ 615315 h 659130"/>
                  <a:gd name="connsiteX22" fmla="*/ 0 w 1872615"/>
                  <a:gd name="connsiteY22" fmla="*/ 645796 h 659130"/>
                  <a:gd name="connsiteX23" fmla="*/ 1905 w 1872615"/>
                  <a:gd name="connsiteY23" fmla="*/ 659130 h 659130"/>
                  <a:gd name="connsiteX24" fmla="*/ 22860 w 1872615"/>
                  <a:gd name="connsiteY24" fmla="*/ 640081 h 659130"/>
                  <a:gd name="connsiteX25" fmla="*/ 43815 w 1872615"/>
                  <a:gd name="connsiteY25" fmla="*/ 609600 h 659130"/>
                  <a:gd name="connsiteX26" fmla="*/ 76200 w 1872615"/>
                  <a:gd name="connsiteY26" fmla="*/ 546735 h 659130"/>
                  <a:gd name="connsiteX27" fmla="*/ 95250 w 1872615"/>
                  <a:gd name="connsiteY27" fmla="*/ 537210 h 659130"/>
                  <a:gd name="connsiteX28" fmla="*/ 108585 w 1872615"/>
                  <a:gd name="connsiteY28" fmla="*/ 550545 h 659130"/>
                  <a:gd name="connsiteX29" fmla="*/ 1872615 w 1872615"/>
                  <a:gd name="connsiteY29" fmla="*/ 179070 h 659130"/>
                  <a:gd name="connsiteX30" fmla="*/ 1068710 w 1872615"/>
                  <a:gd name="connsiteY30" fmla="*/ 97154 h 659130"/>
                  <a:gd name="connsiteX31" fmla="*/ 1030610 w 1872615"/>
                  <a:gd name="connsiteY31" fmla="*/ 95249 h 659130"/>
                  <a:gd name="connsiteX32" fmla="*/ 956315 w 1872615"/>
                  <a:gd name="connsiteY32" fmla="*/ 87629 h 659130"/>
                  <a:gd name="connsiteX33" fmla="*/ 895355 w 1872615"/>
                  <a:gd name="connsiteY33" fmla="*/ 81914 h 659130"/>
                  <a:gd name="connsiteX34" fmla="*/ 876305 w 1872615"/>
                  <a:gd name="connsiteY34" fmla="*/ 76199 h 659130"/>
                  <a:gd name="connsiteX35" fmla="*/ 821060 w 1872615"/>
                  <a:gd name="connsiteY35" fmla="*/ 68579 h 659130"/>
                  <a:gd name="connsiteX36" fmla="*/ 788675 w 1872615"/>
                  <a:gd name="connsiteY36" fmla="*/ 66674 h 659130"/>
                  <a:gd name="connsiteX37" fmla="*/ 133355 w 1872615"/>
                  <a:gd name="connsiteY37" fmla="*/ 474344 h 659130"/>
                  <a:gd name="connsiteX38" fmla="*/ 161930 w 1872615"/>
                  <a:gd name="connsiteY38" fmla="*/ 432434 h 659130"/>
                  <a:gd name="connsiteX39" fmla="*/ 160025 w 1872615"/>
                  <a:gd name="connsiteY39" fmla="*/ 417194 h 659130"/>
                  <a:gd name="connsiteX40" fmla="*/ 192410 w 1872615"/>
                  <a:gd name="connsiteY40" fmla="*/ 360044 h 659130"/>
                  <a:gd name="connsiteX41" fmla="*/ 171455 w 1872615"/>
                  <a:gd name="connsiteY41" fmla="*/ 342899 h 659130"/>
                  <a:gd name="connsiteX42" fmla="*/ 173360 w 1872615"/>
                  <a:gd name="connsiteY42" fmla="*/ 257174 h 659130"/>
                  <a:gd name="connsiteX43" fmla="*/ 139070 w 1872615"/>
                  <a:gd name="connsiteY43" fmla="*/ 188594 h 659130"/>
                  <a:gd name="connsiteX44" fmla="*/ 144785 w 1872615"/>
                  <a:gd name="connsiteY44" fmla="*/ 165734 h 659130"/>
                  <a:gd name="connsiteX45" fmla="*/ 135260 w 1872615"/>
                  <a:gd name="connsiteY45" fmla="*/ 118109 h 659130"/>
                  <a:gd name="connsiteX46" fmla="*/ 158120 w 1872615"/>
                  <a:gd name="connsiteY46" fmla="*/ 72389 h 659130"/>
                  <a:gd name="connsiteX47" fmla="*/ 154310 w 1872615"/>
                  <a:gd name="connsiteY47" fmla="*/ 19049 h 659130"/>
                  <a:gd name="connsiteX48" fmla="*/ 131445 w 1872615"/>
                  <a:gd name="connsiteY48" fmla="*/ 0 h 659130"/>
                  <a:gd name="connsiteX0" fmla="*/ 131445 w 1068710"/>
                  <a:gd name="connsiteY0" fmla="*/ 0 h 1047750"/>
                  <a:gd name="connsiteX1" fmla="*/ 97155 w 1068710"/>
                  <a:gd name="connsiteY1" fmla="*/ 49531 h 1047750"/>
                  <a:gd name="connsiteX2" fmla="*/ 87630 w 1068710"/>
                  <a:gd name="connsiteY2" fmla="*/ 97155 h 1047750"/>
                  <a:gd name="connsiteX3" fmla="*/ 83820 w 1068710"/>
                  <a:gd name="connsiteY3" fmla="*/ 121921 h 1047750"/>
                  <a:gd name="connsiteX4" fmla="*/ 81915 w 1068710"/>
                  <a:gd name="connsiteY4" fmla="*/ 169545 h 1047750"/>
                  <a:gd name="connsiteX5" fmla="*/ 110490 w 1068710"/>
                  <a:gd name="connsiteY5" fmla="*/ 209550 h 1047750"/>
                  <a:gd name="connsiteX6" fmla="*/ 106680 w 1068710"/>
                  <a:gd name="connsiteY6" fmla="*/ 249556 h 1047750"/>
                  <a:gd name="connsiteX7" fmla="*/ 121920 w 1068710"/>
                  <a:gd name="connsiteY7" fmla="*/ 268606 h 1047750"/>
                  <a:gd name="connsiteX8" fmla="*/ 110490 w 1068710"/>
                  <a:gd name="connsiteY8" fmla="*/ 285750 h 1047750"/>
                  <a:gd name="connsiteX9" fmla="*/ 121920 w 1068710"/>
                  <a:gd name="connsiteY9" fmla="*/ 316231 h 1047750"/>
                  <a:gd name="connsiteX10" fmla="*/ 110490 w 1068710"/>
                  <a:gd name="connsiteY10" fmla="*/ 352425 h 1047750"/>
                  <a:gd name="connsiteX11" fmla="*/ 123825 w 1068710"/>
                  <a:gd name="connsiteY11" fmla="*/ 369570 h 1047750"/>
                  <a:gd name="connsiteX12" fmla="*/ 104775 w 1068710"/>
                  <a:gd name="connsiteY12" fmla="*/ 407670 h 1047750"/>
                  <a:gd name="connsiteX13" fmla="*/ 74295 w 1068710"/>
                  <a:gd name="connsiteY13" fmla="*/ 451486 h 1047750"/>
                  <a:gd name="connsiteX14" fmla="*/ 80010 w 1068710"/>
                  <a:gd name="connsiteY14" fmla="*/ 481966 h 1047750"/>
                  <a:gd name="connsiteX15" fmla="*/ 62865 w 1068710"/>
                  <a:gd name="connsiteY15" fmla="*/ 495300 h 1047750"/>
                  <a:gd name="connsiteX16" fmla="*/ 43815 w 1068710"/>
                  <a:gd name="connsiteY16" fmla="*/ 510541 h 1047750"/>
                  <a:gd name="connsiteX17" fmla="*/ 51435 w 1068710"/>
                  <a:gd name="connsiteY17" fmla="*/ 529590 h 1047750"/>
                  <a:gd name="connsiteX18" fmla="*/ 34290 w 1068710"/>
                  <a:gd name="connsiteY18" fmla="*/ 554356 h 1047750"/>
                  <a:gd name="connsiteX19" fmla="*/ 32385 w 1068710"/>
                  <a:gd name="connsiteY19" fmla="*/ 569595 h 1047750"/>
                  <a:gd name="connsiteX20" fmla="*/ 9525 w 1068710"/>
                  <a:gd name="connsiteY20" fmla="*/ 594361 h 1047750"/>
                  <a:gd name="connsiteX21" fmla="*/ 15240 w 1068710"/>
                  <a:gd name="connsiteY21" fmla="*/ 615315 h 1047750"/>
                  <a:gd name="connsiteX22" fmla="*/ 0 w 1068710"/>
                  <a:gd name="connsiteY22" fmla="*/ 645796 h 1047750"/>
                  <a:gd name="connsiteX23" fmla="*/ 1905 w 1068710"/>
                  <a:gd name="connsiteY23" fmla="*/ 659130 h 1047750"/>
                  <a:gd name="connsiteX24" fmla="*/ 22860 w 1068710"/>
                  <a:gd name="connsiteY24" fmla="*/ 640081 h 1047750"/>
                  <a:gd name="connsiteX25" fmla="*/ 43815 w 1068710"/>
                  <a:gd name="connsiteY25" fmla="*/ 609600 h 1047750"/>
                  <a:gd name="connsiteX26" fmla="*/ 76200 w 1068710"/>
                  <a:gd name="connsiteY26" fmla="*/ 546735 h 1047750"/>
                  <a:gd name="connsiteX27" fmla="*/ 95250 w 1068710"/>
                  <a:gd name="connsiteY27" fmla="*/ 537210 h 1047750"/>
                  <a:gd name="connsiteX28" fmla="*/ 108585 w 1068710"/>
                  <a:gd name="connsiteY28" fmla="*/ 550545 h 1047750"/>
                  <a:gd name="connsiteX29" fmla="*/ 659130 w 1068710"/>
                  <a:gd name="connsiteY29" fmla="*/ 1047750 h 1047750"/>
                  <a:gd name="connsiteX30" fmla="*/ 1068710 w 1068710"/>
                  <a:gd name="connsiteY30" fmla="*/ 97154 h 1047750"/>
                  <a:gd name="connsiteX31" fmla="*/ 1030610 w 1068710"/>
                  <a:gd name="connsiteY31" fmla="*/ 95249 h 1047750"/>
                  <a:gd name="connsiteX32" fmla="*/ 956315 w 1068710"/>
                  <a:gd name="connsiteY32" fmla="*/ 87629 h 1047750"/>
                  <a:gd name="connsiteX33" fmla="*/ 895355 w 1068710"/>
                  <a:gd name="connsiteY33" fmla="*/ 81914 h 1047750"/>
                  <a:gd name="connsiteX34" fmla="*/ 876305 w 1068710"/>
                  <a:gd name="connsiteY34" fmla="*/ 76199 h 1047750"/>
                  <a:gd name="connsiteX35" fmla="*/ 821060 w 1068710"/>
                  <a:gd name="connsiteY35" fmla="*/ 68579 h 1047750"/>
                  <a:gd name="connsiteX36" fmla="*/ 788675 w 1068710"/>
                  <a:gd name="connsiteY36" fmla="*/ 66674 h 1047750"/>
                  <a:gd name="connsiteX37" fmla="*/ 133355 w 1068710"/>
                  <a:gd name="connsiteY37" fmla="*/ 474344 h 1047750"/>
                  <a:gd name="connsiteX38" fmla="*/ 161930 w 1068710"/>
                  <a:gd name="connsiteY38" fmla="*/ 432434 h 1047750"/>
                  <a:gd name="connsiteX39" fmla="*/ 160025 w 1068710"/>
                  <a:gd name="connsiteY39" fmla="*/ 417194 h 1047750"/>
                  <a:gd name="connsiteX40" fmla="*/ 192410 w 1068710"/>
                  <a:gd name="connsiteY40" fmla="*/ 360044 h 1047750"/>
                  <a:gd name="connsiteX41" fmla="*/ 171455 w 1068710"/>
                  <a:gd name="connsiteY41" fmla="*/ 342899 h 1047750"/>
                  <a:gd name="connsiteX42" fmla="*/ 173360 w 1068710"/>
                  <a:gd name="connsiteY42" fmla="*/ 257174 h 1047750"/>
                  <a:gd name="connsiteX43" fmla="*/ 139070 w 1068710"/>
                  <a:gd name="connsiteY43" fmla="*/ 188594 h 1047750"/>
                  <a:gd name="connsiteX44" fmla="*/ 144785 w 1068710"/>
                  <a:gd name="connsiteY44" fmla="*/ 165734 h 1047750"/>
                  <a:gd name="connsiteX45" fmla="*/ 135260 w 1068710"/>
                  <a:gd name="connsiteY45" fmla="*/ 118109 h 1047750"/>
                  <a:gd name="connsiteX46" fmla="*/ 158120 w 1068710"/>
                  <a:gd name="connsiteY46" fmla="*/ 72389 h 1047750"/>
                  <a:gd name="connsiteX47" fmla="*/ 154310 w 1068710"/>
                  <a:gd name="connsiteY47" fmla="*/ 19049 h 1047750"/>
                  <a:gd name="connsiteX48" fmla="*/ 131445 w 1068710"/>
                  <a:gd name="connsiteY48" fmla="*/ 0 h 1047750"/>
                  <a:gd name="connsiteX0" fmla="*/ 131445 w 1068710"/>
                  <a:gd name="connsiteY0" fmla="*/ 0 h 1047750"/>
                  <a:gd name="connsiteX1" fmla="*/ 97155 w 1068710"/>
                  <a:gd name="connsiteY1" fmla="*/ 49531 h 1047750"/>
                  <a:gd name="connsiteX2" fmla="*/ 87630 w 1068710"/>
                  <a:gd name="connsiteY2" fmla="*/ 97155 h 1047750"/>
                  <a:gd name="connsiteX3" fmla="*/ 83820 w 1068710"/>
                  <a:gd name="connsiteY3" fmla="*/ 121921 h 1047750"/>
                  <a:gd name="connsiteX4" fmla="*/ 81915 w 1068710"/>
                  <a:gd name="connsiteY4" fmla="*/ 169545 h 1047750"/>
                  <a:gd name="connsiteX5" fmla="*/ 110490 w 1068710"/>
                  <a:gd name="connsiteY5" fmla="*/ 209550 h 1047750"/>
                  <a:gd name="connsiteX6" fmla="*/ 106680 w 1068710"/>
                  <a:gd name="connsiteY6" fmla="*/ 249556 h 1047750"/>
                  <a:gd name="connsiteX7" fmla="*/ 121920 w 1068710"/>
                  <a:gd name="connsiteY7" fmla="*/ 268606 h 1047750"/>
                  <a:gd name="connsiteX8" fmla="*/ 110490 w 1068710"/>
                  <a:gd name="connsiteY8" fmla="*/ 285750 h 1047750"/>
                  <a:gd name="connsiteX9" fmla="*/ 121920 w 1068710"/>
                  <a:gd name="connsiteY9" fmla="*/ 316231 h 1047750"/>
                  <a:gd name="connsiteX10" fmla="*/ 110490 w 1068710"/>
                  <a:gd name="connsiteY10" fmla="*/ 352425 h 1047750"/>
                  <a:gd name="connsiteX11" fmla="*/ 123825 w 1068710"/>
                  <a:gd name="connsiteY11" fmla="*/ 369570 h 1047750"/>
                  <a:gd name="connsiteX12" fmla="*/ 104775 w 1068710"/>
                  <a:gd name="connsiteY12" fmla="*/ 407670 h 1047750"/>
                  <a:gd name="connsiteX13" fmla="*/ 74295 w 1068710"/>
                  <a:gd name="connsiteY13" fmla="*/ 451486 h 1047750"/>
                  <a:gd name="connsiteX14" fmla="*/ 80010 w 1068710"/>
                  <a:gd name="connsiteY14" fmla="*/ 481966 h 1047750"/>
                  <a:gd name="connsiteX15" fmla="*/ 62865 w 1068710"/>
                  <a:gd name="connsiteY15" fmla="*/ 495300 h 1047750"/>
                  <a:gd name="connsiteX16" fmla="*/ 43815 w 1068710"/>
                  <a:gd name="connsiteY16" fmla="*/ 510541 h 1047750"/>
                  <a:gd name="connsiteX17" fmla="*/ 51435 w 1068710"/>
                  <a:gd name="connsiteY17" fmla="*/ 529590 h 1047750"/>
                  <a:gd name="connsiteX18" fmla="*/ 34290 w 1068710"/>
                  <a:gd name="connsiteY18" fmla="*/ 554356 h 1047750"/>
                  <a:gd name="connsiteX19" fmla="*/ 32385 w 1068710"/>
                  <a:gd name="connsiteY19" fmla="*/ 569595 h 1047750"/>
                  <a:gd name="connsiteX20" fmla="*/ 9525 w 1068710"/>
                  <a:gd name="connsiteY20" fmla="*/ 594361 h 1047750"/>
                  <a:gd name="connsiteX21" fmla="*/ 15240 w 1068710"/>
                  <a:gd name="connsiteY21" fmla="*/ 615315 h 1047750"/>
                  <a:gd name="connsiteX22" fmla="*/ 0 w 1068710"/>
                  <a:gd name="connsiteY22" fmla="*/ 645796 h 1047750"/>
                  <a:gd name="connsiteX23" fmla="*/ 1905 w 1068710"/>
                  <a:gd name="connsiteY23" fmla="*/ 659130 h 1047750"/>
                  <a:gd name="connsiteX24" fmla="*/ 22860 w 1068710"/>
                  <a:gd name="connsiteY24" fmla="*/ 640081 h 1047750"/>
                  <a:gd name="connsiteX25" fmla="*/ 43815 w 1068710"/>
                  <a:gd name="connsiteY25" fmla="*/ 609600 h 1047750"/>
                  <a:gd name="connsiteX26" fmla="*/ 76200 w 1068710"/>
                  <a:gd name="connsiteY26" fmla="*/ 546735 h 1047750"/>
                  <a:gd name="connsiteX27" fmla="*/ 95250 w 1068710"/>
                  <a:gd name="connsiteY27" fmla="*/ 537210 h 1047750"/>
                  <a:gd name="connsiteX28" fmla="*/ 108585 w 1068710"/>
                  <a:gd name="connsiteY28" fmla="*/ 550545 h 1047750"/>
                  <a:gd name="connsiteX29" fmla="*/ 659130 w 1068710"/>
                  <a:gd name="connsiteY29" fmla="*/ 1047750 h 1047750"/>
                  <a:gd name="connsiteX30" fmla="*/ 1068710 w 1068710"/>
                  <a:gd name="connsiteY30" fmla="*/ 97154 h 1047750"/>
                  <a:gd name="connsiteX31" fmla="*/ 1030610 w 1068710"/>
                  <a:gd name="connsiteY31" fmla="*/ 95249 h 1047750"/>
                  <a:gd name="connsiteX32" fmla="*/ 956315 w 1068710"/>
                  <a:gd name="connsiteY32" fmla="*/ 87629 h 1047750"/>
                  <a:gd name="connsiteX33" fmla="*/ 895355 w 1068710"/>
                  <a:gd name="connsiteY33" fmla="*/ 81914 h 1047750"/>
                  <a:gd name="connsiteX34" fmla="*/ 876305 w 1068710"/>
                  <a:gd name="connsiteY34" fmla="*/ 76199 h 1047750"/>
                  <a:gd name="connsiteX35" fmla="*/ 821060 w 1068710"/>
                  <a:gd name="connsiteY35" fmla="*/ 68579 h 1047750"/>
                  <a:gd name="connsiteX36" fmla="*/ 194315 w 1068710"/>
                  <a:gd name="connsiteY36" fmla="*/ 506729 h 1047750"/>
                  <a:gd name="connsiteX37" fmla="*/ 133355 w 1068710"/>
                  <a:gd name="connsiteY37" fmla="*/ 474344 h 1047750"/>
                  <a:gd name="connsiteX38" fmla="*/ 161930 w 1068710"/>
                  <a:gd name="connsiteY38" fmla="*/ 432434 h 1047750"/>
                  <a:gd name="connsiteX39" fmla="*/ 160025 w 1068710"/>
                  <a:gd name="connsiteY39" fmla="*/ 417194 h 1047750"/>
                  <a:gd name="connsiteX40" fmla="*/ 192410 w 1068710"/>
                  <a:gd name="connsiteY40" fmla="*/ 360044 h 1047750"/>
                  <a:gd name="connsiteX41" fmla="*/ 171455 w 1068710"/>
                  <a:gd name="connsiteY41" fmla="*/ 342899 h 1047750"/>
                  <a:gd name="connsiteX42" fmla="*/ 173360 w 1068710"/>
                  <a:gd name="connsiteY42" fmla="*/ 257174 h 1047750"/>
                  <a:gd name="connsiteX43" fmla="*/ 139070 w 1068710"/>
                  <a:gd name="connsiteY43" fmla="*/ 188594 h 1047750"/>
                  <a:gd name="connsiteX44" fmla="*/ 144785 w 1068710"/>
                  <a:gd name="connsiteY44" fmla="*/ 165734 h 1047750"/>
                  <a:gd name="connsiteX45" fmla="*/ 135260 w 1068710"/>
                  <a:gd name="connsiteY45" fmla="*/ 118109 h 1047750"/>
                  <a:gd name="connsiteX46" fmla="*/ 158120 w 1068710"/>
                  <a:gd name="connsiteY46" fmla="*/ 72389 h 1047750"/>
                  <a:gd name="connsiteX47" fmla="*/ 154310 w 1068710"/>
                  <a:gd name="connsiteY47" fmla="*/ 19049 h 1047750"/>
                  <a:gd name="connsiteX48" fmla="*/ 131445 w 1068710"/>
                  <a:gd name="connsiteY48" fmla="*/ 0 h 1047750"/>
                  <a:gd name="connsiteX0" fmla="*/ 131445 w 1068710"/>
                  <a:gd name="connsiteY0" fmla="*/ 0 h 1047750"/>
                  <a:gd name="connsiteX1" fmla="*/ 97155 w 1068710"/>
                  <a:gd name="connsiteY1" fmla="*/ 49531 h 1047750"/>
                  <a:gd name="connsiteX2" fmla="*/ 87630 w 1068710"/>
                  <a:gd name="connsiteY2" fmla="*/ 97155 h 1047750"/>
                  <a:gd name="connsiteX3" fmla="*/ 83820 w 1068710"/>
                  <a:gd name="connsiteY3" fmla="*/ 121921 h 1047750"/>
                  <a:gd name="connsiteX4" fmla="*/ 81915 w 1068710"/>
                  <a:gd name="connsiteY4" fmla="*/ 169545 h 1047750"/>
                  <a:gd name="connsiteX5" fmla="*/ 110490 w 1068710"/>
                  <a:gd name="connsiteY5" fmla="*/ 209550 h 1047750"/>
                  <a:gd name="connsiteX6" fmla="*/ 106680 w 1068710"/>
                  <a:gd name="connsiteY6" fmla="*/ 249556 h 1047750"/>
                  <a:gd name="connsiteX7" fmla="*/ 121920 w 1068710"/>
                  <a:gd name="connsiteY7" fmla="*/ 268606 h 1047750"/>
                  <a:gd name="connsiteX8" fmla="*/ 110490 w 1068710"/>
                  <a:gd name="connsiteY8" fmla="*/ 285750 h 1047750"/>
                  <a:gd name="connsiteX9" fmla="*/ 121920 w 1068710"/>
                  <a:gd name="connsiteY9" fmla="*/ 316231 h 1047750"/>
                  <a:gd name="connsiteX10" fmla="*/ 110490 w 1068710"/>
                  <a:gd name="connsiteY10" fmla="*/ 352425 h 1047750"/>
                  <a:gd name="connsiteX11" fmla="*/ 123825 w 1068710"/>
                  <a:gd name="connsiteY11" fmla="*/ 369570 h 1047750"/>
                  <a:gd name="connsiteX12" fmla="*/ 104775 w 1068710"/>
                  <a:gd name="connsiteY12" fmla="*/ 407670 h 1047750"/>
                  <a:gd name="connsiteX13" fmla="*/ 74295 w 1068710"/>
                  <a:gd name="connsiteY13" fmla="*/ 451486 h 1047750"/>
                  <a:gd name="connsiteX14" fmla="*/ 80010 w 1068710"/>
                  <a:gd name="connsiteY14" fmla="*/ 481966 h 1047750"/>
                  <a:gd name="connsiteX15" fmla="*/ 62865 w 1068710"/>
                  <a:gd name="connsiteY15" fmla="*/ 495300 h 1047750"/>
                  <a:gd name="connsiteX16" fmla="*/ 43815 w 1068710"/>
                  <a:gd name="connsiteY16" fmla="*/ 510541 h 1047750"/>
                  <a:gd name="connsiteX17" fmla="*/ 51435 w 1068710"/>
                  <a:gd name="connsiteY17" fmla="*/ 529590 h 1047750"/>
                  <a:gd name="connsiteX18" fmla="*/ 34290 w 1068710"/>
                  <a:gd name="connsiteY18" fmla="*/ 554356 h 1047750"/>
                  <a:gd name="connsiteX19" fmla="*/ 32385 w 1068710"/>
                  <a:gd name="connsiteY19" fmla="*/ 569595 h 1047750"/>
                  <a:gd name="connsiteX20" fmla="*/ 9525 w 1068710"/>
                  <a:gd name="connsiteY20" fmla="*/ 594361 h 1047750"/>
                  <a:gd name="connsiteX21" fmla="*/ 15240 w 1068710"/>
                  <a:gd name="connsiteY21" fmla="*/ 615315 h 1047750"/>
                  <a:gd name="connsiteX22" fmla="*/ 0 w 1068710"/>
                  <a:gd name="connsiteY22" fmla="*/ 645796 h 1047750"/>
                  <a:gd name="connsiteX23" fmla="*/ 1905 w 1068710"/>
                  <a:gd name="connsiteY23" fmla="*/ 659130 h 1047750"/>
                  <a:gd name="connsiteX24" fmla="*/ 22860 w 1068710"/>
                  <a:gd name="connsiteY24" fmla="*/ 640081 h 1047750"/>
                  <a:gd name="connsiteX25" fmla="*/ 43815 w 1068710"/>
                  <a:gd name="connsiteY25" fmla="*/ 609600 h 1047750"/>
                  <a:gd name="connsiteX26" fmla="*/ 76200 w 1068710"/>
                  <a:gd name="connsiteY26" fmla="*/ 546735 h 1047750"/>
                  <a:gd name="connsiteX27" fmla="*/ 95250 w 1068710"/>
                  <a:gd name="connsiteY27" fmla="*/ 537210 h 1047750"/>
                  <a:gd name="connsiteX28" fmla="*/ 108585 w 1068710"/>
                  <a:gd name="connsiteY28" fmla="*/ 550545 h 1047750"/>
                  <a:gd name="connsiteX29" fmla="*/ 659130 w 1068710"/>
                  <a:gd name="connsiteY29" fmla="*/ 1047750 h 1047750"/>
                  <a:gd name="connsiteX30" fmla="*/ 1068710 w 1068710"/>
                  <a:gd name="connsiteY30" fmla="*/ 97154 h 1047750"/>
                  <a:gd name="connsiteX31" fmla="*/ 1030610 w 1068710"/>
                  <a:gd name="connsiteY31" fmla="*/ 95249 h 1047750"/>
                  <a:gd name="connsiteX32" fmla="*/ 956315 w 1068710"/>
                  <a:gd name="connsiteY32" fmla="*/ 87629 h 1047750"/>
                  <a:gd name="connsiteX33" fmla="*/ 895355 w 1068710"/>
                  <a:gd name="connsiteY33" fmla="*/ 81914 h 1047750"/>
                  <a:gd name="connsiteX34" fmla="*/ 876305 w 1068710"/>
                  <a:gd name="connsiteY34" fmla="*/ 76199 h 1047750"/>
                  <a:gd name="connsiteX35" fmla="*/ 821060 w 1068710"/>
                  <a:gd name="connsiteY35" fmla="*/ 68579 h 1047750"/>
                  <a:gd name="connsiteX36" fmla="*/ 194315 w 1068710"/>
                  <a:gd name="connsiteY36" fmla="*/ 506729 h 1047750"/>
                  <a:gd name="connsiteX37" fmla="*/ 139070 w 1068710"/>
                  <a:gd name="connsiteY37" fmla="*/ 474344 h 1047750"/>
                  <a:gd name="connsiteX38" fmla="*/ 161930 w 1068710"/>
                  <a:gd name="connsiteY38" fmla="*/ 432434 h 1047750"/>
                  <a:gd name="connsiteX39" fmla="*/ 160025 w 1068710"/>
                  <a:gd name="connsiteY39" fmla="*/ 417194 h 1047750"/>
                  <a:gd name="connsiteX40" fmla="*/ 192410 w 1068710"/>
                  <a:gd name="connsiteY40" fmla="*/ 360044 h 1047750"/>
                  <a:gd name="connsiteX41" fmla="*/ 171455 w 1068710"/>
                  <a:gd name="connsiteY41" fmla="*/ 342899 h 1047750"/>
                  <a:gd name="connsiteX42" fmla="*/ 173360 w 1068710"/>
                  <a:gd name="connsiteY42" fmla="*/ 257174 h 1047750"/>
                  <a:gd name="connsiteX43" fmla="*/ 139070 w 1068710"/>
                  <a:gd name="connsiteY43" fmla="*/ 188594 h 1047750"/>
                  <a:gd name="connsiteX44" fmla="*/ 144785 w 1068710"/>
                  <a:gd name="connsiteY44" fmla="*/ 165734 h 1047750"/>
                  <a:gd name="connsiteX45" fmla="*/ 135260 w 1068710"/>
                  <a:gd name="connsiteY45" fmla="*/ 118109 h 1047750"/>
                  <a:gd name="connsiteX46" fmla="*/ 158120 w 1068710"/>
                  <a:gd name="connsiteY46" fmla="*/ 72389 h 1047750"/>
                  <a:gd name="connsiteX47" fmla="*/ 154310 w 1068710"/>
                  <a:gd name="connsiteY47" fmla="*/ 19049 h 1047750"/>
                  <a:gd name="connsiteX48" fmla="*/ 131445 w 1068710"/>
                  <a:gd name="connsiteY48" fmla="*/ 0 h 1047750"/>
                  <a:gd name="connsiteX0" fmla="*/ 131445 w 1068710"/>
                  <a:gd name="connsiteY0" fmla="*/ 0 h 1047750"/>
                  <a:gd name="connsiteX1" fmla="*/ 97155 w 1068710"/>
                  <a:gd name="connsiteY1" fmla="*/ 49531 h 1047750"/>
                  <a:gd name="connsiteX2" fmla="*/ 87630 w 1068710"/>
                  <a:gd name="connsiteY2" fmla="*/ 97155 h 1047750"/>
                  <a:gd name="connsiteX3" fmla="*/ 83820 w 1068710"/>
                  <a:gd name="connsiteY3" fmla="*/ 121921 h 1047750"/>
                  <a:gd name="connsiteX4" fmla="*/ 81915 w 1068710"/>
                  <a:gd name="connsiteY4" fmla="*/ 169545 h 1047750"/>
                  <a:gd name="connsiteX5" fmla="*/ 110490 w 1068710"/>
                  <a:gd name="connsiteY5" fmla="*/ 209550 h 1047750"/>
                  <a:gd name="connsiteX6" fmla="*/ 106680 w 1068710"/>
                  <a:gd name="connsiteY6" fmla="*/ 249556 h 1047750"/>
                  <a:gd name="connsiteX7" fmla="*/ 121920 w 1068710"/>
                  <a:gd name="connsiteY7" fmla="*/ 268606 h 1047750"/>
                  <a:gd name="connsiteX8" fmla="*/ 110490 w 1068710"/>
                  <a:gd name="connsiteY8" fmla="*/ 285750 h 1047750"/>
                  <a:gd name="connsiteX9" fmla="*/ 121920 w 1068710"/>
                  <a:gd name="connsiteY9" fmla="*/ 316231 h 1047750"/>
                  <a:gd name="connsiteX10" fmla="*/ 110490 w 1068710"/>
                  <a:gd name="connsiteY10" fmla="*/ 352425 h 1047750"/>
                  <a:gd name="connsiteX11" fmla="*/ 123825 w 1068710"/>
                  <a:gd name="connsiteY11" fmla="*/ 369570 h 1047750"/>
                  <a:gd name="connsiteX12" fmla="*/ 104775 w 1068710"/>
                  <a:gd name="connsiteY12" fmla="*/ 407670 h 1047750"/>
                  <a:gd name="connsiteX13" fmla="*/ 74295 w 1068710"/>
                  <a:gd name="connsiteY13" fmla="*/ 451486 h 1047750"/>
                  <a:gd name="connsiteX14" fmla="*/ 80010 w 1068710"/>
                  <a:gd name="connsiteY14" fmla="*/ 481966 h 1047750"/>
                  <a:gd name="connsiteX15" fmla="*/ 62865 w 1068710"/>
                  <a:gd name="connsiteY15" fmla="*/ 495300 h 1047750"/>
                  <a:gd name="connsiteX16" fmla="*/ 43815 w 1068710"/>
                  <a:gd name="connsiteY16" fmla="*/ 510541 h 1047750"/>
                  <a:gd name="connsiteX17" fmla="*/ 51435 w 1068710"/>
                  <a:gd name="connsiteY17" fmla="*/ 529590 h 1047750"/>
                  <a:gd name="connsiteX18" fmla="*/ 34290 w 1068710"/>
                  <a:gd name="connsiteY18" fmla="*/ 554356 h 1047750"/>
                  <a:gd name="connsiteX19" fmla="*/ 32385 w 1068710"/>
                  <a:gd name="connsiteY19" fmla="*/ 569595 h 1047750"/>
                  <a:gd name="connsiteX20" fmla="*/ 9525 w 1068710"/>
                  <a:gd name="connsiteY20" fmla="*/ 594361 h 1047750"/>
                  <a:gd name="connsiteX21" fmla="*/ 15240 w 1068710"/>
                  <a:gd name="connsiteY21" fmla="*/ 615315 h 1047750"/>
                  <a:gd name="connsiteX22" fmla="*/ 0 w 1068710"/>
                  <a:gd name="connsiteY22" fmla="*/ 645796 h 1047750"/>
                  <a:gd name="connsiteX23" fmla="*/ 1905 w 1068710"/>
                  <a:gd name="connsiteY23" fmla="*/ 659130 h 1047750"/>
                  <a:gd name="connsiteX24" fmla="*/ 22860 w 1068710"/>
                  <a:gd name="connsiteY24" fmla="*/ 640081 h 1047750"/>
                  <a:gd name="connsiteX25" fmla="*/ 43815 w 1068710"/>
                  <a:gd name="connsiteY25" fmla="*/ 609600 h 1047750"/>
                  <a:gd name="connsiteX26" fmla="*/ 76200 w 1068710"/>
                  <a:gd name="connsiteY26" fmla="*/ 546735 h 1047750"/>
                  <a:gd name="connsiteX27" fmla="*/ 95250 w 1068710"/>
                  <a:gd name="connsiteY27" fmla="*/ 537210 h 1047750"/>
                  <a:gd name="connsiteX28" fmla="*/ 108585 w 1068710"/>
                  <a:gd name="connsiteY28" fmla="*/ 550545 h 1047750"/>
                  <a:gd name="connsiteX29" fmla="*/ 659130 w 1068710"/>
                  <a:gd name="connsiteY29" fmla="*/ 1047750 h 1047750"/>
                  <a:gd name="connsiteX30" fmla="*/ 1068710 w 1068710"/>
                  <a:gd name="connsiteY30" fmla="*/ 97154 h 1047750"/>
                  <a:gd name="connsiteX31" fmla="*/ 1030610 w 1068710"/>
                  <a:gd name="connsiteY31" fmla="*/ 95249 h 1047750"/>
                  <a:gd name="connsiteX32" fmla="*/ 956315 w 1068710"/>
                  <a:gd name="connsiteY32" fmla="*/ 87629 h 1047750"/>
                  <a:gd name="connsiteX33" fmla="*/ 895355 w 1068710"/>
                  <a:gd name="connsiteY33" fmla="*/ 81914 h 1047750"/>
                  <a:gd name="connsiteX34" fmla="*/ 876305 w 1068710"/>
                  <a:gd name="connsiteY34" fmla="*/ 76199 h 1047750"/>
                  <a:gd name="connsiteX35" fmla="*/ 240035 w 1068710"/>
                  <a:gd name="connsiteY35" fmla="*/ 582929 h 1047750"/>
                  <a:gd name="connsiteX36" fmla="*/ 194315 w 1068710"/>
                  <a:gd name="connsiteY36" fmla="*/ 506729 h 1047750"/>
                  <a:gd name="connsiteX37" fmla="*/ 139070 w 1068710"/>
                  <a:gd name="connsiteY37" fmla="*/ 474344 h 1047750"/>
                  <a:gd name="connsiteX38" fmla="*/ 161930 w 1068710"/>
                  <a:gd name="connsiteY38" fmla="*/ 432434 h 1047750"/>
                  <a:gd name="connsiteX39" fmla="*/ 160025 w 1068710"/>
                  <a:gd name="connsiteY39" fmla="*/ 417194 h 1047750"/>
                  <a:gd name="connsiteX40" fmla="*/ 192410 w 1068710"/>
                  <a:gd name="connsiteY40" fmla="*/ 360044 h 1047750"/>
                  <a:gd name="connsiteX41" fmla="*/ 171455 w 1068710"/>
                  <a:gd name="connsiteY41" fmla="*/ 342899 h 1047750"/>
                  <a:gd name="connsiteX42" fmla="*/ 173360 w 1068710"/>
                  <a:gd name="connsiteY42" fmla="*/ 257174 h 1047750"/>
                  <a:gd name="connsiteX43" fmla="*/ 139070 w 1068710"/>
                  <a:gd name="connsiteY43" fmla="*/ 188594 h 1047750"/>
                  <a:gd name="connsiteX44" fmla="*/ 144785 w 1068710"/>
                  <a:gd name="connsiteY44" fmla="*/ 165734 h 1047750"/>
                  <a:gd name="connsiteX45" fmla="*/ 135260 w 1068710"/>
                  <a:gd name="connsiteY45" fmla="*/ 118109 h 1047750"/>
                  <a:gd name="connsiteX46" fmla="*/ 158120 w 1068710"/>
                  <a:gd name="connsiteY46" fmla="*/ 72389 h 1047750"/>
                  <a:gd name="connsiteX47" fmla="*/ 154310 w 1068710"/>
                  <a:gd name="connsiteY47" fmla="*/ 19049 h 1047750"/>
                  <a:gd name="connsiteX48" fmla="*/ 131445 w 1068710"/>
                  <a:gd name="connsiteY48" fmla="*/ 0 h 1047750"/>
                  <a:gd name="connsiteX0" fmla="*/ 131445 w 1068710"/>
                  <a:gd name="connsiteY0" fmla="*/ 0 h 1047750"/>
                  <a:gd name="connsiteX1" fmla="*/ 97155 w 1068710"/>
                  <a:gd name="connsiteY1" fmla="*/ 49531 h 1047750"/>
                  <a:gd name="connsiteX2" fmla="*/ 87630 w 1068710"/>
                  <a:gd name="connsiteY2" fmla="*/ 97155 h 1047750"/>
                  <a:gd name="connsiteX3" fmla="*/ 83820 w 1068710"/>
                  <a:gd name="connsiteY3" fmla="*/ 121921 h 1047750"/>
                  <a:gd name="connsiteX4" fmla="*/ 81915 w 1068710"/>
                  <a:gd name="connsiteY4" fmla="*/ 169545 h 1047750"/>
                  <a:gd name="connsiteX5" fmla="*/ 110490 w 1068710"/>
                  <a:gd name="connsiteY5" fmla="*/ 209550 h 1047750"/>
                  <a:gd name="connsiteX6" fmla="*/ 106680 w 1068710"/>
                  <a:gd name="connsiteY6" fmla="*/ 249556 h 1047750"/>
                  <a:gd name="connsiteX7" fmla="*/ 121920 w 1068710"/>
                  <a:gd name="connsiteY7" fmla="*/ 268606 h 1047750"/>
                  <a:gd name="connsiteX8" fmla="*/ 110490 w 1068710"/>
                  <a:gd name="connsiteY8" fmla="*/ 285750 h 1047750"/>
                  <a:gd name="connsiteX9" fmla="*/ 121920 w 1068710"/>
                  <a:gd name="connsiteY9" fmla="*/ 316231 h 1047750"/>
                  <a:gd name="connsiteX10" fmla="*/ 110490 w 1068710"/>
                  <a:gd name="connsiteY10" fmla="*/ 352425 h 1047750"/>
                  <a:gd name="connsiteX11" fmla="*/ 123825 w 1068710"/>
                  <a:gd name="connsiteY11" fmla="*/ 369570 h 1047750"/>
                  <a:gd name="connsiteX12" fmla="*/ 104775 w 1068710"/>
                  <a:gd name="connsiteY12" fmla="*/ 407670 h 1047750"/>
                  <a:gd name="connsiteX13" fmla="*/ 74295 w 1068710"/>
                  <a:gd name="connsiteY13" fmla="*/ 451486 h 1047750"/>
                  <a:gd name="connsiteX14" fmla="*/ 80010 w 1068710"/>
                  <a:gd name="connsiteY14" fmla="*/ 481966 h 1047750"/>
                  <a:gd name="connsiteX15" fmla="*/ 62865 w 1068710"/>
                  <a:gd name="connsiteY15" fmla="*/ 495300 h 1047750"/>
                  <a:gd name="connsiteX16" fmla="*/ 43815 w 1068710"/>
                  <a:gd name="connsiteY16" fmla="*/ 510541 h 1047750"/>
                  <a:gd name="connsiteX17" fmla="*/ 51435 w 1068710"/>
                  <a:gd name="connsiteY17" fmla="*/ 529590 h 1047750"/>
                  <a:gd name="connsiteX18" fmla="*/ 34290 w 1068710"/>
                  <a:gd name="connsiteY18" fmla="*/ 554356 h 1047750"/>
                  <a:gd name="connsiteX19" fmla="*/ 32385 w 1068710"/>
                  <a:gd name="connsiteY19" fmla="*/ 569595 h 1047750"/>
                  <a:gd name="connsiteX20" fmla="*/ 9525 w 1068710"/>
                  <a:gd name="connsiteY20" fmla="*/ 594361 h 1047750"/>
                  <a:gd name="connsiteX21" fmla="*/ 15240 w 1068710"/>
                  <a:gd name="connsiteY21" fmla="*/ 615315 h 1047750"/>
                  <a:gd name="connsiteX22" fmla="*/ 0 w 1068710"/>
                  <a:gd name="connsiteY22" fmla="*/ 645796 h 1047750"/>
                  <a:gd name="connsiteX23" fmla="*/ 1905 w 1068710"/>
                  <a:gd name="connsiteY23" fmla="*/ 659130 h 1047750"/>
                  <a:gd name="connsiteX24" fmla="*/ 22860 w 1068710"/>
                  <a:gd name="connsiteY24" fmla="*/ 640081 h 1047750"/>
                  <a:gd name="connsiteX25" fmla="*/ 43815 w 1068710"/>
                  <a:gd name="connsiteY25" fmla="*/ 609600 h 1047750"/>
                  <a:gd name="connsiteX26" fmla="*/ 76200 w 1068710"/>
                  <a:gd name="connsiteY26" fmla="*/ 546735 h 1047750"/>
                  <a:gd name="connsiteX27" fmla="*/ 95250 w 1068710"/>
                  <a:gd name="connsiteY27" fmla="*/ 537210 h 1047750"/>
                  <a:gd name="connsiteX28" fmla="*/ 108585 w 1068710"/>
                  <a:gd name="connsiteY28" fmla="*/ 550545 h 1047750"/>
                  <a:gd name="connsiteX29" fmla="*/ 659130 w 1068710"/>
                  <a:gd name="connsiteY29" fmla="*/ 1047750 h 1047750"/>
                  <a:gd name="connsiteX30" fmla="*/ 1068710 w 1068710"/>
                  <a:gd name="connsiteY30" fmla="*/ 97154 h 1047750"/>
                  <a:gd name="connsiteX31" fmla="*/ 1030610 w 1068710"/>
                  <a:gd name="connsiteY31" fmla="*/ 95249 h 1047750"/>
                  <a:gd name="connsiteX32" fmla="*/ 956315 w 1068710"/>
                  <a:gd name="connsiteY32" fmla="*/ 87629 h 1047750"/>
                  <a:gd name="connsiteX33" fmla="*/ 895355 w 1068710"/>
                  <a:gd name="connsiteY33" fmla="*/ 81914 h 1047750"/>
                  <a:gd name="connsiteX34" fmla="*/ 876305 w 1068710"/>
                  <a:gd name="connsiteY34" fmla="*/ 76199 h 1047750"/>
                  <a:gd name="connsiteX35" fmla="*/ 240035 w 1068710"/>
                  <a:gd name="connsiteY35" fmla="*/ 582929 h 1047750"/>
                  <a:gd name="connsiteX36" fmla="*/ 188600 w 1068710"/>
                  <a:gd name="connsiteY36" fmla="*/ 514349 h 1047750"/>
                  <a:gd name="connsiteX37" fmla="*/ 139070 w 1068710"/>
                  <a:gd name="connsiteY37" fmla="*/ 474344 h 1047750"/>
                  <a:gd name="connsiteX38" fmla="*/ 161930 w 1068710"/>
                  <a:gd name="connsiteY38" fmla="*/ 432434 h 1047750"/>
                  <a:gd name="connsiteX39" fmla="*/ 160025 w 1068710"/>
                  <a:gd name="connsiteY39" fmla="*/ 417194 h 1047750"/>
                  <a:gd name="connsiteX40" fmla="*/ 192410 w 1068710"/>
                  <a:gd name="connsiteY40" fmla="*/ 360044 h 1047750"/>
                  <a:gd name="connsiteX41" fmla="*/ 171455 w 1068710"/>
                  <a:gd name="connsiteY41" fmla="*/ 342899 h 1047750"/>
                  <a:gd name="connsiteX42" fmla="*/ 173360 w 1068710"/>
                  <a:gd name="connsiteY42" fmla="*/ 257174 h 1047750"/>
                  <a:gd name="connsiteX43" fmla="*/ 139070 w 1068710"/>
                  <a:gd name="connsiteY43" fmla="*/ 188594 h 1047750"/>
                  <a:gd name="connsiteX44" fmla="*/ 144785 w 1068710"/>
                  <a:gd name="connsiteY44" fmla="*/ 165734 h 1047750"/>
                  <a:gd name="connsiteX45" fmla="*/ 135260 w 1068710"/>
                  <a:gd name="connsiteY45" fmla="*/ 118109 h 1047750"/>
                  <a:gd name="connsiteX46" fmla="*/ 158120 w 1068710"/>
                  <a:gd name="connsiteY46" fmla="*/ 72389 h 1047750"/>
                  <a:gd name="connsiteX47" fmla="*/ 154310 w 1068710"/>
                  <a:gd name="connsiteY47" fmla="*/ 19049 h 1047750"/>
                  <a:gd name="connsiteX48" fmla="*/ 131445 w 1068710"/>
                  <a:gd name="connsiteY48" fmla="*/ 0 h 1047750"/>
                  <a:gd name="connsiteX0" fmla="*/ 131445 w 1068710"/>
                  <a:gd name="connsiteY0" fmla="*/ 0 h 1047750"/>
                  <a:gd name="connsiteX1" fmla="*/ 97155 w 1068710"/>
                  <a:gd name="connsiteY1" fmla="*/ 49531 h 1047750"/>
                  <a:gd name="connsiteX2" fmla="*/ 87630 w 1068710"/>
                  <a:gd name="connsiteY2" fmla="*/ 97155 h 1047750"/>
                  <a:gd name="connsiteX3" fmla="*/ 83820 w 1068710"/>
                  <a:gd name="connsiteY3" fmla="*/ 121921 h 1047750"/>
                  <a:gd name="connsiteX4" fmla="*/ 81915 w 1068710"/>
                  <a:gd name="connsiteY4" fmla="*/ 169545 h 1047750"/>
                  <a:gd name="connsiteX5" fmla="*/ 110490 w 1068710"/>
                  <a:gd name="connsiteY5" fmla="*/ 209550 h 1047750"/>
                  <a:gd name="connsiteX6" fmla="*/ 106680 w 1068710"/>
                  <a:gd name="connsiteY6" fmla="*/ 249556 h 1047750"/>
                  <a:gd name="connsiteX7" fmla="*/ 121920 w 1068710"/>
                  <a:gd name="connsiteY7" fmla="*/ 268606 h 1047750"/>
                  <a:gd name="connsiteX8" fmla="*/ 110490 w 1068710"/>
                  <a:gd name="connsiteY8" fmla="*/ 285750 h 1047750"/>
                  <a:gd name="connsiteX9" fmla="*/ 121920 w 1068710"/>
                  <a:gd name="connsiteY9" fmla="*/ 316231 h 1047750"/>
                  <a:gd name="connsiteX10" fmla="*/ 110490 w 1068710"/>
                  <a:gd name="connsiteY10" fmla="*/ 352425 h 1047750"/>
                  <a:gd name="connsiteX11" fmla="*/ 123825 w 1068710"/>
                  <a:gd name="connsiteY11" fmla="*/ 369570 h 1047750"/>
                  <a:gd name="connsiteX12" fmla="*/ 104775 w 1068710"/>
                  <a:gd name="connsiteY12" fmla="*/ 407670 h 1047750"/>
                  <a:gd name="connsiteX13" fmla="*/ 74295 w 1068710"/>
                  <a:gd name="connsiteY13" fmla="*/ 451486 h 1047750"/>
                  <a:gd name="connsiteX14" fmla="*/ 80010 w 1068710"/>
                  <a:gd name="connsiteY14" fmla="*/ 481966 h 1047750"/>
                  <a:gd name="connsiteX15" fmla="*/ 62865 w 1068710"/>
                  <a:gd name="connsiteY15" fmla="*/ 495300 h 1047750"/>
                  <a:gd name="connsiteX16" fmla="*/ 43815 w 1068710"/>
                  <a:gd name="connsiteY16" fmla="*/ 510541 h 1047750"/>
                  <a:gd name="connsiteX17" fmla="*/ 51435 w 1068710"/>
                  <a:gd name="connsiteY17" fmla="*/ 529590 h 1047750"/>
                  <a:gd name="connsiteX18" fmla="*/ 34290 w 1068710"/>
                  <a:gd name="connsiteY18" fmla="*/ 554356 h 1047750"/>
                  <a:gd name="connsiteX19" fmla="*/ 32385 w 1068710"/>
                  <a:gd name="connsiteY19" fmla="*/ 569595 h 1047750"/>
                  <a:gd name="connsiteX20" fmla="*/ 9525 w 1068710"/>
                  <a:gd name="connsiteY20" fmla="*/ 594361 h 1047750"/>
                  <a:gd name="connsiteX21" fmla="*/ 15240 w 1068710"/>
                  <a:gd name="connsiteY21" fmla="*/ 615315 h 1047750"/>
                  <a:gd name="connsiteX22" fmla="*/ 0 w 1068710"/>
                  <a:gd name="connsiteY22" fmla="*/ 645796 h 1047750"/>
                  <a:gd name="connsiteX23" fmla="*/ 1905 w 1068710"/>
                  <a:gd name="connsiteY23" fmla="*/ 659130 h 1047750"/>
                  <a:gd name="connsiteX24" fmla="*/ 22860 w 1068710"/>
                  <a:gd name="connsiteY24" fmla="*/ 640081 h 1047750"/>
                  <a:gd name="connsiteX25" fmla="*/ 43815 w 1068710"/>
                  <a:gd name="connsiteY25" fmla="*/ 609600 h 1047750"/>
                  <a:gd name="connsiteX26" fmla="*/ 76200 w 1068710"/>
                  <a:gd name="connsiteY26" fmla="*/ 546735 h 1047750"/>
                  <a:gd name="connsiteX27" fmla="*/ 95250 w 1068710"/>
                  <a:gd name="connsiteY27" fmla="*/ 537210 h 1047750"/>
                  <a:gd name="connsiteX28" fmla="*/ 108585 w 1068710"/>
                  <a:gd name="connsiteY28" fmla="*/ 550545 h 1047750"/>
                  <a:gd name="connsiteX29" fmla="*/ 659130 w 1068710"/>
                  <a:gd name="connsiteY29" fmla="*/ 1047750 h 1047750"/>
                  <a:gd name="connsiteX30" fmla="*/ 1068710 w 1068710"/>
                  <a:gd name="connsiteY30" fmla="*/ 97154 h 1047750"/>
                  <a:gd name="connsiteX31" fmla="*/ 1030610 w 1068710"/>
                  <a:gd name="connsiteY31" fmla="*/ 95249 h 1047750"/>
                  <a:gd name="connsiteX32" fmla="*/ 956315 w 1068710"/>
                  <a:gd name="connsiteY32" fmla="*/ 87629 h 1047750"/>
                  <a:gd name="connsiteX33" fmla="*/ 895355 w 1068710"/>
                  <a:gd name="connsiteY33" fmla="*/ 81914 h 1047750"/>
                  <a:gd name="connsiteX34" fmla="*/ 260990 w 1068710"/>
                  <a:gd name="connsiteY34" fmla="*/ 581024 h 1047750"/>
                  <a:gd name="connsiteX35" fmla="*/ 240035 w 1068710"/>
                  <a:gd name="connsiteY35" fmla="*/ 582929 h 1047750"/>
                  <a:gd name="connsiteX36" fmla="*/ 188600 w 1068710"/>
                  <a:gd name="connsiteY36" fmla="*/ 514349 h 1047750"/>
                  <a:gd name="connsiteX37" fmla="*/ 139070 w 1068710"/>
                  <a:gd name="connsiteY37" fmla="*/ 474344 h 1047750"/>
                  <a:gd name="connsiteX38" fmla="*/ 161930 w 1068710"/>
                  <a:gd name="connsiteY38" fmla="*/ 432434 h 1047750"/>
                  <a:gd name="connsiteX39" fmla="*/ 160025 w 1068710"/>
                  <a:gd name="connsiteY39" fmla="*/ 417194 h 1047750"/>
                  <a:gd name="connsiteX40" fmla="*/ 192410 w 1068710"/>
                  <a:gd name="connsiteY40" fmla="*/ 360044 h 1047750"/>
                  <a:gd name="connsiteX41" fmla="*/ 171455 w 1068710"/>
                  <a:gd name="connsiteY41" fmla="*/ 342899 h 1047750"/>
                  <a:gd name="connsiteX42" fmla="*/ 173360 w 1068710"/>
                  <a:gd name="connsiteY42" fmla="*/ 257174 h 1047750"/>
                  <a:gd name="connsiteX43" fmla="*/ 139070 w 1068710"/>
                  <a:gd name="connsiteY43" fmla="*/ 188594 h 1047750"/>
                  <a:gd name="connsiteX44" fmla="*/ 144785 w 1068710"/>
                  <a:gd name="connsiteY44" fmla="*/ 165734 h 1047750"/>
                  <a:gd name="connsiteX45" fmla="*/ 135260 w 1068710"/>
                  <a:gd name="connsiteY45" fmla="*/ 118109 h 1047750"/>
                  <a:gd name="connsiteX46" fmla="*/ 158120 w 1068710"/>
                  <a:gd name="connsiteY46" fmla="*/ 72389 h 1047750"/>
                  <a:gd name="connsiteX47" fmla="*/ 154310 w 1068710"/>
                  <a:gd name="connsiteY47" fmla="*/ 19049 h 1047750"/>
                  <a:gd name="connsiteX48" fmla="*/ 131445 w 1068710"/>
                  <a:gd name="connsiteY48" fmla="*/ 0 h 1047750"/>
                  <a:gd name="connsiteX0" fmla="*/ 131445 w 1068710"/>
                  <a:gd name="connsiteY0" fmla="*/ 0 h 1047750"/>
                  <a:gd name="connsiteX1" fmla="*/ 97155 w 1068710"/>
                  <a:gd name="connsiteY1" fmla="*/ 49531 h 1047750"/>
                  <a:gd name="connsiteX2" fmla="*/ 87630 w 1068710"/>
                  <a:gd name="connsiteY2" fmla="*/ 97155 h 1047750"/>
                  <a:gd name="connsiteX3" fmla="*/ 83820 w 1068710"/>
                  <a:gd name="connsiteY3" fmla="*/ 121921 h 1047750"/>
                  <a:gd name="connsiteX4" fmla="*/ 81915 w 1068710"/>
                  <a:gd name="connsiteY4" fmla="*/ 169545 h 1047750"/>
                  <a:gd name="connsiteX5" fmla="*/ 110490 w 1068710"/>
                  <a:gd name="connsiteY5" fmla="*/ 209550 h 1047750"/>
                  <a:gd name="connsiteX6" fmla="*/ 106680 w 1068710"/>
                  <a:gd name="connsiteY6" fmla="*/ 249556 h 1047750"/>
                  <a:gd name="connsiteX7" fmla="*/ 121920 w 1068710"/>
                  <a:gd name="connsiteY7" fmla="*/ 268606 h 1047750"/>
                  <a:gd name="connsiteX8" fmla="*/ 110490 w 1068710"/>
                  <a:gd name="connsiteY8" fmla="*/ 285750 h 1047750"/>
                  <a:gd name="connsiteX9" fmla="*/ 121920 w 1068710"/>
                  <a:gd name="connsiteY9" fmla="*/ 316231 h 1047750"/>
                  <a:gd name="connsiteX10" fmla="*/ 110490 w 1068710"/>
                  <a:gd name="connsiteY10" fmla="*/ 352425 h 1047750"/>
                  <a:gd name="connsiteX11" fmla="*/ 123825 w 1068710"/>
                  <a:gd name="connsiteY11" fmla="*/ 369570 h 1047750"/>
                  <a:gd name="connsiteX12" fmla="*/ 104775 w 1068710"/>
                  <a:gd name="connsiteY12" fmla="*/ 407670 h 1047750"/>
                  <a:gd name="connsiteX13" fmla="*/ 74295 w 1068710"/>
                  <a:gd name="connsiteY13" fmla="*/ 451486 h 1047750"/>
                  <a:gd name="connsiteX14" fmla="*/ 80010 w 1068710"/>
                  <a:gd name="connsiteY14" fmla="*/ 481966 h 1047750"/>
                  <a:gd name="connsiteX15" fmla="*/ 62865 w 1068710"/>
                  <a:gd name="connsiteY15" fmla="*/ 495300 h 1047750"/>
                  <a:gd name="connsiteX16" fmla="*/ 43815 w 1068710"/>
                  <a:gd name="connsiteY16" fmla="*/ 510541 h 1047750"/>
                  <a:gd name="connsiteX17" fmla="*/ 51435 w 1068710"/>
                  <a:gd name="connsiteY17" fmla="*/ 529590 h 1047750"/>
                  <a:gd name="connsiteX18" fmla="*/ 34290 w 1068710"/>
                  <a:gd name="connsiteY18" fmla="*/ 554356 h 1047750"/>
                  <a:gd name="connsiteX19" fmla="*/ 32385 w 1068710"/>
                  <a:gd name="connsiteY19" fmla="*/ 569595 h 1047750"/>
                  <a:gd name="connsiteX20" fmla="*/ 9525 w 1068710"/>
                  <a:gd name="connsiteY20" fmla="*/ 594361 h 1047750"/>
                  <a:gd name="connsiteX21" fmla="*/ 15240 w 1068710"/>
                  <a:gd name="connsiteY21" fmla="*/ 615315 h 1047750"/>
                  <a:gd name="connsiteX22" fmla="*/ 0 w 1068710"/>
                  <a:gd name="connsiteY22" fmla="*/ 645796 h 1047750"/>
                  <a:gd name="connsiteX23" fmla="*/ 1905 w 1068710"/>
                  <a:gd name="connsiteY23" fmla="*/ 659130 h 1047750"/>
                  <a:gd name="connsiteX24" fmla="*/ 22860 w 1068710"/>
                  <a:gd name="connsiteY24" fmla="*/ 640081 h 1047750"/>
                  <a:gd name="connsiteX25" fmla="*/ 43815 w 1068710"/>
                  <a:gd name="connsiteY25" fmla="*/ 609600 h 1047750"/>
                  <a:gd name="connsiteX26" fmla="*/ 76200 w 1068710"/>
                  <a:gd name="connsiteY26" fmla="*/ 546735 h 1047750"/>
                  <a:gd name="connsiteX27" fmla="*/ 95250 w 1068710"/>
                  <a:gd name="connsiteY27" fmla="*/ 537210 h 1047750"/>
                  <a:gd name="connsiteX28" fmla="*/ 108585 w 1068710"/>
                  <a:gd name="connsiteY28" fmla="*/ 550545 h 1047750"/>
                  <a:gd name="connsiteX29" fmla="*/ 659130 w 1068710"/>
                  <a:gd name="connsiteY29" fmla="*/ 1047750 h 1047750"/>
                  <a:gd name="connsiteX30" fmla="*/ 1068710 w 1068710"/>
                  <a:gd name="connsiteY30" fmla="*/ 97154 h 1047750"/>
                  <a:gd name="connsiteX31" fmla="*/ 1030610 w 1068710"/>
                  <a:gd name="connsiteY31" fmla="*/ 95249 h 1047750"/>
                  <a:gd name="connsiteX32" fmla="*/ 956315 w 1068710"/>
                  <a:gd name="connsiteY32" fmla="*/ 87629 h 1047750"/>
                  <a:gd name="connsiteX33" fmla="*/ 266705 w 1068710"/>
                  <a:gd name="connsiteY33" fmla="*/ 600074 h 1047750"/>
                  <a:gd name="connsiteX34" fmla="*/ 260990 w 1068710"/>
                  <a:gd name="connsiteY34" fmla="*/ 581024 h 1047750"/>
                  <a:gd name="connsiteX35" fmla="*/ 240035 w 1068710"/>
                  <a:gd name="connsiteY35" fmla="*/ 582929 h 1047750"/>
                  <a:gd name="connsiteX36" fmla="*/ 188600 w 1068710"/>
                  <a:gd name="connsiteY36" fmla="*/ 514349 h 1047750"/>
                  <a:gd name="connsiteX37" fmla="*/ 139070 w 1068710"/>
                  <a:gd name="connsiteY37" fmla="*/ 474344 h 1047750"/>
                  <a:gd name="connsiteX38" fmla="*/ 161930 w 1068710"/>
                  <a:gd name="connsiteY38" fmla="*/ 432434 h 1047750"/>
                  <a:gd name="connsiteX39" fmla="*/ 160025 w 1068710"/>
                  <a:gd name="connsiteY39" fmla="*/ 417194 h 1047750"/>
                  <a:gd name="connsiteX40" fmla="*/ 192410 w 1068710"/>
                  <a:gd name="connsiteY40" fmla="*/ 360044 h 1047750"/>
                  <a:gd name="connsiteX41" fmla="*/ 171455 w 1068710"/>
                  <a:gd name="connsiteY41" fmla="*/ 342899 h 1047750"/>
                  <a:gd name="connsiteX42" fmla="*/ 173360 w 1068710"/>
                  <a:gd name="connsiteY42" fmla="*/ 257174 h 1047750"/>
                  <a:gd name="connsiteX43" fmla="*/ 139070 w 1068710"/>
                  <a:gd name="connsiteY43" fmla="*/ 188594 h 1047750"/>
                  <a:gd name="connsiteX44" fmla="*/ 144785 w 1068710"/>
                  <a:gd name="connsiteY44" fmla="*/ 165734 h 1047750"/>
                  <a:gd name="connsiteX45" fmla="*/ 135260 w 1068710"/>
                  <a:gd name="connsiteY45" fmla="*/ 118109 h 1047750"/>
                  <a:gd name="connsiteX46" fmla="*/ 158120 w 1068710"/>
                  <a:gd name="connsiteY46" fmla="*/ 72389 h 1047750"/>
                  <a:gd name="connsiteX47" fmla="*/ 154310 w 1068710"/>
                  <a:gd name="connsiteY47" fmla="*/ 19049 h 1047750"/>
                  <a:gd name="connsiteX48" fmla="*/ 131445 w 1068710"/>
                  <a:gd name="connsiteY48" fmla="*/ 0 h 1047750"/>
                  <a:gd name="connsiteX0" fmla="*/ 131445 w 1068710"/>
                  <a:gd name="connsiteY0" fmla="*/ 0 h 1047750"/>
                  <a:gd name="connsiteX1" fmla="*/ 97155 w 1068710"/>
                  <a:gd name="connsiteY1" fmla="*/ 49531 h 1047750"/>
                  <a:gd name="connsiteX2" fmla="*/ 87630 w 1068710"/>
                  <a:gd name="connsiteY2" fmla="*/ 97155 h 1047750"/>
                  <a:gd name="connsiteX3" fmla="*/ 83820 w 1068710"/>
                  <a:gd name="connsiteY3" fmla="*/ 121921 h 1047750"/>
                  <a:gd name="connsiteX4" fmla="*/ 81915 w 1068710"/>
                  <a:gd name="connsiteY4" fmla="*/ 169545 h 1047750"/>
                  <a:gd name="connsiteX5" fmla="*/ 110490 w 1068710"/>
                  <a:gd name="connsiteY5" fmla="*/ 209550 h 1047750"/>
                  <a:gd name="connsiteX6" fmla="*/ 106680 w 1068710"/>
                  <a:gd name="connsiteY6" fmla="*/ 249556 h 1047750"/>
                  <a:gd name="connsiteX7" fmla="*/ 121920 w 1068710"/>
                  <a:gd name="connsiteY7" fmla="*/ 268606 h 1047750"/>
                  <a:gd name="connsiteX8" fmla="*/ 110490 w 1068710"/>
                  <a:gd name="connsiteY8" fmla="*/ 285750 h 1047750"/>
                  <a:gd name="connsiteX9" fmla="*/ 121920 w 1068710"/>
                  <a:gd name="connsiteY9" fmla="*/ 316231 h 1047750"/>
                  <a:gd name="connsiteX10" fmla="*/ 110490 w 1068710"/>
                  <a:gd name="connsiteY10" fmla="*/ 352425 h 1047750"/>
                  <a:gd name="connsiteX11" fmla="*/ 123825 w 1068710"/>
                  <a:gd name="connsiteY11" fmla="*/ 369570 h 1047750"/>
                  <a:gd name="connsiteX12" fmla="*/ 104775 w 1068710"/>
                  <a:gd name="connsiteY12" fmla="*/ 407670 h 1047750"/>
                  <a:gd name="connsiteX13" fmla="*/ 74295 w 1068710"/>
                  <a:gd name="connsiteY13" fmla="*/ 451486 h 1047750"/>
                  <a:gd name="connsiteX14" fmla="*/ 80010 w 1068710"/>
                  <a:gd name="connsiteY14" fmla="*/ 481966 h 1047750"/>
                  <a:gd name="connsiteX15" fmla="*/ 62865 w 1068710"/>
                  <a:gd name="connsiteY15" fmla="*/ 495300 h 1047750"/>
                  <a:gd name="connsiteX16" fmla="*/ 43815 w 1068710"/>
                  <a:gd name="connsiteY16" fmla="*/ 510541 h 1047750"/>
                  <a:gd name="connsiteX17" fmla="*/ 51435 w 1068710"/>
                  <a:gd name="connsiteY17" fmla="*/ 529590 h 1047750"/>
                  <a:gd name="connsiteX18" fmla="*/ 34290 w 1068710"/>
                  <a:gd name="connsiteY18" fmla="*/ 554356 h 1047750"/>
                  <a:gd name="connsiteX19" fmla="*/ 32385 w 1068710"/>
                  <a:gd name="connsiteY19" fmla="*/ 569595 h 1047750"/>
                  <a:gd name="connsiteX20" fmla="*/ 9525 w 1068710"/>
                  <a:gd name="connsiteY20" fmla="*/ 594361 h 1047750"/>
                  <a:gd name="connsiteX21" fmla="*/ 15240 w 1068710"/>
                  <a:gd name="connsiteY21" fmla="*/ 615315 h 1047750"/>
                  <a:gd name="connsiteX22" fmla="*/ 0 w 1068710"/>
                  <a:gd name="connsiteY22" fmla="*/ 645796 h 1047750"/>
                  <a:gd name="connsiteX23" fmla="*/ 1905 w 1068710"/>
                  <a:gd name="connsiteY23" fmla="*/ 659130 h 1047750"/>
                  <a:gd name="connsiteX24" fmla="*/ 22860 w 1068710"/>
                  <a:gd name="connsiteY24" fmla="*/ 640081 h 1047750"/>
                  <a:gd name="connsiteX25" fmla="*/ 43815 w 1068710"/>
                  <a:gd name="connsiteY25" fmla="*/ 609600 h 1047750"/>
                  <a:gd name="connsiteX26" fmla="*/ 76200 w 1068710"/>
                  <a:gd name="connsiteY26" fmla="*/ 546735 h 1047750"/>
                  <a:gd name="connsiteX27" fmla="*/ 95250 w 1068710"/>
                  <a:gd name="connsiteY27" fmla="*/ 537210 h 1047750"/>
                  <a:gd name="connsiteX28" fmla="*/ 108585 w 1068710"/>
                  <a:gd name="connsiteY28" fmla="*/ 550545 h 1047750"/>
                  <a:gd name="connsiteX29" fmla="*/ 659130 w 1068710"/>
                  <a:gd name="connsiteY29" fmla="*/ 1047750 h 1047750"/>
                  <a:gd name="connsiteX30" fmla="*/ 1068710 w 1068710"/>
                  <a:gd name="connsiteY30" fmla="*/ 97154 h 1047750"/>
                  <a:gd name="connsiteX31" fmla="*/ 1030610 w 1068710"/>
                  <a:gd name="connsiteY31" fmla="*/ 95249 h 1047750"/>
                  <a:gd name="connsiteX32" fmla="*/ 287660 w 1068710"/>
                  <a:gd name="connsiteY32" fmla="*/ 621029 h 1047750"/>
                  <a:gd name="connsiteX33" fmla="*/ 266705 w 1068710"/>
                  <a:gd name="connsiteY33" fmla="*/ 600074 h 1047750"/>
                  <a:gd name="connsiteX34" fmla="*/ 260990 w 1068710"/>
                  <a:gd name="connsiteY34" fmla="*/ 581024 h 1047750"/>
                  <a:gd name="connsiteX35" fmla="*/ 240035 w 1068710"/>
                  <a:gd name="connsiteY35" fmla="*/ 582929 h 1047750"/>
                  <a:gd name="connsiteX36" fmla="*/ 188600 w 1068710"/>
                  <a:gd name="connsiteY36" fmla="*/ 514349 h 1047750"/>
                  <a:gd name="connsiteX37" fmla="*/ 139070 w 1068710"/>
                  <a:gd name="connsiteY37" fmla="*/ 474344 h 1047750"/>
                  <a:gd name="connsiteX38" fmla="*/ 161930 w 1068710"/>
                  <a:gd name="connsiteY38" fmla="*/ 432434 h 1047750"/>
                  <a:gd name="connsiteX39" fmla="*/ 160025 w 1068710"/>
                  <a:gd name="connsiteY39" fmla="*/ 417194 h 1047750"/>
                  <a:gd name="connsiteX40" fmla="*/ 192410 w 1068710"/>
                  <a:gd name="connsiteY40" fmla="*/ 360044 h 1047750"/>
                  <a:gd name="connsiteX41" fmla="*/ 171455 w 1068710"/>
                  <a:gd name="connsiteY41" fmla="*/ 342899 h 1047750"/>
                  <a:gd name="connsiteX42" fmla="*/ 173360 w 1068710"/>
                  <a:gd name="connsiteY42" fmla="*/ 257174 h 1047750"/>
                  <a:gd name="connsiteX43" fmla="*/ 139070 w 1068710"/>
                  <a:gd name="connsiteY43" fmla="*/ 188594 h 1047750"/>
                  <a:gd name="connsiteX44" fmla="*/ 144785 w 1068710"/>
                  <a:gd name="connsiteY44" fmla="*/ 165734 h 1047750"/>
                  <a:gd name="connsiteX45" fmla="*/ 135260 w 1068710"/>
                  <a:gd name="connsiteY45" fmla="*/ 118109 h 1047750"/>
                  <a:gd name="connsiteX46" fmla="*/ 158120 w 1068710"/>
                  <a:gd name="connsiteY46" fmla="*/ 72389 h 1047750"/>
                  <a:gd name="connsiteX47" fmla="*/ 154310 w 1068710"/>
                  <a:gd name="connsiteY47" fmla="*/ 19049 h 1047750"/>
                  <a:gd name="connsiteX48" fmla="*/ 131445 w 1068710"/>
                  <a:gd name="connsiteY48" fmla="*/ 0 h 1047750"/>
                  <a:gd name="connsiteX0" fmla="*/ 131445 w 1068710"/>
                  <a:gd name="connsiteY0" fmla="*/ 0 h 1047750"/>
                  <a:gd name="connsiteX1" fmla="*/ 97155 w 1068710"/>
                  <a:gd name="connsiteY1" fmla="*/ 49531 h 1047750"/>
                  <a:gd name="connsiteX2" fmla="*/ 87630 w 1068710"/>
                  <a:gd name="connsiteY2" fmla="*/ 97155 h 1047750"/>
                  <a:gd name="connsiteX3" fmla="*/ 83820 w 1068710"/>
                  <a:gd name="connsiteY3" fmla="*/ 121921 h 1047750"/>
                  <a:gd name="connsiteX4" fmla="*/ 81915 w 1068710"/>
                  <a:gd name="connsiteY4" fmla="*/ 169545 h 1047750"/>
                  <a:gd name="connsiteX5" fmla="*/ 110490 w 1068710"/>
                  <a:gd name="connsiteY5" fmla="*/ 209550 h 1047750"/>
                  <a:gd name="connsiteX6" fmla="*/ 106680 w 1068710"/>
                  <a:gd name="connsiteY6" fmla="*/ 249556 h 1047750"/>
                  <a:gd name="connsiteX7" fmla="*/ 121920 w 1068710"/>
                  <a:gd name="connsiteY7" fmla="*/ 268606 h 1047750"/>
                  <a:gd name="connsiteX8" fmla="*/ 110490 w 1068710"/>
                  <a:gd name="connsiteY8" fmla="*/ 285750 h 1047750"/>
                  <a:gd name="connsiteX9" fmla="*/ 121920 w 1068710"/>
                  <a:gd name="connsiteY9" fmla="*/ 316231 h 1047750"/>
                  <a:gd name="connsiteX10" fmla="*/ 110490 w 1068710"/>
                  <a:gd name="connsiteY10" fmla="*/ 352425 h 1047750"/>
                  <a:gd name="connsiteX11" fmla="*/ 123825 w 1068710"/>
                  <a:gd name="connsiteY11" fmla="*/ 369570 h 1047750"/>
                  <a:gd name="connsiteX12" fmla="*/ 104775 w 1068710"/>
                  <a:gd name="connsiteY12" fmla="*/ 407670 h 1047750"/>
                  <a:gd name="connsiteX13" fmla="*/ 74295 w 1068710"/>
                  <a:gd name="connsiteY13" fmla="*/ 451486 h 1047750"/>
                  <a:gd name="connsiteX14" fmla="*/ 80010 w 1068710"/>
                  <a:gd name="connsiteY14" fmla="*/ 481966 h 1047750"/>
                  <a:gd name="connsiteX15" fmla="*/ 62865 w 1068710"/>
                  <a:gd name="connsiteY15" fmla="*/ 495300 h 1047750"/>
                  <a:gd name="connsiteX16" fmla="*/ 43815 w 1068710"/>
                  <a:gd name="connsiteY16" fmla="*/ 510541 h 1047750"/>
                  <a:gd name="connsiteX17" fmla="*/ 51435 w 1068710"/>
                  <a:gd name="connsiteY17" fmla="*/ 529590 h 1047750"/>
                  <a:gd name="connsiteX18" fmla="*/ 34290 w 1068710"/>
                  <a:gd name="connsiteY18" fmla="*/ 554356 h 1047750"/>
                  <a:gd name="connsiteX19" fmla="*/ 32385 w 1068710"/>
                  <a:gd name="connsiteY19" fmla="*/ 569595 h 1047750"/>
                  <a:gd name="connsiteX20" fmla="*/ 9525 w 1068710"/>
                  <a:gd name="connsiteY20" fmla="*/ 594361 h 1047750"/>
                  <a:gd name="connsiteX21" fmla="*/ 15240 w 1068710"/>
                  <a:gd name="connsiteY21" fmla="*/ 615315 h 1047750"/>
                  <a:gd name="connsiteX22" fmla="*/ 0 w 1068710"/>
                  <a:gd name="connsiteY22" fmla="*/ 645796 h 1047750"/>
                  <a:gd name="connsiteX23" fmla="*/ 1905 w 1068710"/>
                  <a:gd name="connsiteY23" fmla="*/ 659130 h 1047750"/>
                  <a:gd name="connsiteX24" fmla="*/ 22860 w 1068710"/>
                  <a:gd name="connsiteY24" fmla="*/ 640081 h 1047750"/>
                  <a:gd name="connsiteX25" fmla="*/ 43815 w 1068710"/>
                  <a:gd name="connsiteY25" fmla="*/ 609600 h 1047750"/>
                  <a:gd name="connsiteX26" fmla="*/ 76200 w 1068710"/>
                  <a:gd name="connsiteY26" fmla="*/ 546735 h 1047750"/>
                  <a:gd name="connsiteX27" fmla="*/ 95250 w 1068710"/>
                  <a:gd name="connsiteY27" fmla="*/ 537210 h 1047750"/>
                  <a:gd name="connsiteX28" fmla="*/ 108585 w 1068710"/>
                  <a:gd name="connsiteY28" fmla="*/ 550545 h 1047750"/>
                  <a:gd name="connsiteX29" fmla="*/ 659130 w 1068710"/>
                  <a:gd name="connsiteY29" fmla="*/ 1047750 h 1047750"/>
                  <a:gd name="connsiteX30" fmla="*/ 1068710 w 1068710"/>
                  <a:gd name="connsiteY30" fmla="*/ 97154 h 1047750"/>
                  <a:gd name="connsiteX31" fmla="*/ 318140 w 1068710"/>
                  <a:gd name="connsiteY31" fmla="*/ 611504 h 1047750"/>
                  <a:gd name="connsiteX32" fmla="*/ 287660 w 1068710"/>
                  <a:gd name="connsiteY32" fmla="*/ 621029 h 1047750"/>
                  <a:gd name="connsiteX33" fmla="*/ 266705 w 1068710"/>
                  <a:gd name="connsiteY33" fmla="*/ 600074 h 1047750"/>
                  <a:gd name="connsiteX34" fmla="*/ 260990 w 1068710"/>
                  <a:gd name="connsiteY34" fmla="*/ 581024 h 1047750"/>
                  <a:gd name="connsiteX35" fmla="*/ 240035 w 1068710"/>
                  <a:gd name="connsiteY35" fmla="*/ 582929 h 1047750"/>
                  <a:gd name="connsiteX36" fmla="*/ 188600 w 1068710"/>
                  <a:gd name="connsiteY36" fmla="*/ 514349 h 1047750"/>
                  <a:gd name="connsiteX37" fmla="*/ 139070 w 1068710"/>
                  <a:gd name="connsiteY37" fmla="*/ 474344 h 1047750"/>
                  <a:gd name="connsiteX38" fmla="*/ 161930 w 1068710"/>
                  <a:gd name="connsiteY38" fmla="*/ 432434 h 1047750"/>
                  <a:gd name="connsiteX39" fmla="*/ 160025 w 1068710"/>
                  <a:gd name="connsiteY39" fmla="*/ 417194 h 1047750"/>
                  <a:gd name="connsiteX40" fmla="*/ 192410 w 1068710"/>
                  <a:gd name="connsiteY40" fmla="*/ 360044 h 1047750"/>
                  <a:gd name="connsiteX41" fmla="*/ 171455 w 1068710"/>
                  <a:gd name="connsiteY41" fmla="*/ 342899 h 1047750"/>
                  <a:gd name="connsiteX42" fmla="*/ 173360 w 1068710"/>
                  <a:gd name="connsiteY42" fmla="*/ 257174 h 1047750"/>
                  <a:gd name="connsiteX43" fmla="*/ 139070 w 1068710"/>
                  <a:gd name="connsiteY43" fmla="*/ 188594 h 1047750"/>
                  <a:gd name="connsiteX44" fmla="*/ 144785 w 1068710"/>
                  <a:gd name="connsiteY44" fmla="*/ 165734 h 1047750"/>
                  <a:gd name="connsiteX45" fmla="*/ 135260 w 1068710"/>
                  <a:gd name="connsiteY45" fmla="*/ 118109 h 1047750"/>
                  <a:gd name="connsiteX46" fmla="*/ 158120 w 1068710"/>
                  <a:gd name="connsiteY46" fmla="*/ 72389 h 1047750"/>
                  <a:gd name="connsiteX47" fmla="*/ 154310 w 1068710"/>
                  <a:gd name="connsiteY47" fmla="*/ 19049 h 1047750"/>
                  <a:gd name="connsiteX48" fmla="*/ 131445 w 1068710"/>
                  <a:gd name="connsiteY48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659130 w 659130"/>
                  <a:gd name="connsiteY29" fmla="*/ 1047750 h 1047750"/>
                  <a:gd name="connsiteX30" fmla="*/ 297185 w 659130"/>
                  <a:gd name="connsiteY30" fmla="*/ 638174 h 1047750"/>
                  <a:gd name="connsiteX31" fmla="*/ 318140 w 659130"/>
                  <a:gd name="connsiteY31" fmla="*/ 611504 h 1047750"/>
                  <a:gd name="connsiteX32" fmla="*/ 287660 w 659130"/>
                  <a:gd name="connsiteY32" fmla="*/ 621029 h 1047750"/>
                  <a:gd name="connsiteX33" fmla="*/ 266705 w 659130"/>
                  <a:gd name="connsiteY33" fmla="*/ 600074 h 1047750"/>
                  <a:gd name="connsiteX34" fmla="*/ 260990 w 659130"/>
                  <a:gd name="connsiteY34" fmla="*/ 581024 h 1047750"/>
                  <a:gd name="connsiteX35" fmla="*/ 240035 w 659130"/>
                  <a:gd name="connsiteY35" fmla="*/ 582929 h 1047750"/>
                  <a:gd name="connsiteX36" fmla="*/ 188600 w 659130"/>
                  <a:gd name="connsiteY36" fmla="*/ 514349 h 1047750"/>
                  <a:gd name="connsiteX37" fmla="*/ 139070 w 659130"/>
                  <a:gd name="connsiteY37" fmla="*/ 474344 h 1047750"/>
                  <a:gd name="connsiteX38" fmla="*/ 161930 w 659130"/>
                  <a:gd name="connsiteY38" fmla="*/ 432434 h 1047750"/>
                  <a:gd name="connsiteX39" fmla="*/ 160025 w 659130"/>
                  <a:gd name="connsiteY39" fmla="*/ 417194 h 1047750"/>
                  <a:gd name="connsiteX40" fmla="*/ 192410 w 659130"/>
                  <a:gd name="connsiteY40" fmla="*/ 360044 h 1047750"/>
                  <a:gd name="connsiteX41" fmla="*/ 171455 w 659130"/>
                  <a:gd name="connsiteY41" fmla="*/ 342899 h 1047750"/>
                  <a:gd name="connsiteX42" fmla="*/ 173360 w 659130"/>
                  <a:gd name="connsiteY42" fmla="*/ 257174 h 1047750"/>
                  <a:gd name="connsiteX43" fmla="*/ 139070 w 659130"/>
                  <a:gd name="connsiteY43" fmla="*/ 188594 h 1047750"/>
                  <a:gd name="connsiteX44" fmla="*/ 144785 w 659130"/>
                  <a:gd name="connsiteY44" fmla="*/ 165734 h 1047750"/>
                  <a:gd name="connsiteX45" fmla="*/ 135260 w 659130"/>
                  <a:gd name="connsiteY45" fmla="*/ 118109 h 1047750"/>
                  <a:gd name="connsiteX46" fmla="*/ 158120 w 659130"/>
                  <a:gd name="connsiteY46" fmla="*/ 72389 h 1047750"/>
                  <a:gd name="connsiteX47" fmla="*/ 154310 w 659130"/>
                  <a:gd name="connsiteY47" fmla="*/ 19049 h 1047750"/>
                  <a:gd name="connsiteX48" fmla="*/ 131445 w 659130"/>
                  <a:gd name="connsiteY48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659130 w 659130"/>
                  <a:gd name="connsiteY29" fmla="*/ 1047750 h 1047750"/>
                  <a:gd name="connsiteX30" fmla="*/ 320045 w 659130"/>
                  <a:gd name="connsiteY30" fmla="*/ 661034 h 1047750"/>
                  <a:gd name="connsiteX31" fmla="*/ 297185 w 659130"/>
                  <a:gd name="connsiteY31" fmla="*/ 638174 h 1047750"/>
                  <a:gd name="connsiteX32" fmla="*/ 318140 w 659130"/>
                  <a:gd name="connsiteY32" fmla="*/ 611504 h 1047750"/>
                  <a:gd name="connsiteX33" fmla="*/ 287660 w 659130"/>
                  <a:gd name="connsiteY33" fmla="*/ 621029 h 1047750"/>
                  <a:gd name="connsiteX34" fmla="*/ 266705 w 659130"/>
                  <a:gd name="connsiteY34" fmla="*/ 600074 h 1047750"/>
                  <a:gd name="connsiteX35" fmla="*/ 260990 w 659130"/>
                  <a:gd name="connsiteY35" fmla="*/ 581024 h 1047750"/>
                  <a:gd name="connsiteX36" fmla="*/ 240035 w 659130"/>
                  <a:gd name="connsiteY36" fmla="*/ 582929 h 1047750"/>
                  <a:gd name="connsiteX37" fmla="*/ 188600 w 659130"/>
                  <a:gd name="connsiteY37" fmla="*/ 514349 h 1047750"/>
                  <a:gd name="connsiteX38" fmla="*/ 139070 w 659130"/>
                  <a:gd name="connsiteY38" fmla="*/ 474344 h 1047750"/>
                  <a:gd name="connsiteX39" fmla="*/ 161930 w 659130"/>
                  <a:gd name="connsiteY39" fmla="*/ 432434 h 1047750"/>
                  <a:gd name="connsiteX40" fmla="*/ 160025 w 659130"/>
                  <a:gd name="connsiteY40" fmla="*/ 417194 h 1047750"/>
                  <a:gd name="connsiteX41" fmla="*/ 192410 w 659130"/>
                  <a:gd name="connsiteY41" fmla="*/ 360044 h 1047750"/>
                  <a:gd name="connsiteX42" fmla="*/ 171455 w 659130"/>
                  <a:gd name="connsiteY42" fmla="*/ 342899 h 1047750"/>
                  <a:gd name="connsiteX43" fmla="*/ 173360 w 659130"/>
                  <a:gd name="connsiteY43" fmla="*/ 257174 h 1047750"/>
                  <a:gd name="connsiteX44" fmla="*/ 139070 w 659130"/>
                  <a:gd name="connsiteY44" fmla="*/ 188594 h 1047750"/>
                  <a:gd name="connsiteX45" fmla="*/ 144785 w 659130"/>
                  <a:gd name="connsiteY45" fmla="*/ 165734 h 1047750"/>
                  <a:gd name="connsiteX46" fmla="*/ 135260 w 659130"/>
                  <a:gd name="connsiteY46" fmla="*/ 118109 h 1047750"/>
                  <a:gd name="connsiteX47" fmla="*/ 158120 w 659130"/>
                  <a:gd name="connsiteY47" fmla="*/ 72389 h 1047750"/>
                  <a:gd name="connsiteX48" fmla="*/ 154310 w 659130"/>
                  <a:gd name="connsiteY48" fmla="*/ 19049 h 1047750"/>
                  <a:gd name="connsiteX49" fmla="*/ 131445 w 659130"/>
                  <a:gd name="connsiteY49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659130 w 659130"/>
                  <a:gd name="connsiteY29" fmla="*/ 1047750 h 1047750"/>
                  <a:gd name="connsiteX30" fmla="*/ 342905 w 659130"/>
                  <a:gd name="connsiteY30" fmla="*/ 691514 h 1047750"/>
                  <a:gd name="connsiteX31" fmla="*/ 320045 w 659130"/>
                  <a:gd name="connsiteY31" fmla="*/ 661034 h 1047750"/>
                  <a:gd name="connsiteX32" fmla="*/ 297185 w 659130"/>
                  <a:gd name="connsiteY32" fmla="*/ 638174 h 1047750"/>
                  <a:gd name="connsiteX33" fmla="*/ 318140 w 659130"/>
                  <a:gd name="connsiteY33" fmla="*/ 611504 h 1047750"/>
                  <a:gd name="connsiteX34" fmla="*/ 287660 w 659130"/>
                  <a:gd name="connsiteY34" fmla="*/ 621029 h 1047750"/>
                  <a:gd name="connsiteX35" fmla="*/ 266705 w 659130"/>
                  <a:gd name="connsiteY35" fmla="*/ 600074 h 1047750"/>
                  <a:gd name="connsiteX36" fmla="*/ 260990 w 659130"/>
                  <a:gd name="connsiteY36" fmla="*/ 581024 h 1047750"/>
                  <a:gd name="connsiteX37" fmla="*/ 240035 w 659130"/>
                  <a:gd name="connsiteY37" fmla="*/ 582929 h 1047750"/>
                  <a:gd name="connsiteX38" fmla="*/ 188600 w 659130"/>
                  <a:gd name="connsiteY38" fmla="*/ 514349 h 1047750"/>
                  <a:gd name="connsiteX39" fmla="*/ 139070 w 659130"/>
                  <a:gd name="connsiteY39" fmla="*/ 474344 h 1047750"/>
                  <a:gd name="connsiteX40" fmla="*/ 161930 w 659130"/>
                  <a:gd name="connsiteY40" fmla="*/ 432434 h 1047750"/>
                  <a:gd name="connsiteX41" fmla="*/ 160025 w 659130"/>
                  <a:gd name="connsiteY41" fmla="*/ 417194 h 1047750"/>
                  <a:gd name="connsiteX42" fmla="*/ 192410 w 659130"/>
                  <a:gd name="connsiteY42" fmla="*/ 360044 h 1047750"/>
                  <a:gd name="connsiteX43" fmla="*/ 171455 w 659130"/>
                  <a:gd name="connsiteY43" fmla="*/ 342899 h 1047750"/>
                  <a:gd name="connsiteX44" fmla="*/ 173360 w 659130"/>
                  <a:gd name="connsiteY44" fmla="*/ 257174 h 1047750"/>
                  <a:gd name="connsiteX45" fmla="*/ 139070 w 659130"/>
                  <a:gd name="connsiteY45" fmla="*/ 188594 h 1047750"/>
                  <a:gd name="connsiteX46" fmla="*/ 144785 w 659130"/>
                  <a:gd name="connsiteY46" fmla="*/ 165734 h 1047750"/>
                  <a:gd name="connsiteX47" fmla="*/ 135260 w 659130"/>
                  <a:gd name="connsiteY47" fmla="*/ 118109 h 1047750"/>
                  <a:gd name="connsiteX48" fmla="*/ 158120 w 659130"/>
                  <a:gd name="connsiteY48" fmla="*/ 72389 h 1047750"/>
                  <a:gd name="connsiteX49" fmla="*/ 154310 w 659130"/>
                  <a:gd name="connsiteY49" fmla="*/ 19049 h 1047750"/>
                  <a:gd name="connsiteX50" fmla="*/ 131445 w 659130"/>
                  <a:gd name="connsiteY50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659130 w 659130"/>
                  <a:gd name="connsiteY29" fmla="*/ 1047750 h 1047750"/>
                  <a:gd name="connsiteX30" fmla="*/ 367670 w 659130"/>
                  <a:gd name="connsiteY30" fmla="*/ 712469 h 1047750"/>
                  <a:gd name="connsiteX31" fmla="*/ 342905 w 659130"/>
                  <a:gd name="connsiteY31" fmla="*/ 691514 h 1047750"/>
                  <a:gd name="connsiteX32" fmla="*/ 320045 w 659130"/>
                  <a:gd name="connsiteY32" fmla="*/ 661034 h 1047750"/>
                  <a:gd name="connsiteX33" fmla="*/ 297185 w 659130"/>
                  <a:gd name="connsiteY33" fmla="*/ 638174 h 1047750"/>
                  <a:gd name="connsiteX34" fmla="*/ 318140 w 659130"/>
                  <a:gd name="connsiteY34" fmla="*/ 611504 h 1047750"/>
                  <a:gd name="connsiteX35" fmla="*/ 287660 w 659130"/>
                  <a:gd name="connsiteY35" fmla="*/ 621029 h 1047750"/>
                  <a:gd name="connsiteX36" fmla="*/ 266705 w 659130"/>
                  <a:gd name="connsiteY36" fmla="*/ 600074 h 1047750"/>
                  <a:gd name="connsiteX37" fmla="*/ 260990 w 659130"/>
                  <a:gd name="connsiteY37" fmla="*/ 581024 h 1047750"/>
                  <a:gd name="connsiteX38" fmla="*/ 240035 w 659130"/>
                  <a:gd name="connsiteY38" fmla="*/ 582929 h 1047750"/>
                  <a:gd name="connsiteX39" fmla="*/ 188600 w 659130"/>
                  <a:gd name="connsiteY39" fmla="*/ 514349 h 1047750"/>
                  <a:gd name="connsiteX40" fmla="*/ 139070 w 659130"/>
                  <a:gd name="connsiteY40" fmla="*/ 474344 h 1047750"/>
                  <a:gd name="connsiteX41" fmla="*/ 161930 w 659130"/>
                  <a:gd name="connsiteY41" fmla="*/ 432434 h 1047750"/>
                  <a:gd name="connsiteX42" fmla="*/ 160025 w 659130"/>
                  <a:gd name="connsiteY42" fmla="*/ 417194 h 1047750"/>
                  <a:gd name="connsiteX43" fmla="*/ 192410 w 659130"/>
                  <a:gd name="connsiteY43" fmla="*/ 360044 h 1047750"/>
                  <a:gd name="connsiteX44" fmla="*/ 171455 w 659130"/>
                  <a:gd name="connsiteY44" fmla="*/ 342899 h 1047750"/>
                  <a:gd name="connsiteX45" fmla="*/ 173360 w 659130"/>
                  <a:gd name="connsiteY45" fmla="*/ 257174 h 1047750"/>
                  <a:gd name="connsiteX46" fmla="*/ 139070 w 659130"/>
                  <a:gd name="connsiteY46" fmla="*/ 188594 h 1047750"/>
                  <a:gd name="connsiteX47" fmla="*/ 144785 w 659130"/>
                  <a:gd name="connsiteY47" fmla="*/ 165734 h 1047750"/>
                  <a:gd name="connsiteX48" fmla="*/ 135260 w 659130"/>
                  <a:gd name="connsiteY48" fmla="*/ 118109 h 1047750"/>
                  <a:gd name="connsiteX49" fmla="*/ 158120 w 659130"/>
                  <a:gd name="connsiteY49" fmla="*/ 72389 h 1047750"/>
                  <a:gd name="connsiteX50" fmla="*/ 154310 w 659130"/>
                  <a:gd name="connsiteY50" fmla="*/ 19049 h 1047750"/>
                  <a:gd name="connsiteX51" fmla="*/ 131445 w 659130"/>
                  <a:gd name="connsiteY51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659130 w 659130"/>
                  <a:gd name="connsiteY29" fmla="*/ 1047750 h 1047750"/>
                  <a:gd name="connsiteX30" fmla="*/ 392435 w 659130"/>
                  <a:gd name="connsiteY30" fmla="*/ 737234 h 1047750"/>
                  <a:gd name="connsiteX31" fmla="*/ 367670 w 659130"/>
                  <a:gd name="connsiteY31" fmla="*/ 712469 h 1047750"/>
                  <a:gd name="connsiteX32" fmla="*/ 342905 w 659130"/>
                  <a:gd name="connsiteY32" fmla="*/ 691514 h 1047750"/>
                  <a:gd name="connsiteX33" fmla="*/ 320045 w 659130"/>
                  <a:gd name="connsiteY33" fmla="*/ 661034 h 1047750"/>
                  <a:gd name="connsiteX34" fmla="*/ 297185 w 659130"/>
                  <a:gd name="connsiteY34" fmla="*/ 638174 h 1047750"/>
                  <a:gd name="connsiteX35" fmla="*/ 318140 w 659130"/>
                  <a:gd name="connsiteY35" fmla="*/ 611504 h 1047750"/>
                  <a:gd name="connsiteX36" fmla="*/ 287660 w 659130"/>
                  <a:gd name="connsiteY36" fmla="*/ 621029 h 1047750"/>
                  <a:gd name="connsiteX37" fmla="*/ 266705 w 659130"/>
                  <a:gd name="connsiteY37" fmla="*/ 600074 h 1047750"/>
                  <a:gd name="connsiteX38" fmla="*/ 260990 w 659130"/>
                  <a:gd name="connsiteY38" fmla="*/ 581024 h 1047750"/>
                  <a:gd name="connsiteX39" fmla="*/ 240035 w 659130"/>
                  <a:gd name="connsiteY39" fmla="*/ 582929 h 1047750"/>
                  <a:gd name="connsiteX40" fmla="*/ 188600 w 659130"/>
                  <a:gd name="connsiteY40" fmla="*/ 514349 h 1047750"/>
                  <a:gd name="connsiteX41" fmla="*/ 139070 w 659130"/>
                  <a:gd name="connsiteY41" fmla="*/ 474344 h 1047750"/>
                  <a:gd name="connsiteX42" fmla="*/ 161930 w 659130"/>
                  <a:gd name="connsiteY42" fmla="*/ 432434 h 1047750"/>
                  <a:gd name="connsiteX43" fmla="*/ 160025 w 659130"/>
                  <a:gd name="connsiteY43" fmla="*/ 417194 h 1047750"/>
                  <a:gd name="connsiteX44" fmla="*/ 192410 w 659130"/>
                  <a:gd name="connsiteY44" fmla="*/ 360044 h 1047750"/>
                  <a:gd name="connsiteX45" fmla="*/ 171455 w 659130"/>
                  <a:gd name="connsiteY45" fmla="*/ 342899 h 1047750"/>
                  <a:gd name="connsiteX46" fmla="*/ 173360 w 659130"/>
                  <a:gd name="connsiteY46" fmla="*/ 257174 h 1047750"/>
                  <a:gd name="connsiteX47" fmla="*/ 139070 w 659130"/>
                  <a:gd name="connsiteY47" fmla="*/ 188594 h 1047750"/>
                  <a:gd name="connsiteX48" fmla="*/ 144785 w 659130"/>
                  <a:gd name="connsiteY48" fmla="*/ 165734 h 1047750"/>
                  <a:gd name="connsiteX49" fmla="*/ 135260 w 659130"/>
                  <a:gd name="connsiteY49" fmla="*/ 118109 h 1047750"/>
                  <a:gd name="connsiteX50" fmla="*/ 158120 w 659130"/>
                  <a:gd name="connsiteY50" fmla="*/ 72389 h 1047750"/>
                  <a:gd name="connsiteX51" fmla="*/ 154310 w 659130"/>
                  <a:gd name="connsiteY51" fmla="*/ 19049 h 1047750"/>
                  <a:gd name="connsiteX52" fmla="*/ 131445 w 659130"/>
                  <a:gd name="connsiteY52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659130 w 659130"/>
                  <a:gd name="connsiteY29" fmla="*/ 1047750 h 1047750"/>
                  <a:gd name="connsiteX30" fmla="*/ 392435 w 659130"/>
                  <a:gd name="connsiteY30" fmla="*/ 737234 h 1047750"/>
                  <a:gd name="connsiteX31" fmla="*/ 384815 w 659130"/>
                  <a:gd name="connsiteY31" fmla="*/ 731519 h 1047750"/>
                  <a:gd name="connsiteX32" fmla="*/ 367670 w 659130"/>
                  <a:gd name="connsiteY32" fmla="*/ 712469 h 1047750"/>
                  <a:gd name="connsiteX33" fmla="*/ 342905 w 659130"/>
                  <a:gd name="connsiteY33" fmla="*/ 691514 h 1047750"/>
                  <a:gd name="connsiteX34" fmla="*/ 320045 w 659130"/>
                  <a:gd name="connsiteY34" fmla="*/ 661034 h 1047750"/>
                  <a:gd name="connsiteX35" fmla="*/ 297185 w 659130"/>
                  <a:gd name="connsiteY35" fmla="*/ 638174 h 1047750"/>
                  <a:gd name="connsiteX36" fmla="*/ 318140 w 659130"/>
                  <a:gd name="connsiteY36" fmla="*/ 611504 h 1047750"/>
                  <a:gd name="connsiteX37" fmla="*/ 287660 w 659130"/>
                  <a:gd name="connsiteY37" fmla="*/ 621029 h 1047750"/>
                  <a:gd name="connsiteX38" fmla="*/ 266705 w 659130"/>
                  <a:gd name="connsiteY38" fmla="*/ 600074 h 1047750"/>
                  <a:gd name="connsiteX39" fmla="*/ 260990 w 659130"/>
                  <a:gd name="connsiteY39" fmla="*/ 581024 h 1047750"/>
                  <a:gd name="connsiteX40" fmla="*/ 240035 w 659130"/>
                  <a:gd name="connsiteY40" fmla="*/ 582929 h 1047750"/>
                  <a:gd name="connsiteX41" fmla="*/ 188600 w 659130"/>
                  <a:gd name="connsiteY41" fmla="*/ 514349 h 1047750"/>
                  <a:gd name="connsiteX42" fmla="*/ 139070 w 659130"/>
                  <a:gd name="connsiteY42" fmla="*/ 474344 h 1047750"/>
                  <a:gd name="connsiteX43" fmla="*/ 161930 w 659130"/>
                  <a:gd name="connsiteY43" fmla="*/ 432434 h 1047750"/>
                  <a:gd name="connsiteX44" fmla="*/ 160025 w 659130"/>
                  <a:gd name="connsiteY44" fmla="*/ 417194 h 1047750"/>
                  <a:gd name="connsiteX45" fmla="*/ 192410 w 659130"/>
                  <a:gd name="connsiteY45" fmla="*/ 360044 h 1047750"/>
                  <a:gd name="connsiteX46" fmla="*/ 171455 w 659130"/>
                  <a:gd name="connsiteY46" fmla="*/ 342899 h 1047750"/>
                  <a:gd name="connsiteX47" fmla="*/ 173360 w 659130"/>
                  <a:gd name="connsiteY47" fmla="*/ 257174 h 1047750"/>
                  <a:gd name="connsiteX48" fmla="*/ 139070 w 659130"/>
                  <a:gd name="connsiteY48" fmla="*/ 188594 h 1047750"/>
                  <a:gd name="connsiteX49" fmla="*/ 144785 w 659130"/>
                  <a:gd name="connsiteY49" fmla="*/ 165734 h 1047750"/>
                  <a:gd name="connsiteX50" fmla="*/ 135260 w 659130"/>
                  <a:gd name="connsiteY50" fmla="*/ 118109 h 1047750"/>
                  <a:gd name="connsiteX51" fmla="*/ 158120 w 659130"/>
                  <a:gd name="connsiteY51" fmla="*/ 72389 h 1047750"/>
                  <a:gd name="connsiteX52" fmla="*/ 154310 w 659130"/>
                  <a:gd name="connsiteY52" fmla="*/ 19049 h 1047750"/>
                  <a:gd name="connsiteX53" fmla="*/ 131445 w 659130"/>
                  <a:gd name="connsiteY53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659130 w 659130"/>
                  <a:gd name="connsiteY29" fmla="*/ 1047750 h 1047750"/>
                  <a:gd name="connsiteX30" fmla="*/ 403865 w 659130"/>
                  <a:gd name="connsiteY30" fmla="*/ 756284 h 1047750"/>
                  <a:gd name="connsiteX31" fmla="*/ 392435 w 659130"/>
                  <a:gd name="connsiteY31" fmla="*/ 737234 h 1047750"/>
                  <a:gd name="connsiteX32" fmla="*/ 384815 w 659130"/>
                  <a:gd name="connsiteY32" fmla="*/ 731519 h 1047750"/>
                  <a:gd name="connsiteX33" fmla="*/ 367670 w 659130"/>
                  <a:gd name="connsiteY33" fmla="*/ 712469 h 1047750"/>
                  <a:gd name="connsiteX34" fmla="*/ 342905 w 659130"/>
                  <a:gd name="connsiteY34" fmla="*/ 691514 h 1047750"/>
                  <a:gd name="connsiteX35" fmla="*/ 320045 w 659130"/>
                  <a:gd name="connsiteY35" fmla="*/ 661034 h 1047750"/>
                  <a:gd name="connsiteX36" fmla="*/ 297185 w 659130"/>
                  <a:gd name="connsiteY36" fmla="*/ 638174 h 1047750"/>
                  <a:gd name="connsiteX37" fmla="*/ 318140 w 659130"/>
                  <a:gd name="connsiteY37" fmla="*/ 611504 h 1047750"/>
                  <a:gd name="connsiteX38" fmla="*/ 287660 w 659130"/>
                  <a:gd name="connsiteY38" fmla="*/ 621029 h 1047750"/>
                  <a:gd name="connsiteX39" fmla="*/ 266705 w 659130"/>
                  <a:gd name="connsiteY39" fmla="*/ 600074 h 1047750"/>
                  <a:gd name="connsiteX40" fmla="*/ 260990 w 659130"/>
                  <a:gd name="connsiteY40" fmla="*/ 581024 h 1047750"/>
                  <a:gd name="connsiteX41" fmla="*/ 240035 w 659130"/>
                  <a:gd name="connsiteY41" fmla="*/ 582929 h 1047750"/>
                  <a:gd name="connsiteX42" fmla="*/ 188600 w 659130"/>
                  <a:gd name="connsiteY42" fmla="*/ 514349 h 1047750"/>
                  <a:gd name="connsiteX43" fmla="*/ 139070 w 659130"/>
                  <a:gd name="connsiteY43" fmla="*/ 474344 h 1047750"/>
                  <a:gd name="connsiteX44" fmla="*/ 161930 w 659130"/>
                  <a:gd name="connsiteY44" fmla="*/ 432434 h 1047750"/>
                  <a:gd name="connsiteX45" fmla="*/ 160025 w 659130"/>
                  <a:gd name="connsiteY45" fmla="*/ 417194 h 1047750"/>
                  <a:gd name="connsiteX46" fmla="*/ 192410 w 659130"/>
                  <a:gd name="connsiteY46" fmla="*/ 360044 h 1047750"/>
                  <a:gd name="connsiteX47" fmla="*/ 171455 w 659130"/>
                  <a:gd name="connsiteY47" fmla="*/ 342899 h 1047750"/>
                  <a:gd name="connsiteX48" fmla="*/ 173360 w 659130"/>
                  <a:gd name="connsiteY48" fmla="*/ 257174 h 1047750"/>
                  <a:gd name="connsiteX49" fmla="*/ 139070 w 659130"/>
                  <a:gd name="connsiteY49" fmla="*/ 188594 h 1047750"/>
                  <a:gd name="connsiteX50" fmla="*/ 144785 w 659130"/>
                  <a:gd name="connsiteY50" fmla="*/ 165734 h 1047750"/>
                  <a:gd name="connsiteX51" fmla="*/ 135260 w 659130"/>
                  <a:gd name="connsiteY51" fmla="*/ 118109 h 1047750"/>
                  <a:gd name="connsiteX52" fmla="*/ 158120 w 659130"/>
                  <a:gd name="connsiteY52" fmla="*/ 72389 h 1047750"/>
                  <a:gd name="connsiteX53" fmla="*/ 154310 w 659130"/>
                  <a:gd name="connsiteY53" fmla="*/ 19049 h 1047750"/>
                  <a:gd name="connsiteX54" fmla="*/ 131445 w 659130"/>
                  <a:gd name="connsiteY54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659130 w 659130"/>
                  <a:gd name="connsiteY29" fmla="*/ 1047750 h 1047750"/>
                  <a:gd name="connsiteX30" fmla="*/ 424820 w 659130"/>
                  <a:gd name="connsiteY30" fmla="*/ 784859 h 1047750"/>
                  <a:gd name="connsiteX31" fmla="*/ 403865 w 659130"/>
                  <a:gd name="connsiteY31" fmla="*/ 756284 h 1047750"/>
                  <a:gd name="connsiteX32" fmla="*/ 392435 w 659130"/>
                  <a:gd name="connsiteY32" fmla="*/ 737234 h 1047750"/>
                  <a:gd name="connsiteX33" fmla="*/ 384815 w 659130"/>
                  <a:gd name="connsiteY33" fmla="*/ 731519 h 1047750"/>
                  <a:gd name="connsiteX34" fmla="*/ 367670 w 659130"/>
                  <a:gd name="connsiteY34" fmla="*/ 712469 h 1047750"/>
                  <a:gd name="connsiteX35" fmla="*/ 342905 w 659130"/>
                  <a:gd name="connsiteY35" fmla="*/ 691514 h 1047750"/>
                  <a:gd name="connsiteX36" fmla="*/ 320045 w 659130"/>
                  <a:gd name="connsiteY36" fmla="*/ 661034 h 1047750"/>
                  <a:gd name="connsiteX37" fmla="*/ 297185 w 659130"/>
                  <a:gd name="connsiteY37" fmla="*/ 638174 h 1047750"/>
                  <a:gd name="connsiteX38" fmla="*/ 318140 w 659130"/>
                  <a:gd name="connsiteY38" fmla="*/ 611504 h 1047750"/>
                  <a:gd name="connsiteX39" fmla="*/ 287660 w 659130"/>
                  <a:gd name="connsiteY39" fmla="*/ 621029 h 1047750"/>
                  <a:gd name="connsiteX40" fmla="*/ 266705 w 659130"/>
                  <a:gd name="connsiteY40" fmla="*/ 600074 h 1047750"/>
                  <a:gd name="connsiteX41" fmla="*/ 260990 w 659130"/>
                  <a:gd name="connsiteY41" fmla="*/ 581024 h 1047750"/>
                  <a:gd name="connsiteX42" fmla="*/ 240035 w 659130"/>
                  <a:gd name="connsiteY42" fmla="*/ 582929 h 1047750"/>
                  <a:gd name="connsiteX43" fmla="*/ 188600 w 659130"/>
                  <a:gd name="connsiteY43" fmla="*/ 514349 h 1047750"/>
                  <a:gd name="connsiteX44" fmla="*/ 139070 w 659130"/>
                  <a:gd name="connsiteY44" fmla="*/ 474344 h 1047750"/>
                  <a:gd name="connsiteX45" fmla="*/ 161930 w 659130"/>
                  <a:gd name="connsiteY45" fmla="*/ 432434 h 1047750"/>
                  <a:gd name="connsiteX46" fmla="*/ 160025 w 659130"/>
                  <a:gd name="connsiteY46" fmla="*/ 417194 h 1047750"/>
                  <a:gd name="connsiteX47" fmla="*/ 192410 w 659130"/>
                  <a:gd name="connsiteY47" fmla="*/ 360044 h 1047750"/>
                  <a:gd name="connsiteX48" fmla="*/ 171455 w 659130"/>
                  <a:gd name="connsiteY48" fmla="*/ 342899 h 1047750"/>
                  <a:gd name="connsiteX49" fmla="*/ 173360 w 659130"/>
                  <a:gd name="connsiteY49" fmla="*/ 257174 h 1047750"/>
                  <a:gd name="connsiteX50" fmla="*/ 139070 w 659130"/>
                  <a:gd name="connsiteY50" fmla="*/ 188594 h 1047750"/>
                  <a:gd name="connsiteX51" fmla="*/ 144785 w 659130"/>
                  <a:gd name="connsiteY51" fmla="*/ 165734 h 1047750"/>
                  <a:gd name="connsiteX52" fmla="*/ 135260 w 659130"/>
                  <a:gd name="connsiteY52" fmla="*/ 118109 h 1047750"/>
                  <a:gd name="connsiteX53" fmla="*/ 158120 w 659130"/>
                  <a:gd name="connsiteY53" fmla="*/ 72389 h 1047750"/>
                  <a:gd name="connsiteX54" fmla="*/ 154310 w 659130"/>
                  <a:gd name="connsiteY54" fmla="*/ 19049 h 1047750"/>
                  <a:gd name="connsiteX55" fmla="*/ 131445 w 659130"/>
                  <a:gd name="connsiteY5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659130 w 659130"/>
                  <a:gd name="connsiteY29" fmla="*/ 1047750 h 1047750"/>
                  <a:gd name="connsiteX30" fmla="*/ 445775 w 659130"/>
                  <a:gd name="connsiteY30" fmla="*/ 805814 h 1047750"/>
                  <a:gd name="connsiteX31" fmla="*/ 424820 w 659130"/>
                  <a:gd name="connsiteY31" fmla="*/ 784859 h 1047750"/>
                  <a:gd name="connsiteX32" fmla="*/ 403865 w 659130"/>
                  <a:gd name="connsiteY32" fmla="*/ 756284 h 1047750"/>
                  <a:gd name="connsiteX33" fmla="*/ 392435 w 659130"/>
                  <a:gd name="connsiteY33" fmla="*/ 737234 h 1047750"/>
                  <a:gd name="connsiteX34" fmla="*/ 384815 w 659130"/>
                  <a:gd name="connsiteY34" fmla="*/ 731519 h 1047750"/>
                  <a:gd name="connsiteX35" fmla="*/ 367670 w 659130"/>
                  <a:gd name="connsiteY35" fmla="*/ 712469 h 1047750"/>
                  <a:gd name="connsiteX36" fmla="*/ 342905 w 659130"/>
                  <a:gd name="connsiteY36" fmla="*/ 691514 h 1047750"/>
                  <a:gd name="connsiteX37" fmla="*/ 320045 w 659130"/>
                  <a:gd name="connsiteY37" fmla="*/ 661034 h 1047750"/>
                  <a:gd name="connsiteX38" fmla="*/ 297185 w 659130"/>
                  <a:gd name="connsiteY38" fmla="*/ 638174 h 1047750"/>
                  <a:gd name="connsiteX39" fmla="*/ 318140 w 659130"/>
                  <a:gd name="connsiteY39" fmla="*/ 611504 h 1047750"/>
                  <a:gd name="connsiteX40" fmla="*/ 287660 w 659130"/>
                  <a:gd name="connsiteY40" fmla="*/ 621029 h 1047750"/>
                  <a:gd name="connsiteX41" fmla="*/ 266705 w 659130"/>
                  <a:gd name="connsiteY41" fmla="*/ 600074 h 1047750"/>
                  <a:gd name="connsiteX42" fmla="*/ 260990 w 659130"/>
                  <a:gd name="connsiteY42" fmla="*/ 581024 h 1047750"/>
                  <a:gd name="connsiteX43" fmla="*/ 240035 w 659130"/>
                  <a:gd name="connsiteY43" fmla="*/ 582929 h 1047750"/>
                  <a:gd name="connsiteX44" fmla="*/ 188600 w 659130"/>
                  <a:gd name="connsiteY44" fmla="*/ 514349 h 1047750"/>
                  <a:gd name="connsiteX45" fmla="*/ 139070 w 659130"/>
                  <a:gd name="connsiteY45" fmla="*/ 474344 h 1047750"/>
                  <a:gd name="connsiteX46" fmla="*/ 161930 w 659130"/>
                  <a:gd name="connsiteY46" fmla="*/ 432434 h 1047750"/>
                  <a:gd name="connsiteX47" fmla="*/ 160025 w 659130"/>
                  <a:gd name="connsiteY47" fmla="*/ 417194 h 1047750"/>
                  <a:gd name="connsiteX48" fmla="*/ 192410 w 659130"/>
                  <a:gd name="connsiteY48" fmla="*/ 360044 h 1047750"/>
                  <a:gd name="connsiteX49" fmla="*/ 171455 w 659130"/>
                  <a:gd name="connsiteY49" fmla="*/ 342899 h 1047750"/>
                  <a:gd name="connsiteX50" fmla="*/ 173360 w 659130"/>
                  <a:gd name="connsiteY50" fmla="*/ 257174 h 1047750"/>
                  <a:gd name="connsiteX51" fmla="*/ 139070 w 659130"/>
                  <a:gd name="connsiteY51" fmla="*/ 188594 h 1047750"/>
                  <a:gd name="connsiteX52" fmla="*/ 144785 w 659130"/>
                  <a:gd name="connsiteY52" fmla="*/ 165734 h 1047750"/>
                  <a:gd name="connsiteX53" fmla="*/ 135260 w 659130"/>
                  <a:gd name="connsiteY53" fmla="*/ 118109 h 1047750"/>
                  <a:gd name="connsiteX54" fmla="*/ 158120 w 659130"/>
                  <a:gd name="connsiteY54" fmla="*/ 72389 h 1047750"/>
                  <a:gd name="connsiteX55" fmla="*/ 154310 w 659130"/>
                  <a:gd name="connsiteY55" fmla="*/ 19049 h 1047750"/>
                  <a:gd name="connsiteX56" fmla="*/ 131445 w 659130"/>
                  <a:gd name="connsiteY56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65740 w 659130"/>
                  <a:gd name="connsiteY29" fmla="*/ 605789 h 1047750"/>
                  <a:gd name="connsiteX30" fmla="*/ 659130 w 659130"/>
                  <a:gd name="connsiteY30" fmla="*/ 1047750 h 1047750"/>
                  <a:gd name="connsiteX31" fmla="*/ 445775 w 659130"/>
                  <a:gd name="connsiteY31" fmla="*/ 805814 h 1047750"/>
                  <a:gd name="connsiteX32" fmla="*/ 424820 w 659130"/>
                  <a:gd name="connsiteY32" fmla="*/ 784859 h 1047750"/>
                  <a:gd name="connsiteX33" fmla="*/ 403865 w 659130"/>
                  <a:gd name="connsiteY33" fmla="*/ 756284 h 1047750"/>
                  <a:gd name="connsiteX34" fmla="*/ 392435 w 659130"/>
                  <a:gd name="connsiteY34" fmla="*/ 737234 h 1047750"/>
                  <a:gd name="connsiteX35" fmla="*/ 384815 w 659130"/>
                  <a:gd name="connsiteY35" fmla="*/ 731519 h 1047750"/>
                  <a:gd name="connsiteX36" fmla="*/ 367670 w 659130"/>
                  <a:gd name="connsiteY36" fmla="*/ 712469 h 1047750"/>
                  <a:gd name="connsiteX37" fmla="*/ 342905 w 659130"/>
                  <a:gd name="connsiteY37" fmla="*/ 691514 h 1047750"/>
                  <a:gd name="connsiteX38" fmla="*/ 320045 w 659130"/>
                  <a:gd name="connsiteY38" fmla="*/ 661034 h 1047750"/>
                  <a:gd name="connsiteX39" fmla="*/ 297185 w 659130"/>
                  <a:gd name="connsiteY39" fmla="*/ 638174 h 1047750"/>
                  <a:gd name="connsiteX40" fmla="*/ 318140 w 659130"/>
                  <a:gd name="connsiteY40" fmla="*/ 611504 h 1047750"/>
                  <a:gd name="connsiteX41" fmla="*/ 287660 w 659130"/>
                  <a:gd name="connsiteY41" fmla="*/ 621029 h 1047750"/>
                  <a:gd name="connsiteX42" fmla="*/ 266705 w 659130"/>
                  <a:gd name="connsiteY42" fmla="*/ 600074 h 1047750"/>
                  <a:gd name="connsiteX43" fmla="*/ 260990 w 659130"/>
                  <a:gd name="connsiteY43" fmla="*/ 581024 h 1047750"/>
                  <a:gd name="connsiteX44" fmla="*/ 240035 w 659130"/>
                  <a:gd name="connsiteY44" fmla="*/ 582929 h 1047750"/>
                  <a:gd name="connsiteX45" fmla="*/ 188600 w 659130"/>
                  <a:gd name="connsiteY45" fmla="*/ 514349 h 1047750"/>
                  <a:gd name="connsiteX46" fmla="*/ 139070 w 659130"/>
                  <a:gd name="connsiteY46" fmla="*/ 474344 h 1047750"/>
                  <a:gd name="connsiteX47" fmla="*/ 161930 w 659130"/>
                  <a:gd name="connsiteY47" fmla="*/ 432434 h 1047750"/>
                  <a:gd name="connsiteX48" fmla="*/ 160025 w 659130"/>
                  <a:gd name="connsiteY48" fmla="*/ 417194 h 1047750"/>
                  <a:gd name="connsiteX49" fmla="*/ 192410 w 659130"/>
                  <a:gd name="connsiteY49" fmla="*/ 360044 h 1047750"/>
                  <a:gd name="connsiteX50" fmla="*/ 171455 w 659130"/>
                  <a:gd name="connsiteY50" fmla="*/ 342899 h 1047750"/>
                  <a:gd name="connsiteX51" fmla="*/ 173360 w 659130"/>
                  <a:gd name="connsiteY51" fmla="*/ 257174 h 1047750"/>
                  <a:gd name="connsiteX52" fmla="*/ 139070 w 659130"/>
                  <a:gd name="connsiteY52" fmla="*/ 188594 h 1047750"/>
                  <a:gd name="connsiteX53" fmla="*/ 144785 w 659130"/>
                  <a:gd name="connsiteY53" fmla="*/ 165734 h 1047750"/>
                  <a:gd name="connsiteX54" fmla="*/ 135260 w 659130"/>
                  <a:gd name="connsiteY54" fmla="*/ 118109 h 1047750"/>
                  <a:gd name="connsiteX55" fmla="*/ 158120 w 659130"/>
                  <a:gd name="connsiteY55" fmla="*/ 72389 h 1047750"/>
                  <a:gd name="connsiteX56" fmla="*/ 154310 w 659130"/>
                  <a:gd name="connsiteY56" fmla="*/ 19049 h 1047750"/>
                  <a:gd name="connsiteX57" fmla="*/ 131445 w 659130"/>
                  <a:gd name="connsiteY57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65740 w 659130"/>
                  <a:gd name="connsiteY29" fmla="*/ 605789 h 1047750"/>
                  <a:gd name="connsiteX30" fmla="*/ 198125 w 659130"/>
                  <a:gd name="connsiteY30" fmla="*/ 634364 h 1047750"/>
                  <a:gd name="connsiteX31" fmla="*/ 659130 w 659130"/>
                  <a:gd name="connsiteY31" fmla="*/ 1047750 h 1047750"/>
                  <a:gd name="connsiteX32" fmla="*/ 445775 w 659130"/>
                  <a:gd name="connsiteY32" fmla="*/ 805814 h 1047750"/>
                  <a:gd name="connsiteX33" fmla="*/ 424820 w 659130"/>
                  <a:gd name="connsiteY33" fmla="*/ 784859 h 1047750"/>
                  <a:gd name="connsiteX34" fmla="*/ 403865 w 659130"/>
                  <a:gd name="connsiteY34" fmla="*/ 756284 h 1047750"/>
                  <a:gd name="connsiteX35" fmla="*/ 392435 w 659130"/>
                  <a:gd name="connsiteY35" fmla="*/ 737234 h 1047750"/>
                  <a:gd name="connsiteX36" fmla="*/ 384815 w 659130"/>
                  <a:gd name="connsiteY36" fmla="*/ 731519 h 1047750"/>
                  <a:gd name="connsiteX37" fmla="*/ 367670 w 659130"/>
                  <a:gd name="connsiteY37" fmla="*/ 712469 h 1047750"/>
                  <a:gd name="connsiteX38" fmla="*/ 342905 w 659130"/>
                  <a:gd name="connsiteY38" fmla="*/ 691514 h 1047750"/>
                  <a:gd name="connsiteX39" fmla="*/ 320045 w 659130"/>
                  <a:gd name="connsiteY39" fmla="*/ 661034 h 1047750"/>
                  <a:gd name="connsiteX40" fmla="*/ 297185 w 659130"/>
                  <a:gd name="connsiteY40" fmla="*/ 638174 h 1047750"/>
                  <a:gd name="connsiteX41" fmla="*/ 318140 w 659130"/>
                  <a:gd name="connsiteY41" fmla="*/ 611504 h 1047750"/>
                  <a:gd name="connsiteX42" fmla="*/ 287660 w 659130"/>
                  <a:gd name="connsiteY42" fmla="*/ 621029 h 1047750"/>
                  <a:gd name="connsiteX43" fmla="*/ 266705 w 659130"/>
                  <a:gd name="connsiteY43" fmla="*/ 600074 h 1047750"/>
                  <a:gd name="connsiteX44" fmla="*/ 260990 w 659130"/>
                  <a:gd name="connsiteY44" fmla="*/ 581024 h 1047750"/>
                  <a:gd name="connsiteX45" fmla="*/ 240035 w 659130"/>
                  <a:gd name="connsiteY45" fmla="*/ 582929 h 1047750"/>
                  <a:gd name="connsiteX46" fmla="*/ 188600 w 659130"/>
                  <a:gd name="connsiteY46" fmla="*/ 514349 h 1047750"/>
                  <a:gd name="connsiteX47" fmla="*/ 139070 w 659130"/>
                  <a:gd name="connsiteY47" fmla="*/ 474344 h 1047750"/>
                  <a:gd name="connsiteX48" fmla="*/ 161930 w 659130"/>
                  <a:gd name="connsiteY48" fmla="*/ 432434 h 1047750"/>
                  <a:gd name="connsiteX49" fmla="*/ 160025 w 659130"/>
                  <a:gd name="connsiteY49" fmla="*/ 417194 h 1047750"/>
                  <a:gd name="connsiteX50" fmla="*/ 192410 w 659130"/>
                  <a:gd name="connsiteY50" fmla="*/ 360044 h 1047750"/>
                  <a:gd name="connsiteX51" fmla="*/ 171455 w 659130"/>
                  <a:gd name="connsiteY51" fmla="*/ 342899 h 1047750"/>
                  <a:gd name="connsiteX52" fmla="*/ 173360 w 659130"/>
                  <a:gd name="connsiteY52" fmla="*/ 257174 h 1047750"/>
                  <a:gd name="connsiteX53" fmla="*/ 139070 w 659130"/>
                  <a:gd name="connsiteY53" fmla="*/ 188594 h 1047750"/>
                  <a:gd name="connsiteX54" fmla="*/ 144785 w 659130"/>
                  <a:gd name="connsiteY54" fmla="*/ 165734 h 1047750"/>
                  <a:gd name="connsiteX55" fmla="*/ 135260 w 659130"/>
                  <a:gd name="connsiteY55" fmla="*/ 118109 h 1047750"/>
                  <a:gd name="connsiteX56" fmla="*/ 158120 w 659130"/>
                  <a:gd name="connsiteY56" fmla="*/ 72389 h 1047750"/>
                  <a:gd name="connsiteX57" fmla="*/ 154310 w 659130"/>
                  <a:gd name="connsiteY57" fmla="*/ 19049 h 1047750"/>
                  <a:gd name="connsiteX58" fmla="*/ 131445 w 659130"/>
                  <a:gd name="connsiteY58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65740 w 659130"/>
                  <a:gd name="connsiteY29" fmla="*/ 605789 h 1047750"/>
                  <a:gd name="connsiteX30" fmla="*/ 198125 w 659130"/>
                  <a:gd name="connsiteY30" fmla="*/ 634364 h 1047750"/>
                  <a:gd name="connsiteX31" fmla="*/ 219080 w 659130"/>
                  <a:gd name="connsiteY31" fmla="*/ 651509 h 1047750"/>
                  <a:gd name="connsiteX32" fmla="*/ 659130 w 659130"/>
                  <a:gd name="connsiteY32" fmla="*/ 1047750 h 1047750"/>
                  <a:gd name="connsiteX33" fmla="*/ 445775 w 659130"/>
                  <a:gd name="connsiteY33" fmla="*/ 805814 h 1047750"/>
                  <a:gd name="connsiteX34" fmla="*/ 424820 w 659130"/>
                  <a:gd name="connsiteY34" fmla="*/ 784859 h 1047750"/>
                  <a:gd name="connsiteX35" fmla="*/ 403865 w 659130"/>
                  <a:gd name="connsiteY35" fmla="*/ 756284 h 1047750"/>
                  <a:gd name="connsiteX36" fmla="*/ 392435 w 659130"/>
                  <a:gd name="connsiteY36" fmla="*/ 737234 h 1047750"/>
                  <a:gd name="connsiteX37" fmla="*/ 384815 w 659130"/>
                  <a:gd name="connsiteY37" fmla="*/ 731519 h 1047750"/>
                  <a:gd name="connsiteX38" fmla="*/ 367670 w 659130"/>
                  <a:gd name="connsiteY38" fmla="*/ 712469 h 1047750"/>
                  <a:gd name="connsiteX39" fmla="*/ 342905 w 659130"/>
                  <a:gd name="connsiteY39" fmla="*/ 691514 h 1047750"/>
                  <a:gd name="connsiteX40" fmla="*/ 320045 w 659130"/>
                  <a:gd name="connsiteY40" fmla="*/ 661034 h 1047750"/>
                  <a:gd name="connsiteX41" fmla="*/ 297185 w 659130"/>
                  <a:gd name="connsiteY41" fmla="*/ 638174 h 1047750"/>
                  <a:gd name="connsiteX42" fmla="*/ 318140 w 659130"/>
                  <a:gd name="connsiteY42" fmla="*/ 611504 h 1047750"/>
                  <a:gd name="connsiteX43" fmla="*/ 287660 w 659130"/>
                  <a:gd name="connsiteY43" fmla="*/ 621029 h 1047750"/>
                  <a:gd name="connsiteX44" fmla="*/ 266705 w 659130"/>
                  <a:gd name="connsiteY44" fmla="*/ 600074 h 1047750"/>
                  <a:gd name="connsiteX45" fmla="*/ 260990 w 659130"/>
                  <a:gd name="connsiteY45" fmla="*/ 581024 h 1047750"/>
                  <a:gd name="connsiteX46" fmla="*/ 240035 w 659130"/>
                  <a:gd name="connsiteY46" fmla="*/ 582929 h 1047750"/>
                  <a:gd name="connsiteX47" fmla="*/ 188600 w 659130"/>
                  <a:gd name="connsiteY47" fmla="*/ 514349 h 1047750"/>
                  <a:gd name="connsiteX48" fmla="*/ 139070 w 659130"/>
                  <a:gd name="connsiteY48" fmla="*/ 474344 h 1047750"/>
                  <a:gd name="connsiteX49" fmla="*/ 161930 w 659130"/>
                  <a:gd name="connsiteY49" fmla="*/ 432434 h 1047750"/>
                  <a:gd name="connsiteX50" fmla="*/ 160025 w 659130"/>
                  <a:gd name="connsiteY50" fmla="*/ 417194 h 1047750"/>
                  <a:gd name="connsiteX51" fmla="*/ 192410 w 659130"/>
                  <a:gd name="connsiteY51" fmla="*/ 360044 h 1047750"/>
                  <a:gd name="connsiteX52" fmla="*/ 171455 w 659130"/>
                  <a:gd name="connsiteY52" fmla="*/ 342899 h 1047750"/>
                  <a:gd name="connsiteX53" fmla="*/ 173360 w 659130"/>
                  <a:gd name="connsiteY53" fmla="*/ 257174 h 1047750"/>
                  <a:gd name="connsiteX54" fmla="*/ 139070 w 659130"/>
                  <a:gd name="connsiteY54" fmla="*/ 188594 h 1047750"/>
                  <a:gd name="connsiteX55" fmla="*/ 144785 w 659130"/>
                  <a:gd name="connsiteY55" fmla="*/ 165734 h 1047750"/>
                  <a:gd name="connsiteX56" fmla="*/ 135260 w 659130"/>
                  <a:gd name="connsiteY56" fmla="*/ 118109 h 1047750"/>
                  <a:gd name="connsiteX57" fmla="*/ 158120 w 659130"/>
                  <a:gd name="connsiteY57" fmla="*/ 72389 h 1047750"/>
                  <a:gd name="connsiteX58" fmla="*/ 154310 w 659130"/>
                  <a:gd name="connsiteY58" fmla="*/ 19049 h 1047750"/>
                  <a:gd name="connsiteX59" fmla="*/ 131445 w 659130"/>
                  <a:gd name="connsiteY59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65740 w 659130"/>
                  <a:gd name="connsiteY29" fmla="*/ 605789 h 1047750"/>
                  <a:gd name="connsiteX30" fmla="*/ 198125 w 659130"/>
                  <a:gd name="connsiteY30" fmla="*/ 634364 h 1047750"/>
                  <a:gd name="connsiteX31" fmla="*/ 219080 w 659130"/>
                  <a:gd name="connsiteY31" fmla="*/ 651509 h 1047750"/>
                  <a:gd name="connsiteX32" fmla="*/ 243845 w 659130"/>
                  <a:gd name="connsiteY32" fmla="*/ 676274 h 1047750"/>
                  <a:gd name="connsiteX33" fmla="*/ 659130 w 659130"/>
                  <a:gd name="connsiteY33" fmla="*/ 1047750 h 1047750"/>
                  <a:gd name="connsiteX34" fmla="*/ 445775 w 659130"/>
                  <a:gd name="connsiteY34" fmla="*/ 805814 h 1047750"/>
                  <a:gd name="connsiteX35" fmla="*/ 424820 w 659130"/>
                  <a:gd name="connsiteY35" fmla="*/ 784859 h 1047750"/>
                  <a:gd name="connsiteX36" fmla="*/ 403865 w 659130"/>
                  <a:gd name="connsiteY36" fmla="*/ 756284 h 1047750"/>
                  <a:gd name="connsiteX37" fmla="*/ 392435 w 659130"/>
                  <a:gd name="connsiteY37" fmla="*/ 737234 h 1047750"/>
                  <a:gd name="connsiteX38" fmla="*/ 384815 w 659130"/>
                  <a:gd name="connsiteY38" fmla="*/ 731519 h 1047750"/>
                  <a:gd name="connsiteX39" fmla="*/ 367670 w 659130"/>
                  <a:gd name="connsiteY39" fmla="*/ 712469 h 1047750"/>
                  <a:gd name="connsiteX40" fmla="*/ 342905 w 659130"/>
                  <a:gd name="connsiteY40" fmla="*/ 691514 h 1047750"/>
                  <a:gd name="connsiteX41" fmla="*/ 320045 w 659130"/>
                  <a:gd name="connsiteY41" fmla="*/ 661034 h 1047750"/>
                  <a:gd name="connsiteX42" fmla="*/ 297185 w 659130"/>
                  <a:gd name="connsiteY42" fmla="*/ 638174 h 1047750"/>
                  <a:gd name="connsiteX43" fmla="*/ 318140 w 659130"/>
                  <a:gd name="connsiteY43" fmla="*/ 611504 h 1047750"/>
                  <a:gd name="connsiteX44" fmla="*/ 287660 w 659130"/>
                  <a:gd name="connsiteY44" fmla="*/ 621029 h 1047750"/>
                  <a:gd name="connsiteX45" fmla="*/ 266705 w 659130"/>
                  <a:gd name="connsiteY45" fmla="*/ 600074 h 1047750"/>
                  <a:gd name="connsiteX46" fmla="*/ 260990 w 659130"/>
                  <a:gd name="connsiteY46" fmla="*/ 581024 h 1047750"/>
                  <a:gd name="connsiteX47" fmla="*/ 240035 w 659130"/>
                  <a:gd name="connsiteY47" fmla="*/ 582929 h 1047750"/>
                  <a:gd name="connsiteX48" fmla="*/ 188600 w 659130"/>
                  <a:gd name="connsiteY48" fmla="*/ 514349 h 1047750"/>
                  <a:gd name="connsiteX49" fmla="*/ 139070 w 659130"/>
                  <a:gd name="connsiteY49" fmla="*/ 474344 h 1047750"/>
                  <a:gd name="connsiteX50" fmla="*/ 161930 w 659130"/>
                  <a:gd name="connsiteY50" fmla="*/ 432434 h 1047750"/>
                  <a:gd name="connsiteX51" fmla="*/ 160025 w 659130"/>
                  <a:gd name="connsiteY51" fmla="*/ 417194 h 1047750"/>
                  <a:gd name="connsiteX52" fmla="*/ 192410 w 659130"/>
                  <a:gd name="connsiteY52" fmla="*/ 360044 h 1047750"/>
                  <a:gd name="connsiteX53" fmla="*/ 171455 w 659130"/>
                  <a:gd name="connsiteY53" fmla="*/ 342899 h 1047750"/>
                  <a:gd name="connsiteX54" fmla="*/ 173360 w 659130"/>
                  <a:gd name="connsiteY54" fmla="*/ 257174 h 1047750"/>
                  <a:gd name="connsiteX55" fmla="*/ 139070 w 659130"/>
                  <a:gd name="connsiteY55" fmla="*/ 188594 h 1047750"/>
                  <a:gd name="connsiteX56" fmla="*/ 144785 w 659130"/>
                  <a:gd name="connsiteY56" fmla="*/ 165734 h 1047750"/>
                  <a:gd name="connsiteX57" fmla="*/ 135260 w 659130"/>
                  <a:gd name="connsiteY57" fmla="*/ 118109 h 1047750"/>
                  <a:gd name="connsiteX58" fmla="*/ 158120 w 659130"/>
                  <a:gd name="connsiteY58" fmla="*/ 72389 h 1047750"/>
                  <a:gd name="connsiteX59" fmla="*/ 154310 w 659130"/>
                  <a:gd name="connsiteY59" fmla="*/ 19049 h 1047750"/>
                  <a:gd name="connsiteX60" fmla="*/ 131445 w 659130"/>
                  <a:gd name="connsiteY60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65740 w 659130"/>
                  <a:gd name="connsiteY29" fmla="*/ 605789 h 1047750"/>
                  <a:gd name="connsiteX30" fmla="*/ 198125 w 659130"/>
                  <a:gd name="connsiteY30" fmla="*/ 634364 h 1047750"/>
                  <a:gd name="connsiteX31" fmla="*/ 219080 w 659130"/>
                  <a:gd name="connsiteY31" fmla="*/ 651509 h 1047750"/>
                  <a:gd name="connsiteX32" fmla="*/ 243845 w 659130"/>
                  <a:gd name="connsiteY32" fmla="*/ 676274 h 1047750"/>
                  <a:gd name="connsiteX33" fmla="*/ 264800 w 659130"/>
                  <a:gd name="connsiteY33" fmla="*/ 695324 h 1047750"/>
                  <a:gd name="connsiteX34" fmla="*/ 659130 w 659130"/>
                  <a:gd name="connsiteY34" fmla="*/ 1047750 h 1047750"/>
                  <a:gd name="connsiteX35" fmla="*/ 445775 w 659130"/>
                  <a:gd name="connsiteY35" fmla="*/ 805814 h 1047750"/>
                  <a:gd name="connsiteX36" fmla="*/ 424820 w 659130"/>
                  <a:gd name="connsiteY36" fmla="*/ 784859 h 1047750"/>
                  <a:gd name="connsiteX37" fmla="*/ 403865 w 659130"/>
                  <a:gd name="connsiteY37" fmla="*/ 756284 h 1047750"/>
                  <a:gd name="connsiteX38" fmla="*/ 392435 w 659130"/>
                  <a:gd name="connsiteY38" fmla="*/ 737234 h 1047750"/>
                  <a:gd name="connsiteX39" fmla="*/ 384815 w 659130"/>
                  <a:gd name="connsiteY39" fmla="*/ 731519 h 1047750"/>
                  <a:gd name="connsiteX40" fmla="*/ 367670 w 659130"/>
                  <a:gd name="connsiteY40" fmla="*/ 712469 h 1047750"/>
                  <a:gd name="connsiteX41" fmla="*/ 342905 w 659130"/>
                  <a:gd name="connsiteY41" fmla="*/ 691514 h 1047750"/>
                  <a:gd name="connsiteX42" fmla="*/ 320045 w 659130"/>
                  <a:gd name="connsiteY42" fmla="*/ 661034 h 1047750"/>
                  <a:gd name="connsiteX43" fmla="*/ 297185 w 659130"/>
                  <a:gd name="connsiteY43" fmla="*/ 638174 h 1047750"/>
                  <a:gd name="connsiteX44" fmla="*/ 318140 w 659130"/>
                  <a:gd name="connsiteY44" fmla="*/ 611504 h 1047750"/>
                  <a:gd name="connsiteX45" fmla="*/ 287660 w 659130"/>
                  <a:gd name="connsiteY45" fmla="*/ 621029 h 1047750"/>
                  <a:gd name="connsiteX46" fmla="*/ 266705 w 659130"/>
                  <a:gd name="connsiteY46" fmla="*/ 600074 h 1047750"/>
                  <a:gd name="connsiteX47" fmla="*/ 260990 w 659130"/>
                  <a:gd name="connsiteY47" fmla="*/ 581024 h 1047750"/>
                  <a:gd name="connsiteX48" fmla="*/ 240035 w 659130"/>
                  <a:gd name="connsiteY48" fmla="*/ 582929 h 1047750"/>
                  <a:gd name="connsiteX49" fmla="*/ 188600 w 659130"/>
                  <a:gd name="connsiteY49" fmla="*/ 514349 h 1047750"/>
                  <a:gd name="connsiteX50" fmla="*/ 139070 w 659130"/>
                  <a:gd name="connsiteY50" fmla="*/ 474344 h 1047750"/>
                  <a:gd name="connsiteX51" fmla="*/ 161930 w 659130"/>
                  <a:gd name="connsiteY51" fmla="*/ 432434 h 1047750"/>
                  <a:gd name="connsiteX52" fmla="*/ 160025 w 659130"/>
                  <a:gd name="connsiteY52" fmla="*/ 417194 h 1047750"/>
                  <a:gd name="connsiteX53" fmla="*/ 192410 w 659130"/>
                  <a:gd name="connsiteY53" fmla="*/ 360044 h 1047750"/>
                  <a:gd name="connsiteX54" fmla="*/ 171455 w 659130"/>
                  <a:gd name="connsiteY54" fmla="*/ 342899 h 1047750"/>
                  <a:gd name="connsiteX55" fmla="*/ 173360 w 659130"/>
                  <a:gd name="connsiteY55" fmla="*/ 257174 h 1047750"/>
                  <a:gd name="connsiteX56" fmla="*/ 139070 w 659130"/>
                  <a:gd name="connsiteY56" fmla="*/ 188594 h 1047750"/>
                  <a:gd name="connsiteX57" fmla="*/ 144785 w 659130"/>
                  <a:gd name="connsiteY57" fmla="*/ 165734 h 1047750"/>
                  <a:gd name="connsiteX58" fmla="*/ 135260 w 659130"/>
                  <a:gd name="connsiteY58" fmla="*/ 118109 h 1047750"/>
                  <a:gd name="connsiteX59" fmla="*/ 158120 w 659130"/>
                  <a:gd name="connsiteY59" fmla="*/ 72389 h 1047750"/>
                  <a:gd name="connsiteX60" fmla="*/ 154310 w 659130"/>
                  <a:gd name="connsiteY60" fmla="*/ 19049 h 1047750"/>
                  <a:gd name="connsiteX61" fmla="*/ 131445 w 659130"/>
                  <a:gd name="connsiteY61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65740 w 659130"/>
                  <a:gd name="connsiteY29" fmla="*/ 605789 h 1047750"/>
                  <a:gd name="connsiteX30" fmla="*/ 198125 w 659130"/>
                  <a:gd name="connsiteY30" fmla="*/ 634364 h 1047750"/>
                  <a:gd name="connsiteX31" fmla="*/ 219080 w 659130"/>
                  <a:gd name="connsiteY31" fmla="*/ 651509 h 1047750"/>
                  <a:gd name="connsiteX32" fmla="*/ 243845 w 659130"/>
                  <a:gd name="connsiteY32" fmla="*/ 676274 h 1047750"/>
                  <a:gd name="connsiteX33" fmla="*/ 264800 w 659130"/>
                  <a:gd name="connsiteY33" fmla="*/ 695324 h 1047750"/>
                  <a:gd name="connsiteX34" fmla="*/ 297185 w 659130"/>
                  <a:gd name="connsiteY34" fmla="*/ 727709 h 1047750"/>
                  <a:gd name="connsiteX35" fmla="*/ 659130 w 659130"/>
                  <a:gd name="connsiteY35" fmla="*/ 1047750 h 1047750"/>
                  <a:gd name="connsiteX36" fmla="*/ 445775 w 659130"/>
                  <a:gd name="connsiteY36" fmla="*/ 805814 h 1047750"/>
                  <a:gd name="connsiteX37" fmla="*/ 424820 w 659130"/>
                  <a:gd name="connsiteY37" fmla="*/ 784859 h 1047750"/>
                  <a:gd name="connsiteX38" fmla="*/ 403865 w 659130"/>
                  <a:gd name="connsiteY38" fmla="*/ 756284 h 1047750"/>
                  <a:gd name="connsiteX39" fmla="*/ 392435 w 659130"/>
                  <a:gd name="connsiteY39" fmla="*/ 737234 h 1047750"/>
                  <a:gd name="connsiteX40" fmla="*/ 384815 w 659130"/>
                  <a:gd name="connsiteY40" fmla="*/ 731519 h 1047750"/>
                  <a:gd name="connsiteX41" fmla="*/ 367670 w 659130"/>
                  <a:gd name="connsiteY41" fmla="*/ 712469 h 1047750"/>
                  <a:gd name="connsiteX42" fmla="*/ 342905 w 659130"/>
                  <a:gd name="connsiteY42" fmla="*/ 691514 h 1047750"/>
                  <a:gd name="connsiteX43" fmla="*/ 320045 w 659130"/>
                  <a:gd name="connsiteY43" fmla="*/ 661034 h 1047750"/>
                  <a:gd name="connsiteX44" fmla="*/ 297185 w 659130"/>
                  <a:gd name="connsiteY44" fmla="*/ 638174 h 1047750"/>
                  <a:gd name="connsiteX45" fmla="*/ 318140 w 659130"/>
                  <a:gd name="connsiteY45" fmla="*/ 611504 h 1047750"/>
                  <a:gd name="connsiteX46" fmla="*/ 287660 w 659130"/>
                  <a:gd name="connsiteY46" fmla="*/ 621029 h 1047750"/>
                  <a:gd name="connsiteX47" fmla="*/ 266705 w 659130"/>
                  <a:gd name="connsiteY47" fmla="*/ 600074 h 1047750"/>
                  <a:gd name="connsiteX48" fmla="*/ 260990 w 659130"/>
                  <a:gd name="connsiteY48" fmla="*/ 581024 h 1047750"/>
                  <a:gd name="connsiteX49" fmla="*/ 240035 w 659130"/>
                  <a:gd name="connsiteY49" fmla="*/ 582929 h 1047750"/>
                  <a:gd name="connsiteX50" fmla="*/ 188600 w 659130"/>
                  <a:gd name="connsiteY50" fmla="*/ 514349 h 1047750"/>
                  <a:gd name="connsiteX51" fmla="*/ 139070 w 659130"/>
                  <a:gd name="connsiteY51" fmla="*/ 474344 h 1047750"/>
                  <a:gd name="connsiteX52" fmla="*/ 161930 w 659130"/>
                  <a:gd name="connsiteY52" fmla="*/ 432434 h 1047750"/>
                  <a:gd name="connsiteX53" fmla="*/ 160025 w 659130"/>
                  <a:gd name="connsiteY53" fmla="*/ 417194 h 1047750"/>
                  <a:gd name="connsiteX54" fmla="*/ 192410 w 659130"/>
                  <a:gd name="connsiteY54" fmla="*/ 360044 h 1047750"/>
                  <a:gd name="connsiteX55" fmla="*/ 171455 w 659130"/>
                  <a:gd name="connsiteY55" fmla="*/ 342899 h 1047750"/>
                  <a:gd name="connsiteX56" fmla="*/ 173360 w 659130"/>
                  <a:gd name="connsiteY56" fmla="*/ 257174 h 1047750"/>
                  <a:gd name="connsiteX57" fmla="*/ 139070 w 659130"/>
                  <a:gd name="connsiteY57" fmla="*/ 188594 h 1047750"/>
                  <a:gd name="connsiteX58" fmla="*/ 144785 w 659130"/>
                  <a:gd name="connsiteY58" fmla="*/ 165734 h 1047750"/>
                  <a:gd name="connsiteX59" fmla="*/ 135260 w 659130"/>
                  <a:gd name="connsiteY59" fmla="*/ 118109 h 1047750"/>
                  <a:gd name="connsiteX60" fmla="*/ 158120 w 659130"/>
                  <a:gd name="connsiteY60" fmla="*/ 72389 h 1047750"/>
                  <a:gd name="connsiteX61" fmla="*/ 154310 w 659130"/>
                  <a:gd name="connsiteY61" fmla="*/ 19049 h 1047750"/>
                  <a:gd name="connsiteX62" fmla="*/ 131445 w 659130"/>
                  <a:gd name="connsiteY62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65740 w 659130"/>
                  <a:gd name="connsiteY29" fmla="*/ 605789 h 1047750"/>
                  <a:gd name="connsiteX30" fmla="*/ 198125 w 659130"/>
                  <a:gd name="connsiteY30" fmla="*/ 634364 h 1047750"/>
                  <a:gd name="connsiteX31" fmla="*/ 219080 w 659130"/>
                  <a:gd name="connsiteY31" fmla="*/ 651509 h 1047750"/>
                  <a:gd name="connsiteX32" fmla="*/ 243845 w 659130"/>
                  <a:gd name="connsiteY32" fmla="*/ 676274 h 1047750"/>
                  <a:gd name="connsiteX33" fmla="*/ 264800 w 659130"/>
                  <a:gd name="connsiteY33" fmla="*/ 695324 h 1047750"/>
                  <a:gd name="connsiteX34" fmla="*/ 297185 w 659130"/>
                  <a:gd name="connsiteY34" fmla="*/ 727709 h 1047750"/>
                  <a:gd name="connsiteX35" fmla="*/ 318140 w 659130"/>
                  <a:gd name="connsiteY35" fmla="*/ 748664 h 1047750"/>
                  <a:gd name="connsiteX36" fmla="*/ 659130 w 659130"/>
                  <a:gd name="connsiteY36" fmla="*/ 1047750 h 1047750"/>
                  <a:gd name="connsiteX37" fmla="*/ 445775 w 659130"/>
                  <a:gd name="connsiteY37" fmla="*/ 805814 h 1047750"/>
                  <a:gd name="connsiteX38" fmla="*/ 424820 w 659130"/>
                  <a:gd name="connsiteY38" fmla="*/ 784859 h 1047750"/>
                  <a:gd name="connsiteX39" fmla="*/ 403865 w 659130"/>
                  <a:gd name="connsiteY39" fmla="*/ 756284 h 1047750"/>
                  <a:gd name="connsiteX40" fmla="*/ 392435 w 659130"/>
                  <a:gd name="connsiteY40" fmla="*/ 737234 h 1047750"/>
                  <a:gd name="connsiteX41" fmla="*/ 384815 w 659130"/>
                  <a:gd name="connsiteY41" fmla="*/ 731519 h 1047750"/>
                  <a:gd name="connsiteX42" fmla="*/ 367670 w 659130"/>
                  <a:gd name="connsiteY42" fmla="*/ 712469 h 1047750"/>
                  <a:gd name="connsiteX43" fmla="*/ 342905 w 659130"/>
                  <a:gd name="connsiteY43" fmla="*/ 691514 h 1047750"/>
                  <a:gd name="connsiteX44" fmla="*/ 320045 w 659130"/>
                  <a:gd name="connsiteY44" fmla="*/ 661034 h 1047750"/>
                  <a:gd name="connsiteX45" fmla="*/ 297185 w 659130"/>
                  <a:gd name="connsiteY45" fmla="*/ 638174 h 1047750"/>
                  <a:gd name="connsiteX46" fmla="*/ 318140 w 659130"/>
                  <a:gd name="connsiteY46" fmla="*/ 611504 h 1047750"/>
                  <a:gd name="connsiteX47" fmla="*/ 287660 w 659130"/>
                  <a:gd name="connsiteY47" fmla="*/ 621029 h 1047750"/>
                  <a:gd name="connsiteX48" fmla="*/ 266705 w 659130"/>
                  <a:gd name="connsiteY48" fmla="*/ 600074 h 1047750"/>
                  <a:gd name="connsiteX49" fmla="*/ 260990 w 659130"/>
                  <a:gd name="connsiteY49" fmla="*/ 581024 h 1047750"/>
                  <a:gd name="connsiteX50" fmla="*/ 240035 w 659130"/>
                  <a:gd name="connsiteY50" fmla="*/ 582929 h 1047750"/>
                  <a:gd name="connsiteX51" fmla="*/ 188600 w 659130"/>
                  <a:gd name="connsiteY51" fmla="*/ 514349 h 1047750"/>
                  <a:gd name="connsiteX52" fmla="*/ 139070 w 659130"/>
                  <a:gd name="connsiteY52" fmla="*/ 474344 h 1047750"/>
                  <a:gd name="connsiteX53" fmla="*/ 161930 w 659130"/>
                  <a:gd name="connsiteY53" fmla="*/ 432434 h 1047750"/>
                  <a:gd name="connsiteX54" fmla="*/ 160025 w 659130"/>
                  <a:gd name="connsiteY54" fmla="*/ 417194 h 1047750"/>
                  <a:gd name="connsiteX55" fmla="*/ 192410 w 659130"/>
                  <a:gd name="connsiteY55" fmla="*/ 360044 h 1047750"/>
                  <a:gd name="connsiteX56" fmla="*/ 171455 w 659130"/>
                  <a:gd name="connsiteY56" fmla="*/ 342899 h 1047750"/>
                  <a:gd name="connsiteX57" fmla="*/ 173360 w 659130"/>
                  <a:gd name="connsiteY57" fmla="*/ 257174 h 1047750"/>
                  <a:gd name="connsiteX58" fmla="*/ 139070 w 659130"/>
                  <a:gd name="connsiteY58" fmla="*/ 188594 h 1047750"/>
                  <a:gd name="connsiteX59" fmla="*/ 144785 w 659130"/>
                  <a:gd name="connsiteY59" fmla="*/ 165734 h 1047750"/>
                  <a:gd name="connsiteX60" fmla="*/ 135260 w 659130"/>
                  <a:gd name="connsiteY60" fmla="*/ 118109 h 1047750"/>
                  <a:gd name="connsiteX61" fmla="*/ 158120 w 659130"/>
                  <a:gd name="connsiteY61" fmla="*/ 72389 h 1047750"/>
                  <a:gd name="connsiteX62" fmla="*/ 154310 w 659130"/>
                  <a:gd name="connsiteY62" fmla="*/ 19049 h 1047750"/>
                  <a:gd name="connsiteX63" fmla="*/ 131445 w 659130"/>
                  <a:gd name="connsiteY63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65740 w 659130"/>
                  <a:gd name="connsiteY29" fmla="*/ 605789 h 1047750"/>
                  <a:gd name="connsiteX30" fmla="*/ 198125 w 659130"/>
                  <a:gd name="connsiteY30" fmla="*/ 634364 h 1047750"/>
                  <a:gd name="connsiteX31" fmla="*/ 219080 w 659130"/>
                  <a:gd name="connsiteY31" fmla="*/ 651509 h 1047750"/>
                  <a:gd name="connsiteX32" fmla="*/ 243845 w 659130"/>
                  <a:gd name="connsiteY32" fmla="*/ 676274 h 1047750"/>
                  <a:gd name="connsiteX33" fmla="*/ 264800 w 659130"/>
                  <a:gd name="connsiteY33" fmla="*/ 695324 h 1047750"/>
                  <a:gd name="connsiteX34" fmla="*/ 297185 w 659130"/>
                  <a:gd name="connsiteY34" fmla="*/ 727709 h 1047750"/>
                  <a:gd name="connsiteX35" fmla="*/ 318140 w 659130"/>
                  <a:gd name="connsiteY35" fmla="*/ 748664 h 1047750"/>
                  <a:gd name="connsiteX36" fmla="*/ 341000 w 659130"/>
                  <a:gd name="connsiteY36" fmla="*/ 767714 h 1047750"/>
                  <a:gd name="connsiteX37" fmla="*/ 659130 w 659130"/>
                  <a:gd name="connsiteY37" fmla="*/ 1047750 h 1047750"/>
                  <a:gd name="connsiteX38" fmla="*/ 445775 w 659130"/>
                  <a:gd name="connsiteY38" fmla="*/ 805814 h 1047750"/>
                  <a:gd name="connsiteX39" fmla="*/ 424820 w 659130"/>
                  <a:gd name="connsiteY39" fmla="*/ 784859 h 1047750"/>
                  <a:gd name="connsiteX40" fmla="*/ 403865 w 659130"/>
                  <a:gd name="connsiteY40" fmla="*/ 756284 h 1047750"/>
                  <a:gd name="connsiteX41" fmla="*/ 392435 w 659130"/>
                  <a:gd name="connsiteY41" fmla="*/ 737234 h 1047750"/>
                  <a:gd name="connsiteX42" fmla="*/ 384815 w 659130"/>
                  <a:gd name="connsiteY42" fmla="*/ 731519 h 1047750"/>
                  <a:gd name="connsiteX43" fmla="*/ 367670 w 659130"/>
                  <a:gd name="connsiteY43" fmla="*/ 712469 h 1047750"/>
                  <a:gd name="connsiteX44" fmla="*/ 342905 w 659130"/>
                  <a:gd name="connsiteY44" fmla="*/ 691514 h 1047750"/>
                  <a:gd name="connsiteX45" fmla="*/ 320045 w 659130"/>
                  <a:gd name="connsiteY45" fmla="*/ 661034 h 1047750"/>
                  <a:gd name="connsiteX46" fmla="*/ 297185 w 659130"/>
                  <a:gd name="connsiteY46" fmla="*/ 638174 h 1047750"/>
                  <a:gd name="connsiteX47" fmla="*/ 318140 w 659130"/>
                  <a:gd name="connsiteY47" fmla="*/ 611504 h 1047750"/>
                  <a:gd name="connsiteX48" fmla="*/ 287660 w 659130"/>
                  <a:gd name="connsiteY48" fmla="*/ 621029 h 1047750"/>
                  <a:gd name="connsiteX49" fmla="*/ 266705 w 659130"/>
                  <a:gd name="connsiteY49" fmla="*/ 600074 h 1047750"/>
                  <a:gd name="connsiteX50" fmla="*/ 260990 w 659130"/>
                  <a:gd name="connsiteY50" fmla="*/ 581024 h 1047750"/>
                  <a:gd name="connsiteX51" fmla="*/ 240035 w 659130"/>
                  <a:gd name="connsiteY51" fmla="*/ 582929 h 1047750"/>
                  <a:gd name="connsiteX52" fmla="*/ 188600 w 659130"/>
                  <a:gd name="connsiteY52" fmla="*/ 514349 h 1047750"/>
                  <a:gd name="connsiteX53" fmla="*/ 139070 w 659130"/>
                  <a:gd name="connsiteY53" fmla="*/ 474344 h 1047750"/>
                  <a:gd name="connsiteX54" fmla="*/ 161930 w 659130"/>
                  <a:gd name="connsiteY54" fmla="*/ 432434 h 1047750"/>
                  <a:gd name="connsiteX55" fmla="*/ 160025 w 659130"/>
                  <a:gd name="connsiteY55" fmla="*/ 417194 h 1047750"/>
                  <a:gd name="connsiteX56" fmla="*/ 192410 w 659130"/>
                  <a:gd name="connsiteY56" fmla="*/ 360044 h 1047750"/>
                  <a:gd name="connsiteX57" fmla="*/ 171455 w 659130"/>
                  <a:gd name="connsiteY57" fmla="*/ 342899 h 1047750"/>
                  <a:gd name="connsiteX58" fmla="*/ 173360 w 659130"/>
                  <a:gd name="connsiteY58" fmla="*/ 257174 h 1047750"/>
                  <a:gd name="connsiteX59" fmla="*/ 139070 w 659130"/>
                  <a:gd name="connsiteY59" fmla="*/ 188594 h 1047750"/>
                  <a:gd name="connsiteX60" fmla="*/ 144785 w 659130"/>
                  <a:gd name="connsiteY60" fmla="*/ 165734 h 1047750"/>
                  <a:gd name="connsiteX61" fmla="*/ 135260 w 659130"/>
                  <a:gd name="connsiteY61" fmla="*/ 118109 h 1047750"/>
                  <a:gd name="connsiteX62" fmla="*/ 158120 w 659130"/>
                  <a:gd name="connsiteY62" fmla="*/ 72389 h 1047750"/>
                  <a:gd name="connsiteX63" fmla="*/ 154310 w 659130"/>
                  <a:gd name="connsiteY63" fmla="*/ 19049 h 1047750"/>
                  <a:gd name="connsiteX64" fmla="*/ 131445 w 659130"/>
                  <a:gd name="connsiteY64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65740 w 659130"/>
                  <a:gd name="connsiteY29" fmla="*/ 605789 h 1047750"/>
                  <a:gd name="connsiteX30" fmla="*/ 198125 w 659130"/>
                  <a:gd name="connsiteY30" fmla="*/ 634364 h 1047750"/>
                  <a:gd name="connsiteX31" fmla="*/ 219080 w 659130"/>
                  <a:gd name="connsiteY31" fmla="*/ 651509 h 1047750"/>
                  <a:gd name="connsiteX32" fmla="*/ 243845 w 659130"/>
                  <a:gd name="connsiteY32" fmla="*/ 676274 h 1047750"/>
                  <a:gd name="connsiteX33" fmla="*/ 264800 w 659130"/>
                  <a:gd name="connsiteY33" fmla="*/ 695324 h 1047750"/>
                  <a:gd name="connsiteX34" fmla="*/ 297185 w 659130"/>
                  <a:gd name="connsiteY34" fmla="*/ 727709 h 1047750"/>
                  <a:gd name="connsiteX35" fmla="*/ 318140 w 659130"/>
                  <a:gd name="connsiteY35" fmla="*/ 748664 h 1047750"/>
                  <a:gd name="connsiteX36" fmla="*/ 341000 w 659130"/>
                  <a:gd name="connsiteY36" fmla="*/ 767714 h 1047750"/>
                  <a:gd name="connsiteX37" fmla="*/ 371480 w 659130"/>
                  <a:gd name="connsiteY37" fmla="*/ 79057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35260 w 659130"/>
                  <a:gd name="connsiteY29" fmla="*/ 569594 h 1047750"/>
                  <a:gd name="connsiteX30" fmla="*/ 198125 w 659130"/>
                  <a:gd name="connsiteY30" fmla="*/ 634364 h 1047750"/>
                  <a:gd name="connsiteX31" fmla="*/ 219080 w 659130"/>
                  <a:gd name="connsiteY31" fmla="*/ 651509 h 1047750"/>
                  <a:gd name="connsiteX32" fmla="*/ 243845 w 659130"/>
                  <a:gd name="connsiteY32" fmla="*/ 676274 h 1047750"/>
                  <a:gd name="connsiteX33" fmla="*/ 264800 w 659130"/>
                  <a:gd name="connsiteY33" fmla="*/ 695324 h 1047750"/>
                  <a:gd name="connsiteX34" fmla="*/ 297185 w 659130"/>
                  <a:gd name="connsiteY34" fmla="*/ 727709 h 1047750"/>
                  <a:gd name="connsiteX35" fmla="*/ 318140 w 659130"/>
                  <a:gd name="connsiteY35" fmla="*/ 748664 h 1047750"/>
                  <a:gd name="connsiteX36" fmla="*/ 341000 w 659130"/>
                  <a:gd name="connsiteY36" fmla="*/ 767714 h 1047750"/>
                  <a:gd name="connsiteX37" fmla="*/ 371480 w 659130"/>
                  <a:gd name="connsiteY37" fmla="*/ 79057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35260 w 659130"/>
                  <a:gd name="connsiteY29" fmla="*/ 569594 h 1047750"/>
                  <a:gd name="connsiteX30" fmla="*/ 198125 w 659130"/>
                  <a:gd name="connsiteY30" fmla="*/ 634364 h 1047750"/>
                  <a:gd name="connsiteX31" fmla="*/ 219080 w 659130"/>
                  <a:gd name="connsiteY31" fmla="*/ 651509 h 1047750"/>
                  <a:gd name="connsiteX32" fmla="*/ 243845 w 659130"/>
                  <a:gd name="connsiteY32" fmla="*/ 676274 h 1047750"/>
                  <a:gd name="connsiteX33" fmla="*/ 264800 w 659130"/>
                  <a:gd name="connsiteY33" fmla="*/ 695324 h 1047750"/>
                  <a:gd name="connsiteX34" fmla="*/ 297185 w 659130"/>
                  <a:gd name="connsiteY34" fmla="*/ 727709 h 1047750"/>
                  <a:gd name="connsiteX35" fmla="*/ 318140 w 659130"/>
                  <a:gd name="connsiteY35" fmla="*/ 748664 h 1047750"/>
                  <a:gd name="connsiteX36" fmla="*/ 341000 w 659130"/>
                  <a:gd name="connsiteY36" fmla="*/ 767714 h 1047750"/>
                  <a:gd name="connsiteX37" fmla="*/ 371480 w 659130"/>
                  <a:gd name="connsiteY37" fmla="*/ 79057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35260 w 659130"/>
                  <a:gd name="connsiteY29" fmla="*/ 569594 h 1047750"/>
                  <a:gd name="connsiteX30" fmla="*/ 198125 w 659130"/>
                  <a:gd name="connsiteY30" fmla="*/ 634364 h 1047750"/>
                  <a:gd name="connsiteX31" fmla="*/ 219080 w 659130"/>
                  <a:gd name="connsiteY31" fmla="*/ 651509 h 1047750"/>
                  <a:gd name="connsiteX32" fmla="*/ 243845 w 659130"/>
                  <a:gd name="connsiteY32" fmla="*/ 676274 h 1047750"/>
                  <a:gd name="connsiteX33" fmla="*/ 264800 w 659130"/>
                  <a:gd name="connsiteY33" fmla="*/ 695324 h 1047750"/>
                  <a:gd name="connsiteX34" fmla="*/ 297185 w 659130"/>
                  <a:gd name="connsiteY34" fmla="*/ 727709 h 1047750"/>
                  <a:gd name="connsiteX35" fmla="*/ 318140 w 659130"/>
                  <a:gd name="connsiteY35" fmla="*/ 748664 h 1047750"/>
                  <a:gd name="connsiteX36" fmla="*/ 341000 w 659130"/>
                  <a:gd name="connsiteY36" fmla="*/ 767714 h 1047750"/>
                  <a:gd name="connsiteX37" fmla="*/ 371480 w 659130"/>
                  <a:gd name="connsiteY37" fmla="*/ 79057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35260 w 659130"/>
                  <a:gd name="connsiteY29" fmla="*/ 569594 h 1047750"/>
                  <a:gd name="connsiteX30" fmla="*/ 144785 w 659130"/>
                  <a:gd name="connsiteY30" fmla="*/ 611504 h 1047750"/>
                  <a:gd name="connsiteX31" fmla="*/ 219080 w 659130"/>
                  <a:gd name="connsiteY31" fmla="*/ 651509 h 1047750"/>
                  <a:gd name="connsiteX32" fmla="*/ 243845 w 659130"/>
                  <a:gd name="connsiteY32" fmla="*/ 676274 h 1047750"/>
                  <a:gd name="connsiteX33" fmla="*/ 264800 w 659130"/>
                  <a:gd name="connsiteY33" fmla="*/ 695324 h 1047750"/>
                  <a:gd name="connsiteX34" fmla="*/ 297185 w 659130"/>
                  <a:gd name="connsiteY34" fmla="*/ 727709 h 1047750"/>
                  <a:gd name="connsiteX35" fmla="*/ 318140 w 659130"/>
                  <a:gd name="connsiteY35" fmla="*/ 748664 h 1047750"/>
                  <a:gd name="connsiteX36" fmla="*/ 341000 w 659130"/>
                  <a:gd name="connsiteY36" fmla="*/ 767714 h 1047750"/>
                  <a:gd name="connsiteX37" fmla="*/ 371480 w 659130"/>
                  <a:gd name="connsiteY37" fmla="*/ 79057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35260 w 659130"/>
                  <a:gd name="connsiteY29" fmla="*/ 569594 h 1047750"/>
                  <a:gd name="connsiteX30" fmla="*/ 144785 w 659130"/>
                  <a:gd name="connsiteY30" fmla="*/ 611504 h 1047750"/>
                  <a:gd name="connsiteX31" fmla="*/ 179075 w 659130"/>
                  <a:gd name="connsiteY31" fmla="*/ 638174 h 1047750"/>
                  <a:gd name="connsiteX32" fmla="*/ 243845 w 659130"/>
                  <a:gd name="connsiteY32" fmla="*/ 676274 h 1047750"/>
                  <a:gd name="connsiteX33" fmla="*/ 264800 w 659130"/>
                  <a:gd name="connsiteY33" fmla="*/ 695324 h 1047750"/>
                  <a:gd name="connsiteX34" fmla="*/ 297185 w 659130"/>
                  <a:gd name="connsiteY34" fmla="*/ 727709 h 1047750"/>
                  <a:gd name="connsiteX35" fmla="*/ 318140 w 659130"/>
                  <a:gd name="connsiteY35" fmla="*/ 748664 h 1047750"/>
                  <a:gd name="connsiteX36" fmla="*/ 341000 w 659130"/>
                  <a:gd name="connsiteY36" fmla="*/ 767714 h 1047750"/>
                  <a:gd name="connsiteX37" fmla="*/ 371480 w 659130"/>
                  <a:gd name="connsiteY37" fmla="*/ 79057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35260 w 659130"/>
                  <a:gd name="connsiteY29" fmla="*/ 569594 h 1047750"/>
                  <a:gd name="connsiteX30" fmla="*/ 144785 w 659130"/>
                  <a:gd name="connsiteY30" fmla="*/ 611504 h 1047750"/>
                  <a:gd name="connsiteX31" fmla="*/ 179075 w 659130"/>
                  <a:gd name="connsiteY31" fmla="*/ 638174 h 1047750"/>
                  <a:gd name="connsiteX32" fmla="*/ 177170 w 659130"/>
                  <a:gd name="connsiteY32" fmla="*/ 659129 h 1047750"/>
                  <a:gd name="connsiteX33" fmla="*/ 264800 w 659130"/>
                  <a:gd name="connsiteY33" fmla="*/ 695324 h 1047750"/>
                  <a:gd name="connsiteX34" fmla="*/ 297185 w 659130"/>
                  <a:gd name="connsiteY34" fmla="*/ 727709 h 1047750"/>
                  <a:gd name="connsiteX35" fmla="*/ 318140 w 659130"/>
                  <a:gd name="connsiteY35" fmla="*/ 748664 h 1047750"/>
                  <a:gd name="connsiteX36" fmla="*/ 341000 w 659130"/>
                  <a:gd name="connsiteY36" fmla="*/ 767714 h 1047750"/>
                  <a:gd name="connsiteX37" fmla="*/ 371480 w 659130"/>
                  <a:gd name="connsiteY37" fmla="*/ 79057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35260 w 659130"/>
                  <a:gd name="connsiteY29" fmla="*/ 569594 h 1047750"/>
                  <a:gd name="connsiteX30" fmla="*/ 144785 w 659130"/>
                  <a:gd name="connsiteY30" fmla="*/ 611504 h 1047750"/>
                  <a:gd name="connsiteX31" fmla="*/ 179075 w 659130"/>
                  <a:gd name="connsiteY31" fmla="*/ 638174 h 1047750"/>
                  <a:gd name="connsiteX32" fmla="*/ 177170 w 659130"/>
                  <a:gd name="connsiteY32" fmla="*/ 659129 h 1047750"/>
                  <a:gd name="connsiteX33" fmla="*/ 144785 w 659130"/>
                  <a:gd name="connsiteY33" fmla="*/ 685799 h 1047750"/>
                  <a:gd name="connsiteX34" fmla="*/ 297185 w 659130"/>
                  <a:gd name="connsiteY34" fmla="*/ 727709 h 1047750"/>
                  <a:gd name="connsiteX35" fmla="*/ 318140 w 659130"/>
                  <a:gd name="connsiteY35" fmla="*/ 748664 h 1047750"/>
                  <a:gd name="connsiteX36" fmla="*/ 341000 w 659130"/>
                  <a:gd name="connsiteY36" fmla="*/ 767714 h 1047750"/>
                  <a:gd name="connsiteX37" fmla="*/ 371480 w 659130"/>
                  <a:gd name="connsiteY37" fmla="*/ 79057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35260 w 659130"/>
                  <a:gd name="connsiteY29" fmla="*/ 569594 h 1047750"/>
                  <a:gd name="connsiteX30" fmla="*/ 144785 w 659130"/>
                  <a:gd name="connsiteY30" fmla="*/ 611504 h 1047750"/>
                  <a:gd name="connsiteX31" fmla="*/ 179075 w 659130"/>
                  <a:gd name="connsiteY31" fmla="*/ 638174 h 1047750"/>
                  <a:gd name="connsiteX32" fmla="*/ 177170 w 659130"/>
                  <a:gd name="connsiteY32" fmla="*/ 659129 h 1047750"/>
                  <a:gd name="connsiteX33" fmla="*/ 144785 w 659130"/>
                  <a:gd name="connsiteY33" fmla="*/ 685799 h 1047750"/>
                  <a:gd name="connsiteX34" fmla="*/ 160025 w 659130"/>
                  <a:gd name="connsiteY34" fmla="*/ 699134 h 1047750"/>
                  <a:gd name="connsiteX35" fmla="*/ 318140 w 659130"/>
                  <a:gd name="connsiteY35" fmla="*/ 748664 h 1047750"/>
                  <a:gd name="connsiteX36" fmla="*/ 341000 w 659130"/>
                  <a:gd name="connsiteY36" fmla="*/ 767714 h 1047750"/>
                  <a:gd name="connsiteX37" fmla="*/ 371480 w 659130"/>
                  <a:gd name="connsiteY37" fmla="*/ 79057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35260 w 659130"/>
                  <a:gd name="connsiteY29" fmla="*/ 569594 h 1047750"/>
                  <a:gd name="connsiteX30" fmla="*/ 144785 w 659130"/>
                  <a:gd name="connsiteY30" fmla="*/ 611504 h 1047750"/>
                  <a:gd name="connsiteX31" fmla="*/ 179075 w 659130"/>
                  <a:gd name="connsiteY31" fmla="*/ 638174 h 1047750"/>
                  <a:gd name="connsiteX32" fmla="*/ 177170 w 659130"/>
                  <a:gd name="connsiteY32" fmla="*/ 659129 h 1047750"/>
                  <a:gd name="connsiteX33" fmla="*/ 144785 w 659130"/>
                  <a:gd name="connsiteY33" fmla="*/ 685799 h 1047750"/>
                  <a:gd name="connsiteX34" fmla="*/ 160025 w 659130"/>
                  <a:gd name="connsiteY34" fmla="*/ 699134 h 1047750"/>
                  <a:gd name="connsiteX35" fmla="*/ 196220 w 659130"/>
                  <a:gd name="connsiteY35" fmla="*/ 693419 h 1047750"/>
                  <a:gd name="connsiteX36" fmla="*/ 341000 w 659130"/>
                  <a:gd name="connsiteY36" fmla="*/ 767714 h 1047750"/>
                  <a:gd name="connsiteX37" fmla="*/ 371480 w 659130"/>
                  <a:gd name="connsiteY37" fmla="*/ 79057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35260 w 659130"/>
                  <a:gd name="connsiteY29" fmla="*/ 569594 h 1047750"/>
                  <a:gd name="connsiteX30" fmla="*/ 144785 w 659130"/>
                  <a:gd name="connsiteY30" fmla="*/ 611504 h 1047750"/>
                  <a:gd name="connsiteX31" fmla="*/ 179075 w 659130"/>
                  <a:gd name="connsiteY31" fmla="*/ 638174 h 1047750"/>
                  <a:gd name="connsiteX32" fmla="*/ 177170 w 659130"/>
                  <a:gd name="connsiteY32" fmla="*/ 659129 h 1047750"/>
                  <a:gd name="connsiteX33" fmla="*/ 144785 w 659130"/>
                  <a:gd name="connsiteY33" fmla="*/ 685799 h 1047750"/>
                  <a:gd name="connsiteX34" fmla="*/ 160025 w 659130"/>
                  <a:gd name="connsiteY34" fmla="*/ 699134 h 1047750"/>
                  <a:gd name="connsiteX35" fmla="*/ 196220 w 659130"/>
                  <a:gd name="connsiteY35" fmla="*/ 693419 h 1047750"/>
                  <a:gd name="connsiteX36" fmla="*/ 341000 w 659130"/>
                  <a:gd name="connsiteY36" fmla="*/ 767714 h 1047750"/>
                  <a:gd name="connsiteX37" fmla="*/ 371480 w 659130"/>
                  <a:gd name="connsiteY37" fmla="*/ 79057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35260 w 659130"/>
                  <a:gd name="connsiteY29" fmla="*/ 569594 h 1047750"/>
                  <a:gd name="connsiteX30" fmla="*/ 144785 w 659130"/>
                  <a:gd name="connsiteY30" fmla="*/ 611504 h 1047750"/>
                  <a:gd name="connsiteX31" fmla="*/ 179075 w 659130"/>
                  <a:gd name="connsiteY31" fmla="*/ 638174 h 1047750"/>
                  <a:gd name="connsiteX32" fmla="*/ 177170 w 659130"/>
                  <a:gd name="connsiteY32" fmla="*/ 659129 h 1047750"/>
                  <a:gd name="connsiteX33" fmla="*/ 144785 w 659130"/>
                  <a:gd name="connsiteY33" fmla="*/ 685799 h 1047750"/>
                  <a:gd name="connsiteX34" fmla="*/ 160025 w 659130"/>
                  <a:gd name="connsiteY34" fmla="*/ 699134 h 1047750"/>
                  <a:gd name="connsiteX35" fmla="*/ 196220 w 659130"/>
                  <a:gd name="connsiteY35" fmla="*/ 693419 h 1047750"/>
                  <a:gd name="connsiteX36" fmla="*/ 179075 w 659130"/>
                  <a:gd name="connsiteY36" fmla="*/ 746759 h 1047750"/>
                  <a:gd name="connsiteX37" fmla="*/ 371480 w 659130"/>
                  <a:gd name="connsiteY37" fmla="*/ 79057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35260 w 659130"/>
                  <a:gd name="connsiteY29" fmla="*/ 569594 h 1047750"/>
                  <a:gd name="connsiteX30" fmla="*/ 144785 w 659130"/>
                  <a:gd name="connsiteY30" fmla="*/ 611504 h 1047750"/>
                  <a:gd name="connsiteX31" fmla="*/ 179075 w 659130"/>
                  <a:gd name="connsiteY31" fmla="*/ 638174 h 1047750"/>
                  <a:gd name="connsiteX32" fmla="*/ 177170 w 659130"/>
                  <a:gd name="connsiteY32" fmla="*/ 659129 h 1047750"/>
                  <a:gd name="connsiteX33" fmla="*/ 144785 w 659130"/>
                  <a:gd name="connsiteY33" fmla="*/ 685799 h 1047750"/>
                  <a:gd name="connsiteX34" fmla="*/ 160025 w 659130"/>
                  <a:gd name="connsiteY34" fmla="*/ 699134 h 1047750"/>
                  <a:gd name="connsiteX35" fmla="*/ 196220 w 659130"/>
                  <a:gd name="connsiteY35" fmla="*/ 693419 h 1047750"/>
                  <a:gd name="connsiteX36" fmla="*/ 179075 w 659130"/>
                  <a:gd name="connsiteY36" fmla="*/ 746759 h 1047750"/>
                  <a:gd name="connsiteX37" fmla="*/ 371480 w 659130"/>
                  <a:gd name="connsiteY37" fmla="*/ 79057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35260 w 659130"/>
                  <a:gd name="connsiteY29" fmla="*/ 569594 h 1047750"/>
                  <a:gd name="connsiteX30" fmla="*/ 144785 w 659130"/>
                  <a:gd name="connsiteY30" fmla="*/ 611504 h 1047750"/>
                  <a:gd name="connsiteX31" fmla="*/ 179075 w 659130"/>
                  <a:gd name="connsiteY31" fmla="*/ 638174 h 1047750"/>
                  <a:gd name="connsiteX32" fmla="*/ 177170 w 659130"/>
                  <a:gd name="connsiteY32" fmla="*/ 659129 h 1047750"/>
                  <a:gd name="connsiteX33" fmla="*/ 144785 w 659130"/>
                  <a:gd name="connsiteY33" fmla="*/ 685799 h 1047750"/>
                  <a:gd name="connsiteX34" fmla="*/ 160025 w 659130"/>
                  <a:gd name="connsiteY34" fmla="*/ 699134 h 1047750"/>
                  <a:gd name="connsiteX35" fmla="*/ 196220 w 659130"/>
                  <a:gd name="connsiteY35" fmla="*/ 693419 h 1047750"/>
                  <a:gd name="connsiteX36" fmla="*/ 198125 w 659130"/>
                  <a:gd name="connsiteY36" fmla="*/ 718184 h 1047750"/>
                  <a:gd name="connsiteX37" fmla="*/ 371480 w 659130"/>
                  <a:gd name="connsiteY37" fmla="*/ 79057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35260 w 659130"/>
                  <a:gd name="connsiteY29" fmla="*/ 569594 h 1047750"/>
                  <a:gd name="connsiteX30" fmla="*/ 144785 w 659130"/>
                  <a:gd name="connsiteY30" fmla="*/ 611504 h 1047750"/>
                  <a:gd name="connsiteX31" fmla="*/ 179075 w 659130"/>
                  <a:gd name="connsiteY31" fmla="*/ 638174 h 1047750"/>
                  <a:gd name="connsiteX32" fmla="*/ 177170 w 659130"/>
                  <a:gd name="connsiteY32" fmla="*/ 659129 h 1047750"/>
                  <a:gd name="connsiteX33" fmla="*/ 144785 w 659130"/>
                  <a:gd name="connsiteY33" fmla="*/ 685799 h 1047750"/>
                  <a:gd name="connsiteX34" fmla="*/ 160025 w 659130"/>
                  <a:gd name="connsiteY34" fmla="*/ 699134 h 1047750"/>
                  <a:gd name="connsiteX35" fmla="*/ 196220 w 659130"/>
                  <a:gd name="connsiteY35" fmla="*/ 693419 h 1047750"/>
                  <a:gd name="connsiteX36" fmla="*/ 198125 w 659130"/>
                  <a:gd name="connsiteY36" fmla="*/ 718184 h 1047750"/>
                  <a:gd name="connsiteX37" fmla="*/ 139070 w 659130"/>
                  <a:gd name="connsiteY37" fmla="*/ 76009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659130"/>
                  <a:gd name="connsiteY0" fmla="*/ 0 h 1047750"/>
                  <a:gd name="connsiteX1" fmla="*/ 97155 w 659130"/>
                  <a:gd name="connsiteY1" fmla="*/ 49531 h 1047750"/>
                  <a:gd name="connsiteX2" fmla="*/ 87630 w 659130"/>
                  <a:gd name="connsiteY2" fmla="*/ 97155 h 1047750"/>
                  <a:gd name="connsiteX3" fmla="*/ 83820 w 659130"/>
                  <a:gd name="connsiteY3" fmla="*/ 121921 h 1047750"/>
                  <a:gd name="connsiteX4" fmla="*/ 81915 w 659130"/>
                  <a:gd name="connsiteY4" fmla="*/ 169545 h 1047750"/>
                  <a:gd name="connsiteX5" fmla="*/ 110490 w 659130"/>
                  <a:gd name="connsiteY5" fmla="*/ 209550 h 1047750"/>
                  <a:gd name="connsiteX6" fmla="*/ 106680 w 659130"/>
                  <a:gd name="connsiteY6" fmla="*/ 249556 h 1047750"/>
                  <a:gd name="connsiteX7" fmla="*/ 121920 w 659130"/>
                  <a:gd name="connsiteY7" fmla="*/ 268606 h 1047750"/>
                  <a:gd name="connsiteX8" fmla="*/ 110490 w 659130"/>
                  <a:gd name="connsiteY8" fmla="*/ 285750 h 1047750"/>
                  <a:gd name="connsiteX9" fmla="*/ 121920 w 659130"/>
                  <a:gd name="connsiteY9" fmla="*/ 316231 h 1047750"/>
                  <a:gd name="connsiteX10" fmla="*/ 110490 w 659130"/>
                  <a:gd name="connsiteY10" fmla="*/ 352425 h 1047750"/>
                  <a:gd name="connsiteX11" fmla="*/ 123825 w 659130"/>
                  <a:gd name="connsiteY11" fmla="*/ 369570 h 1047750"/>
                  <a:gd name="connsiteX12" fmla="*/ 104775 w 659130"/>
                  <a:gd name="connsiteY12" fmla="*/ 407670 h 1047750"/>
                  <a:gd name="connsiteX13" fmla="*/ 74295 w 659130"/>
                  <a:gd name="connsiteY13" fmla="*/ 451486 h 1047750"/>
                  <a:gd name="connsiteX14" fmla="*/ 80010 w 659130"/>
                  <a:gd name="connsiteY14" fmla="*/ 481966 h 1047750"/>
                  <a:gd name="connsiteX15" fmla="*/ 62865 w 659130"/>
                  <a:gd name="connsiteY15" fmla="*/ 495300 h 1047750"/>
                  <a:gd name="connsiteX16" fmla="*/ 43815 w 659130"/>
                  <a:gd name="connsiteY16" fmla="*/ 510541 h 1047750"/>
                  <a:gd name="connsiteX17" fmla="*/ 51435 w 659130"/>
                  <a:gd name="connsiteY17" fmla="*/ 529590 h 1047750"/>
                  <a:gd name="connsiteX18" fmla="*/ 34290 w 659130"/>
                  <a:gd name="connsiteY18" fmla="*/ 554356 h 1047750"/>
                  <a:gd name="connsiteX19" fmla="*/ 32385 w 659130"/>
                  <a:gd name="connsiteY19" fmla="*/ 569595 h 1047750"/>
                  <a:gd name="connsiteX20" fmla="*/ 9525 w 659130"/>
                  <a:gd name="connsiteY20" fmla="*/ 594361 h 1047750"/>
                  <a:gd name="connsiteX21" fmla="*/ 15240 w 659130"/>
                  <a:gd name="connsiteY21" fmla="*/ 615315 h 1047750"/>
                  <a:gd name="connsiteX22" fmla="*/ 0 w 659130"/>
                  <a:gd name="connsiteY22" fmla="*/ 645796 h 1047750"/>
                  <a:gd name="connsiteX23" fmla="*/ 1905 w 659130"/>
                  <a:gd name="connsiteY23" fmla="*/ 659130 h 1047750"/>
                  <a:gd name="connsiteX24" fmla="*/ 22860 w 659130"/>
                  <a:gd name="connsiteY24" fmla="*/ 640081 h 1047750"/>
                  <a:gd name="connsiteX25" fmla="*/ 43815 w 659130"/>
                  <a:gd name="connsiteY25" fmla="*/ 609600 h 1047750"/>
                  <a:gd name="connsiteX26" fmla="*/ 76200 w 659130"/>
                  <a:gd name="connsiteY26" fmla="*/ 546735 h 1047750"/>
                  <a:gd name="connsiteX27" fmla="*/ 95250 w 659130"/>
                  <a:gd name="connsiteY27" fmla="*/ 537210 h 1047750"/>
                  <a:gd name="connsiteX28" fmla="*/ 108585 w 659130"/>
                  <a:gd name="connsiteY28" fmla="*/ 550545 h 1047750"/>
                  <a:gd name="connsiteX29" fmla="*/ 135260 w 659130"/>
                  <a:gd name="connsiteY29" fmla="*/ 569594 h 1047750"/>
                  <a:gd name="connsiteX30" fmla="*/ 144785 w 659130"/>
                  <a:gd name="connsiteY30" fmla="*/ 611504 h 1047750"/>
                  <a:gd name="connsiteX31" fmla="*/ 179075 w 659130"/>
                  <a:gd name="connsiteY31" fmla="*/ 638174 h 1047750"/>
                  <a:gd name="connsiteX32" fmla="*/ 177170 w 659130"/>
                  <a:gd name="connsiteY32" fmla="*/ 659129 h 1047750"/>
                  <a:gd name="connsiteX33" fmla="*/ 144785 w 659130"/>
                  <a:gd name="connsiteY33" fmla="*/ 685799 h 1047750"/>
                  <a:gd name="connsiteX34" fmla="*/ 160025 w 659130"/>
                  <a:gd name="connsiteY34" fmla="*/ 699134 h 1047750"/>
                  <a:gd name="connsiteX35" fmla="*/ 196220 w 659130"/>
                  <a:gd name="connsiteY35" fmla="*/ 693419 h 1047750"/>
                  <a:gd name="connsiteX36" fmla="*/ 190505 w 659130"/>
                  <a:gd name="connsiteY36" fmla="*/ 718184 h 1047750"/>
                  <a:gd name="connsiteX37" fmla="*/ 139070 w 659130"/>
                  <a:gd name="connsiteY37" fmla="*/ 760094 h 1047750"/>
                  <a:gd name="connsiteX38" fmla="*/ 659130 w 659130"/>
                  <a:gd name="connsiteY38" fmla="*/ 1047750 h 1047750"/>
                  <a:gd name="connsiteX39" fmla="*/ 445775 w 659130"/>
                  <a:gd name="connsiteY39" fmla="*/ 805814 h 1047750"/>
                  <a:gd name="connsiteX40" fmla="*/ 424820 w 659130"/>
                  <a:gd name="connsiteY40" fmla="*/ 784859 h 1047750"/>
                  <a:gd name="connsiteX41" fmla="*/ 403865 w 659130"/>
                  <a:gd name="connsiteY41" fmla="*/ 756284 h 1047750"/>
                  <a:gd name="connsiteX42" fmla="*/ 392435 w 659130"/>
                  <a:gd name="connsiteY42" fmla="*/ 737234 h 1047750"/>
                  <a:gd name="connsiteX43" fmla="*/ 384815 w 659130"/>
                  <a:gd name="connsiteY43" fmla="*/ 731519 h 1047750"/>
                  <a:gd name="connsiteX44" fmla="*/ 367670 w 659130"/>
                  <a:gd name="connsiteY44" fmla="*/ 712469 h 1047750"/>
                  <a:gd name="connsiteX45" fmla="*/ 342905 w 659130"/>
                  <a:gd name="connsiteY45" fmla="*/ 691514 h 1047750"/>
                  <a:gd name="connsiteX46" fmla="*/ 320045 w 659130"/>
                  <a:gd name="connsiteY46" fmla="*/ 661034 h 1047750"/>
                  <a:gd name="connsiteX47" fmla="*/ 297185 w 659130"/>
                  <a:gd name="connsiteY47" fmla="*/ 638174 h 1047750"/>
                  <a:gd name="connsiteX48" fmla="*/ 318140 w 659130"/>
                  <a:gd name="connsiteY48" fmla="*/ 611504 h 1047750"/>
                  <a:gd name="connsiteX49" fmla="*/ 287660 w 659130"/>
                  <a:gd name="connsiteY49" fmla="*/ 621029 h 1047750"/>
                  <a:gd name="connsiteX50" fmla="*/ 266705 w 659130"/>
                  <a:gd name="connsiteY50" fmla="*/ 600074 h 1047750"/>
                  <a:gd name="connsiteX51" fmla="*/ 260990 w 659130"/>
                  <a:gd name="connsiteY51" fmla="*/ 581024 h 1047750"/>
                  <a:gd name="connsiteX52" fmla="*/ 240035 w 659130"/>
                  <a:gd name="connsiteY52" fmla="*/ 582929 h 1047750"/>
                  <a:gd name="connsiteX53" fmla="*/ 188600 w 659130"/>
                  <a:gd name="connsiteY53" fmla="*/ 514349 h 1047750"/>
                  <a:gd name="connsiteX54" fmla="*/ 139070 w 659130"/>
                  <a:gd name="connsiteY54" fmla="*/ 474344 h 1047750"/>
                  <a:gd name="connsiteX55" fmla="*/ 161930 w 659130"/>
                  <a:gd name="connsiteY55" fmla="*/ 432434 h 1047750"/>
                  <a:gd name="connsiteX56" fmla="*/ 160025 w 659130"/>
                  <a:gd name="connsiteY56" fmla="*/ 417194 h 1047750"/>
                  <a:gd name="connsiteX57" fmla="*/ 192410 w 659130"/>
                  <a:gd name="connsiteY57" fmla="*/ 360044 h 1047750"/>
                  <a:gd name="connsiteX58" fmla="*/ 171455 w 659130"/>
                  <a:gd name="connsiteY58" fmla="*/ 342899 h 1047750"/>
                  <a:gd name="connsiteX59" fmla="*/ 173360 w 659130"/>
                  <a:gd name="connsiteY59" fmla="*/ 257174 h 1047750"/>
                  <a:gd name="connsiteX60" fmla="*/ 139070 w 659130"/>
                  <a:gd name="connsiteY60" fmla="*/ 188594 h 1047750"/>
                  <a:gd name="connsiteX61" fmla="*/ 144785 w 659130"/>
                  <a:gd name="connsiteY61" fmla="*/ 165734 h 1047750"/>
                  <a:gd name="connsiteX62" fmla="*/ 135260 w 659130"/>
                  <a:gd name="connsiteY62" fmla="*/ 118109 h 1047750"/>
                  <a:gd name="connsiteX63" fmla="*/ 158120 w 659130"/>
                  <a:gd name="connsiteY63" fmla="*/ 72389 h 1047750"/>
                  <a:gd name="connsiteX64" fmla="*/ 154310 w 659130"/>
                  <a:gd name="connsiteY64" fmla="*/ 19049 h 1047750"/>
                  <a:gd name="connsiteX65" fmla="*/ 131445 w 659130"/>
                  <a:gd name="connsiteY65" fmla="*/ 0 h 1047750"/>
                  <a:gd name="connsiteX0" fmla="*/ 131445 w 445775"/>
                  <a:gd name="connsiteY0" fmla="*/ 0 h 805814"/>
                  <a:gd name="connsiteX1" fmla="*/ 97155 w 445775"/>
                  <a:gd name="connsiteY1" fmla="*/ 49531 h 805814"/>
                  <a:gd name="connsiteX2" fmla="*/ 87630 w 445775"/>
                  <a:gd name="connsiteY2" fmla="*/ 97155 h 805814"/>
                  <a:gd name="connsiteX3" fmla="*/ 83820 w 445775"/>
                  <a:gd name="connsiteY3" fmla="*/ 121921 h 805814"/>
                  <a:gd name="connsiteX4" fmla="*/ 81915 w 445775"/>
                  <a:gd name="connsiteY4" fmla="*/ 169545 h 805814"/>
                  <a:gd name="connsiteX5" fmla="*/ 110490 w 445775"/>
                  <a:gd name="connsiteY5" fmla="*/ 209550 h 805814"/>
                  <a:gd name="connsiteX6" fmla="*/ 106680 w 445775"/>
                  <a:gd name="connsiteY6" fmla="*/ 249556 h 805814"/>
                  <a:gd name="connsiteX7" fmla="*/ 121920 w 445775"/>
                  <a:gd name="connsiteY7" fmla="*/ 268606 h 805814"/>
                  <a:gd name="connsiteX8" fmla="*/ 110490 w 445775"/>
                  <a:gd name="connsiteY8" fmla="*/ 285750 h 805814"/>
                  <a:gd name="connsiteX9" fmla="*/ 121920 w 445775"/>
                  <a:gd name="connsiteY9" fmla="*/ 316231 h 805814"/>
                  <a:gd name="connsiteX10" fmla="*/ 110490 w 445775"/>
                  <a:gd name="connsiteY10" fmla="*/ 352425 h 805814"/>
                  <a:gd name="connsiteX11" fmla="*/ 123825 w 445775"/>
                  <a:gd name="connsiteY11" fmla="*/ 369570 h 805814"/>
                  <a:gd name="connsiteX12" fmla="*/ 104775 w 445775"/>
                  <a:gd name="connsiteY12" fmla="*/ 407670 h 805814"/>
                  <a:gd name="connsiteX13" fmla="*/ 74295 w 445775"/>
                  <a:gd name="connsiteY13" fmla="*/ 451486 h 805814"/>
                  <a:gd name="connsiteX14" fmla="*/ 80010 w 445775"/>
                  <a:gd name="connsiteY14" fmla="*/ 481966 h 805814"/>
                  <a:gd name="connsiteX15" fmla="*/ 62865 w 445775"/>
                  <a:gd name="connsiteY15" fmla="*/ 495300 h 805814"/>
                  <a:gd name="connsiteX16" fmla="*/ 43815 w 445775"/>
                  <a:gd name="connsiteY16" fmla="*/ 510541 h 805814"/>
                  <a:gd name="connsiteX17" fmla="*/ 51435 w 445775"/>
                  <a:gd name="connsiteY17" fmla="*/ 529590 h 805814"/>
                  <a:gd name="connsiteX18" fmla="*/ 34290 w 445775"/>
                  <a:gd name="connsiteY18" fmla="*/ 554356 h 805814"/>
                  <a:gd name="connsiteX19" fmla="*/ 32385 w 445775"/>
                  <a:gd name="connsiteY19" fmla="*/ 569595 h 805814"/>
                  <a:gd name="connsiteX20" fmla="*/ 9525 w 445775"/>
                  <a:gd name="connsiteY20" fmla="*/ 594361 h 805814"/>
                  <a:gd name="connsiteX21" fmla="*/ 15240 w 445775"/>
                  <a:gd name="connsiteY21" fmla="*/ 615315 h 805814"/>
                  <a:gd name="connsiteX22" fmla="*/ 0 w 445775"/>
                  <a:gd name="connsiteY22" fmla="*/ 645796 h 805814"/>
                  <a:gd name="connsiteX23" fmla="*/ 1905 w 445775"/>
                  <a:gd name="connsiteY23" fmla="*/ 659130 h 805814"/>
                  <a:gd name="connsiteX24" fmla="*/ 22860 w 445775"/>
                  <a:gd name="connsiteY24" fmla="*/ 640081 h 805814"/>
                  <a:gd name="connsiteX25" fmla="*/ 43815 w 445775"/>
                  <a:gd name="connsiteY25" fmla="*/ 609600 h 805814"/>
                  <a:gd name="connsiteX26" fmla="*/ 76200 w 445775"/>
                  <a:gd name="connsiteY26" fmla="*/ 546735 h 805814"/>
                  <a:gd name="connsiteX27" fmla="*/ 95250 w 445775"/>
                  <a:gd name="connsiteY27" fmla="*/ 537210 h 805814"/>
                  <a:gd name="connsiteX28" fmla="*/ 108585 w 445775"/>
                  <a:gd name="connsiteY28" fmla="*/ 550545 h 805814"/>
                  <a:gd name="connsiteX29" fmla="*/ 135260 w 445775"/>
                  <a:gd name="connsiteY29" fmla="*/ 569594 h 805814"/>
                  <a:gd name="connsiteX30" fmla="*/ 144785 w 445775"/>
                  <a:gd name="connsiteY30" fmla="*/ 611504 h 805814"/>
                  <a:gd name="connsiteX31" fmla="*/ 179075 w 445775"/>
                  <a:gd name="connsiteY31" fmla="*/ 638174 h 805814"/>
                  <a:gd name="connsiteX32" fmla="*/ 177170 w 445775"/>
                  <a:gd name="connsiteY32" fmla="*/ 659129 h 805814"/>
                  <a:gd name="connsiteX33" fmla="*/ 144785 w 445775"/>
                  <a:gd name="connsiteY33" fmla="*/ 685799 h 805814"/>
                  <a:gd name="connsiteX34" fmla="*/ 160025 w 445775"/>
                  <a:gd name="connsiteY34" fmla="*/ 699134 h 805814"/>
                  <a:gd name="connsiteX35" fmla="*/ 196220 w 445775"/>
                  <a:gd name="connsiteY35" fmla="*/ 693419 h 805814"/>
                  <a:gd name="connsiteX36" fmla="*/ 190505 w 445775"/>
                  <a:gd name="connsiteY36" fmla="*/ 718184 h 805814"/>
                  <a:gd name="connsiteX37" fmla="*/ 139070 w 445775"/>
                  <a:gd name="connsiteY37" fmla="*/ 760094 h 805814"/>
                  <a:gd name="connsiteX38" fmla="*/ 158115 w 445775"/>
                  <a:gd name="connsiteY38" fmla="*/ 773430 h 805814"/>
                  <a:gd name="connsiteX39" fmla="*/ 445775 w 445775"/>
                  <a:gd name="connsiteY39" fmla="*/ 805814 h 805814"/>
                  <a:gd name="connsiteX40" fmla="*/ 424820 w 445775"/>
                  <a:gd name="connsiteY40" fmla="*/ 784859 h 805814"/>
                  <a:gd name="connsiteX41" fmla="*/ 403865 w 445775"/>
                  <a:gd name="connsiteY41" fmla="*/ 756284 h 805814"/>
                  <a:gd name="connsiteX42" fmla="*/ 392435 w 445775"/>
                  <a:gd name="connsiteY42" fmla="*/ 737234 h 805814"/>
                  <a:gd name="connsiteX43" fmla="*/ 384815 w 445775"/>
                  <a:gd name="connsiteY43" fmla="*/ 731519 h 805814"/>
                  <a:gd name="connsiteX44" fmla="*/ 367670 w 445775"/>
                  <a:gd name="connsiteY44" fmla="*/ 712469 h 805814"/>
                  <a:gd name="connsiteX45" fmla="*/ 342905 w 445775"/>
                  <a:gd name="connsiteY45" fmla="*/ 691514 h 805814"/>
                  <a:gd name="connsiteX46" fmla="*/ 320045 w 445775"/>
                  <a:gd name="connsiteY46" fmla="*/ 661034 h 805814"/>
                  <a:gd name="connsiteX47" fmla="*/ 297185 w 445775"/>
                  <a:gd name="connsiteY47" fmla="*/ 638174 h 805814"/>
                  <a:gd name="connsiteX48" fmla="*/ 318140 w 445775"/>
                  <a:gd name="connsiteY48" fmla="*/ 611504 h 805814"/>
                  <a:gd name="connsiteX49" fmla="*/ 287660 w 445775"/>
                  <a:gd name="connsiteY49" fmla="*/ 621029 h 805814"/>
                  <a:gd name="connsiteX50" fmla="*/ 266705 w 445775"/>
                  <a:gd name="connsiteY50" fmla="*/ 600074 h 805814"/>
                  <a:gd name="connsiteX51" fmla="*/ 260990 w 445775"/>
                  <a:gd name="connsiteY51" fmla="*/ 581024 h 805814"/>
                  <a:gd name="connsiteX52" fmla="*/ 240035 w 445775"/>
                  <a:gd name="connsiteY52" fmla="*/ 582929 h 805814"/>
                  <a:gd name="connsiteX53" fmla="*/ 188600 w 445775"/>
                  <a:gd name="connsiteY53" fmla="*/ 514349 h 805814"/>
                  <a:gd name="connsiteX54" fmla="*/ 139070 w 445775"/>
                  <a:gd name="connsiteY54" fmla="*/ 474344 h 805814"/>
                  <a:gd name="connsiteX55" fmla="*/ 161930 w 445775"/>
                  <a:gd name="connsiteY55" fmla="*/ 432434 h 805814"/>
                  <a:gd name="connsiteX56" fmla="*/ 160025 w 445775"/>
                  <a:gd name="connsiteY56" fmla="*/ 417194 h 805814"/>
                  <a:gd name="connsiteX57" fmla="*/ 192410 w 445775"/>
                  <a:gd name="connsiteY57" fmla="*/ 360044 h 805814"/>
                  <a:gd name="connsiteX58" fmla="*/ 171455 w 445775"/>
                  <a:gd name="connsiteY58" fmla="*/ 342899 h 805814"/>
                  <a:gd name="connsiteX59" fmla="*/ 173360 w 445775"/>
                  <a:gd name="connsiteY59" fmla="*/ 257174 h 805814"/>
                  <a:gd name="connsiteX60" fmla="*/ 139070 w 445775"/>
                  <a:gd name="connsiteY60" fmla="*/ 188594 h 805814"/>
                  <a:gd name="connsiteX61" fmla="*/ 144785 w 445775"/>
                  <a:gd name="connsiteY61" fmla="*/ 165734 h 805814"/>
                  <a:gd name="connsiteX62" fmla="*/ 135260 w 445775"/>
                  <a:gd name="connsiteY62" fmla="*/ 118109 h 805814"/>
                  <a:gd name="connsiteX63" fmla="*/ 158120 w 445775"/>
                  <a:gd name="connsiteY63" fmla="*/ 72389 h 805814"/>
                  <a:gd name="connsiteX64" fmla="*/ 154310 w 445775"/>
                  <a:gd name="connsiteY64" fmla="*/ 19049 h 805814"/>
                  <a:gd name="connsiteX65" fmla="*/ 131445 w 445775"/>
                  <a:gd name="connsiteY65" fmla="*/ 0 h 805814"/>
                  <a:gd name="connsiteX0" fmla="*/ 131445 w 424820"/>
                  <a:gd name="connsiteY0" fmla="*/ 0 h 798194"/>
                  <a:gd name="connsiteX1" fmla="*/ 97155 w 424820"/>
                  <a:gd name="connsiteY1" fmla="*/ 49531 h 798194"/>
                  <a:gd name="connsiteX2" fmla="*/ 87630 w 424820"/>
                  <a:gd name="connsiteY2" fmla="*/ 97155 h 798194"/>
                  <a:gd name="connsiteX3" fmla="*/ 83820 w 424820"/>
                  <a:gd name="connsiteY3" fmla="*/ 121921 h 798194"/>
                  <a:gd name="connsiteX4" fmla="*/ 81915 w 424820"/>
                  <a:gd name="connsiteY4" fmla="*/ 169545 h 798194"/>
                  <a:gd name="connsiteX5" fmla="*/ 110490 w 424820"/>
                  <a:gd name="connsiteY5" fmla="*/ 209550 h 798194"/>
                  <a:gd name="connsiteX6" fmla="*/ 106680 w 424820"/>
                  <a:gd name="connsiteY6" fmla="*/ 249556 h 798194"/>
                  <a:gd name="connsiteX7" fmla="*/ 121920 w 424820"/>
                  <a:gd name="connsiteY7" fmla="*/ 268606 h 798194"/>
                  <a:gd name="connsiteX8" fmla="*/ 110490 w 424820"/>
                  <a:gd name="connsiteY8" fmla="*/ 285750 h 798194"/>
                  <a:gd name="connsiteX9" fmla="*/ 121920 w 424820"/>
                  <a:gd name="connsiteY9" fmla="*/ 316231 h 798194"/>
                  <a:gd name="connsiteX10" fmla="*/ 110490 w 424820"/>
                  <a:gd name="connsiteY10" fmla="*/ 352425 h 798194"/>
                  <a:gd name="connsiteX11" fmla="*/ 123825 w 424820"/>
                  <a:gd name="connsiteY11" fmla="*/ 369570 h 798194"/>
                  <a:gd name="connsiteX12" fmla="*/ 104775 w 424820"/>
                  <a:gd name="connsiteY12" fmla="*/ 407670 h 798194"/>
                  <a:gd name="connsiteX13" fmla="*/ 74295 w 424820"/>
                  <a:gd name="connsiteY13" fmla="*/ 451486 h 798194"/>
                  <a:gd name="connsiteX14" fmla="*/ 80010 w 424820"/>
                  <a:gd name="connsiteY14" fmla="*/ 481966 h 798194"/>
                  <a:gd name="connsiteX15" fmla="*/ 62865 w 424820"/>
                  <a:gd name="connsiteY15" fmla="*/ 495300 h 798194"/>
                  <a:gd name="connsiteX16" fmla="*/ 43815 w 424820"/>
                  <a:gd name="connsiteY16" fmla="*/ 510541 h 798194"/>
                  <a:gd name="connsiteX17" fmla="*/ 51435 w 424820"/>
                  <a:gd name="connsiteY17" fmla="*/ 529590 h 798194"/>
                  <a:gd name="connsiteX18" fmla="*/ 34290 w 424820"/>
                  <a:gd name="connsiteY18" fmla="*/ 554356 h 798194"/>
                  <a:gd name="connsiteX19" fmla="*/ 32385 w 424820"/>
                  <a:gd name="connsiteY19" fmla="*/ 569595 h 798194"/>
                  <a:gd name="connsiteX20" fmla="*/ 9525 w 424820"/>
                  <a:gd name="connsiteY20" fmla="*/ 594361 h 798194"/>
                  <a:gd name="connsiteX21" fmla="*/ 15240 w 424820"/>
                  <a:gd name="connsiteY21" fmla="*/ 615315 h 798194"/>
                  <a:gd name="connsiteX22" fmla="*/ 0 w 424820"/>
                  <a:gd name="connsiteY22" fmla="*/ 645796 h 798194"/>
                  <a:gd name="connsiteX23" fmla="*/ 1905 w 424820"/>
                  <a:gd name="connsiteY23" fmla="*/ 659130 h 798194"/>
                  <a:gd name="connsiteX24" fmla="*/ 22860 w 424820"/>
                  <a:gd name="connsiteY24" fmla="*/ 640081 h 798194"/>
                  <a:gd name="connsiteX25" fmla="*/ 43815 w 424820"/>
                  <a:gd name="connsiteY25" fmla="*/ 609600 h 798194"/>
                  <a:gd name="connsiteX26" fmla="*/ 76200 w 424820"/>
                  <a:gd name="connsiteY26" fmla="*/ 546735 h 798194"/>
                  <a:gd name="connsiteX27" fmla="*/ 95250 w 424820"/>
                  <a:gd name="connsiteY27" fmla="*/ 537210 h 798194"/>
                  <a:gd name="connsiteX28" fmla="*/ 108585 w 424820"/>
                  <a:gd name="connsiteY28" fmla="*/ 550545 h 798194"/>
                  <a:gd name="connsiteX29" fmla="*/ 135260 w 424820"/>
                  <a:gd name="connsiteY29" fmla="*/ 569594 h 798194"/>
                  <a:gd name="connsiteX30" fmla="*/ 144785 w 424820"/>
                  <a:gd name="connsiteY30" fmla="*/ 611504 h 798194"/>
                  <a:gd name="connsiteX31" fmla="*/ 179075 w 424820"/>
                  <a:gd name="connsiteY31" fmla="*/ 638174 h 798194"/>
                  <a:gd name="connsiteX32" fmla="*/ 177170 w 424820"/>
                  <a:gd name="connsiteY32" fmla="*/ 659129 h 798194"/>
                  <a:gd name="connsiteX33" fmla="*/ 144785 w 424820"/>
                  <a:gd name="connsiteY33" fmla="*/ 685799 h 798194"/>
                  <a:gd name="connsiteX34" fmla="*/ 160025 w 424820"/>
                  <a:gd name="connsiteY34" fmla="*/ 699134 h 798194"/>
                  <a:gd name="connsiteX35" fmla="*/ 196220 w 424820"/>
                  <a:gd name="connsiteY35" fmla="*/ 693419 h 798194"/>
                  <a:gd name="connsiteX36" fmla="*/ 190505 w 424820"/>
                  <a:gd name="connsiteY36" fmla="*/ 718184 h 798194"/>
                  <a:gd name="connsiteX37" fmla="*/ 139070 w 424820"/>
                  <a:gd name="connsiteY37" fmla="*/ 760094 h 798194"/>
                  <a:gd name="connsiteX38" fmla="*/ 158115 w 424820"/>
                  <a:gd name="connsiteY38" fmla="*/ 773430 h 798194"/>
                  <a:gd name="connsiteX39" fmla="*/ 161930 w 424820"/>
                  <a:gd name="connsiteY39" fmla="*/ 798194 h 798194"/>
                  <a:gd name="connsiteX40" fmla="*/ 424820 w 424820"/>
                  <a:gd name="connsiteY40" fmla="*/ 784859 h 798194"/>
                  <a:gd name="connsiteX41" fmla="*/ 403865 w 424820"/>
                  <a:gd name="connsiteY41" fmla="*/ 756284 h 798194"/>
                  <a:gd name="connsiteX42" fmla="*/ 392435 w 424820"/>
                  <a:gd name="connsiteY42" fmla="*/ 737234 h 798194"/>
                  <a:gd name="connsiteX43" fmla="*/ 384815 w 424820"/>
                  <a:gd name="connsiteY43" fmla="*/ 731519 h 798194"/>
                  <a:gd name="connsiteX44" fmla="*/ 367670 w 424820"/>
                  <a:gd name="connsiteY44" fmla="*/ 712469 h 798194"/>
                  <a:gd name="connsiteX45" fmla="*/ 342905 w 424820"/>
                  <a:gd name="connsiteY45" fmla="*/ 691514 h 798194"/>
                  <a:gd name="connsiteX46" fmla="*/ 320045 w 424820"/>
                  <a:gd name="connsiteY46" fmla="*/ 661034 h 798194"/>
                  <a:gd name="connsiteX47" fmla="*/ 297185 w 424820"/>
                  <a:gd name="connsiteY47" fmla="*/ 638174 h 798194"/>
                  <a:gd name="connsiteX48" fmla="*/ 318140 w 424820"/>
                  <a:gd name="connsiteY48" fmla="*/ 611504 h 798194"/>
                  <a:gd name="connsiteX49" fmla="*/ 287660 w 424820"/>
                  <a:gd name="connsiteY49" fmla="*/ 621029 h 798194"/>
                  <a:gd name="connsiteX50" fmla="*/ 266705 w 424820"/>
                  <a:gd name="connsiteY50" fmla="*/ 600074 h 798194"/>
                  <a:gd name="connsiteX51" fmla="*/ 260990 w 424820"/>
                  <a:gd name="connsiteY51" fmla="*/ 581024 h 798194"/>
                  <a:gd name="connsiteX52" fmla="*/ 240035 w 424820"/>
                  <a:gd name="connsiteY52" fmla="*/ 582929 h 798194"/>
                  <a:gd name="connsiteX53" fmla="*/ 188600 w 424820"/>
                  <a:gd name="connsiteY53" fmla="*/ 514349 h 798194"/>
                  <a:gd name="connsiteX54" fmla="*/ 139070 w 424820"/>
                  <a:gd name="connsiteY54" fmla="*/ 474344 h 798194"/>
                  <a:gd name="connsiteX55" fmla="*/ 161930 w 424820"/>
                  <a:gd name="connsiteY55" fmla="*/ 432434 h 798194"/>
                  <a:gd name="connsiteX56" fmla="*/ 160025 w 424820"/>
                  <a:gd name="connsiteY56" fmla="*/ 417194 h 798194"/>
                  <a:gd name="connsiteX57" fmla="*/ 192410 w 424820"/>
                  <a:gd name="connsiteY57" fmla="*/ 360044 h 798194"/>
                  <a:gd name="connsiteX58" fmla="*/ 171455 w 424820"/>
                  <a:gd name="connsiteY58" fmla="*/ 342899 h 798194"/>
                  <a:gd name="connsiteX59" fmla="*/ 173360 w 424820"/>
                  <a:gd name="connsiteY59" fmla="*/ 257174 h 798194"/>
                  <a:gd name="connsiteX60" fmla="*/ 139070 w 424820"/>
                  <a:gd name="connsiteY60" fmla="*/ 188594 h 798194"/>
                  <a:gd name="connsiteX61" fmla="*/ 144785 w 424820"/>
                  <a:gd name="connsiteY61" fmla="*/ 165734 h 798194"/>
                  <a:gd name="connsiteX62" fmla="*/ 135260 w 424820"/>
                  <a:gd name="connsiteY62" fmla="*/ 118109 h 798194"/>
                  <a:gd name="connsiteX63" fmla="*/ 158120 w 424820"/>
                  <a:gd name="connsiteY63" fmla="*/ 72389 h 798194"/>
                  <a:gd name="connsiteX64" fmla="*/ 154310 w 424820"/>
                  <a:gd name="connsiteY64" fmla="*/ 19049 h 798194"/>
                  <a:gd name="connsiteX65" fmla="*/ 131445 w 424820"/>
                  <a:gd name="connsiteY65" fmla="*/ 0 h 798194"/>
                  <a:gd name="connsiteX0" fmla="*/ 131445 w 403865"/>
                  <a:gd name="connsiteY0" fmla="*/ 0 h 798194"/>
                  <a:gd name="connsiteX1" fmla="*/ 97155 w 403865"/>
                  <a:gd name="connsiteY1" fmla="*/ 49531 h 798194"/>
                  <a:gd name="connsiteX2" fmla="*/ 87630 w 403865"/>
                  <a:gd name="connsiteY2" fmla="*/ 97155 h 798194"/>
                  <a:gd name="connsiteX3" fmla="*/ 83820 w 403865"/>
                  <a:gd name="connsiteY3" fmla="*/ 121921 h 798194"/>
                  <a:gd name="connsiteX4" fmla="*/ 81915 w 403865"/>
                  <a:gd name="connsiteY4" fmla="*/ 169545 h 798194"/>
                  <a:gd name="connsiteX5" fmla="*/ 110490 w 403865"/>
                  <a:gd name="connsiteY5" fmla="*/ 209550 h 798194"/>
                  <a:gd name="connsiteX6" fmla="*/ 106680 w 403865"/>
                  <a:gd name="connsiteY6" fmla="*/ 249556 h 798194"/>
                  <a:gd name="connsiteX7" fmla="*/ 121920 w 403865"/>
                  <a:gd name="connsiteY7" fmla="*/ 268606 h 798194"/>
                  <a:gd name="connsiteX8" fmla="*/ 110490 w 403865"/>
                  <a:gd name="connsiteY8" fmla="*/ 285750 h 798194"/>
                  <a:gd name="connsiteX9" fmla="*/ 121920 w 403865"/>
                  <a:gd name="connsiteY9" fmla="*/ 316231 h 798194"/>
                  <a:gd name="connsiteX10" fmla="*/ 110490 w 403865"/>
                  <a:gd name="connsiteY10" fmla="*/ 352425 h 798194"/>
                  <a:gd name="connsiteX11" fmla="*/ 123825 w 403865"/>
                  <a:gd name="connsiteY11" fmla="*/ 369570 h 798194"/>
                  <a:gd name="connsiteX12" fmla="*/ 104775 w 403865"/>
                  <a:gd name="connsiteY12" fmla="*/ 407670 h 798194"/>
                  <a:gd name="connsiteX13" fmla="*/ 74295 w 403865"/>
                  <a:gd name="connsiteY13" fmla="*/ 451486 h 798194"/>
                  <a:gd name="connsiteX14" fmla="*/ 80010 w 403865"/>
                  <a:gd name="connsiteY14" fmla="*/ 481966 h 798194"/>
                  <a:gd name="connsiteX15" fmla="*/ 62865 w 403865"/>
                  <a:gd name="connsiteY15" fmla="*/ 495300 h 798194"/>
                  <a:gd name="connsiteX16" fmla="*/ 43815 w 403865"/>
                  <a:gd name="connsiteY16" fmla="*/ 510541 h 798194"/>
                  <a:gd name="connsiteX17" fmla="*/ 51435 w 403865"/>
                  <a:gd name="connsiteY17" fmla="*/ 529590 h 798194"/>
                  <a:gd name="connsiteX18" fmla="*/ 34290 w 403865"/>
                  <a:gd name="connsiteY18" fmla="*/ 554356 h 798194"/>
                  <a:gd name="connsiteX19" fmla="*/ 32385 w 403865"/>
                  <a:gd name="connsiteY19" fmla="*/ 569595 h 798194"/>
                  <a:gd name="connsiteX20" fmla="*/ 9525 w 403865"/>
                  <a:gd name="connsiteY20" fmla="*/ 594361 h 798194"/>
                  <a:gd name="connsiteX21" fmla="*/ 15240 w 403865"/>
                  <a:gd name="connsiteY21" fmla="*/ 615315 h 798194"/>
                  <a:gd name="connsiteX22" fmla="*/ 0 w 403865"/>
                  <a:gd name="connsiteY22" fmla="*/ 645796 h 798194"/>
                  <a:gd name="connsiteX23" fmla="*/ 1905 w 403865"/>
                  <a:gd name="connsiteY23" fmla="*/ 659130 h 798194"/>
                  <a:gd name="connsiteX24" fmla="*/ 22860 w 403865"/>
                  <a:gd name="connsiteY24" fmla="*/ 640081 h 798194"/>
                  <a:gd name="connsiteX25" fmla="*/ 43815 w 403865"/>
                  <a:gd name="connsiteY25" fmla="*/ 609600 h 798194"/>
                  <a:gd name="connsiteX26" fmla="*/ 76200 w 403865"/>
                  <a:gd name="connsiteY26" fmla="*/ 546735 h 798194"/>
                  <a:gd name="connsiteX27" fmla="*/ 95250 w 403865"/>
                  <a:gd name="connsiteY27" fmla="*/ 537210 h 798194"/>
                  <a:gd name="connsiteX28" fmla="*/ 108585 w 403865"/>
                  <a:gd name="connsiteY28" fmla="*/ 550545 h 798194"/>
                  <a:gd name="connsiteX29" fmla="*/ 135260 w 403865"/>
                  <a:gd name="connsiteY29" fmla="*/ 569594 h 798194"/>
                  <a:gd name="connsiteX30" fmla="*/ 144785 w 403865"/>
                  <a:gd name="connsiteY30" fmla="*/ 611504 h 798194"/>
                  <a:gd name="connsiteX31" fmla="*/ 179075 w 403865"/>
                  <a:gd name="connsiteY31" fmla="*/ 638174 h 798194"/>
                  <a:gd name="connsiteX32" fmla="*/ 177170 w 403865"/>
                  <a:gd name="connsiteY32" fmla="*/ 659129 h 798194"/>
                  <a:gd name="connsiteX33" fmla="*/ 144785 w 403865"/>
                  <a:gd name="connsiteY33" fmla="*/ 685799 h 798194"/>
                  <a:gd name="connsiteX34" fmla="*/ 160025 w 403865"/>
                  <a:gd name="connsiteY34" fmla="*/ 699134 h 798194"/>
                  <a:gd name="connsiteX35" fmla="*/ 196220 w 403865"/>
                  <a:gd name="connsiteY35" fmla="*/ 693419 h 798194"/>
                  <a:gd name="connsiteX36" fmla="*/ 190505 w 403865"/>
                  <a:gd name="connsiteY36" fmla="*/ 718184 h 798194"/>
                  <a:gd name="connsiteX37" fmla="*/ 139070 w 403865"/>
                  <a:gd name="connsiteY37" fmla="*/ 760094 h 798194"/>
                  <a:gd name="connsiteX38" fmla="*/ 158115 w 403865"/>
                  <a:gd name="connsiteY38" fmla="*/ 773430 h 798194"/>
                  <a:gd name="connsiteX39" fmla="*/ 161930 w 403865"/>
                  <a:gd name="connsiteY39" fmla="*/ 798194 h 798194"/>
                  <a:gd name="connsiteX40" fmla="*/ 232415 w 403865"/>
                  <a:gd name="connsiteY40" fmla="*/ 742949 h 798194"/>
                  <a:gd name="connsiteX41" fmla="*/ 403865 w 403865"/>
                  <a:gd name="connsiteY41" fmla="*/ 756284 h 798194"/>
                  <a:gd name="connsiteX42" fmla="*/ 392435 w 403865"/>
                  <a:gd name="connsiteY42" fmla="*/ 737234 h 798194"/>
                  <a:gd name="connsiteX43" fmla="*/ 384815 w 403865"/>
                  <a:gd name="connsiteY43" fmla="*/ 731519 h 798194"/>
                  <a:gd name="connsiteX44" fmla="*/ 367670 w 403865"/>
                  <a:gd name="connsiteY44" fmla="*/ 712469 h 798194"/>
                  <a:gd name="connsiteX45" fmla="*/ 342905 w 403865"/>
                  <a:gd name="connsiteY45" fmla="*/ 691514 h 798194"/>
                  <a:gd name="connsiteX46" fmla="*/ 320045 w 403865"/>
                  <a:gd name="connsiteY46" fmla="*/ 661034 h 798194"/>
                  <a:gd name="connsiteX47" fmla="*/ 297185 w 403865"/>
                  <a:gd name="connsiteY47" fmla="*/ 638174 h 798194"/>
                  <a:gd name="connsiteX48" fmla="*/ 318140 w 403865"/>
                  <a:gd name="connsiteY48" fmla="*/ 611504 h 798194"/>
                  <a:gd name="connsiteX49" fmla="*/ 287660 w 403865"/>
                  <a:gd name="connsiteY49" fmla="*/ 621029 h 798194"/>
                  <a:gd name="connsiteX50" fmla="*/ 266705 w 403865"/>
                  <a:gd name="connsiteY50" fmla="*/ 600074 h 798194"/>
                  <a:gd name="connsiteX51" fmla="*/ 260990 w 403865"/>
                  <a:gd name="connsiteY51" fmla="*/ 581024 h 798194"/>
                  <a:gd name="connsiteX52" fmla="*/ 240035 w 403865"/>
                  <a:gd name="connsiteY52" fmla="*/ 582929 h 798194"/>
                  <a:gd name="connsiteX53" fmla="*/ 188600 w 403865"/>
                  <a:gd name="connsiteY53" fmla="*/ 514349 h 798194"/>
                  <a:gd name="connsiteX54" fmla="*/ 139070 w 403865"/>
                  <a:gd name="connsiteY54" fmla="*/ 474344 h 798194"/>
                  <a:gd name="connsiteX55" fmla="*/ 161930 w 403865"/>
                  <a:gd name="connsiteY55" fmla="*/ 432434 h 798194"/>
                  <a:gd name="connsiteX56" fmla="*/ 160025 w 403865"/>
                  <a:gd name="connsiteY56" fmla="*/ 417194 h 798194"/>
                  <a:gd name="connsiteX57" fmla="*/ 192410 w 403865"/>
                  <a:gd name="connsiteY57" fmla="*/ 360044 h 798194"/>
                  <a:gd name="connsiteX58" fmla="*/ 171455 w 403865"/>
                  <a:gd name="connsiteY58" fmla="*/ 342899 h 798194"/>
                  <a:gd name="connsiteX59" fmla="*/ 173360 w 403865"/>
                  <a:gd name="connsiteY59" fmla="*/ 257174 h 798194"/>
                  <a:gd name="connsiteX60" fmla="*/ 139070 w 403865"/>
                  <a:gd name="connsiteY60" fmla="*/ 188594 h 798194"/>
                  <a:gd name="connsiteX61" fmla="*/ 144785 w 403865"/>
                  <a:gd name="connsiteY61" fmla="*/ 165734 h 798194"/>
                  <a:gd name="connsiteX62" fmla="*/ 135260 w 403865"/>
                  <a:gd name="connsiteY62" fmla="*/ 118109 h 798194"/>
                  <a:gd name="connsiteX63" fmla="*/ 158120 w 403865"/>
                  <a:gd name="connsiteY63" fmla="*/ 72389 h 798194"/>
                  <a:gd name="connsiteX64" fmla="*/ 154310 w 403865"/>
                  <a:gd name="connsiteY64" fmla="*/ 19049 h 798194"/>
                  <a:gd name="connsiteX65" fmla="*/ 131445 w 403865"/>
                  <a:gd name="connsiteY65" fmla="*/ 0 h 798194"/>
                  <a:gd name="connsiteX0" fmla="*/ 131445 w 392435"/>
                  <a:gd name="connsiteY0" fmla="*/ 0 h 798194"/>
                  <a:gd name="connsiteX1" fmla="*/ 97155 w 392435"/>
                  <a:gd name="connsiteY1" fmla="*/ 49531 h 798194"/>
                  <a:gd name="connsiteX2" fmla="*/ 87630 w 392435"/>
                  <a:gd name="connsiteY2" fmla="*/ 97155 h 798194"/>
                  <a:gd name="connsiteX3" fmla="*/ 83820 w 392435"/>
                  <a:gd name="connsiteY3" fmla="*/ 121921 h 798194"/>
                  <a:gd name="connsiteX4" fmla="*/ 81915 w 392435"/>
                  <a:gd name="connsiteY4" fmla="*/ 169545 h 798194"/>
                  <a:gd name="connsiteX5" fmla="*/ 110490 w 392435"/>
                  <a:gd name="connsiteY5" fmla="*/ 209550 h 798194"/>
                  <a:gd name="connsiteX6" fmla="*/ 106680 w 392435"/>
                  <a:gd name="connsiteY6" fmla="*/ 249556 h 798194"/>
                  <a:gd name="connsiteX7" fmla="*/ 121920 w 392435"/>
                  <a:gd name="connsiteY7" fmla="*/ 268606 h 798194"/>
                  <a:gd name="connsiteX8" fmla="*/ 110490 w 392435"/>
                  <a:gd name="connsiteY8" fmla="*/ 285750 h 798194"/>
                  <a:gd name="connsiteX9" fmla="*/ 121920 w 392435"/>
                  <a:gd name="connsiteY9" fmla="*/ 316231 h 798194"/>
                  <a:gd name="connsiteX10" fmla="*/ 110490 w 392435"/>
                  <a:gd name="connsiteY10" fmla="*/ 352425 h 798194"/>
                  <a:gd name="connsiteX11" fmla="*/ 123825 w 392435"/>
                  <a:gd name="connsiteY11" fmla="*/ 369570 h 798194"/>
                  <a:gd name="connsiteX12" fmla="*/ 104775 w 392435"/>
                  <a:gd name="connsiteY12" fmla="*/ 407670 h 798194"/>
                  <a:gd name="connsiteX13" fmla="*/ 74295 w 392435"/>
                  <a:gd name="connsiteY13" fmla="*/ 451486 h 798194"/>
                  <a:gd name="connsiteX14" fmla="*/ 80010 w 392435"/>
                  <a:gd name="connsiteY14" fmla="*/ 481966 h 798194"/>
                  <a:gd name="connsiteX15" fmla="*/ 62865 w 392435"/>
                  <a:gd name="connsiteY15" fmla="*/ 495300 h 798194"/>
                  <a:gd name="connsiteX16" fmla="*/ 43815 w 392435"/>
                  <a:gd name="connsiteY16" fmla="*/ 510541 h 798194"/>
                  <a:gd name="connsiteX17" fmla="*/ 51435 w 392435"/>
                  <a:gd name="connsiteY17" fmla="*/ 529590 h 798194"/>
                  <a:gd name="connsiteX18" fmla="*/ 34290 w 392435"/>
                  <a:gd name="connsiteY18" fmla="*/ 554356 h 798194"/>
                  <a:gd name="connsiteX19" fmla="*/ 32385 w 392435"/>
                  <a:gd name="connsiteY19" fmla="*/ 569595 h 798194"/>
                  <a:gd name="connsiteX20" fmla="*/ 9525 w 392435"/>
                  <a:gd name="connsiteY20" fmla="*/ 594361 h 798194"/>
                  <a:gd name="connsiteX21" fmla="*/ 15240 w 392435"/>
                  <a:gd name="connsiteY21" fmla="*/ 615315 h 798194"/>
                  <a:gd name="connsiteX22" fmla="*/ 0 w 392435"/>
                  <a:gd name="connsiteY22" fmla="*/ 645796 h 798194"/>
                  <a:gd name="connsiteX23" fmla="*/ 1905 w 392435"/>
                  <a:gd name="connsiteY23" fmla="*/ 659130 h 798194"/>
                  <a:gd name="connsiteX24" fmla="*/ 22860 w 392435"/>
                  <a:gd name="connsiteY24" fmla="*/ 640081 h 798194"/>
                  <a:gd name="connsiteX25" fmla="*/ 43815 w 392435"/>
                  <a:gd name="connsiteY25" fmla="*/ 609600 h 798194"/>
                  <a:gd name="connsiteX26" fmla="*/ 76200 w 392435"/>
                  <a:gd name="connsiteY26" fmla="*/ 546735 h 798194"/>
                  <a:gd name="connsiteX27" fmla="*/ 95250 w 392435"/>
                  <a:gd name="connsiteY27" fmla="*/ 537210 h 798194"/>
                  <a:gd name="connsiteX28" fmla="*/ 108585 w 392435"/>
                  <a:gd name="connsiteY28" fmla="*/ 550545 h 798194"/>
                  <a:gd name="connsiteX29" fmla="*/ 135260 w 392435"/>
                  <a:gd name="connsiteY29" fmla="*/ 569594 h 798194"/>
                  <a:gd name="connsiteX30" fmla="*/ 144785 w 392435"/>
                  <a:gd name="connsiteY30" fmla="*/ 611504 h 798194"/>
                  <a:gd name="connsiteX31" fmla="*/ 179075 w 392435"/>
                  <a:gd name="connsiteY31" fmla="*/ 638174 h 798194"/>
                  <a:gd name="connsiteX32" fmla="*/ 177170 w 392435"/>
                  <a:gd name="connsiteY32" fmla="*/ 659129 h 798194"/>
                  <a:gd name="connsiteX33" fmla="*/ 144785 w 392435"/>
                  <a:gd name="connsiteY33" fmla="*/ 685799 h 798194"/>
                  <a:gd name="connsiteX34" fmla="*/ 160025 w 392435"/>
                  <a:gd name="connsiteY34" fmla="*/ 699134 h 798194"/>
                  <a:gd name="connsiteX35" fmla="*/ 196220 w 392435"/>
                  <a:gd name="connsiteY35" fmla="*/ 693419 h 798194"/>
                  <a:gd name="connsiteX36" fmla="*/ 190505 w 392435"/>
                  <a:gd name="connsiteY36" fmla="*/ 718184 h 798194"/>
                  <a:gd name="connsiteX37" fmla="*/ 139070 w 392435"/>
                  <a:gd name="connsiteY37" fmla="*/ 760094 h 798194"/>
                  <a:gd name="connsiteX38" fmla="*/ 158115 w 392435"/>
                  <a:gd name="connsiteY38" fmla="*/ 773430 h 798194"/>
                  <a:gd name="connsiteX39" fmla="*/ 161930 w 392435"/>
                  <a:gd name="connsiteY39" fmla="*/ 798194 h 798194"/>
                  <a:gd name="connsiteX40" fmla="*/ 232415 w 392435"/>
                  <a:gd name="connsiteY40" fmla="*/ 742949 h 798194"/>
                  <a:gd name="connsiteX41" fmla="*/ 245750 w 392435"/>
                  <a:gd name="connsiteY41" fmla="*/ 761999 h 798194"/>
                  <a:gd name="connsiteX42" fmla="*/ 392435 w 392435"/>
                  <a:gd name="connsiteY42" fmla="*/ 737234 h 798194"/>
                  <a:gd name="connsiteX43" fmla="*/ 384815 w 392435"/>
                  <a:gd name="connsiteY43" fmla="*/ 731519 h 798194"/>
                  <a:gd name="connsiteX44" fmla="*/ 367670 w 392435"/>
                  <a:gd name="connsiteY44" fmla="*/ 712469 h 798194"/>
                  <a:gd name="connsiteX45" fmla="*/ 342905 w 392435"/>
                  <a:gd name="connsiteY45" fmla="*/ 691514 h 798194"/>
                  <a:gd name="connsiteX46" fmla="*/ 320045 w 392435"/>
                  <a:gd name="connsiteY46" fmla="*/ 661034 h 798194"/>
                  <a:gd name="connsiteX47" fmla="*/ 297185 w 392435"/>
                  <a:gd name="connsiteY47" fmla="*/ 638174 h 798194"/>
                  <a:gd name="connsiteX48" fmla="*/ 318140 w 392435"/>
                  <a:gd name="connsiteY48" fmla="*/ 611504 h 798194"/>
                  <a:gd name="connsiteX49" fmla="*/ 287660 w 392435"/>
                  <a:gd name="connsiteY49" fmla="*/ 621029 h 798194"/>
                  <a:gd name="connsiteX50" fmla="*/ 266705 w 392435"/>
                  <a:gd name="connsiteY50" fmla="*/ 600074 h 798194"/>
                  <a:gd name="connsiteX51" fmla="*/ 260990 w 392435"/>
                  <a:gd name="connsiteY51" fmla="*/ 581024 h 798194"/>
                  <a:gd name="connsiteX52" fmla="*/ 240035 w 392435"/>
                  <a:gd name="connsiteY52" fmla="*/ 582929 h 798194"/>
                  <a:gd name="connsiteX53" fmla="*/ 188600 w 392435"/>
                  <a:gd name="connsiteY53" fmla="*/ 514349 h 798194"/>
                  <a:gd name="connsiteX54" fmla="*/ 139070 w 392435"/>
                  <a:gd name="connsiteY54" fmla="*/ 474344 h 798194"/>
                  <a:gd name="connsiteX55" fmla="*/ 161930 w 392435"/>
                  <a:gd name="connsiteY55" fmla="*/ 432434 h 798194"/>
                  <a:gd name="connsiteX56" fmla="*/ 160025 w 392435"/>
                  <a:gd name="connsiteY56" fmla="*/ 417194 h 798194"/>
                  <a:gd name="connsiteX57" fmla="*/ 192410 w 392435"/>
                  <a:gd name="connsiteY57" fmla="*/ 360044 h 798194"/>
                  <a:gd name="connsiteX58" fmla="*/ 171455 w 392435"/>
                  <a:gd name="connsiteY58" fmla="*/ 342899 h 798194"/>
                  <a:gd name="connsiteX59" fmla="*/ 173360 w 392435"/>
                  <a:gd name="connsiteY59" fmla="*/ 257174 h 798194"/>
                  <a:gd name="connsiteX60" fmla="*/ 139070 w 392435"/>
                  <a:gd name="connsiteY60" fmla="*/ 188594 h 798194"/>
                  <a:gd name="connsiteX61" fmla="*/ 144785 w 392435"/>
                  <a:gd name="connsiteY61" fmla="*/ 165734 h 798194"/>
                  <a:gd name="connsiteX62" fmla="*/ 135260 w 392435"/>
                  <a:gd name="connsiteY62" fmla="*/ 118109 h 798194"/>
                  <a:gd name="connsiteX63" fmla="*/ 158120 w 392435"/>
                  <a:gd name="connsiteY63" fmla="*/ 72389 h 798194"/>
                  <a:gd name="connsiteX64" fmla="*/ 154310 w 392435"/>
                  <a:gd name="connsiteY64" fmla="*/ 19049 h 798194"/>
                  <a:gd name="connsiteX65" fmla="*/ 131445 w 392435"/>
                  <a:gd name="connsiteY65" fmla="*/ 0 h 798194"/>
                  <a:gd name="connsiteX0" fmla="*/ 131445 w 392435"/>
                  <a:gd name="connsiteY0" fmla="*/ 0 h 798194"/>
                  <a:gd name="connsiteX1" fmla="*/ 97155 w 392435"/>
                  <a:gd name="connsiteY1" fmla="*/ 49531 h 798194"/>
                  <a:gd name="connsiteX2" fmla="*/ 87630 w 392435"/>
                  <a:gd name="connsiteY2" fmla="*/ 97155 h 798194"/>
                  <a:gd name="connsiteX3" fmla="*/ 83820 w 392435"/>
                  <a:gd name="connsiteY3" fmla="*/ 121921 h 798194"/>
                  <a:gd name="connsiteX4" fmla="*/ 81915 w 392435"/>
                  <a:gd name="connsiteY4" fmla="*/ 169545 h 798194"/>
                  <a:gd name="connsiteX5" fmla="*/ 110490 w 392435"/>
                  <a:gd name="connsiteY5" fmla="*/ 209550 h 798194"/>
                  <a:gd name="connsiteX6" fmla="*/ 106680 w 392435"/>
                  <a:gd name="connsiteY6" fmla="*/ 249556 h 798194"/>
                  <a:gd name="connsiteX7" fmla="*/ 121920 w 392435"/>
                  <a:gd name="connsiteY7" fmla="*/ 268606 h 798194"/>
                  <a:gd name="connsiteX8" fmla="*/ 110490 w 392435"/>
                  <a:gd name="connsiteY8" fmla="*/ 285750 h 798194"/>
                  <a:gd name="connsiteX9" fmla="*/ 121920 w 392435"/>
                  <a:gd name="connsiteY9" fmla="*/ 316231 h 798194"/>
                  <a:gd name="connsiteX10" fmla="*/ 110490 w 392435"/>
                  <a:gd name="connsiteY10" fmla="*/ 352425 h 798194"/>
                  <a:gd name="connsiteX11" fmla="*/ 123825 w 392435"/>
                  <a:gd name="connsiteY11" fmla="*/ 369570 h 798194"/>
                  <a:gd name="connsiteX12" fmla="*/ 104775 w 392435"/>
                  <a:gd name="connsiteY12" fmla="*/ 407670 h 798194"/>
                  <a:gd name="connsiteX13" fmla="*/ 74295 w 392435"/>
                  <a:gd name="connsiteY13" fmla="*/ 451486 h 798194"/>
                  <a:gd name="connsiteX14" fmla="*/ 80010 w 392435"/>
                  <a:gd name="connsiteY14" fmla="*/ 481966 h 798194"/>
                  <a:gd name="connsiteX15" fmla="*/ 62865 w 392435"/>
                  <a:gd name="connsiteY15" fmla="*/ 495300 h 798194"/>
                  <a:gd name="connsiteX16" fmla="*/ 43815 w 392435"/>
                  <a:gd name="connsiteY16" fmla="*/ 510541 h 798194"/>
                  <a:gd name="connsiteX17" fmla="*/ 51435 w 392435"/>
                  <a:gd name="connsiteY17" fmla="*/ 529590 h 798194"/>
                  <a:gd name="connsiteX18" fmla="*/ 34290 w 392435"/>
                  <a:gd name="connsiteY18" fmla="*/ 554356 h 798194"/>
                  <a:gd name="connsiteX19" fmla="*/ 32385 w 392435"/>
                  <a:gd name="connsiteY19" fmla="*/ 569595 h 798194"/>
                  <a:gd name="connsiteX20" fmla="*/ 9525 w 392435"/>
                  <a:gd name="connsiteY20" fmla="*/ 594361 h 798194"/>
                  <a:gd name="connsiteX21" fmla="*/ 15240 w 392435"/>
                  <a:gd name="connsiteY21" fmla="*/ 615315 h 798194"/>
                  <a:gd name="connsiteX22" fmla="*/ 0 w 392435"/>
                  <a:gd name="connsiteY22" fmla="*/ 645796 h 798194"/>
                  <a:gd name="connsiteX23" fmla="*/ 1905 w 392435"/>
                  <a:gd name="connsiteY23" fmla="*/ 659130 h 798194"/>
                  <a:gd name="connsiteX24" fmla="*/ 22860 w 392435"/>
                  <a:gd name="connsiteY24" fmla="*/ 640081 h 798194"/>
                  <a:gd name="connsiteX25" fmla="*/ 43815 w 392435"/>
                  <a:gd name="connsiteY25" fmla="*/ 609600 h 798194"/>
                  <a:gd name="connsiteX26" fmla="*/ 76200 w 392435"/>
                  <a:gd name="connsiteY26" fmla="*/ 546735 h 798194"/>
                  <a:gd name="connsiteX27" fmla="*/ 95250 w 392435"/>
                  <a:gd name="connsiteY27" fmla="*/ 537210 h 798194"/>
                  <a:gd name="connsiteX28" fmla="*/ 108585 w 392435"/>
                  <a:gd name="connsiteY28" fmla="*/ 550545 h 798194"/>
                  <a:gd name="connsiteX29" fmla="*/ 135260 w 392435"/>
                  <a:gd name="connsiteY29" fmla="*/ 569594 h 798194"/>
                  <a:gd name="connsiteX30" fmla="*/ 144785 w 392435"/>
                  <a:gd name="connsiteY30" fmla="*/ 611504 h 798194"/>
                  <a:gd name="connsiteX31" fmla="*/ 179075 w 392435"/>
                  <a:gd name="connsiteY31" fmla="*/ 638174 h 798194"/>
                  <a:gd name="connsiteX32" fmla="*/ 177170 w 392435"/>
                  <a:gd name="connsiteY32" fmla="*/ 659129 h 798194"/>
                  <a:gd name="connsiteX33" fmla="*/ 144785 w 392435"/>
                  <a:gd name="connsiteY33" fmla="*/ 685799 h 798194"/>
                  <a:gd name="connsiteX34" fmla="*/ 160025 w 392435"/>
                  <a:gd name="connsiteY34" fmla="*/ 699134 h 798194"/>
                  <a:gd name="connsiteX35" fmla="*/ 196220 w 392435"/>
                  <a:gd name="connsiteY35" fmla="*/ 693419 h 798194"/>
                  <a:gd name="connsiteX36" fmla="*/ 190505 w 392435"/>
                  <a:gd name="connsiteY36" fmla="*/ 718184 h 798194"/>
                  <a:gd name="connsiteX37" fmla="*/ 139070 w 392435"/>
                  <a:gd name="connsiteY37" fmla="*/ 760094 h 798194"/>
                  <a:gd name="connsiteX38" fmla="*/ 158115 w 392435"/>
                  <a:gd name="connsiteY38" fmla="*/ 773430 h 798194"/>
                  <a:gd name="connsiteX39" fmla="*/ 161930 w 392435"/>
                  <a:gd name="connsiteY39" fmla="*/ 798194 h 798194"/>
                  <a:gd name="connsiteX40" fmla="*/ 224795 w 392435"/>
                  <a:gd name="connsiteY40" fmla="*/ 754379 h 798194"/>
                  <a:gd name="connsiteX41" fmla="*/ 245750 w 392435"/>
                  <a:gd name="connsiteY41" fmla="*/ 761999 h 798194"/>
                  <a:gd name="connsiteX42" fmla="*/ 392435 w 392435"/>
                  <a:gd name="connsiteY42" fmla="*/ 737234 h 798194"/>
                  <a:gd name="connsiteX43" fmla="*/ 384815 w 392435"/>
                  <a:gd name="connsiteY43" fmla="*/ 731519 h 798194"/>
                  <a:gd name="connsiteX44" fmla="*/ 367670 w 392435"/>
                  <a:gd name="connsiteY44" fmla="*/ 712469 h 798194"/>
                  <a:gd name="connsiteX45" fmla="*/ 342905 w 392435"/>
                  <a:gd name="connsiteY45" fmla="*/ 691514 h 798194"/>
                  <a:gd name="connsiteX46" fmla="*/ 320045 w 392435"/>
                  <a:gd name="connsiteY46" fmla="*/ 661034 h 798194"/>
                  <a:gd name="connsiteX47" fmla="*/ 297185 w 392435"/>
                  <a:gd name="connsiteY47" fmla="*/ 638174 h 798194"/>
                  <a:gd name="connsiteX48" fmla="*/ 318140 w 392435"/>
                  <a:gd name="connsiteY48" fmla="*/ 611504 h 798194"/>
                  <a:gd name="connsiteX49" fmla="*/ 287660 w 392435"/>
                  <a:gd name="connsiteY49" fmla="*/ 621029 h 798194"/>
                  <a:gd name="connsiteX50" fmla="*/ 266705 w 392435"/>
                  <a:gd name="connsiteY50" fmla="*/ 600074 h 798194"/>
                  <a:gd name="connsiteX51" fmla="*/ 260990 w 392435"/>
                  <a:gd name="connsiteY51" fmla="*/ 581024 h 798194"/>
                  <a:gd name="connsiteX52" fmla="*/ 240035 w 392435"/>
                  <a:gd name="connsiteY52" fmla="*/ 582929 h 798194"/>
                  <a:gd name="connsiteX53" fmla="*/ 188600 w 392435"/>
                  <a:gd name="connsiteY53" fmla="*/ 514349 h 798194"/>
                  <a:gd name="connsiteX54" fmla="*/ 139070 w 392435"/>
                  <a:gd name="connsiteY54" fmla="*/ 474344 h 798194"/>
                  <a:gd name="connsiteX55" fmla="*/ 161930 w 392435"/>
                  <a:gd name="connsiteY55" fmla="*/ 432434 h 798194"/>
                  <a:gd name="connsiteX56" fmla="*/ 160025 w 392435"/>
                  <a:gd name="connsiteY56" fmla="*/ 417194 h 798194"/>
                  <a:gd name="connsiteX57" fmla="*/ 192410 w 392435"/>
                  <a:gd name="connsiteY57" fmla="*/ 360044 h 798194"/>
                  <a:gd name="connsiteX58" fmla="*/ 171455 w 392435"/>
                  <a:gd name="connsiteY58" fmla="*/ 342899 h 798194"/>
                  <a:gd name="connsiteX59" fmla="*/ 173360 w 392435"/>
                  <a:gd name="connsiteY59" fmla="*/ 257174 h 798194"/>
                  <a:gd name="connsiteX60" fmla="*/ 139070 w 392435"/>
                  <a:gd name="connsiteY60" fmla="*/ 188594 h 798194"/>
                  <a:gd name="connsiteX61" fmla="*/ 144785 w 392435"/>
                  <a:gd name="connsiteY61" fmla="*/ 165734 h 798194"/>
                  <a:gd name="connsiteX62" fmla="*/ 135260 w 392435"/>
                  <a:gd name="connsiteY62" fmla="*/ 118109 h 798194"/>
                  <a:gd name="connsiteX63" fmla="*/ 158120 w 392435"/>
                  <a:gd name="connsiteY63" fmla="*/ 72389 h 798194"/>
                  <a:gd name="connsiteX64" fmla="*/ 154310 w 392435"/>
                  <a:gd name="connsiteY64" fmla="*/ 19049 h 798194"/>
                  <a:gd name="connsiteX65" fmla="*/ 131445 w 392435"/>
                  <a:gd name="connsiteY65" fmla="*/ 0 h 798194"/>
                  <a:gd name="connsiteX0" fmla="*/ 131445 w 384815"/>
                  <a:gd name="connsiteY0" fmla="*/ 0 h 798194"/>
                  <a:gd name="connsiteX1" fmla="*/ 97155 w 384815"/>
                  <a:gd name="connsiteY1" fmla="*/ 49531 h 798194"/>
                  <a:gd name="connsiteX2" fmla="*/ 87630 w 384815"/>
                  <a:gd name="connsiteY2" fmla="*/ 97155 h 798194"/>
                  <a:gd name="connsiteX3" fmla="*/ 83820 w 384815"/>
                  <a:gd name="connsiteY3" fmla="*/ 121921 h 798194"/>
                  <a:gd name="connsiteX4" fmla="*/ 81915 w 384815"/>
                  <a:gd name="connsiteY4" fmla="*/ 169545 h 798194"/>
                  <a:gd name="connsiteX5" fmla="*/ 110490 w 384815"/>
                  <a:gd name="connsiteY5" fmla="*/ 209550 h 798194"/>
                  <a:gd name="connsiteX6" fmla="*/ 106680 w 384815"/>
                  <a:gd name="connsiteY6" fmla="*/ 249556 h 798194"/>
                  <a:gd name="connsiteX7" fmla="*/ 121920 w 384815"/>
                  <a:gd name="connsiteY7" fmla="*/ 268606 h 798194"/>
                  <a:gd name="connsiteX8" fmla="*/ 110490 w 384815"/>
                  <a:gd name="connsiteY8" fmla="*/ 285750 h 798194"/>
                  <a:gd name="connsiteX9" fmla="*/ 121920 w 384815"/>
                  <a:gd name="connsiteY9" fmla="*/ 316231 h 798194"/>
                  <a:gd name="connsiteX10" fmla="*/ 110490 w 384815"/>
                  <a:gd name="connsiteY10" fmla="*/ 352425 h 798194"/>
                  <a:gd name="connsiteX11" fmla="*/ 123825 w 384815"/>
                  <a:gd name="connsiteY11" fmla="*/ 369570 h 798194"/>
                  <a:gd name="connsiteX12" fmla="*/ 104775 w 384815"/>
                  <a:gd name="connsiteY12" fmla="*/ 407670 h 798194"/>
                  <a:gd name="connsiteX13" fmla="*/ 74295 w 384815"/>
                  <a:gd name="connsiteY13" fmla="*/ 451486 h 798194"/>
                  <a:gd name="connsiteX14" fmla="*/ 80010 w 384815"/>
                  <a:gd name="connsiteY14" fmla="*/ 481966 h 798194"/>
                  <a:gd name="connsiteX15" fmla="*/ 62865 w 384815"/>
                  <a:gd name="connsiteY15" fmla="*/ 495300 h 798194"/>
                  <a:gd name="connsiteX16" fmla="*/ 43815 w 384815"/>
                  <a:gd name="connsiteY16" fmla="*/ 510541 h 798194"/>
                  <a:gd name="connsiteX17" fmla="*/ 51435 w 384815"/>
                  <a:gd name="connsiteY17" fmla="*/ 529590 h 798194"/>
                  <a:gd name="connsiteX18" fmla="*/ 34290 w 384815"/>
                  <a:gd name="connsiteY18" fmla="*/ 554356 h 798194"/>
                  <a:gd name="connsiteX19" fmla="*/ 32385 w 384815"/>
                  <a:gd name="connsiteY19" fmla="*/ 569595 h 798194"/>
                  <a:gd name="connsiteX20" fmla="*/ 9525 w 384815"/>
                  <a:gd name="connsiteY20" fmla="*/ 594361 h 798194"/>
                  <a:gd name="connsiteX21" fmla="*/ 15240 w 384815"/>
                  <a:gd name="connsiteY21" fmla="*/ 615315 h 798194"/>
                  <a:gd name="connsiteX22" fmla="*/ 0 w 384815"/>
                  <a:gd name="connsiteY22" fmla="*/ 645796 h 798194"/>
                  <a:gd name="connsiteX23" fmla="*/ 1905 w 384815"/>
                  <a:gd name="connsiteY23" fmla="*/ 659130 h 798194"/>
                  <a:gd name="connsiteX24" fmla="*/ 22860 w 384815"/>
                  <a:gd name="connsiteY24" fmla="*/ 640081 h 798194"/>
                  <a:gd name="connsiteX25" fmla="*/ 43815 w 384815"/>
                  <a:gd name="connsiteY25" fmla="*/ 609600 h 798194"/>
                  <a:gd name="connsiteX26" fmla="*/ 76200 w 384815"/>
                  <a:gd name="connsiteY26" fmla="*/ 546735 h 798194"/>
                  <a:gd name="connsiteX27" fmla="*/ 95250 w 384815"/>
                  <a:gd name="connsiteY27" fmla="*/ 537210 h 798194"/>
                  <a:gd name="connsiteX28" fmla="*/ 108585 w 384815"/>
                  <a:gd name="connsiteY28" fmla="*/ 550545 h 798194"/>
                  <a:gd name="connsiteX29" fmla="*/ 135260 w 384815"/>
                  <a:gd name="connsiteY29" fmla="*/ 569594 h 798194"/>
                  <a:gd name="connsiteX30" fmla="*/ 144785 w 384815"/>
                  <a:gd name="connsiteY30" fmla="*/ 611504 h 798194"/>
                  <a:gd name="connsiteX31" fmla="*/ 179075 w 384815"/>
                  <a:gd name="connsiteY31" fmla="*/ 638174 h 798194"/>
                  <a:gd name="connsiteX32" fmla="*/ 177170 w 384815"/>
                  <a:gd name="connsiteY32" fmla="*/ 659129 h 798194"/>
                  <a:gd name="connsiteX33" fmla="*/ 144785 w 384815"/>
                  <a:gd name="connsiteY33" fmla="*/ 685799 h 798194"/>
                  <a:gd name="connsiteX34" fmla="*/ 160025 w 384815"/>
                  <a:gd name="connsiteY34" fmla="*/ 699134 h 798194"/>
                  <a:gd name="connsiteX35" fmla="*/ 196220 w 384815"/>
                  <a:gd name="connsiteY35" fmla="*/ 693419 h 798194"/>
                  <a:gd name="connsiteX36" fmla="*/ 190505 w 384815"/>
                  <a:gd name="connsiteY36" fmla="*/ 718184 h 798194"/>
                  <a:gd name="connsiteX37" fmla="*/ 139070 w 384815"/>
                  <a:gd name="connsiteY37" fmla="*/ 760094 h 798194"/>
                  <a:gd name="connsiteX38" fmla="*/ 158115 w 384815"/>
                  <a:gd name="connsiteY38" fmla="*/ 773430 h 798194"/>
                  <a:gd name="connsiteX39" fmla="*/ 161930 w 384815"/>
                  <a:gd name="connsiteY39" fmla="*/ 798194 h 798194"/>
                  <a:gd name="connsiteX40" fmla="*/ 224795 w 384815"/>
                  <a:gd name="connsiteY40" fmla="*/ 754379 h 798194"/>
                  <a:gd name="connsiteX41" fmla="*/ 245750 w 384815"/>
                  <a:gd name="connsiteY41" fmla="*/ 761999 h 798194"/>
                  <a:gd name="connsiteX42" fmla="*/ 251465 w 384815"/>
                  <a:gd name="connsiteY42" fmla="*/ 784859 h 798194"/>
                  <a:gd name="connsiteX43" fmla="*/ 384815 w 384815"/>
                  <a:gd name="connsiteY43" fmla="*/ 731519 h 798194"/>
                  <a:gd name="connsiteX44" fmla="*/ 367670 w 384815"/>
                  <a:gd name="connsiteY44" fmla="*/ 712469 h 798194"/>
                  <a:gd name="connsiteX45" fmla="*/ 342905 w 384815"/>
                  <a:gd name="connsiteY45" fmla="*/ 691514 h 798194"/>
                  <a:gd name="connsiteX46" fmla="*/ 320045 w 384815"/>
                  <a:gd name="connsiteY46" fmla="*/ 661034 h 798194"/>
                  <a:gd name="connsiteX47" fmla="*/ 297185 w 384815"/>
                  <a:gd name="connsiteY47" fmla="*/ 638174 h 798194"/>
                  <a:gd name="connsiteX48" fmla="*/ 318140 w 384815"/>
                  <a:gd name="connsiteY48" fmla="*/ 611504 h 798194"/>
                  <a:gd name="connsiteX49" fmla="*/ 287660 w 384815"/>
                  <a:gd name="connsiteY49" fmla="*/ 621029 h 798194"/>
                  <a:gd name="connsiteX50" fmla="*/ 266705 w 384815"/>
                  <a:gd name="connsiteY50" fmla="*/ 600074 h 798194"/>
                  <a:gd name="connsiteX51" fmla="*/ 260990 w 384815"/>
                  <a:gd name="connsiteY51" fmla="*/ 581024 h 798194"/>
                  <a:gd name="connsiteX52" fmla="*/ 240035 w 384815"/>
                  <a:gd name="connsiteY52" fmla="*/ 582929 h 798194"/>
                  <a:gd name="connsiteX53" fmla="*/ 188600 w 384815"/>
                  <a:gd name="connsiteY53" fmla="*/ 514349 h 798194"/>
                  <a:gd name="connsiteX54" fmla="*/ 139070 w 384815"/>
                  <a:gd name="connsiteY54" fmla="*/ 474344 h 798194"/>
                  <a:gd name="connsiteX55" fmla="*/ 161930 w 384815"/>
                  <a:gd name="connsiteY55" fmla="*/ 432434 h 798194"/>
                  <a:gd name="connsiteX56" fmla="*/ 160025 w 384815"/>
                  <a:gd name="connsiteY56" fmla="*/ 417194 h 798194"/>
                  <a:gd name="connsiteX57" fmla="*/ 192410 w 384815"/>
                  <a:gd name="connsiteY57" fmla="*/ 360044 h 798194"/>
                  <a:gd name="connsiteX58" fmla="*/ 171455 w 384815"/>
                  <a:gd name="connsiteY58" fmla="*/ 342899 h 798194"/>
                  <a:gd name="connsiteX59" fmla="*/ 173360 w 384815"/>
                  <a:gd name="connsiteY59" fmla="*/ 257174 h 798194"/>
                  <a:gd name="connsiteX60" fmla="*/ 139070 w 384815"/>
                  <a:gd name="connsiteY60" fmla="*/ 188594 h 798194"/>
                  <a:gd name="connsiteX61" fmla="*/ 144785 w 384815"/>
                  <a:gd name="connsiteY61" fmla="*/ 165734 h 798194"/>
                  <a:gd name="connsiteX62" fmla="*/ 135260 w 384815"/>
                  <a:gd name="connsiteY62" fmla="*/ 118109 h 798194"/>
                  <a:gd name="connsiteX63" fmla="*/ 158120 w 384815"/>
                  <a:gd name="connsiteY63" fmla="*/ 72389 h 798194"/>
                  <a:gd name="connsiteX64" fmla="*/ 154310 w 384815"/>
                  <a:gd name="connsiteY64" fmla="*/ 19049 h 798194"/>
                  <a:gd name="connsiteX65" fmla="*/ 131445 w 384815"/>
                  <a:gd name="connsiteY65" fmla="*/ 0 h 798194"/>
                  <a:gd name="connsiteX0" fmla="*/ 131445 w 367670"/>
                  <a:gd name="connsiteY0" fmla="*/ 0 h 798194"/>
                  <a:gd name="connsiteX1" fmla="*/ 97155 w 367670"/>
                  <a:gd name="connsiteY1" fmla="*/ 49531 h 798194"/>
                  <a:gd name="connsiteX2" fmla="*/ 87630 w 367670"/>
                  <a:gd name="connsiteY2" fmla="*/ 97155 h 798194"/>
                  <a:gd name="connsiteX3" fmla="*/ 83820 w 367670"/>
                  <a:gd name="connsiteY3" fmla="*/ 121921 h 798194"/>
                  <a:gd name="connsiteX4" fmla="*/ 81915 w 367670"/>
                  <a:gd name="connsiteY4" fmla="*/ 169545 h 798194"/>
                  <a:gd name="connsiteX5" fmla="*/ 110490 w 367670"/>
                  <a:gd name="connsiteY5" fmla="*/ 209550 h 798194"/>
                  <a:gd name="connsiteX6" fmla="*/ 106680 w 367670"/>
                  <a:gd name="connsiteY6" fmla="*/ 249556 h 798194"/>
                  <a:gd name="connsiteX7" fmla="*/ 121920 w 367670"/>
                  <a:gd name="connsiteY7" fmla="*/ 268606 h 798194"/>
                  <a:gd name="connsiteX8" fmla="*/ 110490 w 367670"/>
                  <a:gd name="connsiteY8" fmla="*/ 285750 h 798194"/>
                  <a:gd name="connsiteX9" fmla="*/ 121920 w 367670"/>
                  <a:gd name="connsiteY9" fmla="*/ 316231 h 798194"/>
                  <a:gd name="connsiteX10" fmla="*/ 110490 w 367670"/>
                  <a:gd name="connsiteY10" fmla="*/ 352425 h 798194"/>
                  <a:gd name="connsiteX11" fmla="*/ 123825 w 367670"/>
                  <a:gd name="connsiteY11" fmla="*/ 369570 h 798194"/>
                  <a:gd name="connsiteX12" fmla="*/ 104775 w 367670"/>
                  <a:gd name="connsiteY12" fmla="*/ 407670 h 798194"/>
                  <a:gd name="connsiteX13" fmla="*/ 74295 w 367670"/>
                  <a:gd name="connsiteY13" fmla="*/ 451486 h 798194"/>
                  <a:gd name="connsiteX14" fmla="*/ 80010 w 367670"/>
                  <a:gd name="connsiteY14" fmla="*/ 481966 h 798194"/>
                  <a:gd name="connsiteX15" fmla="*/ 62865 w 367670"/>
                  <a:gd name="connsiteY15" fmla="*/ 495300 h 798194"/>
                  <a:gd name="connsiteX16" fmla="*/ 43815 w 367670"/>
                  <a:gd name="connsiteY16" fmla="*/ 510541 h 798194"/>
                  <a:gd name="connsiteX17" fmla="*/ 51435 w 367670"/>
                  <a:gd name="connsiteY17" fmla="*/ 529590 h 798194"/>
                  <a:gd name="connsiteX18" fmla="*/ 34290 w 367670"/>
                  <a:gd name="connsiteY18" fmla="*/ 554356 h 798194"/>
                  <a:gd name="connsiteX19" fmla="*/ 32385 w 367670"/>
                  <a:gd name="connsiteY19" fmla="*/ 569595 h 798194"/>
                  <a:gd name="connsiteX20" fmla="*/ 9525 w 367670"/>
                  <a:gd name="connsiteY20" fmla="*/ 594361 h 798194"/>
                  <a:gd name="connsiteX21" fmla="*/ 15240 w 367670"/>
                  <a:gd name="connsiteY21" fmla="*/ 615315 h 798194"/>
                  <a:gd name="connsiteX22" fmla="*/ 0 w 367670"/>
                  <a:gd name="connsiteY22" fmla="*/ 645796 h 798194"/>
                  <a:gd name="connsiteX23" fmla="*/ 1905 w 367670"/>
                  <a:gd name="connsiteY23" fmla="*/ 659130 h 798194"/>
                  <a:gd name="connsiteX24" fmla="*/ 22860 w 367670"/>
                  <a:gd name="connsiteY24" fmla="*/ 640081 h 798194"/>
                  <a:gd name="connsiteX25" fmla="*/ 43815 w 367670"/>
                  <a:gd name="connsiteY25" fmla="*/ 609600 h 798194"/>
                  <a:gd name="connsiteX26" fmla="*/ 76200 w 367670"/>
                  <a:gd name="connsiteY26" fmla="*/ 546735 h 798194"/>
                  <a:gd name="connsiteX27" fmla="*/ 95250 w 367670"/>
                  <a:gd name="connsiteY27" fmla="*/ 537210 h 798194"/>
                  <a:gd name="connsiteX28" fmla="*/ 108585 w 367670"/>
                  <a:gd name="connsiteY28" fmla="*/ 550545 h 798194"/>
                  <a:gd name="connsiteX29" fmla="*/ 135260 w 367670"/>
                  <a:gd name="connsiteY29" fmla="*/ 569594 h 798194"/>
                  <a:gd name="connsiteX30" fmla="*/ 144785 w 367670"/>
                  <a:gd name="connsiteY30" fmla="*/ 611504 h 798194"/>
                  <a:gd name="connsiteX31" fmla="*/ 179075 w 367670"/>
                  <a:gd name="connsiteY31" fmla="*/ 638174 h 798194"/>
                  <a:gd name="connsiteX32" fmla="*/ 177170 w 367670"/>
                  <a:gd name="connsiteY32" fmla="*/ 659129 h 798194"/>
                  <a:gd name="connsiteX33" fmla="*/ 144785 w 367670"/>
                  <a:gd name="connsiteY33" fmla="*/ 685799 h 798194"/>
                  <a:gd name="connsiteX34" fmla="*/ 160025 w 367670"/>
                  <a:gd name="connsiteY34" fmla="*/ 699134 h 798194"/>
                  <a:gd name="connsiteX35" fmla="*/ 196220 w 367670"/>
                  <a:gd name="connsiteY35" fmla="*/ 693419 h 798194"/>
                  <a:gd name="connsiteX36" fmla="*/ 190505 w 367670"/>
                  <a:gd name="connsiteY36" fmla="*/ 718184 h 798194"/>
                  <a:gd name="connsiteX37" fmla="*/ 139070 w 367670"/>
                  <a:gd name="connsiteY37" fmla="*/ 760094 h 798194"/>
                  <a:gd name="connsiteX38" fmla="*/ 158115 w 367670"/>
                  <a:gd name="connsiteY38" fmla="*/ 773430 h 798194"/>
                  <a:gd name="connsiteX39" fmla="*/ 161930 w 367670"/>
                  <a:gd name="connsiteY39" fmla="*/ 798194 h 798194"/>
                  <a:gd name="connsiteX40" fmla="*/ 224795 w 367670"/>
                  <a:gd name="connsiteY40" fmla="*/ 754379 h 798194"/>
                  <a:gd name="connsiteX41" fmla="*/ 245750 w 367670"/>
                  <a:gd name="connsiteY41" fmla="*/ 761999 h 798194"/>
                  <a:gd name="connsiteX42" fmla="*/ 251465 w 367670"/>
                  <a:gd name="connsiteY42" fmla="*/ 784859 h 798194"/>
                  <a:gd name="connsiteX43" fmla="*/ 358145 w 367670"/>
                  <a:gd name="connsiteY43" fmla="*/ 744854 h 798194"/>
                  <a:gd name="connsiteX44" fmla="*/ 367670 w 367670"/>
                  <a:gd name="connsiteY44" fmla="*/ 712469 h 798194"/>
                  <a:gd name="connsiteX45" fmla="*/ 342905 w 367670"/>
                  <a:gd name="connsiteY45" fmla="*/ 691514 h 798194"/>
                  <a:gd name="connsiteX46" fmla="*/ 320045 w 367670"/>
                  <a:gd name="connsiteY46" fmla="*/ 661034 h 798194"/>
                  <a:gd name="connsiteX47" fmla="*/ 297185 w 367670"/>
                  <a:gd name="connsiteY47" fmla="*/ 638174 h 798194"/>
                  <a:gd name="connsiteX48" fmla="*/ 318140 w 367670"/>
                  <a:gd name="connsiteY48" fmla="*/ 611504 h 798194"/>
                  <a:gd name="connsiteX49" fmla="*/ 287660 w 367670"/>
                  <a:gd name="connsiteY49" fmla="*/ 621029 h 798194"/>
                  <a:gd name="connsiteX50" fmla="*/ 266705 w 367670"/>
                  <a:gd name="connsiteY50" fmla="*/ 600074 h 798194"/>
                  <a:gd name="connsiteX51" fmla="*/ 260990 w 367670"/>
                  <a:gd name="connsiteY51" fmla="*/ 581024 h 798194"/>
                  <a:gd name="connsiteX52" fmla="*/ 240035 w 367670"/>
                  <a:gd name="connsiteY52" fmla="*/ 582929 h 798194"/>
                  <a:gd name="connsiteX53" fmla="*/ 188600 w 367670"/>
                  <a:gd name="connsiteY53" fmla="*/ 514349 h 798194"/>
                  <a:gd name="connsiteX54" fmla="*/ 139070 w 367670"/>
                  <a:gd name="connsiteY54" fmla="*/ 474344 h 798194"/>
                  <a:gd name="connsiteX55" fmla="*/ 161930 w 367670"/>
                  <a:gd name="connsiteY55" fmla="*/ 432434 h 798194"/>
                  <a:gd name="connsiteX56" fmla="*/ 160025 w 367670"/>
                  <a:gd name="connsiteY56" fmla="*/ 417194 h 798194"/>
                  <a:gd name="connsiteX57" fmla="*/ 192410 w 367670"/>
                  <a:gd name="connsiteY57" fmla="*/ 360044 h 798194"/>
                  <a:gd name="connsiteX58" fmla="*/ 171455 w 367670"/>
                  <a:gd name="connsiteY58" fmla="*/ 342899 h 798194"/>
                  <a:gd name="connsiteX59" fmla="*/ 173360 w 367670"/>
                  <a:gd name="connsiteY59" fmla="*/ 257174 h 798194"/>
                  <a:gd name="connsiteX60" fmla="*/ 139070 w 367670"/>
                  <a:gd name="connsiteY60" fmla="*/ 188594 h 798194"/>
                  <a:gd name="connsiteX61" fmla="*/ 144785 w 367670"/>
                  <a:gd name="connsiteY61" fmla="*/ 165734 h 798194"/>
                  <a:gd name="connsiteX62" fmla="*/ 135260 w 367670"/>
                  <a:gd name="connsiteY62" fmla="*/ 118109 h 798194"/>
                  <a:gd name="connsiteX63" fmla="*/ 158120 w 367670"/>
                  <a:gd name="connsiteY63" fmla="*/ 72389 h 798194"/>
                  <a:gd name="connsiteX64" fmla="*/ 154310 w 367670"/>
                  <a:gd name="connsiteY64" fmla="*/ 19049 h 798194"/>
                  <a:gd name="connsiteX65" fmla="*/ 131445 w 367670"/>
                  <a:gd name="connsiteY65" fmla="*/ 0 h 798194"/>
                  <a:gd name="connsiteX0" fmla="*/ 131445 w 419105"/>
                  <a:gd name="connsiteY0" fmla="*/ 0 h 798194"/>
                  <a:gd name="connsiteX1" fmla="*/ 97155 w 419105"/>
                  <a:gd name="connsiteY1" fmla="*/ 49531 h 798194"/>
                  <a:gd name="connsiteX2" fmla="*/ 87630 w 419105"/>
                  <a:gd name="connsiteY2" fmla="*/ 97155 h 798194"/>
                  <a:gd name="connsiteX3" fmla="*/ 83820 w 419105"/>
                  <a:gd name="connsiteY3" fmla="*/ 121921 h 798194"/>
                  <a:gd name="connsiteX4" fmla="*/ 81915 w 419105"/>
                  <a:gd name="connsiteY4" fmla="*/ 169545 h 798194"/>
                  <a:gd name="connsiteX5" fmla="*/ 110490 w 419105"/>
                  <a:gd name="connsiteY5" fmla="*/ 209550 h 798194"/>
                  <a:gd name="connsiteX6" fmla="*/ 106680 w 419105"/>
                  <a:gd name="connsiteY6" fmla="*/ 249556 h 798194"/>
                  <a:gd name="connsiteX7" fmla="*/ 121920 w 419105"/>
                  <a:gd name="connsiteY7" fmla="*/ 268606 h 798194"/>
                  <a:gd name="connsiteX8" fmla="*/ 110490 w 419105"/>
                  <a:gd name="connsiteY8" fmla="*/ 285750 h 798194"/>
                  <a:gd name="connsiteX9" fmla="*/ 121920 w 419105"/>
                  <a:gd name="connsiteY9" fmla="*/ 316231 h 798194"/>
                  <a:gd name="connsiteX10" fmla="*/ 110490 w 419105"/>
                  <a:gd name="connsiteY10" fmla="*/ 352425 h 798194"/>
                  <a:gd name="connsiteX11" fmla="*/ 123825 w 419105"/>
                  <a:gd name="connsiteY11" fmla="*/ 369570 h 798194"/>
                  <a:gd name="connsiteX12" fmla="*/ 104775 w 419105"/>
                  <a:gd name="connsiteY12" fmla="*/ 407670 h 798194"/>
                  <a:gd name="connsiteX13" fmla="*/ 74295 w 419105"/>
                  <a:gd name="connsiteY13" fmla="*/ 451486 h 798194"/>
                  <a:gd name="connsiteX14" fmla="*/ 80010 w 419105"/>
                  <a:gd name="connsiteY14" fmla="*/ 481966 h 798194"/>
                  <a:gd name="connsiteX15" fmla="*/ 62865 w 419105"/>
                  <a:gd name="connsiteY15" fmla="*/ 495300 h 798194"/>
                  <a:gd name="connsiteX16" fmla="*/ 43815 w 419105"/>
                  <a:gd name="connsiteY16" fmla="*/ 510541 h 798194"/>
                  <a:gd name="connsiteX17" fmla="*/ 51435 w 419105"/>
                  <a:gd name="connsiteY17" fmla="*/ 529590 h 798194"/>
                  <a:gd name="connsiteX18" fmla="*/ 34290 w 419105"/>
                  <a:gd name="connsiteY18" fmla="*/ 554356 h 798194"/>
                  <a:gd name="connsiteX19" fmla="*/ 32385 w 419105"/>
                  <a:gd name="connsiteY19" fmla="*/ 569595 h 798194"/>
                  <a:gd name="connsiteX20" fmla="*/ 9525 w 419105"/>
                  <a:gd name="connsiteY20" fmla="*/ 594361 h 798194"/>
                  <a:gd name="connsiteX21" fmla="*/ 15240 w 419105"/>
                  <a:gd name="connsiteY21" fmla="*/ 615315 h 798194"/>
                  <a:gd name="connsiteX22" fmla="*/ 0 w 419105"/>
                  <a:gd name="connsiteY22" fmla="*/ 645796 h 798194"/>
                  <a:gd name="connsiteX23" fmla="*/ 1905 w 419105"/>
                  <a:gd name="connsiteY23" fmla="*/ 659130 h 798194"/>
                  <a:gd name="connsiteX24" fmla="*/ 22860 w 419105"/>
                  <a:gd name="connsiteY24" fmla="*/ 640081 h 798194"/>
                  <a:gd name="connsiteX25" fmla="*/ 43815 w 419105"/>
                  <a:gd name="connsiteY25" fmla="*/ 609600 h 798194"/>
                  <a:gd name="connsiteX26" fmla="*/ 76200 w 419105"/>
                  <a:gd name="connsiteY26" fmla="*/ 546735 h 798194"/>
                  <a:gd name="connsiteX27" fmla="*/ 95250 w 419105"/>
                  <a:gd name="connsiteY27" fmla="*/ 537210 h 798194"/>
                  <a:gd name="connsiteX28" fmla="*/ 108585 w 419105"/>
                  <a:gd name="connsiteY28" fmla="*/ 550545 h 798194"/>
                  <a:gd name="connsiteX29" fmla="*/ 135260 w 419105"/>
                  <a:gd name="connsiteY29" fmla="*/ 569594 h 798194"/>
                  <a:gd name="connsiteX30" fmla="*/ 144785 w 419105"/>
                  <a:gd name="connsiteY30" fmla="*/ 611504 h 798194"/>
                  <a:gd name="connsiteX31" fmla="*/ 179075 w 419105"/>
                  <a:gd name="connsiteY31" fmla="*/ 638174 h 798194"/>
                  <a:gd name="connsiteX32" fmla="*/ 177170 w 419105"/>
                  <a:gd name="connsiteY32" fmla="*/ 659129 h 798194"/>
                  <a:gd name="connsiteX33" fmla="*/ 144785 w 419105"/>
                  <a:gd name="connsiteY33" fmla="*/ 685799 h 798194"/>
                  <a:gd name="connsiteX34" fmla="*/ 160025 w 419105"/>
                  <a:gd name="connsiteY34" fmla="*/ 699134 h 798194"/>
                  <a:gd name="connsiteX35" fmla="*/ 196220 w 419105"/>
                  <a:gd name="connsiteY35" fmla="*/ 693419 h 798194"/>
                  <a:gd name="connsiteX36" fmla="*/ 190505 w 419105"/>
                  <a:gd name="connsiteY36" fmla="*/ 718184 h 798194"/>
                  <a:gd name="connsiteX37" fmla="*/ 139070 w 419105"/>
                  <a:gd name="connsiteY37" fmla="*/ 760094 h 798194"/>
                  <a:gd name="connsiteX38" fmla="*/ 158115 w 419105"/>
                  <a:gd name="connsiteY38" fmla="*/ 773430 h 798194"/>
                  <a:gd name="connsiteX39" fmla="*/ 161930 w 419105"/>
                  <a:gd name="connsiteY39" fmla="*/ 798194 h 798194"/>
                  <a:gd name="connsiteX40" fmla="*/ 224795 w 419105"/>
                  <a:gd name="connsiteY40" fmla="*/ 754379 h 798194"/>
                  <a:gd name="connsiteX41" fmla="*/ 245750 w 419105"/>
                  <a:gd name="connsiteY41" fmla="*/ 761999 h 798194"/>
                  <a:gd name="connsiteX42" fmla="*/ 251465 w 419105"/>
                  <a:gd name="connsiteY42" fmla="*/ 784859 h 798194"/>
                  <a:gd name="connsiteX43" fmla="*/ 358145 w 419105"/>
                  <a:gd name="connsiteY43" fmla="*/ 744854 h 798194"/>
                  <a:gd name="connsiteX44" fmla="*/ 419105 w 419105"/>
                  <a:gd name="connsiteY44" fmla="*/ 704849 h 798194"/>
                  <a:gd name="connsiteX45" fmla="*/ 342905 w 419105"/>
                  <a:gd name="connsiteY45" fmla="*/ 691514 h 798194"/>
                  <a:gd name="connsiteX46" fmla="*/ 320045 w 419105"/>
                  <a:gd name="connsiteY46" fmla="*/ 661034 h 798194"/>
                  <a:gd name="connsiteX47" fmla="*/ 297185 w 419105"/>
                  <a:gd name="connsiteY47" fmla="*/ 638174 h 798194"/>
                  <a:gd name="connsiteX48" fmla="*/ 318140 w 419105"/>
                  <a:gd name="connsiteY48" fmla="*/ 611504 h 798194"/>
                  <a:gd name="connsiteX49" fmla="*/ 287660 w 419105"/>
                  <a:gd name="connsiteY49" fmla="*/ 621029 h 798194"/>
                  <a:gd name="connsiteX50" fmla="*/ 266705 w 419105"/>
                  <a:gd name="connsiteY50" fmla="*/ 600074 h 798194"/>
                  <a:gd name="connsiteX51" fmla="*/ 260990 w 419105"/>
                  <a:gd name="connsiteY51" fmla="*/ 581024 h 798194"/>
                  <a:gd name="connsiteX52" fmla="*/ 240035 w 419105"/>
                  <a:gd name="connsiteY52" fmla="*/ 582929 h 798194"/>
                  <a:gd name="connsiteX53" fmla="*/ 188600 w 419105"/>
                  <a:gd name="connsiteY53" fmla="*/ 514349 h 798194"/>
                  <a:gd name="connsiteX54" fmla="*/ 139070 w 419105"/>
                  <a:gd name="connsiteY54" fmla="*/ 474344 h 798194"/>
                  <a:gd name="connsiteX55" fmla="*/ 161930 w 419105"/>
                  <a:gd name="connsiteY55" fmla="*/ 432434 h 798194"/>
                  <a:gd name="connsiteX56" fmla="*/ 160025 w 419105"/>
                  <a:gd name="connsiteY56" fmla="*/ 417194 h 798194"/>
                  <a:gd name="connsiteX57" fmla="*/ 192410 w 419105"/>
                  <a:gd name="connsiteY57" fmla="*/ 360044 h 798194"/>
                  <a:gd name="connsiteX58" fmla="*/ 171455 w 419105"/>
                  <a:gd name="connsiteY58" fmla="*/ 342899 h 798194"/>
                  <a:gd name="connsiteX59" fmla="*/ 173360 w 419105"/>
                  <a:gd name="connsiteY59" fmla="*/ 257174 h 798194"/>
                  <a:gd name="connsiteX60" fmla="*/ 139070 w 419105"/>
                  <a:gd name="connsiteY60" fmla="*/ 188594 h 798194"/>
                  <a:gd name="connsiteX61" fmla="*/ 144785 w 419105"/>
                  <a:gd name="connsiteY61" fmla="*/ 165734 h 798194"/>
                  <a:gd name="connsiteX62" fmla="*/ 135260 w 419105"/>
                  <a:gd name="connsiteY62" fmla="*/ 118109 h 798194"/>
                  <a:gd name="connsiteX63" fmla="*/ 158120 w 419105"/>
                  <a:gd name="connsiteY63" fmla="*/ 72389 h 798194"/>
                  <a:gd name="connsiteX64" fmla="*/ 154310 w 419105"/>
                  <a:gd name="connsiteY64" fmla="*/ 19049 h 798194"/>
                  <a:gd name="connsiteX65" fmla="*/ 131445 w 419105"/>
                  <a:gd name="connsiteY65" fmla="*/ 0 h 798194"/>
                  <a:gd name="connsiteX0" fmla="*/ 131445 w 426725"/>
                  <a:gd name="connsiteY0" fmla="*/ 0 h 798194"/>
                  <a:gd name="connsiteX1" fmla="*/ 97155 w 426725"/>
                  <a:gd name="connsiteY1" fmla="*/ 49531 h 798194"/>
                  <a:gd name="connsiteX2" fmla="*/ 87630 w 426725"/>
                  <a:gd name="connsiteY2" fmla="*/ 97155 h 798194"/>
                  <a:gd name="connsiteX3" fmla="*/ 83820 w 426725"/>
                  <a:gd name="connsiteY3" fmla="*/ 121921 h 798194"/>
                  <a:gd name="connsiteX4" fmla="*/ 81915 w 426725"/>
                  <a:gd name="connsiteY4" fmla="*/ 169545 h 798194"/>
                  <a:gd name="connsiteX5" fmla="*/ 110490 w 426725"/>
                  <a:gd name="connsiteY5" fmla="*/ 209550 h 798194"/>
                  <a:gd name="connsiteX6" fmla="*/ 106680 w 426725"/>
                  <a:gd name="connsiteY6" fmla="*/ 249556 h 798194"/>
                  <a:gd name="connsiteX7" fmla="*/ 121920 w 426725"/>
                  <a:gd name="connsiteY7" fmla="*/ 268606 h 798194"/>
                  <a:gd name="connsiteX8" fmla="*/ 110490 w 426725"/>
                  <a:gd name="connsiteY8" fmla="*/ 285750 h 798194"/>
                  <a:gd name="connsiteX9" fmla="*/ 121920 w 426725"/>
                  <a:gd name="connsiteY9" fmla="*/ 316231 h 798194"/>
                  <a:gd name="connsiteX10" fmla="*/ 110490 w 426725"/>
                  <a:gd name="connsiteY10" fmla="*/ 352425 h 798194"/>
                  <a:gd name="connsiteX11" fmla="*/ 123825 w 426725"/>
                  <a:gd name="connsiteY11" fmla="*/ 369570 h 798194"/>
                  <a:gd name="connsiteX12" fmla="*/ 104775 w 426725"/>
                  <a:gd name="connsiteY12" fmla="*/ 407670 h 798194"/>
                  <a:gd name="connsiteX13" fmla="*/ 74295 w 426725"/>
                  <a:gd name="connsiteY13" fmla="*/ 451486 h 798194"/>
                  <a:gd name="connsiteX14" fmla="*/ 80010 w 426725"/>
                  <a:gd name="connsiteY14" fmla="*/ 481966 h 798194"/>
                  <a:gd name="connsiteX15" fmla="*/ 62865 w 426725"/>
                  <a:gd name="connsiteY15" fmla="*/ 495300 h 798194"/>
                  <a:gd name="connsiteX16" fmla="*/ 43815 w 426725"/>
                  <a:gd name="connsiteY16" fmla="*/ 510541 h 798194"/>
                  <a:gd name="connsiteX17" fmla="*/ 51435 w 426725"/>
                  <a:gd name="connsiteY17" fmla="*/ 529590 h 798194"/>
                  <a:gd name="connsiteX18" fmla="*/ 34290 w 426725"/>
                  <a:gd name="connsiteY18" fmla="*/ 554356 h 798194"/>
                  <a:gd name="connsiteX19" fmla="*/ 32385 w 426725"/>
                  <a:gd name="connsiteY19" fmla="*/ 569595 h 798194"/>
                  <a:gd name="connsiteX20" fmla="*/ 9525 w 426725"/>
                  <a:gd name="connsiteY20" fmla="*/ 594361 h 798194"/>
                  <a:gd name="connsiteX21" fmla="*/ 15240 w 426725"/>
                  <a:gd name="connsiteY21" fmla="*/ 615315 h 798194"/>
                  <a:gd name="connsiteX22" fmla="*/ 0 w 426725"/>
                  <a:gd name="connsiteY22" fmla="*/ 645796 h 798194"/>
                  <a:gd name="connsiteX23" fmla="*/ 1905 w 426725"/>
                  <a:gd name="connsiteY23" fmla="*/ 659130 h 798194"/>
                  <a:gd name="connsiteX24" fmla="*/ 22860 w 426725"/>
                  <a:gd name="connsiteY24" fmla="*/ 640081 h 798194"/>
                  <a:gd name="connsiteX25" fmla="*/ 43815 w 426725"/>
                  <a:gd name="connsiteY25" fmla="*/ 609600 h 798194"/>
                  <a:gd name="connsiteX26" fmla="*/ 76200 w 426725"/>
                  <a:gd name="connsiteY26" fmla="*/ 546735 h 798194"/>
                  <a:gd name="connsiteX27" fmla="*/ 95250 w 426725"/>
                  <a:gd name="connsiteY27" fmla="*/ 537210 h 798194"/>
                  <a:gd name="connsiteX28" fmla="*/ 108585 w 426725"/>
                  <a:gd name="connsiteY28" fmla="*/ 550545 h 798194"/>
                  <a:gd name="connsiteX29" fmla="*/ 135260 w 426725"/>
                  <a:gd name="connsiteY29" fmla="*/ 569594 h 798194"/>
                  <a:gd name="connsiteX30" fmla="*/ 144785 w 426725"/>
                  <a:gd name="connsiteY30" fmla="*/ 611504 h 798194"/>
                  <a:gd name="connsiteX31" fmla="*/ 179075 w 426725"/>
                  <a:gd name="connsiteY31" fmla="*/ 638174 h 798194"/>
                  <a:gd name="connsiteX32" fmla="*/ 177170 w 426725"/>
                  <a:gd name="connsiteY32" fmla="*/ 659129 h 798194"/>
                  <a:gd name="connsiteX33" fmla="*/ 144785 w 426725"/>
                  <a:gd name="connsiteY33" fmla="*/ 685799 h 798194"/>
                  <a:gd name="connsiteX34" fmla="*/ 160025 w 426725"/>
                  <a:gd name="connsiteY34" fmla="*/ 699134 h 798194"/>
                  <a:gd name="connsiteX35" fmla="*/ 196220 w 426725"/>
                  <a:gd name="connsiteY35" fmla="*/ 693419 h 798194"/>
                  <a:gd name="connsiteX36" fmla="*/ 190505 w 426725"/>
                  <a:gd name="connsiteY36" fmla="*/ 718184 h 798194"/>
                  <a:gd name="connsiteX37" fmla="*/ 139070 w 426725"/>
                  <a:gd name="connsiteY37" fmla="*/ 760094 h 798194"/>
                  <a:gd name="connsiteX38" fmla="*/ 158115 w 426725"/>
                  <a:gd name="connsiteY38" fmla="*/ 773430 h 798194"/>
                  <a:gd name="connsiteX39" fmla="*/ 161930 w 426725"/>
                  <a:gd name="connsiteY39" fmla="*/ 798194 h 798194"/>
                  <a:gd name="connsiteX40" fmla="*/ 224795 w 426725"/>
                  <a:gd name="connsiteY40" fmla="*/ 754379 h 798194"/>
                  <a:gd name="connsiteX41" fmla="*/ 245750 w 426725"/>
                  <a:gd name="connsiteY41" fmla="*/ 761999 h 798194"/>
                  <a:gd name="connsiteX42" fmla="*/ 251465 w 426725"/>
                  <a:gd name="connsiteY42" fmla="*/ 784859 h 798194"/>
                  <a:gd name="connsiteX43" fmla="*/ 358145 w 426725"/>
                  <a:gd name="connsiteY43" fmla="*/ 744854 h 798194"/>
                  <a:gd name="connsiteX44" fmla="*/ 419105 w 426725"/>
                  <a:gd name="connsiteY44" fmla="*/ 704849 h 798194"/>
                  <a:gd name="connsiteX45" fmla="*/ 426725 w 426725"/>
                  <a:gd name="connsiteY45" fmla="*/ 714374 h 798194"/>
                  <a:gd name="connsiteX46" fmla="*/ 320045 w 426725"/>
                  <a:gd name="connsiteY46" fmla="*/ 661034 h 798194"/>
                  <a:gd name="connsiteX47" fmla="*/ 297185 w 426725"/>
                  <a:gd name="connsiteY47" fmla="*/ 638174 h 798194"/>
                  <a:gd name="connsiteX48" fmla="*/ 318140 w 426725"/>
                  <a:gd name="connsiteY48" fmla="*/ 611504 h 798194"/>
                  <a:gd name="connsiteX49" fmla="*/ 287660 w 426725"/>
                  <a:gd name="connsiteY49" fmla="*/ 621029 h 798194"/>
                  <a:gd name="connsiteX50" fmla="*/ 266705 w 426725"/>
                  <a:gd name="connsiteY50" fmla="*/ 600074 h 798194"/>
                  <a:gd name="connsiteX51" fmla="*/ 260990 w 426725"/>
                  <a:gd name="connsiteY51" fmla="*/ 581024 h 798194"/>
                  <a:gd name="connsiteX52" fmla="*/ 240035 w 426725"/>
                  <a:gd name="connsiteY52" fmla="*/ 582929 h 798194"/>
                  <a:gd name="connsiteX53" fmla="*/ 188600 w 426725"/>
                  <a:gd name="connsiteY53" fmla="*/ 514349 h 798194"/>
                  <a:gd name="connsiteX54" fmla="*/ 139070 w 426725"/>
                  <a:gd name="connsiteY54" fmla="*/ 474344 h 798194"/>
                  <a:gd name="connsiteX55" fmla="*/ 161930 w 426725"/>
                  <a:gd name="connsiteY55" fmla="*/ 432434 h 798194"/>
                  <a:gd name="connsiteX56" fmla="*/ 160025 w 426725"/>
                  <a:gd name="connsiteY56" fmla="*/ 417194 h 798194"/>
                  <a:gd name="connsiteX57" fmla="*/ 192410 w 426725"/>
                  <a:gd name="connsiteY57" fmla="*/ 360044 h 798194"/>
                  <a:gd name="connsiteX58" fmla="*/ 171455 w 426725"/>
                  <a:gd name="connsiteY58" fmla="*/ 342899 h 798194"/>
                  <a:gd name="connsiteX59" fmla="*/ 173360 w 426725"/>
                  <a:gd name="connsiteY59" fmla="*/ 257174 h 798194"/>
                  <a:gd name="connsiteX60" fmla="*/ 139070 w 426725"/>
                  <a:gd name="connsiteY60" fmla="*/ 188594 h 798194"/>
                  <a:gd name="connsiteX61" fmla="*/ 144785 w 426725"/>
                  <a:gd name="connsiteY61" fmla="*/ 165734 h 798194"/>
                  <a:gd name="connsiteX62" fmla="*/ 135260 w 426725"/>
                  <a:gd name="connsiteY62" fmla="*/ 118109 h 798194"/>
                  <a:gd name="connsiteX63" fmla="*/ 158120 w 426725"/>
                  <a:gd name="connsiteY63" fmla="*/ 72389 h 798194"/>
                  <a:gd name="connsiteX64" fmla="*/ 154310 w 426725"/>
                  <a:gd name="connsiteY64" fmla="*/ 19049 h 798194"/>
                  <a:gd name="connsiteX65" fmla="*/ 131445 w 426725"/>
                  <a:gd name="connsiteY65" fmla="*/ 0 h 798194"/>
                  <a:gd name="connsiteX0" fmla="*/ 131445 w 426725"/>
                  <a:gd name="connsiteY0" fmla="*/ 0 h 798194"/>
                  <a:gd name="connsiteX1" fmla="*/ 97155 w 426725"/>
                  <a:gd name="connsiteY1" fmla="*/ 49531 h 798194"/>
                  <a:gd name="connsiteX2" fmla="*/ 87630 w 426725"/>
                  <a:gd name="connsiteY2" fmla="*/ 97155 h 798194"/>
                  <a:gd name="connsiteX3" fmla="*/ 83820 w 426725"/>
                  <a:gd name="connsiteY3" fmla="*/ 121921 h 798194"/>
                  <a:gd name="connsiteX4" fmla="*/ 81915 w 426725"/>
                  <a:gd name="connsiteY4" fmla="*/ 169545 h 798194"/>
                  <a:gd name="connsiteX5" fmla="*/ 110490 w 426725"/>
                  <a:gd name="connsiteY5" fmla="*/ 209550 h 798194"/>
                  <a:gd name="connsiteX6" fmla="*/ 106680 w 426725"/>
                  <a:gd name="connsiteY6" fmla="*/ 249556 h 798194"/>
                  <a:gd name="connsiteX7" fmla="*/ 121920 w 426725"/>
                  <a:gd name="connsiteY7" fmla="*/ 268606 h 798194"/>
                  <a:gd name="connsiteX8" fmla="*/ 110490 w 426725"/>
                  <a:gd name="connsiteY8" fmla="*/ 285750 h 798194"/>
                  <a:gd name="connsiteX9" fmla="*/ 121920 w 426725"/>
                  <a:gd name="connsiteY9" fmla="*/ 316231 h 798194"/>
                  <a:gd name="connsiteX10" fmla="*/ 110490 w 426725"/>
                  <a:gd name="connsiteY10" fmla="*/ 352425 h 798194"/>
                  <a:gd name="connsiteX11" fmla="*/ 123825 w 426725"/>
                  <a:gd name="connsiteY11" fmla="*/ 369570 h 798194"/>
                  <a:gd name="connsiteX12" fmla="*/ 104775 w 426725"/>
                  <a:gd name="connsiteY12" fmla="*/ 407670 h 798194"/>
                  <a:gd name="connsiteX13" fmla="*/ 74295 w 426725"/>
                  <a:gd name="connsiteY13" fmla="*/ 451486 h 798194"/>
                  <a:gd name="connsiteX14" fmla="*/ 80010 w 426725"/>
                  <a:gd name="connsiteY14" fmla="*/ 481966 h 798194"/>
                  <a:gd name="connsiteX15" fmla="*/ 62865 w 426725"/>
                  <a:gd name="connsiteY15" fmla="*/ 495300 h 798194"/>
                  <a:gd name="connsiteX16" fmla="*/ 43815 w 426725"/>
                  <a:gd name="connsiteY16" fmla="*/ 510541 h 798194"/>
                  <a:gd name="connsiteX17" fmla="*/ 51435 w 426725"/>
                  <a:gd name="connsiteY17" fmla="*/ 529590 h 798194"/>
                  <a:gd name="connsiteX18" fmla="*/ 34290 w 426725"/>
                  <a:gd name="connsiteY18" fmla="*/ 554356 h 798194"/>
                  <a:gd name="connsiteX19" fmla="*/ 32385 w 426725"/>
                  <a:gd name="connsiteY19" fmla="*/ 569595 h 798194"/>
                  <a:gd name="connsiteX20" fmla="*/ 9525 w 426725"/>
                  <a:gd name="connsiteY20" fmla="*/ 594361 h 798194"/>
                  <a:gd name="connsiteX21" fmla="*/ 15240 w 426725"/>
                  <a:gd name="connsiteY21" fmla="*/ 615315 h 798194"/>
                  <a:gd name="connsiteX22" fmla="*/ 0 w 426725"/>
                  <a:gd name="connsiteY22" fmla="*/ 645796 h 798194"/>
                  <a:gd name="connsiteX23" fmla="*/ 1905 w 426725"/>
                  <a:gd name="connsiteY23" fmla="*/ 659130 h 798194"/>
                  <a:gd name="connsiteX24" fmla="*/ 22860 w 426725"/>
                  <a:gd name="connsiteY24" fmla="*/ 640081 h 798194"/>
                  <a:gd name="connsiteX25" fmla="*/ 43815 w 426725"/>
                  <a:gd name="connsiteY25" fmla="*/ 609600 h 798194"/>
                  <a:gd name="connsiteX26" fmla="*/ 76200 w 426725"/>
                  <a:gd name="connsiteY26" fmla="*/ 546735 h 798194"/>
                  <a:gd name="connsiteX27" fmla="*/ 95250 w 426725"/>
                  <a:gd name="connsiteY27" fmla="*/ 537210 h 798194"/>
                  <a:gd name="connsiteX28" fmla="*/ 108585 w 426725"/>
                  <a:gd name="connsiteY28" fmla="*/ 550545 h 798194"/>
                  <a:gd name="connsiteX29" fmla="*/ 135260 w 426725"/>
                  <a:gd name="connsiteY29" fmla="*/ 569594 h 798194"/>
                  <a:gd name="connsiteX30" fmla="*/ 144785 w 426725"/>
                  <a:gd name="connsiteY30" fmla="*/ 611504 h 798194"/>
                  <a:gd name="connsiteX31" fmla="*/ 179075 w 426725"/>
                  <a:gd name="connsiteY31" fmla="*/ 638174 h 798194"/>
                  <a:gd name="connsiteX32" fmla="*/ 177170 w 426725"/>
                  <a:gd name="connsiteY32" fmla="*/ 659129 h 798194"/>
                  <a:gd name="connsiteX33" fmla="*/ 144785 w 426725"/>
                  <a:gd name="connsiteY33" fmla="*/ 685799 h 798194"/>
                  <a:gd name="connsiteX34" fmla="*/ 160025 w 426725"/>
                  <a:gd name="connsiteY34" fmla="*/ 699134 h 798194"/>
                  <a:gd name="connsiteX35" fmla="*/ 196220 w 426725"/>
                  <a:gd name="connsiteY35" fmla="*/ 693419 h 798194"/>
                  <a:gd name="connsiteX36" fmla="*/ 190505 w 426725"/>
                  <a:gd name="connsiteY36" fmla="*/ 718184 h 798194"/>
                  <a:gd name="connsiteX37" fmla="*/ 139070 w 426725"/>
                  <a:gd name="connsiteY37" fmla="*/ 760094 h 798194"/>
                  <a:gd name="connsiteX38" fmla="*/ 158115 w 426725"/>
                  <a:gd name="connsiteY38" fmla="*/ 773430 h 798194"/>
                  <a:gd name="connsiteX39" fmla="*/ 161930 w 426725"/>
                  <a:gd name="connsiteY39" fmla="*/ 798194 h 798194"/>
                  <a:gd name="connsiteX40" fmla="*/ 224795 w 426725"/>
                  <a:gd name="connsiteY40" fmla="*/ 754379 h 798194"/>
                  <a:gd name="connsiteX41" fmla="*/ 245750 w 426725"/>
                  <a:gd name="connsiteY41" fmla="*/ 761999 h 798194"/>
                  <a:gd name="connsiteX42" fmla="*/ 251465 w 426725"/>
                  <a:gd name="connsiteY42" fmla="*/ 784859 h 798194"/>
                  <a:gd name="connsiteX43" fmla="*/ 358145 w 426725"/>
                  <a:gd name="connsiteY43" fmla="*/ 744854 h 798194"/>
                  <a:gd name="connsiteX44" fmla="*/ 419105 w 426725"/>
                  <a:gd name="connsiteY44" fmla="*/ 704849 h 798194"/>
                  <a:gd name="connsiteX45" fmla="*/ 426725 w 426725"/>
                  <a:gd name="connsiteY45" fmla="*/ 714374 h 798194"/>
                  <a:gd name="connsiteX46" fmla="*/ 365767 w 426725"/>
                  <a:gd name="connsiteY46" fmla="*/ 683894 h 798194"/>
                  <a:gd name="connsiteX47" fmla="*/ 320045 w 426725"/>
                  <a:gd name="connsiteY47" fmla="*/ 661034 h 798194"/>
                  <a:gd name="connsiteX48" fmla="*/ 297185 w 426725"/>
                  <a:gd name="connsiteY48" fmla="*/ 638174 h 798194"/>
                  <a:gd name="connsiteX49" fmla="*/ 318140 w 426725"/>
                  <a:gd name="connsiteY49" fmla="*/ 611504 h 798194"/>
                  <a:gd name="connsiteX50" fmla="*/ 287660 w 426725"/>
                  <a:gd name="connsiteY50" fmla="*/ 621029 h 798194"/>
                  <a:gd name="connsiteX51" fmla="*/ 266705 w 426725"/>
                  <a:gd name="connsiteY51" fmla="*/ 600074 h 798194"/>
                  <a:gd name="connsiteX52" fmla="*/ 260990 w 426725"/>
                  <a:gd name="connsiteY52" fmla="*/ 581024 h 798194"/>
                  <a:gd name="connsiteX53" fmla="*/ 240035 w 426725"/>
                  <a:gd name="connsiteY53" fmla="*/ 582929 h 798194"/>
                  <a:gd name="connsiteX54" fmla="*/ 188600 w 426725"/>
                  <a:gd name="connsiteY54" fmla="*/ 514349 h 798194"/>
                  <a:gd name="connsiteX55" fmla="*/ 139070 w 426725"/>
                  <a:gd name="connsiteY55" fmla="*/ 474344 h 798194"/>
                  <a:gd name="connsiteX56" fmla="*/ 161930 w 426725"/>
                  <a:gd name="connsiteY56" fmla="*/ 432434 h 798194"/>
                  <a:gd name="connsiteX57" fmla="*/ 160025 w 426725"/>
                  <a:gd name="connsiteY57" fmla="*/ 417194 h 798194"/>
                  <a:gd name="connsiteX58" fmla="*/ 192410 w 426725"/>
                  <a:gd name="connsiteY58" fmla="*/ 360044 h 798194"/>
                  <a:gd name="connsiteX59" fmla="*/ 171455 w 426725"/>
                  <a:gd name="connsiteY59" fmla="*/ 342899 h 798194"/>
                  <a:gd name="connsiteX60" fmla="*/ 173360 w 426725"/>
                  <a:gd name="connsiteY60" fmla="*/ 257174 h 798194"/>
                  <a:gd name="connsiteX61" fmla="*/ 139070 w 426725"/>
                  <a:gd name="connsiteY61" fmla="*/ 188594 h 798194"/>
                  <a:gd name="connsiteX62" fmla="*/ 144785 w 426725"/>
                  <a:gd name="connsiteY62" fmla="*/ 165734 h 798194"/>
                  <a:gd name="connsiteX63" fmla="*/ 135260 w 426725"/>
                  <a:gd name="connsiteY63" fmla="*/ 118109 h 798194"/>
                  <a:gd name="connsiteX64" fmla="*/ 158120 w 426725"/>
                  <a:gd name="connsiteY64" fmla="*/ 72389 h 798194"/>
                  <a:gd name="connsiteX65" fmla="*/ 154310 w 426725"/>
                  <a:gd name="connsiteY65" fmla="*/ 19049 h 798194"/>
                  <a:gd name="connsiteX66" fmla="*/ 131445 w 426725"/>
                  <a:gd name="connsiteY66" fmla="*/ 0 h 798194"/>
                  <a:gd name="connsiteX0" fmla="*/ 131445 w 581032"/>
                  <a:gd name="connsiteY0" fmla="*/ 0 h 798194"/>
                  <a:gd name="connsiteX1" fmla="*/ 97155 w 581032"/>
                  <a:gd name="connsiteY1" fmla="*/ 49531 h 798194"/>
                  <a:gd name="connsiteX2" fmla="*/ 87630 w 581032"/>
                  <a:gd name="connsiteY2" fmla="*/ 97155 h 798194"/>
                  <a:gd name="connsiteX3" fmla="*/ 83820 w 581032"/>
                  <a:gd name="connsiteY3" fmla="*/ 121921 h 798194"/>
                  <a:gd name="connsiteX4" fmla="*/ 81915 w 581032"/>
                  <a:gd name="connsiteY4" fmla="*/ 169545 h 798194"/>
                  <a:gd name="connsiteX5" fmla="*/ 110490 w 581032"/>
                  <a:gd name="connsiteY5" fmla="*/ 209550 h 798194"/>
                  <a:gd name="connsiteX6" fmla="*/ 106680 w 581032"/>
                  <a:gd name="connsiteY6" fmla="*/ 249556 h 798194"/>
                  <a:gd name="connsiteX7" fmla="*/ 121920 w 581032"/>
                  <a:gd name="connsiteY7" fmla="*/ 268606 h 798194"/>
                  <a:gd name="connsiteX8" fmla="*/ 110490 w 581032"/>
                  <a:gd name="connsiteY8" fmla="*/ 285750 h 798194"/>
                  <a:gd name="connsiteX9" fmla="*/ 121920 w 581032"/>
                  <a:gd name="connsiteY9" fmla="*/ 316231 h 798194"/>
                  <a:gd name="connsiteX10" fmla="*/ 110490 w 581032"/>
                  <a:gd name="connsiteY10" fmla="*/ 352425 h 798194"/>
                  <a:gd name="connsiteX11" fmla="*/ 123825 w 581032"/>
                  <a:gd name="connsiteY11" fmla="*/ 369570 h 798194"/>
                  <a:gd name="connsiteX12" fmla="*/ 104775 w 581032"/>
                  <a:gd name="connsiteY12" fmla="*/ 407670 h 798194"/>
                  <a:gd name="connsiteX13" fmla="*/ 74295 w 581032"/>
                  <a:gd name="connsiteY13" fmla="*/ 451486 h 798194"/>
                  <a:gd name="connsiteX14" fmla="*/ 80010 w 581032"/>
                  <a:gd name="connsiteY14" fmla="*/ 481966 h 798194"/>
                  <a:gd name="connsiteX15" fmla="*/ 62865 w 581032"/>
                  <a:gd name="connsiteY15" fmla="*/ 495300 h 798194"/>
                  <a:gd name="connsiteX16" fmla="*/ 43815 w 581032"/>
                  <a:gd name="connsiteY16" fmla="*/ 510541 h 798194"/>
                  <a:gd name="connsiteX17" fmla="*/ 51435 w 581032"/>
                  <a:gd name="connsiteY17" fmla="*/ 529590 h 798194"/>
                  <a:gd name="connsiteX18" fmla="*/ 34290 w 581032"/>
                  <a:gd name="connsiteY18" fmla="*/ 554356 h 798194"/>
                  <a:gd name="connsiteX19" fmla="*/ 32385 w 581032"/>
                  <a:gd name="connsiteY19" fmla="*/ 569595 h 798194"/>
                  <a:gd name="connsiteX20" fmla="*/ 9525 w 581032"/>
                  <a:gd name="connsiteY20" fmla="*/ 594361 h 798194"/>
                  <a:gd name="connsiteX21" fmla="*/ 15240 w 581032"/>
                  <a:gd name="connsiteY21" fmla="*/ 615315 h 798194"/>
                  <a:gd name="connsiteX22" fmla="*/ 0 w 581032"/>
                  <a:gd name="connsiteY22" fmla="*/ 645796 h 798194"/>
                  <a:gd name="connsiteX23" fmla="*/ 1905 w 581032"/>
                  <a:gd name="connsiteY23" fmla="*/ 659130 h 798194"/>
                  <a:gd name="connsiteX24" fmla="*/ 22860 w 581032"/>
                  <a:gd name="connsiteY24" fmla="*/ 640081 h 798194"/>
                  <a:gd name="connsiteX25" fmla="*/ 43815 w 581032"/>
                  <a:gd name="connsiteY25" fmla="*/ 609600 h 798194"/>
                  <a:gd name="connsiteX26" fmla="*/ 76200 w 581032"/>
                  <a:gd name="connsiteY26" fmla="*/ 546735 h 798194"/>
                  <a:gd name="connsiteX27" fmla="*/ 95250 w 581032"/>
                  <a:gd name="connsiteY27" fmla="*/ 537210 h 798194"/>
                  <a:gd name="connsiteX28" fmla="*/ 108585 w 581032"/>
                  <a:gd name="connsiteY28" fmla="*/ 550545 h 798194"/>
                  <a:gd name="connsiteX29" fmla="*/ 135260 w 581032"/>
                  <a:gd name="connsiteY29" fmla="*/ 569594 h 798194"/>
                  <a:gd name="connsiteX30" fmla="*/ 144785 w 581032"/>
                  <a:gd name="connsiteY30" fmla="*/ 611504 h 798194"/>
                  <a:gd name="connsiteX31" fmla="*/ 179075 w 581032"/>
                  <a:gd name="connsiteY31" fmla="*/ 638174 h 798194"/>
                  <a:gd name="connsiteX32" fmla="*/ 177170 w 581032"/>
                  <a:gd name="connsiteY32" fmla="*/ 659129 h 798194"/>
                  <a:gd name="connsiteX33" fmla="*/ 144785 w 581032"/>
                  <a:gd name="connsiteY33" fmla="*/ 685799 h 798194"/>
                  <a:gd name="connsiteX34" fmla="*/ 160025 w 581032"/>
                  <a:gd name="connsiteY34" fmla="*/ 699134 h 798194"/>
                  <a:gd name="connsiteX35" fmla="*/ 196220 w 581032"/>
                  <a:gd name="connsiteY35" fmla="*/ 693419 h 798194"/>
                  <a:gd name="connsiteX36" fmla="*/ 190505 w 581032"/>
                  <a:gd name="connsiteY36" fmla="*/ 718184 h 798194"/>
                  <a:gd name="connsiteX37" fmla="*/ 139070 w 581032"/>
                  <a:gd name="connsiteY37" fmla="*/ 760094 h 798194"/>
                  <a:gd name="connsiteX38" fmla="*/ 158115 w 581032"/>
                  <a:gd name="connsiteY38" fmla="*/ 773430 h 798194"/>
                  <a:gd name="connsiteX39" fmla="*/ 161930 w 581032"/>
                  <a:gd name="connsiteY39" fmla="*/ 798194 h 798194"/>
                  <a:gd name="connsiteX40" fmla="*/ 224795 w 581032"/>
                  <a:gd name="connsiteY40" fmla="*/ 754379 h 798194"/>
                  <a:gd name="connsiteX41" fmla="*/ 245750 w 581032"/>
                  <a:gd name="connsiteY41" fmla="*/ 761999 h 798194"/>
                  <a:gd name="connsiteX42" fmla="*/ 251465 w 581032"/>
                  <a:gd name="connsiteY42" fmla="*/ 784859 h 798194"/>
                  <a:gd name="connsiteX43" fmla="*/ 358145 w 581032"/>
                  <a:gd name="connsiteY43" fmla="*/ 744854 h 798194"/>
                  <a:gd name="connsiteX44" fmla="*/ 419105 w 581032"/>
                  <a:gd name="connsiteY44" fmla="*/ 704849 h 798194"/>
                  <a:gd name="connsiteX45" fmla="*/ 426725 w 581032"/>
                  <a:gd name="connsiteY45" fmla="*/ 714374 h 798194"/>
                  <a:gd name="connsiteX46" fmla="*/ 581032 w 581032"/>
                  <a:gd name="connsiteY46" fmla="*/ 462914 h 798194"/>
                  <a:gd name="connsiteX47" fmla="*/ 320045 w 581032"/>
                  <a:gd name="connsiteY47" fmla="*/ 661034 h 798194"/>
                  <a:gd name="connsiteX48" fmla="*/ 297185 w 581032"/>
                  <a:gd name="connsiteY48" fmla="*/ 638174 h 798194"/>
                  <a:gd name="connsiteX49" fmla="*/ 318140 w 581032"/>
                  <a:gd name="connsiteY49" fmla="*/ 611504 h 798194"/>
                  <a:gd name="connsiteX50" fmla="*/ 287660 w 581032"/>
                  <a:gd name="connsiteY50" fmla="*/ 621029 h 798194"/>
                  <a:gd name="connsiteX51" fmla="*/ 266705 w 581032"/>
                  <a:gd name="connsiteY51" fmla="*/ 600074 h 798194"/>
                  <a:gd name="connsiteX52" fmla="*/ 260990 w 581032"/>
                  <a:gd name="connsiteY52" fmla="*/ 581024 h 798194"/>
                  <a:gd name="connsiteX53" fmla="*/ 240035 w 581032"/>
                  <a:gd name="connsiteY53" fmla="*/ 582929 h 798194"/>
                  <a:gd name="connsiteX54" fmla="*/ 188600 w 581032"/>
                  <a:gd name="connsiteY54" fmla="*/ 514349 h 798194"/>
                  <a:gd name="connsiteX55" fmla="*/ 139070 w 581032"/>
                  <a:gd name="connsiteY55" fmla="*/ 474344 h 798194"/>
                  <a:gd name="connsiteX56" fmla="*/ 161930 w 581032"/>
                  <a:gd name="connsiteY56" fmla="*/ 432434 h 798194"/>
                  <a:gd name="connsiteX57" fmla="*/ 160025 w 581032"/>
                  <a:gd name="connsiteY57" fmla="*/ 417194 h 798194"/>
                  <a:gd name="connsiteX58" fmla="*/ 192410 w 581032"/>
                  <a:gd name="connsiteY58" fmla="*/ 360044 h 798194"/>
                  <a:gd name="connsiteX59" fmla="*/ 171455 w 581032"/>
                  <a:gd name="connsiteY59" fmla="*/ 342899 h 798194"/>
                  <a:gd name="connsiteX60" fmla="*/ 173360 w 581032"/>
                  <a:gd name="connsiteY60" fmla="*/ 257174 h 798194"/>
                  <a:gd name="connsiteX61" fmla="*/ 139070 w 581032"/>
                  <a:gd name="connsiteY61" fmla="*/ 188594 h 798194"/>
                  <a:gd name="connsiteX62" fmla="*/ 144785 w 581032"/>
                  <a:gd name="connsiteY62" fmla="*/ 165734 h 798194"/>
                  <a:gd name="connsiteX63" fmla="*/ 135260 w 581032"/>
                  <a:gd name="connsiteY63" fmla="*/ 118109 h 798194"/>
                  <a:gd name="connsiteX64" fmla="*/ 158120 w 581032"/>
                  <a:gd name="connsiteY64" fmla="*/ 72389 h 798194"/>
                  <a:gd name="connsiteX65" fmla="*/ 154310 w 581032"/>
                  <a:gd name="connsiteY65" fmla="*/ 19049 h 798194"/>
                  <a:gd name="connsiteX66" fmla="*/ 131445 w 581032"/>
                  <a:gd name="connsiteY66" fmla="*/ 0 h 798194"/>
                  <a:gd name="connsiteX0" fmla="*/ 131445 w 581032"/>
                  <a:gd name="connsiteY0" fmla="*/ 0 h 798194"/>
                  <a:gd name="connsiteX1" fmla="*/ 97155 w 581032"/>
                  <a:gd name="connsiteY1" fmla="*/ 49531 h 798194"/>
                  <a:gd name="connsiteX2" fmla="*/ 87630 w 581032"/>
                  <a:gd name="connsiteY2" fmla="*/ 97155 h 798194"/>
                  <a:gd name="connsiteX3" fmla="*/ 83820 w 581032"/>
                  <a:gd name="connsiteY3" fmla="*/ 121921 h 798194"/>
                  <a:gd name="connsiteX4" fmla="*/ 81915 w 581032"/>
                  <a:gd name="connsiteY4" fmla="*/ 169545 h 798194"/>
                  <a:gd name="connsiteX5" fmla="*/ 110490 w 581032"/>
                  <a:gd name="connsiteY5" fmla="*/ 209550 h 798194"/>
                  <a:gd name="connsiteX6" fmla="*/ 106680 w 581032"/>
                  <a:gd name="connsiteY6" fmla="*/ 249556 h 798194"/>
                  <a:gd name="connsiteX7" fmla="*/ 121920 w 581032"/>
                  <a:gd name="connsiteY7" fmla="*/ 268606 h 798194"/>
                  <a:gd name="connsiteX8" fmla="*/ 110490 w 581032"/>
                  <a:gd name="connsiteY8" fmla="*/ 285750 h 798194"/>
                  <a:gd name="connsiteX9" fmla="*/ 121920 w 581032"/>
                  <a:gd name="connsiteY9" fmla="*/ 316231 h 798194"/>
                  <a:gd name="connsiteX10" fmla="*/ 110490 w 581032"/>
                  <a:gd name="connsiteY10" fmla="*/ 352425 h 798194"/>
                  <a:gd name="connsiteX11" fmla="*/ 123825 w 581032"/>
                  <a:gd name="connsiteY11" fmla="*/ 369570 h 798194"/>
                  <a:gd name="connsiteX12" fmla="*/ 104775 w 581032"/>
                  <a:gd name="connsiteY12" fmla="*/ 407670 h 798194"/>
                  <a:gd name="connsiteX13" fmla="*/ 74295 w 581032"/>
                  <a:gd name="connsiteY13" fmla="*/ 451486 h 798194"/>
                  <a:gd name="connsiteX14" fmla="*/ 80010 w 581032"/>
                  <a:gd name="connsiteY14" fmla="*/ 481966 h 798194"/>
                  <a:gd name="connsiteX15" fmla="*/ 62865 w 581032"/>
                  <a:gd name="connsiteY15" fmla="*/ 495300 h 798194"/>
                  <a:gd name="connsiteX16" fmla="*/ 43815 w 581032"/>
                  <a:gd name="connsiteY16" fmla="*/ 510541 h 798194"/>
                  <a:gd name="connsiteX17" fmla="*/ 51435 w 581032"/>
                  <a:gd name="connsiteY17" fmla="*/ 529590 h 798194"/>
                  <a:gd name="connsiteX18" fmla="*/ 34290 w 581032"/>
                  <a:gd name="connsiteY18" fmla="*/ 554356 h 798194"/>
                  <a:gd name="connsiteX19" fmla="*/ 32385 w 581032"/>
                  <a:gd name="connsiteY19" fmla="*/ 569595 h 798194"/>
                  <a:gd name="connsiteX20" fmla="*/ 9525 w 581032"/>
                  <a:gd name="connsiteY20" fmla="*/ 594361 h 798194"/>
                  <a:gd name="connsiteX21" fmla="*/ 15240 w 581032"/>
                  <a:gd name="connsiteY21" fmla="*/ 615315 h 798194"/>
                  <a:gd name="connsiteX22" fmla="*/ 0 w 581032"/>
                  <a:gd name="connsiteY22" fmla="*/ 645796 h 798194"/>
                  <a:gd name="connsiteX23" fmla="*/ 1905 w 581032"/>
                  <a:gd name="connsiteY23" fmla="*/ 659130 h 798194"/>
                  <a:gd name="connsiteX24" fmla="*/ 22860 w 581032"/>
                  <a:gd name="connsiteY24" fmla="*/ 640081 h 798194"/>
                  <a:gd name="connsiteX25" fmla="*/ 43815 w 581032"/>
                  <a:gd name="connsiteY25" fmla="*/ 609600 h 798194"/>
                  <a:gd name="connsiteX26" fmla="*/ 76200 w 581032"/>
                  <a:gd name="connsiteY26" fmla="*/ 546735 h 798194"/>
                  <a:gd name="connsiteX27" fmla="*/ 95250 w 581032"/>
                  <a:gd name="connsiteY27" fmla="*/ 537210 h 798194"/>
                  <a:gd name="connsiteX28" fmla="*/ 108585 w 581032"/>
                  <a:gd name="connsiteY28" fmla="*/ 550545 h 798194"/>
                  <a:gd name="connsiteX29" fmla="*/ 135260 w 581032"/>
                  <a:gd name="connsiteY29" fmla="*/ 569594 h 798194"/>
                  <a:gd name="connsiteX30" fmla="*/ 144785 w 581032"/>
                  <a:gd name="connsiteY30" fmla="*/ 611504 h 798194"/>
                  <a:gd name="connsiteX31" fmla="*/ 179075 w 581032"/>
                  <a:gd name="connsiteY31" fmla="*/ 638174 h 798194"/>
                  <a:gd name="connsiteX32" fmla="*/ 177170 w 581032"/>
                  <a:gd name="connsiteY32" fmla="*/ 659129 h 798194"/>
                  <a:gd name="connsiteX33" fmla="*/ 144785 w 581032"/>
                  <a:gd name="connsiteY33" fmla="*/ 685799 h 798194"/>
                  <a:gd name="connsiteX34" fmla="*/ 160025 w 581032"/>
                  <a:gd name="connsiteY34" fmla="*/ 699134 h 798194"/>
                  <a:gd name="connsiteX35" fmla="*/ 196220 w 581032"/>
                  <a:gd name="connsiteY35" fmla="*/ 693419 h 798194"/>
                  <a:gd name="connsiteX36" fmla="*/ 190505 w 581032"/>
                  <a:gd name="connsiteY36" fmla="*/ 718184 h 798194"/>
                  <a:gd name="connsiteX37" fmla="*/ 139070 w 581032"/>
                  <a:gd name="connsiteY37" fmla="*/ 760094 h 798194"/>
                  <a:gd name="connsiteX38" fmla="*/ 158115 w 581032"/>
                  <a:gd name="connsiteY38" fmla="*/ 773430 h 798194"/>
                  <a:gd name="connsiteX39" fmla="*/ 161930 w 581032"/>
                  <a:gd name="connsiteY39" fmla="*/ 798194 h 798194"/>
                  <a:gd name="connsiteX40" fmla="*/ 224795 w 581032"/>
                  <a:gd name="connsiteY40" fmla="*/ 754379 h 798194"/>
                  <a:gd name="connsiteX41" fmla="*/ 245750 w 581032"/>
                  <a:gd name="connsiteY41" fmla="*/ 761999 h 798194"/>
                  <a:gd name="connsiteX42" fmla="*/ 251465 w 581032"/>
                  <a:gd name="connsiteY42" fmla="*/ 784859 h 798194"/>
                  <a:gd name="connsiteX43" fmla="*/ 358145 w 581032"/>
                  <a:gd name="connsiteY43" fmla="*/ 744854 h 798194"/>
                  <a:gd name="connsiteX44" fmla="*/ 419105 w 581032"/>
                  <a:gd name="connsiteY44" fmla="*/ 704849 h 798194"/>
                  <a:gd name="connsiteX45" fmla="*/ 426725 w 581032"/>
                  <a:gd name="connsiteY45" fmla="*/ 714374 h 798194"/>
                  <a:gd name="connsiteX46" fmla="*/ 581032 w 581032"/>
                  <a:gd name="connsiteY46" fmla="*/ 462914 h 798194"/>
                  <a:gd name="connsiteX47" fmla="*/ 396246 w 581032"/>
                  <a:gd name="connsiteY47" fmla="*/ 603884 h 798194"/>
                  <a:gd name="connsiteX48" fmla="*/ 320045 w 581032"/>
                  <a:gd name="connsiteY48" fmla="*/ 661034 h 798194"/>
                  <a:gd name="connsiteX49" fmla="*/ 297185 w 581032"/>
                  <a:gd name="connsiteY49" fmla="*/ 638174 h 798194"/>
                  <a:gd name="connsiteX50" fmla="*/ 318140 w 581032"/>
                  <a:gd name="connsiteY50" fmla="*/ 611504 h 798194"/>
                  <a:gd name="connsiteX51" fmla="*/ 287660 w 581032"/>
                  <a:gd name="connsiteY51" fmla="*/ 621029 h 798194"/>
                  <a:gd name="connsiteX52" fmla="*/ 266705 w 581032"/>
                  <a:gd name="connsiteY52" fmla="*/ 600074 h 798194"/>
                  <a:gd name="connsiteX53" fmla="*/ 260990 w 581032"/>
                  <a:gd name="connsiteY53" fmla="*/ 581024 h 798194"/>
                  <a:gd name="connsiteX54" fmla="*/ 240035 w 581032"/>
                  <a:gd name="connsiteY54" fmla="*/ 582929 h 798194"/>
                  <a:gd name="connsiteX55" fmla="*/ 188600 w 581032"/>
                  <a:gd name="connsiteY55" fmla="*/ 514349 h 798194"/>
                  <a:gd name="connsiteX56" fmla="*/ 139070 w 581032"/>
                  <a:gd name="connsiteY56" fmla="*/ 474344 h 798194"/>
                  <a:gd name="connsiteX57" fmla="*/ 161930 w 581032"/>
                  <a:gd name="connsiteY57" fmla="*/ 432434 h 798194"/>
                  <a:gd name="connsiteX58" fmla="*/ 160025 w 581032"/>
                  <a:gd name="connsiteY58" fmla="*/ 417194 h 798194"/>
                  <a:gd name="connsiteX59" fmla="*/ 192410 w 581032"/>
                  <a:gd name="connsiteY59" fmla="*/ 360044 h 798194"/>
                  <a:gd name="connsiteX60" fmla="*/ 171455 w 581032"/>
                  <a:gd name="connsiteY60" fmla="*/ 342899 h 798194"/>
                  <a:gd name="connsiteX61" fmla="*/ 173360 w 581032"/>
                  <a:gd name="connsiteY61" fmla="*/ 257174 h 798194"/>
                  <a:gd name="connsiteX62" fmla="*/ 139070 w 581032"/>
                  <a:gd name="connsiteY62" fmla="*/ 188594 h 798194"/>
                  <a:gd name="connsiteX63" fmla="*/ 144785 w 581032"/>
                  <a:gd name="connsiteY63" fmla="*/ 165734 h 798194"/>
                  <a:gd name="connsiteX64" fmla="*/ 135260 w 581032"/>
                  <a:gd name="connsiteY64" fmla="*/ 118109 h 798194"/>
                  <a:gd name="connsiteX65" fmla="*/ 158120 w 581032"/>
                  <a:gd name="connsiteY65" fmla="*/ 72389 h 798194"/>
                  <a:gd name="connsiteX66" fmla="*/ 154310 w 581032"/>
                  <a:gd name="connsiteY66" fmla="*/ 19049 h 798194"/>
                  <a:gd name="connsiteX67" fmla="*/ 131445 w 581032"/>
                  <a:gd name="connsiteY67" fmla="*/ 0 h 798194"/>
                  <a:gd name="connsiteX0" fmla="*/ 131445 w 581032"/>
                  <a:gd name="connsiteY0" fmla="*/ 0 h 798194"/>
                  <a:gd name="connsiteX1" fmla="*/ 97155 w 581032"/>
                  <a:gd name="connsiteY1" fmla="*/ 49531 h 798194"/>
                  <a:gd name="connsiteX2" fmla="*/ 87630 w 581032"/>
                  <a:gd name="connsiteY2" fmla="*/ 97155 h 798194"/>
                  <a:gd name="connsiteX3" fmla="*/ 83820 w 581032"/>
                  <a:gd name="connsiteY3" fmla="*/ 121921 h 798194"/>
                  <a:gd name="connsiteX4" fmla="*/ 81915 w 581032"/>
                  <a:gd name="connsiteY4" fmla="*/ 169545 h 798194"/>
                  <a:gd name="connsiteX5" fmla="*/ 110490 w 581032"/>
                  <a:gd name="connsiteY5" fmla="*/ 209550 h 798194"/>
                  <a:gd name="connsiteX6" fmla="*/ 106680 w 581032"/>
                  <a:gd name="connsiteY6" fmla="*/ 249556 h 798194"/>
                  <a:gd name="connsiteX7" fmla="*/ 121920 w 581032"/>
                  <a:gd name="connsiteY7" fmla="*/ 268606 h 798194"/>
                  <a:gd name="connsiteX8" fmla="*/ 110490 w 581032"/>
                  <a:gd name="connsiteY8" fmla="*/ 285750 h 798194"/>
                  <a:gd name="connsiteX9" fmla="*/ 121920 w 581032"/>
                  <a:gd name="connsiteY9" fmla="*/ 316231 h 798194"/>
                  <a:gd name="connsiteX10" fmla="*/ 110490 w 581032"/>
                  <a:gd name="connsiteY10" fmla="*/ 352425 h 798194"/>
                  <a:gd name="connsiteX11" fmla="*/ 123825 w 581032"/>
                  <a:gd name="connsiteY11" fmla="*/ 369570 h 798194"/>
                  <a:gd name="connsiteX12" fmla="*/ 104775 w 581032"/>
                  <a:gd name="connsiteY12" fmla="*/ 407670 h 798194"/>
                  <a:gd name="connsiteX13" fmla="*/ 74295 w 581032"/>
                  <a:gd name="connsiteY13" fmla="*/ 451486 h 798194"/>
                  <a:gd name="connsiteX14" fmla="*/ 80010 w 581032"/>
                  <a:gd name="connsiteY14" fmla="*/ 481966 h 798194"/>
                  <a:gd name="connsiteX15" fmla="*/ 62865 w 581032"/>
                  <a:gd name="connsiteY15" fmla="*/ 495300 h 798194"/>
                  <a:gd name="connsiteX16" fmla="*/ 43815 w 581032"/>
                  <a:gd name="connsiteY16" fmla="*/ 510541 h 798194"/>
                  <a:gd name="connsiteX17" fmla="*/ 51435 w 581032"/>
                  <a:gd name="connsiteY17" fmla="*/ 529590 h 798194"/>
                  <a:gd name="connsiteX18" fmla="*/ 34290 w 581032"/>
                  <a:gd name="connsiteY18" fmla="*/ 554356 h 798194"/>
                  <a:gd name="connsiteX19" fmla="*/ 32385 w 581032"/>
                  <a:gd name="connsiteY19" fmla="*/ 569595 h 798194"/>
                  <a:gd name="connsiteX20" fmla="*/ 9525 w 581032"/>
                  <a:gd name="connsiteY20" fmla="*/ 594361 h 798194"/>
                  <a:gd name="connsiteX21" fmla="*/ 15240 w 581032"/>
                  <a:gd name="connsiteY21" fmla="*/ 615315 h 798194"/>
                  <a:gd name="connsiteX22" fmla="*/ 0 w 581032"/>
                  <a:gd name="connsiteY22" fmla="*/ 645796 h 798194"/>
                  <a:gd name="connsiteX23" fmla="*/ 1905 w 581032"/>
                  <a:gd name="connsiteY23" fmla="*/ 659130 h 798194"/>
                  <a:gd name="connsiteX24" fmla="*/ 22860 w 581032"/>
                  <a:gd name="connsiteY24" fmla="*/ 640081 h 798194"/>
                  <a:gd name="connsiteX25" fmla="*/ 43815 w 581032"/>
                  <a:gd name="connsiteY25" fmla="*/ 609600 h 798194"/>
                  <a:gd name="connsiteX26" fmla="*/ 76200 w 581032"/>
                  <a:gd name="connsiteY26" fmla="*/ 546735 h 798194"/>
                  <a:gd name="connsiteX27" fmla="*/ 95250 w 581032"/>
                  <a:gd name="connsiteY27" fmla="*/ 537210 h 798194"/>
                  <a:gd name="connsiteX28" fmla="*/ 108585 w 581032"/>
                  <a:gd name="connsiteY28" fmla="*/ 550545 h 798194"/>
                  <a:gd name="connsiteX29" fmla="*/ 135260 w 581032"/>
                  <a:gd name="connsiteY29" fmla="*/ 569594 h 798194"/>
                  <a:gd name="connsiteX30" fmla="*/ 144785 w 581032"/>
                  <a:gd name="connsiteY30" fmla="*/ 611504 h 798194"/>
                  <a:gd name="connsiteX31" fmla="*/ 179075 w 581032"/>
                  <a:gd name="connsiteY31" fmla="*/ 638174 h 798194"/>
                  <a:gd name="connsiteX32" fmla="*/ 177170 w 581032"/>
                  <a:gd name="connsiteY32" fmla="*/ 659129 h 798194"/>
                  <a:gd name="connsiteX33" fmla="*/ 144785 w 581032"/>
                  <a:gd name="connsiteY33" fmla="*/ 685799 h 798194"/>
                  <a:gd name="connsiteX34" fmla="*/ 160025 w 581032"/>
                  <a:gd name="connsiteY34" fmla="*/ 699134 h 798194"/>
                  <a:gd name="connsiteX35" fmla="*/ 196220 w 581032"/>
                  <a:gd name="connsiteY35" fmla="*/ 693419 h 798194"/>
                  <a:gd name="connsiteX36" fmla="*/ 190505 w 581032"/>
                  <a:gd name="connsiteY36" fmla="*/ 718184 h 798194"/>
                  <a:gd name="connsiteX37" fmla="*/ 139070 w 581032"/>
                  <a:gd name="connsiteY37" fmla="*/ 760094 h 798194"/>
                  <a:gd name="connsiteX38" fmla="*/ 158115 w 581032"/>
                  <a:gd name="connsiteY38" fmla="*/ 773430 h 798194"/>
                  <a:gd name="connsiteX39" fmla="*/ 161930 w 581032"/>
                  <a:gd name="connsiteY39" fmla="*/ 798194 h 798194"/>
                  <a:gd name="connsiteX40" fmla="*/ 224795 w 581032"/>
                  <a:gd name="connsiteY40" fmla="*/ 754379 h 798194"/>
                  <a:gd name="connsiteX41" fmla="*/ 245750 w 581032"/>
                  <a:gd name="connsiteY41" fmla="*/ 761999 h 798194"/>
                  <a:gd name="connsiteX42" fmla="*/ 251465 w 581032"/>
                  <a:gd name="connsiteY42" fmla="*/ 784859 h 798194"/>
                  <a:gd name="connsiteX43" fmla="*/ 358145 w 581032"/>
                  <a:gd name="connsiteY43" fmla="*/ 744854 h 798194"/>
                  <a:gd name="connsiteX44" fmla="*/ 419105 w 581032"/>
                  <a:gd name="connsiteY44" fmla="*/ 704849 h 798194"/>
                  <a:gd name="connsiteX45" fmla="*/ 426725 w 581032"/>
                  <a:gd name="connsiteY45" fmla="*/ 714374 h 798194"/>
                  <a:gd name="connsiteX46" fmla="*/ 581032 w 581032"/>
                  <a:gd name="connsiteY46" fmla="*/ 462914 h 798194"/>
                  <a:gd name="connsiteX47" fmla="*/ 447681 w 581032"/>
                  <a:gd name="connsiteY47" fmla="*/ 567689 h 798194"/>
                  <a:gd name="connsiteX48" fmla="*/ 396246 w 581032"/>
                  <a:gd name="connsiteY48" fmla="*/ 603884 h 798194"/>
                  <a:gd name="connsiteX49" fmla="*/ 320045 w 581032"/>
                  <a:gd name="connsiteY49" fmla="*/ 661034 h 798194"/>
                  <a:gd name="connsiteX50" fmla="*/ 297185 w 581032"/>
                  <a:gd name="connsiteY50" fmla="*/ 638174 h 798194"/>
                  <a:gd name="connsiteX51" fmla="*/ 318140 w 581032"/>
                  <a:gd name="connsiteY51" fmla="*/ 611504 h 798194"/>
                  <a:gd name="connsiteX52" fmla="*/ 287660 w 581032"/>
                  <a:gd name="connsiteY52" fmla="*/ 621029 h 798194"/>
                  <a:gd name="connsiteX53" fmla="*/ 266705 w 581032"/>
                  <a:gd name="connsiteY53" fmla="*/ 600074 h 798194"/>
                  <a:gd name="connsiteX54" fmla="*/ 260990 w 581032"/>
                  <a:gd name="connsiteY54" fmla="*/ 581024 h 798194"/>
                  <a:gd name="connsiteX55" fmla="*/ 240035 w 581032"/>
                  <a:gd name="connsiteY55" fmla="*/ 582929 h 798194"/>
                  <a:gd name="connsiteX56" fmla="*/ 188600 w 581032"/>
                  <a:gd name="connsiteY56" fmla="*/ 514349 h 798194"/>
                  <a:gd name="connsiteX57" fmla="*/ 139070 w 581032"/>
                  <a:gd name="connsiteY57" fmla="*/ 474344 h 798194"/>
                  <a:gd name="connsiteX58" fmla="*/ 161930 w 581032"/>
                  <a:gd name="connsiteY58" fmla="*/ 432434 h 798194"/>
                  <a:gd name="connsiteX59" fmla="*/ 160025 w 581032"/>
                  <a:gd name="connsiteY59" fmla="*/ 417194 h 798194"/>
                  <a:gd name="connsiteX60" fmla="*/ 192410 w 581032"/>
                  <a:gd name="connsiteY60" fmla="*/ 360044 h 798194"/>
                  <a:gd name="connsiteX61" fmla="*/ 171455 w 581032"/>
                  <a:gd name="connsiteY61" fmla="*/ 342899 h 798194"/>
                  <a:gd name="connsiteX62" fmla="*/ 173360 w 581032"/>
                  <a:gd name="connsiteY62" fmla="*/ 257174 h 798194"/>
                  <a:gd name="connsiteX63" fmla="*/ 139070 w 581032"/>
                  <a:gd name="connsiteY63" fmla="*/ 188594 h 798194"/>
                  <a:gd name="connsiteX64" fmla="*/ 144785 w 581032"/>
                  <a:gd name="connsiteY64" fmla="*/ 165734 h 798194"/>
                  <a:gd name="connsiteX65" fmla="*/ 135260 w 581032"/>
                  <a:gd name="connsiteY65" fmla="*/ 118109 h 798194"/>
                  <a:gd name="connsiteX66" fmla="*/ 158120 w 581032"/>
                  <a:gd name="connsiteY66" fmla="*/ 72389 h 798194"/>
                  <a:gd name="connsiteX67" fmla="*/ 154310 w 581032"/>
                  <a:gd name="connsiteY67" fmla="*/ 19049 h 798194"/>
                  <a:gd name="connsiteX68" fmla="*/ 131445 w 581032"/>
                  <a:gd name="connsiteY68" fmla="*/ 0 h 798194"/>
                  <a:gd name="connsiteX0" fmla="*/ 131445 w 581032"/>
                  <a:gd name="connsiteY0" fmla="*/ 0 h 798194"/>
                  <a:gd name="connsiteX1" fmla="*/ 97155 w 581032"/>
                  <a:gd name="connsiteY1" fmla="*/ 49531 h 798194"/>
                  <a:gd name="connsiteX2" fmla="*/ 87630 w 581032"/>
                  <a:gd name="connsiteY2" fmla="*/ 97155 h 798194"/>
                  <a:gd name="connsiteX3" fmla="*/ 83820 w 581032"/>
                  <a:gd name="connsiteY3" fmla="*/ 121921 h 798194"/>
                  <a:gd name="connsiteX4" fmla="*/ 81915 w 581032"/>
                  <a:gd name="connsiteY4" fmla="*/ 169545 h 798194"/>
                  <a:gd name="connsiteX5" fmla="*/ 110490 w 581032"/>
                  <a:gd name="connsiteY5" fmla="*/ 209550 h 798194"/>
                  <a:gd name="connsiteX6" fmla="*/ 106680 w 581032"/>
                  <a:gd name="connsiteY6" fmla="*/ 249556 h 798194"/>
                  <a:gd name="connsiteX7" fmla="*/ 121920 w 581032"/>
                  <a:gd name="connsiteY7" fmla="*/ 268606 h 798194"/>
                  <a:gd name="connsiteX8" fmla="*/ 110490 w 581032"/>
                  <a:gd name="connsiteY8" fmla="*/ 285750 h 798194"/>
                  <a:gd name="connsiteX9" fmla="*/ 121920 w 581032"/>
                  <a:gd name="connsiteY9" fmla="*/ 316231 h 798194"/>
                  <a:gd name="connsiteX10" fmla="*/ 110490 w 581032"/>
                  <a:gd name="connsiteY10" fmla="*/ 352425 h 798194"/>
                  <a:gd name="connsiteX11" fmla="*/ 123825 w 581032"/>
                  <a:gd name="connsiteY11" fmla="*/ 369570 h 798194"/>
                  <a:gd name="connsiteX12" fmla="*/ 104775 w 581032"/>
                  <a:gd name="connsiteY12" fmla="*/ 407670 h 798194"/>
                  <a:gd name="connsiteX13" fmla="*/ 74295 w 581032"/>
                  <a:gd name="connsiteY13" fmla="*/ 451486 h 798194"/>
                  <a:gd name="connsiteX14" fmla="*/ 80010 w 581032"/>
                  <a:gd name="connsiteY14" fmla="*/ 481966 h 798194"/>
                  <a:gd name="connsiteX15" fmla="*/ 62865 w 581032"/>
                  <a:gd name="connsiteY15" fmla="*/ 495300 h 798194"/>
                  <a:gd name="connsiteX16" fmla="*/ 43815 w 581032"/>
                  <a:gd name="connsiteY16" fmla="*/ 510541 h 798194"/>
                  <a:gd name="connsiteX17" fmla="*/ 51435 w 581032"/>
                  <a:gd name="connsiteY17" fmla="*/ 529590 h 798194"/>
                  <a:gd name="connsiteX18" fmla="*/ 34290 w 581032"/>
                  <a:gd name="connsiteY18" fmla="*/ 554356 h 798194"/>
                  <a:gd name="connsiteX19" fmla="*/ 32385 w 581032"/>
                  <a:gd name="connsiteY19" fmla="*/ 569595 h 798194"/>
                  <a:gd name="connsiteX20" fmla="*/ 9525 w 581032"/>
                  <a:gd name="connsiteY20" fmla="*/ 594361 h 798194"/>
                  <a:gd name="connsiteX21" fmla="*/ 15240 w 581032"/>
                  <a:gd name="connsiteY21" fmla="*/ 615315 h 798194"/>
                  <a:gd name="connsiteX22" fmla="*/ 0 w 581032"/>
                  <a:gd name="connsiteY22" fmla="*/ 645796 h 798194"/>
                  <a:gd name="connsiteX23" fmla="*/ 1905 w 581032"/>
                  <a:gd name="connsiteY23" fmla="*/ 659130 h 798194"/>
                  <a:gd name="connsiteX24" fmla="*/ 22860 w 581032"/>
                  <a:gd name="connsiteY24" fmla="*/ 640081 h 798194"/>
                  <a:gd name="connsiteX25" fmla="*/ 43815 w 581032"/>
                  <a:gd name="connsiteY25" fmla="*/ 609600 h 798194"/>
                  <a:gd name="connsiteX26" fmla="*/ 76200 w 581032"/>
                  <a:gd name="connsiteY26" fmla="*/ 546735 h 798194"/>
                  <a:gd name="connsiteX27" fmla="*/ 95250 w 581032"/>
                  <a:gd name="connsiteY27" fmla="*/ 537210 h 798194"/>
                  <a:gd name="connsiteX28" fmla="*/ 108585 w 581032"/>
                  <a:gd name="connsiteY28" fmla="*/ 550545 h 798194"/>
                  <a:gd name="connsiteX29" fmla="*/ 135260 w 581032"/>
                  <a:gd name="connsiteY29" fmla="*/ 569594 h 798194"/>
                  <a:gd name="connsiteX30" fmla="*/ 144785 w 581032"/>
                  <a:gd name="connsiteY30" fmla="*/ 611504 h 798194"/>
                  <a:gd name="connsiteX31" fmla="*/ 179075 w 581032"/>
                  <a:gd name="connsiteY31" fmla="*/ 638174 h 798194"/>
                  <a:gd name="connsiteX32" fmla="*/ 177170 w 581032"/>
                  <a:gd name="connsiteY32" fmla="*/ 659129 h 798194"/>
                  <a:gd name="connsiteX33" fmla="*/ 144785 w 581032"/>
                  <a:gd name="connsiteY33" fmla="*/ 685799 h 798194"/>
                  <a:gd name="connsiteX34" fmla="*/ 160025 w 581032"/>
                  <a:gd name="connsiteY34" fmla="*/ 699134 h 798194"/>
                  <a:gd name="connsiteX35" fmla="*/ 196220 w 581032"/>
                  <a:gd name="connsiteY35" fmla="*/ 693419 h 798194"/>
                  <a:gd name="connsiteX36" fmla="*/ 190505 w 581032"/>
                  <a:gd name="connsiteY36" fmla="*/ 718184 h 798194"/>
                  <a:gd name="connsiteX37" fmla="*/ 139070 w 581032"/>
                  <a:gd name="connsiteY37" fmla="*/ 760094 h 798194"/>
                  <a:gd name="connsiteX38" fmla="*/ 158115 w 581032"/>
                  <a:gd name="connsiteY38" fmla="*/ 773430 h 798194"/>
                  <a:gd name="connsiteX39" fmla="*/ 161930 w 581032"/>
                  <a:gd name="connsiteY39" fmla="*/ 798194 h 798194"/>
                  <a:gd name="connsiteX40" fmla="*/ 224795 w 581032"/>
                  <a:gd name="connsiteY40" fmla="*/ 754379 h 798194"/>
                  <a:gd name="connsiteX41" fmla="*/ 245750 w 581032"/>
                  <a:gd name="connsiteY41" fmla="*/ 761999 h 798194"/>
                  <a:gd name="connsiteX42" fmla="*/ 251465 w 581032"/>
                  <a:gd name="connsiteY42" fmla="*/ 784859 h 798194"/>
                  <a:gd name="connsiteX43" fmla="*/ 358145 w 581032"/>
                  <a:gd name="connsiteY43" fmla="*/ 744854 h 798194"/>
                  <a:gd name="connsiteX44" fmla="*/ 419105 w 581032"/>
                  <a:gd name="connsiteY44" fmla="*/ 704849 h 798194"/>
                  <a:gd name="connsiteX45" fmla="*/ 426725 w 581032"/>
                  <a:gd name="connsiteY45" fmla="*/ 714374 h 798194"/>
                  <a:gd name="connsiteX46" fmla="*/ 581032 w 581032"/>
                  <a:gd name="connsiteY46" fmla="*/ 462914 h 798194"/>
                  <a:gd name="connsiteX47" fmla="*/ 525786 w 581032"/>
                  <a:gd name="connsiteY47" fmla="*/ 502919 h 798194"/>
                  <a:gd name="connsiteX48" fmla="*/ 447681 w 581032"/>
                  <a:gd name="connsiteY48" fmla="*/ 567689 h 798194"/>
                  <a:gd name="connsiteX49" fmla="*/ 396246 w 581032"/>
                  <a:gd name="connsiteY49" fmla="*/ 603884 h 798194"/>
                  <a:gd name="connsiteX50" fmla="*/ 320045 w 581032"/>
                  <a:gd name="connsiteY50" fmla="*/ 661034 h 798194"/>
                  <a:gd name="connsiteX51" fmla="*/ 297185 w 581032"/>
                  <a:gd name="connsiteY51" fmla="*/ 638174 h 798194"/>
                  <a:gd name="connsiteX52" fmla="*/ 318140 w 581032"/>
                  <a:gd name="connsiteY52" fmla="*/ 611504 h 798194"/>
                  <a:gd name="connsiteX53" fmla="*/ 287660 w 581032"/>
                  <a:gd name="connsiteY53" fmla="*/ 621029 h 798194"/>
                  <a:gd name="connsiteX54" fmla="*/ 266705 w 581032"/>
                  <a:gd name="connsiteY54" fmla="*/ 600074 h 798194"/>
                  <a:gd name="connsiteX55" fmla="*/ 260990 w 581032"/>
                  <a:gd name="connsiteY55" fmla="*/ 581024 h 798194"/>
                  <a:gd name="connsiteX56" fmla="*/ 240035 w 581032"/>
                  <a:gd name="connsiteY56" fmla="*/ 582929 h 798194"/>
                  <a:gd name="connsiteX57" fmla="*/ 188600 w 581032"/>
                  <a:gd name="connsiteY57" fmla="*/ 514349 h 798194"/>
                  <a:gd name="connsiteX58" fmla="*/ 139070 w 581032"/>
                  <a:gd name="connsiteY58" fmla="*/ 474344 h 798194"/>
                  <a:gd name="connsiteX59" fmla="*/ 161930 w 581032"/>
                  <a:gd name="connsiteY59" fmla="*/ 432434 h 798194"/>
                  <a:gd name="connsiteX60" fmla="*/ 160025 w 581032"/>
                  <a:gd name="connsiteY60" fmla="*/ 417194 h 798194"/>
                  <a:gd name="connsiteX61" fmla="*/ 192410 w 581032"/>
                  <a:gd name="connsiteY61" fmla="*/ 360044 h 798194"/>
                  <a:gd name="connsiteX62" fmla="*/ 171455 w 581032"/>
                  <a:gd name="connsiteY62" fmla="*/ 342899 h 798194"/>
                  <a:gd name="connsiteX63" fmla="*/ 173360 w 581032"/>
                  <a:gd name="connsiteY63" fmla="*/ 257174 h 798194"/>
                  <a:gd name="connsiteX64" fmla="*/ 139070 w 581032"/>
                  <a:gd name="connsiteY64" fmla="*/ 188594 h 798194"/>
                  <a:gd name="connsiteX65" fmla="*/ 144785 w 581032"/>
                  <a:gd name="connsiteY65" fmla="*/ 165734 h 798194"/>
                  <a:gd name="connsiteX66" fmla="*/ 135260 w 581032"/>
                  <a:gd name="connsiteY66" fmla="*/ 118109 h 798194"/>
                  <a:gd name="connsiteX67" fmla="*/ 158120 w 581032"/>
                  <a:gd name="connsiteY67" fmla="*/ 72389 h 798194"/>
                  <a:gd name="connsiteX68" fmla="*/ 154310 w 581032"/>
                  <a:gd name="connsiteY68" fmla="*/ 19049 h 798194"/>
                  <a:gd name="connsiteX69" fmla="*/ 131445 w 581032"/>
                  <a:gd name="connsiteY69" fmla="*/ 0 h 798194"/>
                  <a:gd name="connsiteX0" fmla="*/ 131445 w 581032"/>
                  <a:gd name="connsiteY0" fmla="*/ 0 h 798194"/>
                  <a:gd name="connsiteX1" fmla="*/ 97155 w 581032"/>
                  <a:gd name="connsiteY1" fmla="*/ 49531 h 798194"/>
                  <a:gd name="connsiteX2" fmla="*/ 87630 w 581032"/>
                  <a:gd name="connsiteY2" fmla="*/ 97155 h 798194"/>
                  <a:gd name="connsiteX3" fmla="*/ 83820 w 581032"/>
                  <a:gd name="connsiteY3" fmla="*/ 121921 h 798194"/>
                  <a:gd name="connsiteX4" fmla="*/ 81915 w 581032"/>
                  <a:gd name="connsiteY4" fmla="*/ 169545 h 798194"/>
                  <a:gd name="connsiteX5" fmla="*/ 110490 w 581032"/>
                  <a:gd name="connsiteY5" fmla="*/ 209550 h 798194"/>
                  <a:gd name="connsiteX6" fmla="*/ 106680 w 581032"/>
                  <a:gd name="connsiteY6" fmla="*/ 249556 h 798194"/>
                  <a:gd name="connsiteX7" fmla="*/ 121920 w 581032"/>
                  <a:gd name="connsiteY7" fmla="*/ 268606 h 798194"/>
                  <a:gd name="connsiteX8" fmla="*/ 110490 w 581032"/>
                  <a:gd name="connsiteY8" fmla="*/ 285750 h 798194"/>
                  <a:gd name="connsiteX9" fmla="*/ 121920 w 581032"/>
                  <a:gd name="connsiteY9" fmla="*/ 316231 h 798194"/>
                  <a:gd name="connsiteX10" fmla="*/ 110490 w 581032"/>
                  <a:gd name="connsiteY10" fmla="*/ 352425 h 798194"/>
                  <a:gd name="connsiteX11" fmla="*/ 123825 w 581032"/>
                  <a:gd name="connsiteY11" fmla="*/ 369570 h 798194"/>
                  <a:gd name="connsiteX12" fmla="*/ 104775 w 581032"/>
                  <a:gd name="connsiteY12" fmla="*/ 407670 h 798194"/>
                  <a:gd name="connsiteX13" fmla="*/ 74295 w 581032"/>
                  <a:gd name="connsiteY13" fmla="*/ 451486 h 798194"/>
                  <a:gd name="connsiteX14" fmla="*/ 80010 w 581032"/>
                  <a:gd name="connsiteY14" fmla="*/ 481966 h 798194"/>
                  <a:gd name="connsiteX15" fmla="*/ 62865 w 581032"/>
                  <a:gd name="connsiteY15" fmla="*/ 495300 h 798194"/>
                  <a:gd name="connsiteX16" fmla="*/ 43815 w 581032"/>
                  <a:gd name="connsiteY16" fmla="*/ 510541 h 798194"/>
                  <a:gd name="connsiteX17" fmla="*/ 51435 w 581032"/>
                  <a:gd name="connsiteY17" fmla="*/ 529590 h 798194"/>
                  <a:gd name="connsiteX18" fmla="*/ 34290 w 581032"/>
                  <a:gd name="connsiteY18" fmla="*/ 554356 h 798194"/>
                  <a:gd name="connsiteX19" fmla="*/ 32385 w 581032"/>
                  <a:gd name="connsiteY19" fmla="*/ 569595 h 798194"/>
                  <a:gd name="connsiteX20" fmla="*/ 9525 w 581032"/>
                  <a:gd name="connsiteY20" fmla="*/ 594361 h 798194"/>
                  <a:gd name="connsiteX21" fmla="*/ 15240 w 581032"/>
                  <a:gd name="connsiteY21" fmla="*/ 615315 h 798194"/>
                  <a:gd name="connsiteX22" fmla="*/ 0 w 581032"/>
                  <a:gd name="connsiteY22" fmla="*/ 645796 h 798194"/>
                  <a:gd name="connsiteX23" fmla="*/ 1905 w 581032"/>
                  <a:gd name="connsiteY23" fmla="*/ 659130 h 798194"/>
                  <a:gd name="connsiteX24" fmla="*/ 22860 w 581032"/>
                  <a:gd name="connsiteY24" fmla="*/ 640081 h 798194"/>
                  <a:gd name="connsiteX25" fmla="*/ 43815 w 581032"/>
                  <a:gd name="connsiteY25" fmla="*/ 609600 h 798194"/>
                  <a:gd name="connsiteX26" fmla="*/ 76200 w 581032"/>
                  <a:gd name="connsiteY26" fmla="*/ 546735 h 798194"/>
                  <a:gd name="connsiteX27" fmla="*/ 95250 w 581032"/>
                  <a:gd name="connsiteY27" fmla="*/ 537210 h 798194"/>
                  <a:gd name="connsiteX28" fmla="*/ 108585 w 581032"/>
                  <a:gd name="connsiteY28" fmla="*/ 550545 h 798194"/>
                  <a:gd name="connsiteX29" fmla="*/ 135260 w 581032"/>
                  <a:gd name="connsiteY29" fmla="*/ 569594 h 798194"/>
                  <a:gd name="connsiteX30" fmla="*/ 144785 w 581032"/>
                  <a:gd name="connsiteY30" fmla="*/ 611504 h 798194"/>
                  <a:gd name="connsiteX31" fmla="*/ 179075 w 581032"/>
                  <a:gd name="connsiteY31" fmla="*/ 638174 h 798194"/>
                  <a:gd name="connsiteX32" fmla="*/ 177170 w 581032"/>
                  <a:gd name="connsiteY32" fmla="*/ 659129 h 798194"/>
                  <a:gd name="connsiteX33" fmla="*/ 144785 w 581032"/>
                  <a:gd name="connsiteY33" fmla="*/ 685799 h 798194"/>
                  <a:gd name="connsiteX34" fmla="*/ 160025 w 581032"/>
                  <a:gd name="connsiteY34" fmla="*/ 699134 h 798194"/>
                  <a:gd name="connsiteX35" fmla="*/ 196220 w 581032"/>
                  <a:gd name="connsiteY35" fmla="*/ 693419 h 798194"/>
                  <a:gd name="connsiteX36" fmla="*/ 190505 w 581032"/>
                  <a:gd name="connsiteY36" fmla="*/ 718184 h 798194"/>
                  <a:gd name="connsiteX37" fmla="*/ 139070 w 581032"/>
                  <a:gd name="connsiteY37" fmla="*/ 760094 h 798194"/>
                  <a:gd name="connsiteX38" fmla="*/ 158115 w 581032"/>
                  <a:gd name="connsiteY38" fmla="*/ 773430 h 798194"/>
                  <a:gd name="connsiteX39" fmla="*/ 161930 w 581032"/>
                  <a:gd name="connsiteY39" fmla="*/ 798194 h 798194"/>
                  <a:gd name="connsiteX40" fmla="*/ 224795 w 581032"/>
                  <a:gd name="connsiteY40" fmla="*/ 754379 h 798194"/>
                  <a:gd name="connsiteX41" fmla="*/ 245750 w 581032"/>
                  <a:gd name="connsiteY41" fmla="*/ 761999 h 798194"/>
                  <a:gd name="connsiteX42" fmla="*/ 251465 w 581032"/>
                  <a:gd name="connsiteY42" fmla="*/ 784859 h 798194"/>
                  <a:gd name="connsiteX43" fmla="*/ 358145 w 581032"/>
                  <a:gd name="connsiteY43" fmla="*/ 744854 h 798194"/>
                  <a:gd name="connsiteX44" fmla="*/ 419105 w 581032"/>
                  <a:gd name="connsiteY44" fmla="*/ 704849 h 798194"/>
                  <a:gd name="connsiteX45" fmla="*/ 426725 w 581032"/>
                  <a:gd name="connsiteY45" fmla="*/ 714374 h 798194"/>
                  <a:gd name="connsiteX46" fmla="*/ 537216 w 581032"/>
                  <a:gd name="connsiteY46" fmla="*/ 531494 h 798194"/>
                  <a:gd name="connsiteX47" fmla="*/ 581032 w 581032"/>
                  <a:gd name="connsiteY47" fmla="*/ 462914 h 798194"/>
                  <a:gd name="connsiteX48" fmla="*/ 525786 w 581032"/>
                  <a:gd name="connsiteY48" fmla="*/ 502919 h 798194"/>
                  <a:gd name="connsiteX49" fmla="*/ 447681 w 581032"/>
                  <a:gd name="connsiteY49" fmla="*/ 567689 h 798194"/>
                  <a:gd name="connsiteX50" fmla="*/ 396246 w 581032"/>
                  <a:gd name="connsiteY50" fmla="*/ 603884 h 798194"/>
                  <a:gd name="connsiteX51" fmla="*/ 320045 w 581032"/>
                  <a:gd name="connsiteY51" fmla="*/ 661034 h 798194"/>
                  <a:gd name="connsiteX52" fmla="*/ 297185 w 581032"/>
                  <a:gd name="connsiteY52" fmla="*/ 638174 h 798194"/>
                  <a:gd name="connsiteX53" fmla="*/ 318140 w 581032"/>
                  <a:gd name="connsiteY53" fmla="*/ 611504 h 798194"/>
                  <a:gd name="connsiteX54" fmla="*/ 287660 w 581032"/>
                  <a:gd name="connsiteY54" fmla="*/ 621029 h 798194"/>
                  <a:gd name="connsiteX55" fmla="*/ 266705 w 581032"/>
                  <a:gd name="connsiteY55" fmla="*/ 600074 h 798194"/>
                  <a:gd name="connsiteX56" fmla="*/ 260990 w 581032"/>
                  <a:gd name="connsiteY56" fmla="*/ 581024 h 798194"/>
                  <a:gd name="connsiteX57" fmla="*/ 240035 w 581032"/>
                  <a:gd name="connsiteY57" fmla="*/ 582929 h 798194"/>
                  <a:gd name="connsiteX58" fmla="*/ 188600 w 581032"/>
                  <a:gd name="connsiteY58" fmla="*/ 514349 h 798194"/>
                  <a:gd name="connsiteX59" fmla="*/ 139070 w 581032"/>
                  <a:gd name="connsiteY59" fmla="*/ 474344 h 798194"/>
                  <a:gd name="connsiteX60" fmla="*/ 161930 w 581032"/>
                  <a:gd name="connsiteY60" fmla="*/ 432434 h 798194"/>
                  <a:gd name="connsiteX61" fmla="*/ 160025 w 581032"/>
                  <a:gd name="connsiteY61" fmla="*/ 417194 h 798194"/>
                  <a:gd name="connsiteX62" fmla="*/ 192410 w 581032"/>
                  <a:gd name="connsiteY62" fmla="*/ 360044 h 798194"/>
                  <a:gd name="connsiteX63" fmla="*/ 171455 w 581032"/>
                  <a:gd name="connsiteY63" fmla="*/ 342899 h 798194"/>
                  <a:gd name="connsiteX64" fmla="*/ 173360 w 581032"/>
                  <a:gd name="connsiteY64" fmla="*/ 257174 h 798194"/>
                  <a:gd name="connsiteX65" fmla="*/ 139070 w 581032"/>
                  <a:gd name="connsiteY65" fmla="*/ 188594 h 798194"/>
                  <a:gd name="connsiteX66" fmla="*/ 144785 w 581032"/>
                  <a:gd name="connsiteY66" fmla="*/ 165734 h 798194"/>
                  <a:gd name="connsiteX67" fmla="*/ 135260 w 581032"/>
                  <a:gd name="connsiteY67" fmla="*/ 118109 h 798194"/>
                  <a:gd name="connsiteX68" fmla="*/ 158120 w 581032"/>
                  <a:gd name="connsiteY68" fmla="*/ 72389 h 798194"/>
                  <a:gd name="connsiteX69" fmla="*/ 154310 w 581032"/>
                  <a:gd name="connsiteY69" fmla="*/ 19049 h 798194"/>
                  <a:gd name="connsiteX70" fmla="*/ 131445 w 581032"/>
                  <a:gd name="connsiteY70" fmla="*/ 0 h 798194"/>
                  <a:gd name="connsiteX0" fmla="*/ 131445 w 581032"/>
                  <a:gd name="connsiteY0" fmla="*/ 0 h 798194"/>
                  <a:gd name="connsiteX1" fmla="*/ 97155 w 581032"/>
                  <a:gd name="connsiteY1" fmla="*/ 49531 h 798194"/>
                  <a:gd name="connsiteX2" fmla="*/ 87630 w 581032"/>
                  <a:gd name="connsiteY2" fmla="*/ 97155 h 798194"/>
                  <a:gd name="connsiteX3" fmla="*/ 83820 w 581032"/>
                  <a:gd name="connsiteY3" fmla="*/ 121921 h 798194"/>
                  <a:gd name="connsiteX4" fmla="*/ 81915 w 581032"/>
                  <a:gd name="connsiteY4" fmla="*/ 169545 h 798194"/>
                  <a:gd name="connsiteX5" fmla="*/ 110490 w 581032"/>
                  <a:gd name="connsiteY5" fmla="*/ 209550 h 798194"/>
                  <a:gd name="connsiteX6" fmla="*/ 106680 w 581032"/>
                  <a:gd name="connsiteY6" fmla="*/ 249556 h 798194"/>
                  <a:gd name="connsiteX7" fmla="*/ 121920 w 581032"/>
                  <a:gd name="connsiteY7" fmla="*/ 268606 h 798194"/>
                  <a:gd name="connsiteX8" fmla="*/ 110490 w 581032"/>
                  <a:gd name="connsiteY8" fmla="*/ 285750 h 798194"/>
                  <a:gd name="connsiteX9" fmla="*/ 121920 w 581032"/>
                  <a:gd name="connsiteY9" fmla="*/ 316231 h 798194"/>
                  <a:gd name="connsiteX10" fmla="*/ 110490 w 581032"/>
                  <a:gd name="connsiteY10" fmla="*/ 352425 h 798194"/>
                  <a:gd name="connsiteX11" fmla="*/ 123825 w 581032"/>
                  <a:gd name="connsiteY11" fmla="*/ 369570 h 798194"/>
                  <a:gd name="connsiteX12" fmla="*/ 104775 w 581032"/>
                  <a:gd name="connsiteY12" fmla="*/ 407670 h 798194"/>
                  <a:gd name="connsiteX13" fmla="*/ 74295 w 581032"/>
                  <a:gd name="connsiteY13" fmla="*/ 451486 h 798194"/>
                  <a:gd name="connsiteX14" fmla="*/ 80010 w 581032"/>
                  <a:gd name="connsiteY14" fmla="*/ 481966 h 798194"/>
                  <a:gd name="connsiteX15" fmla="*/ 62865 w 581032"/>
                  <a:gd name="connsiteY15" fmla="*/ 495300 h 798194"/>
                  <a:gd name="connsiteX16" fmla="*/ 43815 w 581032"/>
                  <a:gd name="connsiteY16" fmla="*/ 510541 h 798194"/>
                  <a:gd name="connsiteX17" fmla="*/ 51435 w 581032"/>
                  <a:gd name="connsiteY17" fmla="*/ 529590 h 798194"/>
                  <a:gd name="connsiteX18" fmla="*/ 34290 w 581032"/>
                  <a:gd name="connsiteY18" fmla="*/ 554356 h 798194"/>
                  <a:gd name="connsiteX19" fmla="*/ 32385 w 581032"/>
                  <a:gd name="connsiteY19" fmla="*/ 569595 h 798194"/>
                  <a:gd name="connsiteX20" fmla="*/ 9525 w 581032"/>
                  <a:gd name="connsiteY20" fmla="*/ 594361 h 798194"/>
                  <a:gd name="connsiteX21" fmla="*/ 15240 w 581032"/>
                  <a:gd name="connsiteY21" fmla="*/ 615315 h 798194"/>
                  <a:gd name="connsiteX22" fmla="*/ 0 w 581032"/>
                  <a:gd name="connsiteY22" fmla="*/ 645796 h 798194"/>
                  <a:gd name="connsiteX23" fmla="*/ 1905 w 581032"/>
                  <a:gd name="connsiteY23" fmla="*/ 659130 h 798194"/>
                  <a:gd name="connsiteX24" fmla="*/ 22860 w 581032"/>
                  <a:gd name="connsiteY24" fmla="*/ 640081 h 798194"/>
                  <a:gd name="connsiteX25" fmla="*/ 43815 w 581032"/>
                  <a:gd name="connsiteY25" fmla="*/ 609600 h 798194"/>
                  <a:gd name="connsiteX26" fmla="*/ 76200 w 581032"/>
                  <a:gd name="connsiteY26" fmla="*/ 546735 h 798194"/>
                  <a:gd name="connsiteX27" fmla="*/ 95250 w 581032"/>
                  <a:gd name="connsiteY27" fmla="*/ 537210 h 798194"/>
                  <a:gd name="connsiteX28" fmla="*/ 108585 w 581032"/>
                  <a:gd name="connsiteY28" fmla="*/ 550545 h 798194"/>
                  <a:gd name="connsiteX29" fmla="*/ 135260 w 581032"/>
                  <a:gd name="connsiteY29" fmla="*/ 569594 h 798194"/>
                  <a:gd name="connsiteX30" fmla="*/ 144785 w 581032"/>
                  <a:gd name="connsiteY30" fmla="*/ 611504 h 798194"/>
                  <a:gd name="connsiteX31" fmla="*/ 179075 w 581032"/>
                  <a:gd name="connsiteY31" fmla="*/ 638174 h 798194"/>
                  <a:gd name="connsiteX32" fmla="*/ 177170 w 581032"/>
                  <a:gd name="connsiteY32" fmla="*/ 659129 h 798194"/>
                  <a:gd name="connsiteX33" fmla="*/ 144785 w 581032"/>
                  <a:gd name="connsiteY33" fmla="*/ 685799 h 798194"/>
                  <a:gd name="connsiteX34" fmla="*/ 160025 w 581032"/>
                  <a:gd name="connsiteY34" fmla="*/ 699134 h 798194"/>
                  <a:gd name="connsiteX35" fmla="*/ 196220 w 581032"/>
                  <a:gd name="connsiteY35" fmla="*/ 693419 h 798194"/>
                  <a:gd name="connsiteX36" fmla="*/ 190505 w 581032"/>
                  <a:gd name="connsiteY36" fmla="*/ 718184 h 798194"/>
                  <a:gd name="connsiteX37" fmla="*/ 139070 w 581032"/>
                  <a:gd name="connsiteY37" fmla="*/ 760094 h 798194"/>
                  <a:gd name="connsiteX38" fmla="*/ 158115 w 581032"/>
                  <a:gd name="connsiteY38" fmla="*/ 773430 h 798194"/>
                  <a:gd name="connsiteX39" fmla="*/ 161930 w 581032"/>
                  <a:gd name="connsiteY39" fmla="*/ 798194 h 798194"/>
                  <a:gd name="connsiteX40" fmla="*/ 224795 w 581032"/>
                  <a:gd name="connsiteY40" fmla="*/ 754379 h 798194"/>
                  <a:gd name="connsiteX41" fmla="*/ 245750 w 581032"/>
                  <a:gd name="connsiteY41" fmla="*/ 761999 h 798194"/>
                  <a:gd name="connsiteX42" fmla="*/ 251465 w 581032"/>
                  <a:gd name="connsiteY42" fmla="*/ 784859 h 798194"/>
                  <a:gd name="connsiteX43" fmla="*/ 358145 w 581032"/>
                  <a:gd name="connsiteY43" fmla="*/ 744854 h 798194"/>
                  <a:gd name="connsiteX44" fmla="*/ 419105 w 581032"/>
                  <a:gd name="connsiteY44" fmla="*/ 704849 h 798194"/>
                  <a:gd name="connsiteX45" fmla="*/ 426725 w 581032"/>
                  <a:gd name="connsiteY45" fmla="*/ 714374 h 798194"/>
                  <a:gd name="connsiteX46" fmla="*/ 470541 w 581032"/>
                  <a:gd name="connsiteY46" fmla="*/ 636269 h 798194"/>
                  <a:gd name="connsiteX47" fmla="*/ 537216 w 581032"/>
                  <a:gd name="connsiteY47" fmla="*/ 531494 h 798194"/>
                  <a:gd name="connsiteX48" fmla="*/ 581032 w 581032"/>
                  <a:gd name="connsiteY48" fmla="*/ 462914 h 798194"/>
                  <a:gd name="connsiteX49" fmla="*/ 525786 w 581032"/>
                  <a:gd name="connsiteY49" fmla="*/ 502919 h 798194"/>
                  <a:gd name="connsiteX50" fmla="*/ 447681 w 581032"/>
                  <a:gd name="connsiteY50" fmla="*/ 567689 h 798194"/>
                  <a:gd name="connsiteX51" fmla="*/ 396246 w 581032"/>
                  <a:gd name="connsiteY51" fmla="*/ 603884 h 798194"/>
                  <a:gd name="connsiteX52" fmla="*/ 320045 w 581032"/>
                  <a:gd name="connsiteY52" fmla="*/ 661034 h 798194"/>
                  <a:gd name="connsiteX53" fmla="*/ 297185 w 581032"/>
                  <a:gd name="connsiteY53" fmla="*/ 638174 h 798194"/>
                  <a:gd name="connsiteX54" fmla="*/ 318140 w 581032"/>
                  <a:gd name="connsiteY54" fmla="*/ 611504 h 798194"/>
                  <a:gd name="connsiteX55" fmla="*/ 287660 w 581032"/>
                  <a:gd name="connsiteY55" fmla="*/ 621029 h 798194"/>
                  <a:gd name="connsiteX56" fmla="*/ 266705 w 581032"/>
                  <a:gd name="connsiteY56" fmla="*/ 600074 h 798194"/>
                  <a:gd name="connsiteX57" fmla="*/ 260990 w 581032"/>
                  <a:gd name="connsiteY57" fmla="*/ 581024 h 798194"/>
                  <a:gd name="connsiteX58" fmla="*/ 240035 w 581032"/>
                  <a:gd name="connsiteY58" fmla="*/ 582929 h 798194"/>
                  <a:gd name="connsiteX59" fmla="*/ 188600 w 581032"/>
                  <a:gd name="connsiteY59" fmla="*/ 514349 h 798194"/>
                  <a:gd name="connsiteX60" fmla="*/ 139070 w 581032"/>
                  <a:gd name="connsiteY60" fmla="*/ 474344 h 798194"/>
                  <a:gd name="connsiteX61" fmla="*/ 161930 w 581032"/>
                  <a:gd name="connsiteY61" fmla="*/ 432434 h 798194"/>
                  <a:gd name="connsiteX62" fmla="*/ 160025 w 581032"/>
                  <a:gd name="connsiteY62" fmla="*/ 417194 h 798194"/>
                  <a:gd name="connsiteX63" fmla="*/ 192410 w 581032"/>
                  <a:gd name="connsiteY63" fmla="*/ 360044 h 798194"/>
                  <a:gd name="connsiteX64" fmla="*/ 171455 w 581032"/>
                  <a:gd name="connsiteY64" fmla="*/ 342899 h 798194"/>
                  <a:gd name="connsiteX65" fmla="*/ 173360 w 581032"/>
                  <a:gd name="connsiteY65" fmla="*/ 257174 h 798194"/>
                  <a:gd name="connsiteX66" fmla="*/ 139070 w 581032"/>
                  <a:gd name="connsiteY66" fmla="*/ 188594 h 798194"/>
                  <a:gd name="connsiteX67" fmla="*/ 144785 w 581032"/>
                  <a:gd name="connsiteY67" fmla="*/ 165734 h 798194"/>
                  <a:gd name="connsiteX68" fmla="*/ 135260 w 581032"/>
                  <a:gd name="connsiteY68" fmla="*/ 118109 h 798194"/>
                  <a:gd name="connsiteX69" fmla="*/ 158120 w 581032"/>
                  <a:gd name="connsiteY69" fmla="*/ 72389 h 798194"/>
                  <a:gd name="connsiteX70" fmla="*/ 154310 w 581032"/>
                  <a:gd name="connsiteY70" fmla="*/ 19049 h 798194"/>
                  <a:gd name="connsiteX71" fmla="*/ 131445 w 581032"/>
                  <a:gd name="connsiteY71" fmla="*/ 0 h 798194"/>
                  <a:gd name="connsiteX0" fmla="*/ 131445 w 581032"/>
                  <a:gd name="connsiteY0" fmla="*/ 0 h 798194"/>
                  <a:gd name="connsiteX1" fmla="*/ 97155 w 581032"/>
                  <a:gd name="connsiteY1" fmla="*/ 49531 h 798194"/>
                  <a:gd name="connsiteX2" fmla="*/ 87630 w 581032"/>
                  <a:gd name="connsiteY2" fmla="*/ 97155 h 798194"/>
                  <a:gd name="connsiteX3" fmla="*/ 83820 w 581032"/>
                  <a:gd name="connsiteY3" fmla="*/ 121921 h 798194"/>
                  <a:gd name="connsiteX4" fmla="*/ 81915 w 581032"/>
                  <a:gd name="connsiteY4" fmla="*/ 169545 h 798194"/>
                  <a:gd name="connsiteX5" fmla="*/ 110490 w 581032"/>
                  <a:gd name="connsiteY5" fmla="*/ 209550 h 798194"/>
                  <a:gd name="connsiteX6" fmla="*/ 106680 w 581032"/>
                  <a:gd name="connsiteY6" fmla="*/ 249556 h 798194"/>
                  <a:gd name="connsiteX7" fmla="*/ 121920 w 581032"/>
                  <a:gd name="connsiteY7" fmla="*/ 268606 h 798194"/>
                  <a:gd name="connsiteX8" fmla="*/ 110490 w 581032"/>
                  <a:gd name="connsiteY8" fmla="*/ 285750 h 798194"/>
                  <a:gd name="connsiteX9" fmla="*/ 121920 w 581032"/>
                  <a:gd name="connsiteY9" fmla="*/ 316231 h 798194"/>
                  <a:gd name="connsiteX10" fmla="*/ 110490 w 581032"/>
                  <a:gd name="connsiteY10" fmla="*/ 352425 h 798194"/>
                  <a:gd name="connsiteX11" fmla="*/ 123825 w 581032"/>
                  <a:gd name="connsiteY11" fmla="*/ 369570 h 798194"/>
                  <a:gd name="connsiteX12" fmla="*/ 104775 w 581032"/>
                  <a:gd name="connsiteY12" fmla="*/ 407670 h 798194"/>
                  <a:gd name="connsiteX13" fmla="*/ 74295 w 581032"/>
                  <a:gd name="connsiteY13" fmla="*/ 451486 h 798194"/>
                  <a:gd name="connsiteX14" fmla="*/ 80010 w 581032"/>
                  <a:gd name="connsiteY14" fmla="*/ 481966 h 798194"/>
                  <a:gd name="connsiteX15" fmla="*/ 62865 w 581032"/>
                  <a:gd name="connsiteY15" fmla="*/ 495300 h 798194"/>
                  <a:gd name="connsiteX16" fmla="*/ 43815 w 581032"/>
                  <a:gd name="connsiteY16" fmla="*/ 510541 h 798194"/>
                  <a:gd name="connsiteX17" fmla="*/ 51435 w 581032"/>
                  <a:gd name="connsiteY17" fmla="*/ 529590 h 798194"/>
                  <a:gd name="connsiteX18" fmla="*/ 34290 w 581032"/>
                  <a:gd name="connsiteY18" fmla="*/ 554356 h 798194"/>
                  <a:gd name="connsiteX19" fmla="*/ 32385 w 581032"/>
                  <a:gd name="connsiteY19" fmla="*/ 569595 h 798194"/>
                  <a:gd name="connsiteX20" fmla="*/ 9525 w 581032"/>
                  <a:gd name="connsiteY20" fmla="*/ 594361 h 798194"/>
                  <a:gd name="connsiteX21" fmla="*/ 15240 w 581032"/>
                  <a:gd name="connsiteY21" fmla="*/ 615315 h 798194"/>
                  <a:gd name="connsiteX22" fmla="*/ 0 w 581032"/>
                  <a:gd name="connsiteY22" fmla="*/ 645796 h 798194"/>
                  <a:gd name="connsiteX23" fmla="*/ 1905 w 581032"/>
                  <a:gd name="connsiteY23" fmla="*/ 659130 h 798194"/>
                  <a:gd name="connsiteX24" fmla="*/ 22860 w 581032"/>
                  <a:gd name="connsiteY24" fmla="*/ 640081 h 798194"/>
                  <a:gd name="connsiteX25" fmla="*/ 43815 w 581032"/>
                  <a:gd name="connsiteY25" fmla="*/ 609600 h 798194"/>
                  <a:gd name="connsiteX26" fmla="*/ 76200 w 581032"/>
                  <a:gd name="connsiteY26" fmla="*/ 546735 h 798194"/>
                  <a:gd name="connsiteX27" fmla="*/ 95250 w 581032"/>
                  <a:gd name="connsiteY27" fmla="*/ 537210 h 798194"/>
                  <a:gd name="connsiteX28" fmla="*/ 108585 w 581032"/>
                  <a:gd name="connsiteY28" fmla="*/ 550545 h 798194"/>
                  <a:gd name="connsiteX29" fmla="*/ 135260 w 581032"/>
                  <a:gd name="connsiteY29" fmla="*/ 569594 h 798194"/>
                  <a:gd name="connsiteX30" fmla="*/ 144785 w 581032"/>
                  <a:gd name="connsiteY30" fmla="*/ 611504 h 798194"/>
                  <a:gd name="connsiteX31" fmla="*/ 179075 w 581032"/>
                  <a:gd name="connsiteY31" fmla="*/ 638174 h 798194"/>
                  <a:gd name="connsiteX32" fmla="*/ 177170 w 581032"/>
                  <a:gd name="connsiteY32" fmla="*/ 659129 h 798194"/>
                  <a:gd name="connsiteX33" fmla="*/ 144785 w 581032"/>
                  <a:gd name="connsiteY33" fmla="*/ 685799 h 798194"/>
                  <a:gd name="connsiteX34" fmla="*/ 160025 w 581032"/>
                  <a:gd name="connsiteY34" fmla="*/ 699134 h 798194"/>
                  <a:gd name="connsiteX35" fmla="*/ 196220 w 581032"/>
                  <a:gd name="connsiteY35" fmla="*/ 693419 h 798194"/>
                  <a:gd name="connsiteX36" fmla="*/ 190505 w 581032"/>
                  <a:gd name="connsiteY36" fmla="*/ 718184 h 798194"/>
                  <a:gd name="connsiteX37" fmla="*/ 139070 w 581032"/>
                  <a:gd name="connsiteY37" fmla="*/ 760094 h 798194"/>
                  <a:gd name="connsiteX38" fmla="*/ 158115 w 581032"/>
                  <a:gd name="connsiteY38" fmla="*/ 773430 h 798194"/>
                  <a:gd name="connsiteX39" fmla="*/ 161930 w 581032"/>
                  <a:gd name="connsiteY39" fmla="*/ 798194 h 798194"/>
                  <a:gd name="connsiteX40" fmla="*/ 224795 w 581032"/>
                  <a:gd name="connsiteY40" fmla="*/ 754379 h 798194"/>
                  <a:gd name="connsiteX41" fmla="*/ 245750 w 581032"/>
                  <a:gd name="connsiteY41" fmla="*/ 761999 h 798194"/>
                  <a:gd name="connsiteX42" fmla="*/ 251465 w 581032"/>
                  <a:gd name="connsiteY42" fmla="*/ 784859 h 798194"/>
                  <a:gd name="connsiteX43" fmla="*/ 358145 w 581032"/>
                  <a:gd name="connsiteY43" fmla="*/ 744854 h 798194"/>
                  <a:gd name="connsiteX44" fmla="*/ 419105 w 581032"/>
                  <a:gd name="connsiteY44" fmla="*/ 704849 h 798194"/>
                  <a:gd name="connsiteX45" fmla="*/ 426725 w 581032"/>
                  <a:gd name="connsiteY45" fmla="*/ 714374 h 798194"/>
                  <a:gd name="connsiteX46" fmla="*/ 470541 w 581032"/>
                  <a:gd name="connsiteY46" fmla="*/ 636269 h 798194"/>
                  <a:gd name="connsiteX47" fmla="*/ 537216 w 581032"/>
                  <a:gd name="connsiteY47" fmla="*/ 531494 h 798194"/>
                  <a:gd name="connsiteX48" fmla="*/ 581032 w 581032"/>
                  <a:gd name="connsiteY48" fmla="*/ 462914 h 798194"/>
                  <a:gd name="connsiteX49" fmla="*/ 525786 w 581032"/>
                  <a:gd name="connsiteY49" fmla="*/ 502919 h 798194"/>
                  <a:gd name="connsiteX50" fmla="*/ 447681 w 581032"/>
                  <a:gd name="connsiteY50" fmla="*/ 567689 h 798194"/>
                  <a:gd name="connsiteX51" fmla="*/ 323856 w 581032"/>
                  <a:gd name="connsiteY51" fmla="*/ 681989 h 798194"/>
                  <a:gd name="connsiteX52" fmla="*/ 320045 w 581032"/>
                  <a:gd name="connsiteY52" fmla="*/ 661034 h 798194"/>
                  <a:gd name="connsiteX53" fmla="*/ 297185 w 581032"/>
                  <a:gd name="connsiteY53" fmla="*/ 638174 h 798194"/>
                  <a:gd name="connsiteX54" fmla="*/ 318140 w 581032"/>
                  <a:gd name="connsiteY54" fmla="*/ 611504 h 798194"/>
                  <a:gd name="connsiteX55" fmla="*/ 287660 w 581032"/>
                  <a:gd name="connsiteY55" fmla="*/ 621029 h 798194"/>
                  <a:gd name="connsiteX56" fmla="*/ 266705 w 581032"/>
                  <a:gd name="connsiteY56" fmla="*/ 600074 h 798194"/>
                  <a:gd name="connsiteX57" fmla="*/ 260990 w 581032"/>
                  <a:gd name="connsiteY57" fmla="*/ 581024 h 798194"/>
                  <a:gd name="connsiteX58" fmla="*/ 240035 w 581032"/>
                  <a:gd name="connsiteY58" fmla="*/ 582929 h 798194"/>
                  <a:gd name="connsiteX59" fmla="*/ 188600 w 581032"/>
                  <a:gd name="connsiteY59" fmla="*/ 514349 h 798194"/>
                  <a:gd name="connsiteX60" fmla="*/ 139070 w 581032"/>
                  <a:gd name="connsiteY60" fmla="*/ 474344 h 798194"/>
                  <a:gd name="connsiteX61" fmla="*/ 161930 w 581032"/>
                  <a:gd name="connsiteY61" fmla="*/ 432434 h 798194"/>
                  <a:gd name="connsiteX62" fmla="*/ 160025 w 581032"/>
                  <a:gd name="connsiteY62" fmla="*/ 417194 h 798194"/>
                  <a:gd name="connsiteX63" fmla="*/ 192410 w 581032"/>
                  <a:gd name="connsiteY63" fmla="*/ 360044 h 798194"/>
                  <a:gd name="connsiteX64" fmla="*/ 171455 w 581032"/>
                  <a:gd name="connsiteY64" fmla="*/ 342899 h 798194"/>
                  <a:gd name="connsiteX65" fmla="*/ 173360 w 581032"/>
                  <a:gd name="connsiteY65" fmla="*/ 257174 h 798194"/>
                  <a:gd name="connsiteX66" fmla="*/ 139070 w 581032"/>
                  <a:gd name="connsiteY66" fmla="*/ 188594 h 798194"/>
                  <a:gd name="connsiteX67" fmla="*/ 144785 w 581032"/>
                  <a:gd name="connsiteY67" fmla="*/ 165734 h 798194"/>
                  <a:gd name="connsiteX68" fmla="*/ 135260 w 581032"/>
                  <a:gd name="connsiteY68" fmla="*/ 118109 h 798194"/>
                  <a:gd name="connsiteX69" fmla="*/ 158120 w 581032"/>
                  <a:gd name="connsiteY69" fmla="*/ 72389 h 798194"/>
                  <a:gd name="connsiteX70" fmla="*/ 154310 w 581032"/>
                  <a:gd name="connsiteY70" fmla="*/ 19049 h 798194"/>
                  <a:gd name="connsiteX71" fmla="*/ 131445 w 581032"/>
                  <a:gd name="connsiteY71" fmla="*/ 0 h 798194"/>
                  <a:gd name="connsiteX0" fmla="*/ 131445 w 581032"/>
                  <a:gd name="connsiteY0" fmla="*/ 0 h 798194"/>
                  <a:gd name="connsiteX1" fmla="*/ 97155 w 581032"/>
                  <a:gd name="connsiteY1" fmla="*/ 49531 h 798194"/>
                  <a:gd name="connsiteX2" fmla="*/ 87630 w 581032"/>
                  <a:gd name="connsiteY2" fmla="*/ 97155 h 798194"/>
                  <a:gd name="connsiteX3" fmla="*/ 83820 w 581032"/>
                  <a:gd name="connsiteY3" fmla="*/ 121921 h 798194"/>
                  <a:gd name="connsiteX4" fmla="*/ 81915 w 581032"/>
                  <a:gd name="connsiteY4" fmla="*/ 169545 h 798194"/>
                  <a:gd name="connsiteX5" fmla="*/ 110490 w 581032"/>
                  <a:gd name="connsiteY5" fmla="*/ 209550 h 798194"/>
                  <a:gd name="connsiteX6" fmla="*/ 106680 w 581032"/>
                  <a:gd name="connsiteY6" fmla="*/ 249556 h 798194"/>
                  <a:gd name="connsiteX7" fmla="*/ 121920 w 581032"/>
                  <a:gd name="connsiteY7" fmla="*/ 268606 h 798194"/>
                  <a:gd name="connsiteX8" fmla="*/ 110490 w 581032"/>
                  <a:gd name="connsiteY8" fmla="*/ 285750 h 798194"/>
                  <a:gd name="connsiteX9" fmla="*/ 121920 w 581032"/>
                  <a:gd name="connsiteY9" fmla="*/ 316231 h 798194"/>
                  <a:gd name="connsiteX10" fmla="*/ 110490 w 581032"/>
                  <a:gd name="connsiteY10" fmla="*/ 352425 h 798194"/>
                  <a:gd name="connsiteX11" fmla="*/ 123825 w 581032"/>
                  <a:gd name="connsiteY11" fmla="*/ 369570 h 798194"/>
                  <a:gd name="connsiteX12" fmla="*/ 104775 w 581032"/>
                  <a:gd name="connsiteY12" fmla="*/ 407670 h 798194"/>
                  <a:gd name="connsiteX13" fmla="*/ 74295 w 581032"/>
                  <a:gd name="connsiteY13" fmla="*/ 451486 h 798194"/>
                  <a:gd name="connsiteX14" fmla="*/ 80010 w 581032"/>
                  <a:gd name="connsiteY14" fmla="*/ 481966 h 798194"/>
                  <a:gd name="connsiteX15" fmla="*/ 62865 w 581032"/>
                  <a:gd name="connsiteY15" fmla="*/ 495300 h 798194"/>
                  <a:gd name="connsiteX16" fmla="*/ 43815 w 581032"/>
                  <a:gd name="connsiteY16" fmla="*/ 510541 h 798194"/>
                  <a:gd name="connsiteX17" fmla="*/ 51435 w 581032"/>
                  <a:gd name="connsiteY17" fmla="*/ 529590 h 798194"/>
                  <a:gd name="connsiteX18" fmla="*/ 34290 w 581032"/>
                  <a:gd name="connsiteY18" fmla="*/ 554356 h 798194"/>
                  <a:gd name="connsiteX19" fmla="*/ 32385 w 581032"/>
                  <a:gd name="connsiteY19" fmla="*/ 569595 h 798194"/>
                  <a:gd name="connsiteX20" fmla="*/ 9525 w 581032"/>
                  <a:gd name="connsiteY20" fmla="*/ 594361 h 798194"/>
                  <a:gd name="connsiteX21" fmla="*/ 15240 w 581032"/>
                  <a:gd name="connsiteY21" fmla="*/ 615315 h 798194"/>
                  <a:gd name="connsiteX22" fmla="*/ 0 w 581032"/>
                  <a:gd name="connsiteY22" fmla="*/ 645796 h 798194"/>
                  <a:gd name="connsiteX23" fmla="*/ 1905 w 581032"/>
                  <a:gd name="connsiteY23" fmla="*/ 659130 h 798194"/>
                  <a:gd name="connsiteX24" fmla="*/ 22860 w 581032"/>
                  <a:gd name="connsiteY24" fmla="*/ 640081 h 798194"/>
                  <a:gd name="connsiteX25" fmla="*/ 43815 w 581032"/>
                  <a:gd name="connsiteY25" fmla="*/ 609600 h 798194"/>
                  <a:gd name="connsiteX26" fmla="*/ 76200 w 581032"/>
                  <a:gd name="connsiteY26" fmla="*/ 546735 h 798194"/>
                  <a:gd name="connsiteX27" fmla="*/ 95250 w 581032"/>
                  <a:gd name="connsiteY27" fmla="*/ 537210 h 798194"/>
                  <a:gd name="connsiteX28" fmla="*/ 108585 w 581032"/>
                  <a:gd name="connsiteY28" fmla="*/ 550545 h 798194"/>
                  <a:gd name="connsiteX29" fmla="*/ 135260 w 581032"/>
                  <a:gd name="connsiteY29" fmla="*/ 569594 h 798194"/>
                  <a:gd name="connsiteX30" fmla="*/ 144785 w 581032"/>
                  <a:gd name="connsiteY30" fmla="*/ 611504 h 798194"/>
                  <a:gd name="connsiteX31" fmla="*/ 179075 w 581032"/>
                  <a:gd name="connsiteY31" fmla="*/ 638174 h 798194"/>
                  <a:gd name="connsiteX32" fmla="*/ 177170 w 581032"/>
                  <a:gd name="connsiteY32" fmla="*/ 659129 h 798194"/>
                  <a:gd name="connsiteX33" fmla="*/ 144785 w 581032"/>
                  <a:gd name="connsiteY33" fmla="*/ 685799 h 798194"/>
                  <a:gd name="connsiteX34" fmla="*/ 160025 w 581032"/>
                  <a:gd name="connsiteY34" fmla="*/ 699134 h 798194"/>
                  <a:gd name="connsiteX35" fmla="*/ 196220 w 581032"/>
                  <a:gd name="connsiteY35" fmla="*/ 693419 h 798194"/>
                  <a:gd name="connsiteX36" fmla="*/ 190505 w 581032"/>
                  <a:gd name="connsiteY36" fmla="*/ 718184 h 798194"/>
                  <a:gd name="connsiteX37" fmla="*/ 139070 w 581032"/>
                  <a:gd name="connsiteY37" fmla="*/ 760094 h 798194"/>
                  <a:gd name="connsiteX38" fmla="*/ 158115 w 581032"/>
                  <a:gd name="connsiteY38" fmla="*/ 773430 h 798194"/>
                  <a:gd name="connsiteX39" fmla="*/ 161930 w 581032"/>
                  <a:gd name="connsiteY39" fmla="*/ 798194 h 798194"/>
                  <a:gd name="connsiteX40" fmla="*/ 224795 w 581032"/>
                  <a:gd name="connsiteY40" fmla="*/ 754379 h 798194"/>
                  <a:gd name="connsiteX41" fmla="*/ 245750 w 581032"/>
                  <a:gd name="connsiteY41" fmla="*/ 761999 h 798194"/>
                  <a:gd name="connsiteX42" fmla="*/ 251465 w 581032"/>
                  <a:gd name="connsiteY42" fmla="*/ 784859 h 798194"/>
                  <a:gd name="connsiteX43" fmla="*/ 358145 w 581032"/>
                  <a:gd name="connsiteY43" fmla="*/ 744854 h 798194"/>
                  <a:gd name="connsiteX44" fmla="*/ 419105 w 581032"/>
                  <a:gd name="connsiteY44" fmla="*/ 704849 h 798194"/>
                  <a:gd name="connsiteX45" fmla="*/ 426725 w 581032"/>
                  <a:gd name="connsiteY45" fmla="*/ 714374 h 798194"/>
                  <a:gd name="connsiteX46" fmla="*/ 470541 w 581032"/>
                  <a:gd name="connsiteY46" fmla="*/ 636269 h 798194"/>
                  <a:gd name="connsiteX47" fmla="*/ 537216 w 581032"/>
                  <a:gd name="connsiteY47" fmla="*/ 531494 h 798194"/>
                  <a:gd name="connsiteX48" fmla="*/ 581032 w 581032"/>
                  <a:gd name="connsiteY48" fmla="*/ 462914 h 798194"/>
                  <a:gd name="connsiteX49" fmla="*/ 525786 w 581032"/>
                  <a:gd name="connsiteY49" fmla="*/ 502919 h 798194"/>
                  <a:gd name="connsiteX50" fmla="*/ 369576 w 581032"/>
                  <a:gd name="connsiteY50" fmla="*/ 664844 h 798194"/>
                  <a:gd name="connsiteX51" fmla="*/ 323856 w 581032"/>
                  <a:gd name="connsiteY51" fmla="*/ 681989 h 798194"/>
                  <a:gd name="connsiteX52" fmla="*/ 320045 w 581032"/>
                  <a:gd name="connsiteY52" fmla="*/ 661034 h 798194"/>
                  <a:gd name="connsiteX53" fmla="*/ 297185 w 581032"/>
                  <a:gd name="connsiteY53" fmla="*/ 638174 h 798194"/>
                  <a:gd name="connsiteX54" fmla="*/ 318140 w 581032"/>
                  <a:gd name="connsiteY54" fmla="*/ 611504 h 798194"/>
                  <a:gd name="connsiteX55" fmla="*/ 287660 w 581032"/>
                  <a:gd name="connsiteY55" fmla="*/ 621029 h 798194"/>
                  <a:gd name="connsiteX56" fmla="*/ 266705 w 581032"/>
                  <a:gd name="connsiteY56" fmla="*/ 600074 h 798194"/>
                  <a:gd name="connsiteX57" fmla="*/ 260990 w 581032"/>
                  <a:gd name="connsiteY57" fmla="*/ 581024 h 798194"/>
                  <a:gd name="connsiteX58" fmla="*/ 240035 w 581032"/>
                  <a:gd name="connsiteY58" fmla="*/ 582929 h 798194"/>
                  <a:gd name="connsiteX59" fmla="*/ 188600 w 581032"/>
                  <a:gd name="connsiteY59" fmla="*/ 514349 h 798194"/>
                  <a:gd name="connsiteX60" fmla="*/ 139070 w 581032"/>
                  <a:gd name="connsiteY60" fmla="*/ 474344 h 798194"/>
                  <a:gd name="connsiteX61" fmla="*/ 161930 w 581032"/>
                  <a:gd name="connsiteY61" fmla="*/ 432434 h 798194"/>
                  <a:gd name="connsiteX62" fmla="*/ 160025 w 581032"/>
                  <a:gd name="connsiteY62" fmla="*/ 417194 h 798194"/>
                  <a:gd name="connsiteX63" fmla="*/ 192410 w 581032"/>
                  <a:gd name="connsiteY63" fmla="*/ 360044 h 798194"/>
                  <a:gd name="connsiteX64" fmla="*/ 171455 w 581032"/>
                  <a:gd name="connsiteY64" fmla="*/ 342899 h 798194"/>
                  <a:gd name="connsiteX65" fmla="*/ 173360 w 581032"/>
                  <a:gd name="connsiteY65" fmla="*/ 257174 h 798194"/>
                  <a:gd name="connsiteX66" fmla="*/ 139070 w 581032"/>
                  <a:gd name="connsiteY66" fmla="*/ 188594 h 798194"/>
                  <a:gd name="connsiteX67" fmla="*/ 144785 w 581032"/>
                  <a:gd name="connsiteY67" fmla="*/ 165734 h 798194"/>
                  <a:gd name="connsiteX68" fmla="*/ 135260 w 581032"/>
                  <a:gd name="connsiteY68" fmla="*/ 118109 h 798194"/>
                  <a:gd name="connsiteX69" fmla="*/ 158120 w 581032"/>
                  <a:gd name="connsiteY69" fmla="*/ 72389 h 798194"/>
                  <a:gd name="connsiteX70" fmla="*/ 154310 w 581032"/>
                  <a:gd name="connsiteY70" fmla="*/ 19049 h 798194"/>
                  <a:gd name="connsiteX71" fmla="*/ 131445 w 581032"/>
                  <a:gd name="connsiteY71" fmla="*/ 0 h 798194"/>
                  <a:gd name="connsiteX0" fmla="*/ 131445 w 581032"/>
                  <a:gd name="connsiteY0" fmla="*/ 0 h 798194"/>
                  <a:gd name="connsiteX1" fmla="*/ 97155 w 581032"/>
                  <a:gd name="connsiteY1" fmla="*/ 49531 h 798194"/>
                  <a:gd name="connsiteX2" fmla="*/ 87630 w 581032"/>
                  <a:gd name="connsiteY2" fmla="*/ 97155 h 798194"/>
                  <a:gd name="connsiteX3" fmla="*/ 83820 w 581032"/>
                  <a:gd name="connsiteY3" fmla="*/ 121921 h 798194"/>
                  <a:gd name="connsiteX4" fmla="*/ 81915 w 581032"/>
                  <a:gd name="connsiteY4" fmla="*/ 169545 h 798194"/>
                  <a:gd name="connsiteX5" fmla="*/ 110490 w 581032"/>
                  <a:gd name="connsiteY5" fmla="*/ 209550 h 798194"/>
                  <a:gd name="connsiteX6" fmla="*/ 106680 w 581032"/>
                  <a:gd name="connsiteY6" fmla="*/ 249556 h 798194"/>
                  <a:gd name="connsiteX7" fmla="*/ 121920 w 581032"/>
                  <a:gd name="connsiteY7" fmla="*/ 268606 h 798194"/>
                  <a:gd name="connsiteX8" fmla="*/ 110490 w 581032"/>
                  <a:gd name="connsiteY8" fmla="*/ 285750 h 798194"/>
                  <a:gd name="connsiteX9" fmla="*/ 121920 w 581032"/>
                  <a:gd name="connsiteY9" fmla="*/ 316231 h 798194"/>
                  <a:gd name="connsiteX10" fmla="*/ 110490 w 581032"/>
                  <a:gd name="connsiteY10" fmla="*/ 352425 h 798194"/>
                  <a:gd name="connsiteX11" fmla="*/ 123825 w 581032"/>
                  <a:gd name="connsiteY11" fmla="*/ 369570 h 798194"/>
                  <a:gd name="connsiteX12" fmla="*/ 104775 w 581032"/>
                  <a:gd name="connsiteY12" fmla="*/ 407670 h 798194"/>
                  <a:gd name="connsiteX13" fmla="*/ 74295 w 581032"/>
                  <a:gd name="connsiteY13" fmla="*/ 451486 h 798194"/>
                  <a:gd name="connsiteX14" fmla="*/ 80010 w 581032"/>
                  <a:gd name="connsiteY14" fmla="*/ 481966 h 798194"/>
                  <a:gd name="connsiteX15" fmla="*/ 62865 w 581032"/>
                  <a:gd name="connsiteY15" fmla="*/ 495300 h 798194"/>
                  <a:gd name="connsiteX16" fmla="*/ 43815 w 581032"/>
                  <a:gd name="connsiteY16" fmla="*/ 510541 h 798194"/>
                  <a:gd name="connsiteX17" fmla="*/ 51435 w 581032"/>
                  <a:gd name="connsiteY17" fmla="*/ 529590 h 798194"/>
                  <a:gd name="connsiteX18" fmla="*/ 34290 w 581032"/>
                  <a:gd name="connsiteY18" fmla="*/ 554356 h 798194"/>
                  <a:gd name="connsiteX19" fmla="*/ 32385 w 581032"/>
                  <a:gd name="connsiteY19" fmla="*/ 569595 h 798194"/>
                  <a:gd name="connsiteX20" fmla="*/ 9525 w 581032"/>
                  <a:gd name="connsiteY20" fmla="*/ 594361 h 798194"/>
                  <a:gd name="connsiteX21" fmla="*/ 15240 w 581032"/>
                  <a:gd name="connsiteY21" fmla="*/ 615315 h 798194"/>
                  <a:gd name="connsiteX22" fmla="*/ 0 w 581032"/>
                  <a:gd name="connsiteY22" fmla="*/ 645796 h 798194"/>
                  <a:gd name="connsiteX23" fmla="*/ 1905 w 581032"/>
                  <a:gd name="connsiteY23" fmla="*/ 659130 h 798194"/>
                  <a:gd name="connsiteX24" fmla="*/ 22860 w 581032"/>
                  <a:gd name="connsiteY24" fmla="*/ 640081 h 798194"/>
                  <a:gd name="connsiteX25" fmla="*/ 43815 w 581032"/>
                  <a:gd name="connsiteY25" fmla="*/ 609600 h 798194"/>
                  <a:gd name="connsiteX26" fmla="*/ 76200 w 581032"/>
                  <a:gd name="connsiteY26" fmla="*/ 546735 h 798194"/>
                  <a:gd name="connsiteX27" fmla="*/ 95250 w 581032"/>
                  <a:gd name="connsiteY27" fmla="*/ 537210 h 798194"/>
                  <a:gd name="connsiteX28" fmla="*/ 108585 w 581032"/>
                  <a:gd name="connsiteY28" fmla="*/ 550545 h 798194"/>
                  <a:gd name="connsiteX29" fmla="*/ 135260 w 581032"/>
                  <a:gd name="connsiteY29" fmla="*/ 569594 h 798194"/>
                  <a:gd name="connsiteX30" fmla="*/ 144785 w 581032"/>
                  <a:gd name="connsiteY30" fmla="*/ 611504 h 798194"/>
                  <a:gd name="connsiteX31" fmla="*/ 179075 w 581032"/>
                  <a:gd name="connsiteY31" fmla="*/ 638174 h 798194"/>
                  <a:gd name="connsiteX32" fmla="*/ 177170 w 581032"/>
                  <a:gd name="connsiteY32" fmla="*/ 659129 h 798194"/>
                  <a:gd name="connsiteX33" fmla="*/ 144785 w 581032"/>
                  <a:gd name="connsiteY33" fmla="*/ 685799 h 798194"/>
                  <a:gd name="connsiteX34" fmla="*/ 160025 w 581032"/>
                  <a:gd name="connsiteY34" fmla="*/ 699134 h 798194"/>
                  <a:gd name="connsiteX35" fmla="*/ 196220 w 581032"/>
                  <a:gd name="connsiteY35" fmla="*/ 693419 h 798194"/>
                  <a:gd name="connsiteX36" fmla="*/ 190505 w 581032"/>
                  <a:gd name="connsiteY36" fmla="*/ 718184 h 798194"/>
                  <a:gd name="connsiteX37" fmla="*/ 139070 w 581032"/>
                  <a:gd name="connsiteY37" fmla="*/ 760094 h 798194"/>
                  <a:gd name="connsiteX38" fmla="*/ 158115 w 581032"/>
                  <a:gd name="connsiteY38" fmla="*/ 773430 h 798194"/>
                  <a:gd name="connsiteX39" fmla="*/ 161930 w 581032"/>
                  <a:gd name="connsiteY39" fmla="*/ 798194 h 798194"/>
                  <a:gd name="connsiteX40" fmla="*/ 224795 w 581032"/>
                  <a:gd name="connsiteY40" fmla="*/ 754379 h 798194"/>
                  <a:gd name="connsiteX41" fmla="*/ 245750 w 581032"/>
                  <a:gd name="connsiteY41" fmla="*/ 761999 h 798194"/>
                  <a:gd name="connsiteX42" fmla="*/ 251465 w 581032"/>
                  <a:gd name="connsiteY42" fmla="*/ 784859 h 798194"/>
                  <a:gd name="connsiteX43" fmla="*/ 358145 w 581032"/>
                  <a:gd name="connsiteY43" fmla="*/ 744854 h 798194"/>
                  <a:gd name="connsiteX44" fmla="*/ 419105 w 581032"/>
                  <a:gd name="connsiteY44" fmla="*/ 704849 h 798194"/>
                  <a:gd name="connsiteX45" fmla="*/ 426725 w 581032"/>
                  <a:gd name="connsiteY45" fmla="*/ 714374 h 798194"/>
                  <a:gd name="connsiteX46" fmla="*/ 470541 w 581032"/>
                  <a:gd name="connsiteY46" fmla="*/ 636269 h 798194"/>
                  <a:gd name="connsiteX47" fmla="*/ 537216 w 581032"/>
                  <a:gd name="connsiteY47" fmla="*/ 531494 h 798194"/>
                  <a:gd name="connsiteX48" fmla="*/ 581032 w 581032"/>
                  <a:gd name="connsiteY48" fmla="*/ 462914 h 798194"/>
                  <a:gd name="connsiteX49" fmla="*/ 396246 w 581032"/>
                  <a:gd name="connsiteY49" fmla="*/ 651509 h 798194"/>
                  <a:gd name="connsiteX50" fmla="*/ 369576 w 581032"/>
                  <a:gd name="connsiteY50" fmla="*/ 664844 h 798194"/>
                  <a:gd name="connsiteX51" fmla="*/ 323856 w 581032"/>
                  <a:gd name="connsiteY51" fmla="*/ 681989 h 798194"/>
                  <a:gd name="connsiteX52" fmla="*/ 320045 w 581032"/>
                  <a:gd name="connsiteY52" fmla="*/ 661034 h 798194"/>
                  <a:gd name="connsiteX53" fmla="*/ 297185 w 581032"/>
                  <a:gd name="connsiteY53" fmla="*/ 638174 h 798194"/>
                  <a:gd name="connsiteX54" fmla="*/ 318140 w 581032"/>
                  <a:gd name="connsiteY54" fmla="*/ 611504 h 798194"/>
                  <a:gd name="connsiteX55" fmla="*/ 287660 w 581032"/>
                  <a:gd name="connsiteY55" fmla="*/ 621029 h 798194"/>
                  <a:gd name="connsiteX56" fmla="*/ 266705 w 581032"/>
                  <a:gd name="connsiteY56" fmla="*/ 600074 h 798194"/>
                  <a:gd name="connsiteX57" fmla="*/ 260990 w 581032"/>
                  <a:gd name="connsiteY57" fmla="*/ 581024 h 798194"/>
                  <a:gd name="connsiteX58" fmla="*/ 240035 w 581032"/>
                  <a:gd name="connsiteY58" fmla="*/ 582929 h 798194"/>
                  <a:gd name="connsiteX59" fmla="*/ 188600 w 581032"/>
                  <a:gd name="connsiteY59" fmla="*/ 514349 h 798194"/>
                  <a:gd name="connsiteX60" fmla="*/ 139070 w 581032"/>
                  <a:gd name="connsiteY60" fmla="*/ 474344 h 798194"/>
                  <a:gd name="connsiteX61" fmla="*/ 161930 w 581032"/>
                  <a:gd name="connsiteY61" fmla="*/ 432434 h 798194"/>
                  <a:gd name="connsiteX62" fmla="*/ 160025 w 581032"/>
                  <a:gd name="connsiteY62" fmla="*/ 417194 h 798194"/>
                  <a:gd name="connsiteX63" fmla="*/ 192410 w 581032"/>
                  <a:gd name="connsiteY63" fmla="*/ 360044 h 798194"/>
                  <a:gd name="connsiteX64" fmla="*/ 171455 w 581032"/>
                  <a:gd name="connsiteY64" fmla="*/ 342899 h 798194"/>
                  <a:gd name="connsiteX65" fmla="*/ 173360 w 581032"/>
                  <a:gd name="connsiteY65" fmla="*/ 257174 h 798194"/>
                  <a:gd name="connsiteX66" fmla="*/ 139070 w 581032"/>
                  <a:gd name="connsiteY66" fmla="*/ 188594 h 798194"/>
                  <a:gd name="connsiteX67" fmla="*/ 144785 w 581032"/>
                  <a:gd name="connsiteY67" fmla="*/ 165734 h 798194"/>
                  <a:gd name="connsiteX68" fmla="*/ 135260 w 581032"/>
                  <a:gd name="connsiteY68" fmla="*/ 118109 h 798194"/>
                  <a:gd name="connsiteX69" fmla="*/ 158120 w 581032"/>
                  <a:gd name="connsiteY69" fmla="*/ 72389 h 798194"/>
                  <a:gd name="connsiteX70" fmla="*/ 154310 w 581032"/>
                  <a:gd name="connsiteY70" fmla="*/ 19049 h 798194"/>
                  <a:gd name="connsiteX71" fmla="*/ 131445 w 581032"/>
                  <a:gd name="connsiteY71" fmla="*/ 0 h 798194"/>
                  <a:gd name="connsiteX0" fmla="*/ 131445 w 537216"/>
                  <a:gd name="connsiteY0" fmla="*/ 0 h 798194"/>
                  <a:gd name="connsiteX1" fmla="*/ 97155 w 537216"/>
                  <a:gd name="connsiteY1" fmla="*/ 49531 h 798194"/>
                  <a:gd name="connsiteX2" fmla="*/ 87630 w 537216"/>
                  <a:gd name="connsiteY2" fmla="*/ 97155 h 798194"/>
                  <a:gd name="connsiteX3" fmla="*/ 83820 w 537216"/>
                  <a:gd name="connsiteY3" fmla="*/ 121921 h 798194"/>
                  <a:gd name="connsiteX4" fmla="*/ 81915 w 537216"/>
                  <a:gd name="connsiteY4" fmla="*/ 169545 h 798194"/>
                  <a:gd name="connsiteX5" fmla="*/ 110490 w 537216"/>
                  <a:gd name="connsiteY5" fmla="*/ 209550 h 798194"/>
                  <a:gd name="connsiteX6" fmla="*/ 106680 w 537216"/>
                  <a:gd name="connsiteY6" fmla="*/ 249556 h 798194"/>
                  <a:gd name="connsiteX7" fmla="*/ 121920 w 537216"/>
                  <a:gd name="connsiteY7" fmla="*/ 268606 h 798194"/>
                  <a:gd name="connsiteX8" fmla="*/ 110490 w 537216"/>
                  <a:gd name="connsiteY8" fmla="*/ 285750 h 798194"/>
                  <a:gd name="connsiteX9" fmla="*/ 121920 w 537216"/>
                  <a:gd name="connsiteY9" fmla="*/ 316231 h 798194"/>
                  <a:gd name="connsiteX10" fmla="*/ 110490 w 537216"/>
                  <a:gd name="connsiteY10" fmla="*/ 352425 h 798194"/>
                  <a:gd name="connsiteX11" fmla="*/ 123825 w 537216"/>
                  <a:gd name="connsiteY11" fmla="*/ 369570 h 798194"/>
                  <a:gd name="connsiteX12" fmla="*/ 104775 w 537216"/>
                  <a:gd name="connsiteY12" fmla="*/ 407670 h 798194"/>
                  <a:gd name="connsiteX13" fmla="*/ 74295 w 537216"/>
                  <a:gd name="connsiteY13" fmla="*/ 451486 h 798194"/>
                  <a:gd name="connsiteX14" fmla="*/ 80010 w 537216"/>
                  <a:gd name="connsiteY14" fmla="*/ 481966 h 798194"/>
                  <a:gd name="connsiteX15" fmla="*/ 62865 w 537216"/>
                  <a:gd name="connsiteY15" fmla="*/ 495300 h 798194"/>
                  <a:gd name="connsiteX16" fmla="*/ 43815 w 537216"/>
                  <a:gd name="connsiteY16" fmla="*/ 510541 h 798194"/>
                  <a:gd name="connsiteX17" fmla="*/ 51435 w 537216"/>
                  <a:gd name="connsiteY17" fmla="*/ 529590 h 798194"/>
                  <a:gd name="connsiteX18" fmla="*/ 34290 w 537216"/>
                  <a:gd name="connsiteY18" fmla="*/ 554356 h 798194"/>
                  <a:gd name="connsiteX19" fmla="*/ 32385 w 537216"/>
                  <a:gd name="connsiteY19" fmla="*/ 569595 h 798194"/>
                  <a:gd name="connsiteX20" fmla="*/ 9525 w 537216"/>
                  <a:gd name="connsiteY20" fmla="*/ 594361 h 798194"/>
                  <a:gd name="connsiteX21" fmla="*/ 15240 w 537216"/>
                  <a:gd name="connsiteY21" fmla="*/ 615315 h 798194"/>
                  <a:gd name="connsiteX22" fmla="*/ 0 w 537216"/>
                  <a:gd name="connsiteY22" fmla="*/ 645796 h 798194"/>
                  <a:gd name="connsiteX23" fmla="*/ 1905 w 537216"/>
                  <a:gd name="connsiteY23" fmla="*/ 659130 h 798194"/>
                  <a:gd name="connsiteX24" fmla="*/ 22860 w 537216"/>
                  <a:gd name="connsiteY24" fmla="*/ 640081 h 798194"/>
                  <a:gd name="connsiteX25" fmla="*/ 43815 w 537216"/>
                  <a:gd name="connsiteY25" fmla="*/ 609600 h 798194"/>
                  <a:gd name="connsiteX26" fmla="*/ 76200 w 537216"/>
                  <a:gd name="connsiteY26" fmla="*/ 546735 h 798194"/>
                  <a:gd name="connsiteX27" fmla="*/ 95250 w 537216"/>
                  <a:gd name="connsiteY27" fmla="*/ 537210 h 798194"/>
                  <a:gd name="connsiteX28" fmla="*/ 108585 w 537216"/>
                  <a:gd name="connsiteY28" fmla="*/ 550545 h 798194"/>
                  <a:gd name="connsiteX29" fmla="*/ 135260 w 537216"/>
                  <a:gd name="connsiteY29" fmla="*/ 569594 h 798194"/>
                  <a:gd name="connsiteX30" fmla="*/ 144785 w 537216"/>
                  <a:gd name="connsiteY30" fmla="*/ 611504 h 798194"/>
                  <a:gd name="connsiteX31" fmla="*/ 179075 w 537216"/>
                  <a:gd name="connsiteY31" fmla="*/ 638174 h 798194"/>
                  <a:gd name="connsiteX32" fmla="*/ 177170 w 537216"/>
                  <a:gd name="connsiteY32" fmla="*/ 659129 h 798194"/>
                  <a:gd name="connsiteX33" fmla="*/ 144785 w 537216"/>
                  <a:gd name="connsiteY33" fmla="*/ 685799 h 798194"/>
                  <a:gd name="connsiteX34" fmla="*/ 160025 w 537216"/>
                  <a:gd name="connsiteY34" fmla="*/ 699134 h 798194"/>
                  <a:gd name="connsiteX35" fmla="*/ 196220 w 537216"/>
                  <a:gd name="connsiteY35" fmla="*/ 693419 h 798194"/>
                  <a:gd name="connsiteX36" fmla="*/ 190505 w 537216"/>
                  <a:gd name="connsiteY36" fmla="*/ 718184 h 798194"/>
                  <a:gd name="connsiteX37" fmla="*/ 139070 w 537216"/>
                  <a:gd name="connsiteY37" fmla="*/ 760094 h 798194"/>
                  <a:gd name="connsiteX38" fmla="*/ 158115 w 537216"/>
                  <a:gd name="connsiteY38" fmla="*/ 773430 h 798194"/>
                  <a:gd name="connsiteX39" fmla="*/ 161930 w 537216"/>
                  <a:gd name="connsiteY39" fmla="*/ 798194 h 798194"/>
                  <a:gd name="connsiteX40" fmla="*/ 224795 w 537216"/>
                  <a:gd name="connsiteY40" fmla="*/ 754379 h 798194"/>
                  <a:gd name="connsiteX41" fmla="*/ 245750 w 537216"/>
                  <a:gd name="connsiteY41" fmla="*/ 761999 h 798194"/>
                  <a:gd name="connsiteX42" fmla="*/ 251465 w 537216"/>
                  <a:gd name="connsiteY42" fmla="*/ 784859 h 798194"/>
                  <a:gd name="connsiteX43" fmla="*/ 358145 w 537216"/>
                  <a:gd name="connsiteY43" fmla="*/ 744854 h 798194"/>
                  <a:gd name="connsiteX44" fmla="*/ 419105 w 537216"/>
                  <a:gd name="connsiteY44" fmla="*/ 704849 h 798194"/>
                  <a:gd name="connsiteX45" fmla="*/ 426725 w 537216"/>
                  <a:gd name="connsiteY45" fmla="*/ 714374 h 798194"/>
                  <a:gd name="connsiteX46" fmla="*/ 470541 w 537216"/>
                  <a:gd name="connsiteY46" fmla="*/ 636269 h 798194"/>
                  <a:gd name="connsiteX47" fmla="*/ 537216 w 537216"/>
                  <a:gd name="connsiteY47" fmla="*/ 531494 h 798194"/>
                  <a:gd name="connsiteX48" fmla="*/ 411487 w 537216"/>
                  <a:gd name="connsiteY48" fmla="*/ 655319 h 798194"/>
                  <a:gd name="connsiteX49" fmla="*/ 396246 w 537216"/>
                  <a:gd name="connsiteY49" fmla="*/ 651509 h 798194"/>
                  <a:gd name="connsiteX50" fmla="*/ 369576 w 537216"/>
                  <a:gd name="connsiteY50" fmla="*/ 664844 h 798194"/>
                  <a:gd name="connsiteX51" fmla="*/ 323856 w 537216"/>
                  <a:gd name="connsiteY51" fmla="*/ 681989 h 798194"/>
                  <a:gd name="connsiteX52" fmla="*/ 320045 w 537216"/>
                  <a:gd name="connsiteY52" fmla="*/ 661034 h 798194"/>
                  <a:gd name="connsiteX53" fmla="*/ 297185 w 537216"/>
                  <a:gd name="connsiteY53" fmla="*/ 638174 h 798194"/>
                  <a:gd name="connsiteX54" fmla="*/ 318140 w 537216"/>
                  <a:gd name="connsiteY54" fmla="*/ 611504 h 798194"/>
                  <a:gd name="connsiteX55" fmla="*/ 287660 w 537216"/>
                  <a:gd name="connsiteY55" fmla="*/ 621029 h 798194"/>
                  <a:gd name="connsiteX56" fmla="*/ 266705 w 537216"/>
                  <a:gd name="connsiteY56" fmla="*/ 600074 h 798194"/>
                  <a:gd name="connsiteX57" fmla="*/ 260990 w 537216"/>
                  <a:gd name="connsiteY57" fmla="*/ 581024 h 798194"/>
                  <a:gd name="connsiteX58" fmla="*/ 240035 w 537216"/>
                  <a:gd name="connsiteY58" fmla="*/ 582929 h 798194"/>
                  <a:gd name="connsiteX59" fmla="*/ 188600 w 537216"/>
                  <a:gd name="connsiteY59" fmla="*/ 514349 h 798194"/>
                  <a:gd name="connsiteX60" fmla="*/ 139070 w 537216"/>
                  <a:gd name="connsiteY60" fmla="*/ 474344 h 798194"/>
                  <a:gd name="connsiteX61" fmla="*/ 161930 w 537216"/>
                  <a:gd name="connsiteY61" fmla="*/ 432434 h 798194"/>
                  <a:gd name="connsiteX62" fmla="*/ 160025 w 537216"/>
                  <a:gd name="connsiteY62" fmla="*/ 417194 h 798194"/>
                  <a:gd name="connsiteX63" fmla="*/ 192410 w 537216"/>
                  <a:gd name="connsiteY63" fmla="*/ 360044 h 798194"/>
                  <a:gd name="connsiteX64" fmla="*/ 171455 w 537216"/>
                  <a:gd name="connsiteY64" fmla="*/ 342899 h 798194"/>
                  <a:gd name="connsiteX65" fmla="*/ 173360 w 537216"/>
                  <a:gd name="connsiteY65" fmla="*/ 257174 h 798194"/>
                  <a:gd name="connsiteX66" fmla="*/ 139070 w 537216"/>
                  <a:gd name="connsiteY66" fmla="*/ 188594 h 798194"/>
                  <a:gd name="connsiteX67" fmla="*/ 144785 w 537216"/>
                  <a:gd name="connsiteY67" fmla="*/ 165734 h 798194"/>
                  <a:gd name="connsiteX68" fmla="*/ 135260 w 537216"/>
                  <a:gd name="connsiteY68" fmla="*/ 118109 h 798194"/>
                  <a:gd name="connsiteX69" fmla="*/ 158120 w 537216"/>
                  <a:gd name="connsiteY69" fmla="*/ 72389 h 798194"/>
                  <a:gd name="connsiteX70" fmla="*/ 154310 w 537216"/>
                  <a:gd name="connsiteY70" fmla="*/ 19049 h 798194"/>
                  <a:gd name="connsiteX71" fmla="*/ 131445 w 537216"/>
                  <a:gd name="connsiteY71" fmla="*/ 0 h 798194"/>
                  <a:gd name="connsiteX0" fmla="*/ 131445 w 470541"/>
                  <a:gd name="connsiteY0" fmla="*/ 0 h 798194"/>
                  <a:gd name="connsiteX1" fmla="*/ 97155 w 470541"/>
                  <a:gd name="connsiteY1" fmla="*/ 49531 h 798194"/>
                  <a:gd name="connsiteX2" fmla="*/ 87630 w 470541"/>
                  <a:gd name="connsiteY2" fmla="*/ 97155 h 798194"/>
                  <a:gd name="connsiteX3" fmla="*/ 83820 w 470541"/>
                  <a:gd name="connsiteY3" fmla="*/ 121921 h 798194"/>
                  <a:gd name="connsiteX4" fmla="*/ 81915 w 470541"/>
                  <a:gd name="connsiteY4" fmla="*/ 169545 h 798194"/>
                  <a:gd name="connsiteX5" fmla="*/ 110490 w 470541"/>
                  <a:gd name="connsiteY5" fmla="*/ 209550 h 798194"/>
                  <a:gd name="connsiteX6" fmla="*/ 106680 w 470541"/>
                  <a:gd name="connsiteY6" fmla="*/ 249556 h 798194"/>
                  <a:gd name="connsiteX7" fmla="*/ 121920 w 470541"/>
                  <a:gd name="connsiteY7" fmla="*/ 268606 h 798194"/>
                  <a:gd name="connsiteX8" fmla="*/ 110490 w 470541"/>
                  <a:gd name="connsiteY8" fmla="*/ 285750 h 798194"/>
                  <a:gd name="connsiteX9" fmla="*/ 121920 w 470541"/>
                  <a:gd name="connsiteY9" fmla="*/ 316231 h 798194"/>
                  <a:gd name="connsiteX10" fmla="*/ 110490 w 470541"/>
                  <a:gd name="connsiteY10" fmla="*/ 352425 h 798194"/>
                  <a:gd name="connsiteX11" fmla="*/ 123825 w 470541"/>
                  <a:gd name="connsiteY11" fmla="*/ 369570 h 798194"/>
                  <a:gd name="connsiteX12" fmla="*/ 104775 w 470541"/>
                  <a:gd name="connsiteY12" fmla="*/ 407670 h 798194"/>
                  <a:gd name="connsiteX13" fmla="*/ 74295 w 470541"/>
                  <a:gd name="connsiteY13" fmla="*/ 451486 h 798194"/>
                  <a:gd name="connsiteX14" fmla="*/ 80010 w 470541"/>
                  <a:gd name="connsiteY14" fmla="*/ 481966 h 798194"/>
                  <a:gd name="connsiteX15" fmla="*/ 62865 w 470541"/>
                  <a:gd name="connsiteY15" fmla="*/ 495300 h 798194"/>
                  <a:gd name="connsiteX16" fmla="*/ 43815 w 470541"/>
                  <a:gd name="connsiteY16" fmla="*/ 510541 h 798194"/>
                  <a:gd name="connsiteX17" fmla="*/ 51435 w 470541"/>
                  <a:gd name="connsiteY17" fmla="*/ 529590 h 798194"/>
                  <a:gd name="connsiteX18" fmla="*/ 34290 w 470541"/>
                  <a:gd name="connsiteY18" fmla="*/ 554356 h 798194"/>
                  <a:gd name="connsiteX19" fmla="*/ 32385 w 470541"/>
                  <a:gd name="connsiteY19" fmla="*/ 569595 h 798194"/>
                  <a:gd name="connsiteX20" fmla="*/ 9525 w 470541"/>
                  <a:gd name="connsiteY20" fmla="*/ 594361 h 798194"/>
                  <a:gd name="connsiteX21" fmla="*/ 15240 w 470541"/>
                  <a:gd name="connsiteY21" fmla="*/ 615315 h 798194"/>
                  <a:gd name="connsiteX22" fmla="*/ 0 w 470541"/>
                  <a:gd name="connsiteY22" fmla="*/ 645796 h 798194"/>
                  <a:gd name="connsiteX23" fmla="*/ 1905 w 470541"/>
                  <a:gd name="connsiteY23" fmla="*/ 659130 h 798194"/>
                  <a:gd name="connsiteX24" fmla="*/ 22860 w 470541"/>
                  <a:gd name="connsiteY24" fmla="*/ 640081 h 798194"/>
                  <a:gd name="connsiteX25" fmla="*/ 43815 w 470541"/>
                  <a:gd name="connsiteY25" fmla="*/ 609600 h 798194"/>
                  <a:gd name="connsiteX26" fmla="*/ 76200 w 470541"/>
                  <a:gd name="connsiteY26" fmla="*/ 546735 h 798194"/>
                  <a:gd name="connsiteX27" fmla="*/ 95250 w 470541"/>
                  <a:gd name="connsiteY27" fmla="*/ 537210 h 798194"/>
                  <a:gd name="connsiteX28" fmla="*/ 108585 w 470541"/>
                  <a:gd name="connsiteY28" fmla="*/ 550545 h 798194"/>
                  <a:gd name="connsiteX29" fmla="*/ 135260 w 470541"/>
                  <a:gd name="connsiteY29" fmla="*/ 569594 h 798194"/>
                  <a:gd name="connsiteX30" fmla="*/ 144785 w 470541"/>
                  <a:gd name="connsiteY30" fmla="*/ 611504 h 798194"/>
                  <a:gd name="connsiteX31" fmla="*/ 179075 w 470541"/>
                  <a:gd name="connsiteY31" fmla="*/ 638174 h 798194"/>
                  <a:gd name="connsiteX32" fmla="*/ 177170 w 470541"/>
                  <a:gd name="connsiteY32" fmla="*/ 659129 h 798194"/>
                  <a:gd name="connsiteX33" fmla="*/ 144785 w 470541"/>
                  <a:gd name="connsiteY33" fmla="*/ 685799 h 798194"/>
                  <a:gd name="connsiteX34" fmla="*/ 160025 w 470541"/>
                  <a:gd name="connsiteY34" fmla="*/ 699134 h 798194"/>
                  <a:gd name="connsiteX35" fmla="*/ 196220 w 470541"/>
                  <a:gd name="connsiteY35" fmla="*/ 693419 h 798194"/>
                  <a:gd name="connsiteX36" fmla="*/ 190505 w 470541"/>
                  <a:gd name="connsiteY36" fmla="*/ 718184 h 798194"/>
                  <a:gd name="connsiteX37" fmla="*/ 139070 w 470541"/>
                  <a:gd name="connsiteY37" fmla="*/ 760094 h 798194"/>
                  <a:gd name="connsiteX38" fmla="*/ 158115 w 470541"/>
                  <a:gd name="connsiteY38" fmla="*/ 773430 h 798194"/>
                  <a:gd name="connsiteX39" fmla="*/ 161930 w 470541"/>
                  <a:gd name="connsiteY39" fmla="*/ 798194 h 798194"/>
                  <a:gd name="connsiteX40" fmla="*/ 224795 w 470541"/>
                  <a:gd name="connsiteY40" fmla="*/ 754379 h 798194"/>
                  <a:gd name="connsiteX41" fmla="*/ 245750 w 470541"/>
                  <a:gd name="connsiteY41" fmla="*/ 761999 h 798194"/>
                  <a:gd name="connsiteX42" fmla="*/ 251465 w 470541"/>
                  <a:gd name="connsiteY42" fmla="*/ 784859 h 798194"/>
                  <a:gd name="connsiteX43" fmla="*/ 358145 w 470541"/>
                  <a:gd name="connsiteY43" fmla="*/ 744854 h 798194"/>
                  <a:gd name="connsiteX44" fmla="*/ 419105 w 470541"/>
                  <a:gd name="connsiteY44" fmla="*/ 704849 h 798194"/>
                  <a:gd name="connsiteX45" fmla="*/ 426725 w 470541"/>
                  <a:gd name="connsiteY45" fmla="*/ 714374 h 798194"/>
                  <a:gd name="connsiteX46" fmla="*/ 470541 w 470541"/>
                  <a:gd name="connsiteY46" fmla="*/ 636269 h 798194"/>
                  <a:gd name="connsiteX47" fmla="*/ 394341 w 470541"/>
                  <a:gd name="connsiteY47" fmla="*/ 676274 h 798194"/>
                  <a:gd name="connsiteX48" fmla="*/ 411487 w 470541"/>
                  <a:gd name="connsiteY48" fmla="*/ 655319 h 798194"/>
                  <a:gd name="connsiteX49" fmla="*/ 396246 w 470541"/>
                  <a:gd name="connsiteY49" fmla="*/ 651509 h 798194"/>
                  <a:gd name="connsiteX50" fmla="*/ 369576 w 470541"/>
                  <a:gd name="connsiteY50" fmla="*/ 664844 h 798194"/>
                  <a:gd name="connsiteX51" fmla="*/ 323856 w 470541"/>
                  <a:gd name="connsiteY51" fmla="*/ 681989 h 798194"/>
                  <a:gd name="connsiteX52" fmla="*/ 320045 w 470541"/>
                  <a:gd name="connsiteY52" fmla="*/ 661034 h 798194"/>
                  <a:gd name="connsiteX53" fmla="*/ 297185 w 470541"/>
                  <a:gd name="connsiteY53" fmla="*/ 638174 h 798194"/>
                  <a:gd name="connsiteX54" fmla="*/ 318140 w 470541"/>
                  <a:gd name="connsiteY54" fmla="*/ 611504 h 798194"/>
                  <a:gd name="connsiteX55" fmla="*/ 287660 w 470541"/>
                  <a:gd name="connsiteY55" fmla="*/ 621029 h 798194"/>
                  <a:gd name="connsiteX56" fmla="*/ 266705 w 470541"/>
                  <a:gd name="connsiteY56" fmla="*/ 600074 h 798194"/>
                  <a:gd name="connsiteX57" fmla="*/ 260990 w 470541"/>
                  <a:gd name="connsiteY57" fmla="*/ 581024 h 798194"/>
                  <a:gd name="connsiteX58" fmla="*/ 240035 w 470541"/>
                  <a:gd name="connsiteY58" fmla="*/ 582929 h 798194"/>
                  <a:gd name="connsiteX59" fmla="*/ 188600 w 470541"/>
                  <a:gd name="connsiteY59" fmla="*/ 514349 h 798194"/>
                  <a:gd name="connsiteX60" fmla="*/ 139070 w 470541"/>
                  <a:gd name="connsiteY60" fmla="*/ 474344 h 798194"/>
                  <a:gd name="connsiteX61" fmla="*/ 161930 w 470541"/>
                  <a:gd name="connsiteY61" fmla="*/ 432434 h 798194"/>
                  <a:gd name="connsiteX62" fmla="*/ 160025 w 470541"/>
                  <a:gd name="connsiteY62" fmla="*/ 417194 h 798194"/>
                  <a:gd name="connsiteX63" fmla="*/ 192410 w 470541"/>
                  <a:gd name="connsiteY63" fmla="*/ 360044 h 798194"/>
                  <a:gd name="connsiteX64" fmla="*/ 171455 w 470541"/>
                  <a:gd name="connsiteY64" fmla="*/ 342899 h 798194"/>
                  <a:gd name="connsiteX65" fmla="*/ 173360 w 470541"/>
                  <a:gd name="connsiteY65" fmla="*/ 257174 h 798194"/>
                  <a:gd name="connsiteX66" fmla="*/ 139070 w 470541"/>
                  <a:gd name="connsiteY66" fmla="*/ 188594 h 798194"/>
                  <a:gd name="connsiteX67" fmla="*/ 144785 w 470541"/>
                  <a:gd name="connsiteY67" fmla="*/ 165734 h 798194"/>
                  <a:gd name="connsiteX68" fmla="*/ 135260 w 470541"/>
                  <a:gd name="connsiteY68" fmla="*/ 118109 h 798194"/>
                  <a:gd name="connsiteX69" fmla="*/ 158120 w 470541"/>
                  <a:gd name="connsiteY69" fmla="*/ 72389 h 798194"/>
                  <a:gd name="connsiteX70" fmla="*/ 154310 w 470541"/>
                  <a:gd name="connsiteY70" fmla="*/ 19049 h 798194"/>
                  <a:gd name="connsiteX71" fmla="*/ 131445 w 470541"/>
                  <a:gd name="connsiteY71" fmla="*/ 0 h 798194"/>
                  <a:gd name="connsiteX0" fmla="*/ 131445 w 426725"/>
                  <a:gd name="connsiteY0" fmla="*/ 0 h 798194"/>
                  <a:gd name="connsiteX1" fmla="*/ 97155 w 426725"/>
                  <a:gd name="connsiteY1" fmla="*/ 49531 h 798194"/>
                  <a:gd name="connsiteX2" fmla="*/ 87630 w 426725"/>
                  <a:gd name="connsiteY2" fmla="*/ 97155 h 798194"/>
                  <a:gd name="connsiteX3" fmla="*/ 83820 w 426725"/>
                  <a:gd name="connsiteY3" fmla="*/ 121921 h 798194"/>
                  <a:gd name="connsiteX4" fmla="*/ 81915 w 426725"/>
                  <a:gd name="connsiteY4" fmla="*/ 169545 h 798194"/>
                  <a:gd name="connsiteX5" fmla="*/ 110490 w 426725"/>
                  <a:gd name="connsiteY5" fmla="*/ 209550 h 798194"/>
                  <a:gd name="connsiteX6" fmla="*/ 106680 w 426725"/>
                  <a:gd name="connsiteY6" fmla="*/ 249556 h 798194"/>
                  <a:gd name="connsiteX7" fmla="*/ 121920 w 426725"/>
                  <a:gd name="connsiteY7" fmla="*/ 268606 h 798194"/>
                  <a:gd name="connsiteX8" fmla="*/ 110490 w 426725"/>
                  <a:gd name="connsiteY8" fmla="*/ 285750 h 798194"/>
                  <a:gd name="connsiteX9" fmla="*/ 121920 w 426725"/>
                  <a:gd name="connsiteY9" fmla="*/ 316231 h 798194"/>
                  <a:gd name="connsiteX10" fmla="*/ 110490 w 426725"/>
                  <a:gd name="connsiteY10" fmla="*/ 352425 h 798194"/>
                  <a:gd name="connsiteX11" fmla="*/ 123825 w 426725"/>
                  <a:gd name="connsiteY11" fmla="*/ 369570 h 798194"/>
                  <a:gd name="connsiteX12" fmla="*/ 104775 w 426725"/>
                  <a:gd name="connsiteY12" fmla="*/ 407670 h 798194"/>
                  <a:gd name="connsiteX13" fmla="*/ 74295 w 426725"/>
                  <a:gd name="connsiteY13" fmla="*/ 451486 h 798194"/>
                  <a:gd name="connsiteX14" fmla="*/ 80010 w 426725"/>
                  <a:gd name="connsiteY14" fmla="*/ 481966 h 798194"/>
                  <a:gd name="connsiteX15" fmla="*/ 62865 w 426725"/>
                  <a:gd name="connsiteY15" fmla="*/ 495300 h 798194"/>
                  <a:gd name="connsiteX16" fmla="*/ 43815 w 426725"/>
                  <a:gd name="connsiteY16" fmla="*/ 510541 h 798194"/>
                  <a:gd name="connsiteX17" fmla="*/ 51435 w 426725"/>
                  <a:gd name="connsiteY17" fmla="*/ 529590 h 798194"/>
                  <a:gd name="connsiteX18" fmla="*/ 34290 w 426725"/>
                  <a:gd name="connsiteY18" fmla="*/ 554356 h 798194"/>
                  <a:gd name="connsiteX19" fmla="*/ 32385 w 426725"/>
                  <a:gd name="connsiteY19" fmla="*/ 569595 h 798194"/>
                  <a:gd name="connsiteX20" fmla="*/ 9525 w 426725"/>
                  <a:gd name="connsiteY20" fmla="*/ 594361 h 798194"/>
                  <a:gd name="connsiteX21" fmla="*/ 15240 w 426725"/>
                  <a:gd name="connsiteY21" fmla="*/ 615315 h 798194"/>
                  <a:gd name="connsiteX22" fmla="*/ 0 w 426725"/>
                  <a:gd name="connsiteY22" fmla="*/ 645796 h 798194"/>
                  <a:gd name="connsiteX23" fmla="*/ 1905 w 426725"/>
                  <a:gd name="connsiteY23" fmla="*/ 659130 h 798194"/>
                  <a:gd name="connsiteX24" fmla="*/ 22860 w 426725"/>
                  <a:gd name="connsiteY24" fmla="*/ 640081 h 798194"/>
                  <a:gd name="connsiteX25" fmla="*/ 43815 w 426725"/>
                  <a:gd name="connsiteY25" fmla="*/ 609600 h 798194"/>
                  <a:gd name="connsiteX26" fmla="*/ 76200 w 426725"/>
                  <a:gd name="connsiteY26" fmla="*/ 546735 h 798194"/>
                  <a:gd name="connsiteX27" fmla="*/ 95250 w 426725"/>
                  <a:gd name="connsiteY27" fmla="*/ 537210 h 798194"/>
                  <a:gd name="connsiteX28" fmla="*/ 108585 w 426725"/>
                  <a:gd name="connsiteY28" fmla="*/ 550545 h 798194"/>
                  <a:gd name="connsiteX29" fmla="*/ 135260 w 426725"/>
                  <a:gd name="connsiteY29" fmla="*/ 569594 h 798194"/>
                  <a:gd name="connsiteX30" fmla="*/ 144785 w 426725"/>
                  <a:gd name="connsiteY30" fmla="*/ 611504 h 798194"/>
                  <a:gd name="connsiteX31" fmla="*/ 179075 w 426725"/>
                  <a:gd name="connsiteY31" fmla="*/ 638174 h 798194"/>
                  <a:gd name="connsiteX32" fmla="*/ 177170 w 426725"/>
                  <a:gd name="connsiteY32" fmla="*/ 659129 h 798194"/>
                  <a:gd name="connsiteX33" fmla="*/ 144785 w 426725"/>
                  <a:gd name="connsiteY33" fmla="*/ 685799 h 798194"/>
                  <a:gd name="connsiteX34" fmla="*/ 160025 w 426725"/>
                  <a:gd name="connsiteY34" fmla="*/ 699134 h 798194"/>
                  <a:gd name="connsiteX35" fmla="*/ 196220 w 426725"/>
                  <a:gd name="connsiteY35" fmla="*/ 693419 h 798194"/>
                  <a:gd name="connsiteX36" fmla="*/ 190505 w 426725"/>
                  <a:gd name="connsiteY36" fmla="*/ 718184 h 798194"/>
                  <a:gd name="connsiteX37" fmla="*/ 139070 w 426725"/>
                  <a:gd name="connsiteY37" fmla="*/ 760094 h 798194"/>
                  <a:gd name="connsiteX38" fmla="*/ 158115 w 426725"/>
                  <a:gd name="connsiteY38" fmla="*/ 773430 h 798194"/>
                  <a:gd name="connsiteX39" fmla="*/ 161930 w 426725"/>
                  <a:gd name="connsiteY39" fmla="*/ 798194 h 798194"/>
                  <a:gd name="connsiteX40" fmla="*/ 224795 w 426725"/>
                  <a:gd name="connsiteY40" fmla="*/ 754379 h 798194"/>
                  <a:gd name="connsiteX41" fmla="*/ 245750 w 426725"/>
                  <a:gd name="connsiteY41" fmla="*/ 761999 h 798194"/>
                  <a:gd name="connsiteX42" fmla="*/ 251465 w 426725"/>
                  <a:gd name="connsiteY42" fmla="*/ 784859 h 798194"/>
                  <a:gd name="connsiteX43" fmla="*/ 358145 w 426725"/>
                  <a:gd name="connsiteY43" fmla="*/ 744854 h 798194"/>
                  <a:gd name="connsiteX44" fmla="*/ 419105 w 426725"/>
                  <a:gd name="connsiteY44" fmla="*/ 704849 h 798194"/>
                  <a:gd name="connsiteX45" fmla="*/ 426725 w 426725"/>
                  <a:gd name="connsiteY45" fmla="*/ 714374 h 798194"/>
                  <a:gd name="connsiteX46" fmla="*/ 392436 w 426725"/>
                  <a:gd name="connsiteY46" fmla="*/ 697229 h 798194"/>
                  <a:gd name="connsiteX47" fmla="*/ 394341 w 426725"/>
                  <a:gd name="connsiteY47" fmla="*/ 676274 h 798194"/>
                  <a:gd name="connsiteX48" fmla="*/ 411487 w 426725"/>
                  <a:gd name="connsiteY48" fmla="*/ 655319 h 798194"/>
                  <a:gd name="connsiteX49" fmla="*/ 396246 w 426725"/>
                  <a:gd name="connsiteY49" fmla="*/ 651509 h 798194"/>
                  <a:gd name="connsiteX50" fmla="*/ 369576 w 426725"/>
                  <a:gd name="connsiteY50" fmla="*/ 664844 h 798194"/>
                  <a:gd name="connsiteX51" fmla="*/ 323856 w 426725"/>
                  <a:gd name="connsiteY51" fmla="*/ 681989 h 798194"/>
                  <a:gd name="connsiteX52" fmla="*/ 320045 w 426725"/>
                  <a:gd name="connsiteY52" fmla="*/ 661034 h 798194"/>
                  <a:gd name="connsiteX53" fmla="*/ 297185 w 426725"/>
                  <a:gd name="connsiteY53" fmla="*/ 638174 h 798194"/>
                  <a:gd name="connsiteX54" fmla="*/ 318140 w 426725"/>
                  <a:gd name="connsiteY54" fmla="*/ 611504 h 798194"/>
                  <a:gd name="connsiteX55" fmla="*/ 287660 w 426725"/>
                  <a:gd name="connsiteY55" fmla="*/ 621029 h 798194"/>
                  <a:gd name="connsiteX56" fmla="*/ 266705 w 426725"/>
                  <a:gd name="connsiteY56" fmla="*/ 600074 h 798194"/>
                  <a:gd name="connsiteX57" fmla="*/ 260990 w 426725"/>
                  <a:gd name="connsiteY57" fmla="*/ 581024 h 798194"/>
                  <a:gd name="connsiteX58" fmla="*/ 240035 w 426725"/>
                  <a:gd name="connsiteY58" fmla="*/ 582929 h 798194"/>
                  <a:gd name="connsiteX59" fmla="*/ 188600 w 426725"/>
                  <a:gd name="connsiteY59" fmla="*/ 514349 h 798194"/>
                  <a:gd name="connsiteX60" fmla="*/ 139070 w 426725"/>
                  <a:gd name="connsiteY60" fmla="*/ 474344 h 798194"/>
                  <a:gd name="connsiteX61" fmla="*/ 161930 w 426725"/>
                  <a:gd name="connsiteY61" fmla="*/ 432434 h 798194"/>
                  <a:gd name="connsiteX62" fmla="*/ 160025 w 426725"/>
                  <a:gd name="connsiteY62" fmla="*/ 417194 h 798194"/>
                  <a:gd name="connsiteX63" fmla="*/ 192410 w 426725"/>
                  <a:gd name="connsiteY63" fmla="*/ 360044 h 798194"/>
                  <a:gd name="connsiteX64" fmla="*/ 171455 w 426725"/>
                  <a:gd name="connsiteY64" fmla="*/ 342899 h 798194"/>
                  <a:gd name="connsiteX65" fmla="*/ 173360 w 426725"/>
                  <a:gd name="connsiteY65" fmla="*/ 257174 h 798194"/>
                  <a:gd name="connsiteX66" fmla="*/ 139070 w 426725"/>
                  <a:gd name="connsiteY66" fmla="*/ 188594 h 798194"/>
                  <a:gd name="connsiteX67" fmla="*/ 144785 w 426725"/>
                  <a:gd name="connsiteY67" fmla="*/ 165734 h 798194"/>
                  <a:gd name="connsiteX68" fmla="*/ 135260 w 426725"/>
                  <a:gd name="connsiteY68" fmla="*/ 118109 h 798194"/>
                  <a:gd name="connsiteX69" fmla="*/ 158120 w 426725"/>
                  <a:gd name="connsiteY69" fmla="*/ 72389 h 798194"/>
                  <a:gd name="connsiteX70" fmla="*/ 154310 w 426725"/>
                  <a:gd name="connsiteY70" fmla="*/ 19049 h 798194"/>
                  <a:gd name="connsiteX71" fmla="*/ 131445 w 426725"/>
                  <a:gd name="connsiteY71" fmla="*/ 0 h 798194"/>
                  <a:gd name="connsiteX0" fmla="*/ 131445 w 419105"/>
                  <a:gd name="connsiteY0" fmla="*/ 0 h 798194"/>
                  <a:gd name="connsiteX1" fmla="*/ 97155 w 419105"/>
                  <a:gd name="connsiteY1" fmla="*/ 49531 h 798194"/>
                  <a:gd name="connsiteX2" fmla="*/ 87630 w 419105"/>
                  <a:gd name="connsiteY2" fmla="*/ 97155 h 798194"/>
                  <a:gd name="connsiteX3" fmla="*/ 83820 w 419105"/>
                  <a:gd name="connsiteY3" fmla="*/ 121921 h 798194"/>
                  <a:gd name="connsiteX4" fmla="*/ 81915 w 419105"/>
                  <a:gd name="connsiteY4" fmla="*/ 169545 h 798194"/>
                  <a:gd name="connsiteX5" fmla="*/ 110490 w 419105"/>
                  <a:gd name="connsiteY5" fmla="*/ 209550 h 798194"/>
                  <a:gd name="connsiteX6" fmla="*/ 106680 w 419105"/>
                  <a:gd name="connsiteY6" fmla="*/ 249556 h 798194"/>
                  <a:gd name="connsiteX7" fmla="*/ 121920 w 419105"/>
                  <a:gd name="connsiteY7" fmla="*/ 268606 h 798194"/>
                  <a:gd name="connsiteX8" fmla="*/ 110490 w 419105"/>
                  <a:gd name="connsiteY8" fmla="*/ 285750 h 798194"/>
                  <a:gd name="connsiteX9" fmla="*/ 121920 w 419105"/>
                  <a:gd name="connsiteY9" fmla="*/ 316231 h 798194"/>
                  <a:gd name="connsiteX10" fmla="*/ 110490 w 419105"/>
                  <a:gd name="connsiteY10" fmla="*/ 352425 h 798194"/>
                  <a:gd name="connsiteX11" fmla="*/ 123825 w 419105"/>
                  <a:gd name="connsiteY11" fmla="*/ 369570 h 798194"/>
                  <a:gd name="connsiteX12" fmla="*/ 104775 w 419105"/>
                  <a:gd name="connsiteY12" fmla="*/ 407670 h 798194"/>
                  <a:gd name="connsiteX13" fmla="*/ 74295 w 419105"/>
                  <a:gd name="connsiteY13" fmla="*/ 451486 h 798194"/>
                  <a:gd name="connsiteX14" fmla="*/ 80010 w 419105"/>
                  <a:gd name="connsiteY14" fmla="*/ 481966 h 798194"/>
                  <a:gd name="connsiteX15" fmla="*/ 62865 w 419105"/>
                  <a:gd name="connsiteY15" fmla="*/ 495300 h 798194"/>
                  <a:gd name="connsiteX16" fmla="*/ 43815 w 419105"/>
                  <a:gd name="connsiteY16" fmla="*/ 510541 h 798194"/>
                  <a:gd name="connsiteX17" fmla="*/ 51435 w 419105"/>
                  <a:gd name="connsiteY17" fmla="*/ 529590 h 798194"/>
                  <a:gd name="connsiteX18" fmla="*/ 34290 w 419105"/>
                  <a:gd name="connsiteY18" fmla="*/ 554356 h 798194"/>
                  <a:gd name="connsiteX19" fmla="*/ 32385 w 419105"/>
                  <a:gd name="connsiteY19" fmla="*/ 569595 h 798194"/>
                  <a:gd name="connsiteX20" fmla="*/ 9525 w 419105"/>
                  <a:gd name="connsiteY20" fmla="*/ 594361 h 798194"/>
                  <a:gd name="connsiteX21" fmla="*/ 15240 w 419105"/>
                  <a:gd name="connsiteY21" fmla="*/ 615315 h 798194"/>
                  <a:gd name="connsiteX22" fmla="*/ 0 w 419105"/>
                  <a:gd name="connsiteY22" fmla="*/ 645796 h 798194"/>
                  <a:gd name="connsiteX23" fmla="*/ 1905 w 419105"/>
                  <a:gd name="connsiteY23" fmla="*/ 659130 h 798194"/>
                  <a:gd name="connsiteX24" fmla="*/ 22860 w 419105"/>
                  <a:gd name="connsiteY24" fmla="*/ 640081 h 798194"/>
                  <a:gd name="connsiteX25" fmla="*/ 43815 w 419105"/>
                  <a:gd name="connsiteY25" fmla="*/ 609600 h 798194"/>
                  <a:gd name="connsiteX26" fmla="*/ 76200 w 419105"/>
                  <a:gd name="connsiteY26" fmla="*/ 546735 h 798194"/>
                  <a:gd name="connsiteX27" fmla="*/ 95250 w 419105"/>
                  <a:gd name="connsiteY27" fmla="*/ 537210 h 798194"/>
                  <a:gd name="connsiteX28" fmla="*/ 108585 w 419105"/>
                  <a:gd name="connsiteY28" fmla="*/ 550545 h 798194"/>
                  <a:gd name="connsiteX29" fmla="*/ 135260 w 419105"/>
                  <a:gd name="connsiteY29" fmla="*/ 569594 h 798194"/>
                  <a:gd name="connsiteX30" fmla="*/ 144785 w 419105"/>
                  <a:gd name="connsiteY30" fmla="*/ 611504 h 798194"/>
                  <a:gd name="connsiteX31" fmla="*/ 179075 w 419105"/>
                  <a:gd name="connsiteY31" fmla="*/ 638174 h 798194"/>
                  <a:gd name="connsiteX32" fmla="*/ 177170 w 419105"/>
                  <a:gd name="connsiteY32" fmla="*/ 659129 h 798194"/>
                  <a:gd name="connsiteX33" fmla="*/ 144785 w 419105"/>
                  <a:gd name="connsiteY33" fmla="*/ 685799 h 798194"/>
                  <a:gd name="connsiteX34" fmla="*/ 160025 w 419105"/>
                  <a:gd name="connsiteY34" fmla="*/ 699134 h 798194"/>
                  <a:gd name="connsiteX35" fmla="*/ 196220 w 419105"/>
                  <a:gd name="connsiteY35" fmla="*/ 693419 h 798194"/>
                  <a:gd name="connsiteX36" fmla="*/ 190505 w 419105"/>
                  <a:gd name="connsiteY36" fmla="*/ 718184 h 798194"/>
                  <a:gd name="connsiteX37" fmla="*/ 139070 w 419105"/>
                  <a:gd name="connsiteY37" fmla="*/ 760094 h 798194"/>
                  <a:gd name="connsiteX38" fmla="*/ 158115 w 419105"/>
                  <a:gd name="connsiteY38" fmla="*/ 773430 h 798194"/>
                  <a:gd name="connsiteX39" fmla="*/ 161930 w 419105"/>
                  <a:gd name="connsiteY39" fmla="*/ 798194 h 798194"/>
                  <a:gd name="connsiteX40" fmla="*/ 224795 w 419105"/>
                  <a:gd name="connsiteY40" fmla="*/ 754379 h 798194"/>
                  <a:gd name="connsiteX41" fmla="*/ 245750 w 419105"/>
                  <a:gd name="connsiteY41" fmla="*/ 761999 h 798194"/>
                  <a:gd name="connsiteX42" fmla="*/ 251465 w 419105"/>
                  <a:gd name="connsiteY42" fmla="*/ 784859 h 798194"/>
                  <a:gd name="connsiteX43" fmla="*/ 358145 w 419105"/>
                  <a:gd name="connsiteY43" fmla="*/ 744854 h 798194"/>
                  <a:gd name="connsiteX44" fmla="*/ 419105 w 419105"/>
                  <a:gd name="connsiteY44" fmla="*/ 704849 h 798194"/>
                  <a:gd name="connsiteX45" fmla="*/ 392436 w 419105"/>
                  <a:gd name="connsiteY45" fmla="*/ 697229 h 798194"/>
                  <a:gd name="connsiteX46" fmla="*/ 394341 w 419105"/>
                  <a:gd name="connsiteY46" fmla="*/ 676274 h 798194"/>
                  <a:gd name="connsiteX47" fmla="*/ 411487 w 419105"/>
                  <a:gd name="connsiteY47" fmla="*/ 655319 h 798194"/>
                  <a:gd name="connsiteX48" fmla="*/ 396246 w 419105"/>
                  <a:gd name="connsiteY48" fmla="*/ 651509 h 798194"/>
                  <a:gd name="connsiteX49" fmla="*/ 369576 w 419105"/>
                  <a:gd name="connsiteY49" fmla="*/ 664844 h 798194"/>
                  <a:gd name="connsiteX50" fmla="*/ 323856 w 419105"/>
                  <a:gd name="connsiteY50" fmla="*/ 681989 h 798194"/>
                  <a:gd name="connsiteX51" fmla="*/ 320045 w 419105"/>
                  <a:gd name="connsiteY51" fmla="*/ 661034 h 798194"/>
                  <a:gd name="connsiteX52" fmla="*/ 297185 w 419105"/>
                  <a:gd name="connsiteY52" fmla="*/ 638174 h 798194"/>
                  <a:gd name="connsiteX53" fmla="*/ 318140 w 419105"/>
                  <a:gd name="connsiteY53" fmla="*/ 611504 h 798194"/>
                  <a:gd name="connsiteX54" fmla="*/ 287660 w 419105"/>
                  <a:gd name="connsiteY54" fmla="*/ 621029 h 798194"/>
                  <a:gd name="connsiteX55" fmla="*/ 266705 w 419105"/>
                  <a:gd name="connsiteY55" fmla="*/ 600074 h 798194"/>
                  <a:gd name="connsiteX56" fmla="*/ 260990 w 419105"/>
                  <a:gd name="connsiteY56" fmla="*/ 581024 h 798194"/>
                  <a:gd name="connsiteX57" fmla="*/ 240035 w 419105"/>
                  <a:gd name="connsiteY57" fmla="*/ 582929 h 798194"/>
                  <a:gd name="connsiteX58" fmla="*/ 188600 w 419105"/>
                  <a:gd name="connsiteY58" fmla="*/ 514349 h 798194"/>
                  <a:gd name="connsiteX59" fmla="*/ 139070 w 419105"/>
                  <a:gd name="connsiteY59" fmla="*/ 474344 h 798194"/>
                  <a:gd name="connsiteX60" fmla="*/ 161930 w 419105"/>
                  <a:gd name="connsiteY60" fmla="*/ 432434 h 798194"/>
                  <a:gd name="connsiteX61" fmla="*/ 160025 w 419105"/>
                  <a:gd name="connsiteY61" fmla="*/ 417194 h 798194"/>
                  <a:gd name="connsiteX62" fmla="*/ 192410 w 419105"/>
                  <a:gd name="connsiteY62" fmla="*/ 360044 h 798194"/>
                  <a:gd name="connsiteX63" fmla="*/ 171455 w 419105"/>
                  <a:gd name="connsiteY63" fmla="*/ 342899 h 798194"/>
                  <a:gd name="connsiteX64" fmla="*/ 173360 w 419105"/>
                  <a:gd name="connsiteY64" fmla="*/ 257174 h 798194"/>
                  <a:gd name="connsiteX65" fmla="*/ 139070 w 419105"/>
                  <a:gd name="connsiteY65" fmla="*/ 188594 h 798194"/>
                  <a:gd name="connsiteX66" fmla="*/ 144785 w 419105"/>
                  <a:gd name="connsiteY66" fmla="*/ 165734 h 798194"/>
                  <a:gd name="connsiteX67" fmla="*/ 135260 w 419105"/>
                  <a:gd name="connsiteY67" fmla="*/ 118109 h 798194"/>
                  <a:gd name="connsiteX68" fmla="*/ 158120 w 419105"/>
                  <a:gd name="connsiteY68" fmla="*/ 72389 h 798194"/>
                  <a:gd name="connsiteX69" fmla="*/ 154310 w 419105"/>
                  <a:gd name="connsiteY69" fmla="*/ 19049 h 798194"/>
                  <a:gd name="connsiteX70" fmla="*/ 131445 w 419105"/>
                  <a:gd name="connsiteY70" fmla="*/ 0 h 798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19105" h="798194">
                    <a:moveTo>
                      <a:pt x="131445" y="0"/>
                    </a:moveTo>
                    <a:lnTo>
                      <a:pt x="97155" y="49531"/>
                    </a:lnTo>
                    <a:lnTo>
                      <a:pt x="87630" y="97155"/>
                    </a:lnTo>
                    <a:lnTo>
                      <a:pt x="83820" y="121921"/>
                    </a:lnTo>
                    <a:lnTo>
                      <a:pt x="81915" y="169545"/>
                    </a:lnTo>
                    <a:lnTo>
                      <a:pt x="110490" y="209550"/>
                    </a:lnTo>
                    <a:lnTo>
                      <a:pt x="106680" y="249556"/>
                    </a:lnTo>
                    <a:lnTo>
                      <a:pt x="121920" y="268606"/>
                    </a:lnTo>
                    <a:lnTo>
                      <a:pt x="110490" y="285750"/>
                    </a:lnTo>
                    <a:lnTo>
                      <a:pt x="121920" y="316231"/>
                    </a:lnTo>
                    <a:lnTo>
                      <a:pt x="110490" y="352425"/>
                    </a:lnTo>
                    <a:lnTo>
                      <a:pt x="123825" y="369570"/>
                    </a:lnTo>
                    <a:lnTo>
                      <a:pt x="104775" y="407670"/>
                    </a:lnTo>
                    <a:lnTo>
                      <a:pt x="74295" y="451486"/>
                    </a:lnTo>
                    <a:lnTo>
                      <a:pt x="80010" y="481966"/>
                    </a:lnTo>
                    <a:lnTo>
                      <a:pt x="62865" y="495300"/>
                    </a:lnTo>
                    <a:lnTo>
                      <a:pt x="43815" y="510541"/>
                    </a:lnTo>
                    <a:lnTo>
                      <a:pt x="51435" y="529590"/>
                    </a:lnTo>
                    <a:lnTo>
                      <a:pt x="34290" y="554356"/>
                    </a:lnTo>
                    <a:lnTo>
                      <a:pt x="32385" y="569595"/>
                    </a:lnTo>
                    <a:lnTo>
                      <a:pt x="9525" y="594361"/>
                    </a:lnTo>
                    <a:lnTo>
                      <a:pt x="15240" y="615315"/>
                    </a:lnTo>
                    <a:lnTo>
                      <a:pt x="0" y="645796"/>
                    </a:lnTo>
                    <a:lnTo>
                      <a:pt x="1905" y="659130"/>
                    </a:lnTo>
                    <a:lnTo>
                      <a:pt x="22860" y="640081"/>
                    </a:lnTo>
                    <a:lnTo>
                      <a:pt x="43815" y="609600"/>
                    </a:lnTo>
                    <a:lnTo>
                      <a:pt x="76200" y="546735"/>
                    </a:lnTo>
                    <a:lnTo>
                      <a:pt x="95250" y="537210"/>
                    </a:lnTo>
                    <a:lnTo>
                      <a:pt x="108585" y="550545"/>
                    </a:lnTo>
                    <a:lnTo>
                      <a:pt x="135260" y="569594"/>
                    </a:lnTo>
                    <a:lnTo>
                      <a:pt x="144785" y="611504"/>
                    </a:lnTo>
                    <a:lnTo>
                      <a:pt x="179075" y="638174"/>
                    </a:lnTo>
                    <a:lnTo>
                      <a:pt x="177170" y="659129"/>
                    </a:lnTo>
                    <a:lnTo>
                      <a:pt x="144785" y="685799"/>
                    </a:lnTo>
                    <a:lnTo>
                      <a:pt x="160025" y="699134"/>
                    </a:lnTo>
                    <a:lnTo>
                      <a:pt x="196220" y="693419"/>
                    </a:lnTo>
                    <a:lnTo>
                      <a:pt x="190505" y="718184"/>
                    </a:lnTo>
                    <a:lnTo>
                      <a:pt x="139070" y="760094"/>
                    </a:lnTo>
                    <a:lnTo>
                      <a:pt x="158115" y="773430"/>
                    </a:lnTo>
                    <a:lnTo>
                      <a:pt x="161930" y="798194"/>
                    </a:lnTo>
                    <a:lnTo>
                      <a:pt x="224795" y="754379"/>
                    </a:lnTo>
                    <a:lnTo>
                      <a:pt x="245750" y="761999"/>
                    </a:lnTo>
                    <a:lnTo>
                      <a:pt x="251465" y="784859"/>
                    </a:lnTo>
                    <a:lnTo>
                      <a:pt x="358145" y="744854"/>
                    </a:lnTo>
                    <a:lnTo>
                      <a:pt x="419105" y="704849"/>
                    </a:lnTo>
                    <a:lnTo>
                      <a:pt x="392436" y="697229"/>
                    </a:lnTo>
                    <a:lnTo>
                      <a:pt x="394341" y="676274"/>
                    </a:lnTo>
                    <a:lnTo>
                      <a:pt x="411487" y="655319"/>
                    </a:lnTo>
                    <a:lnTo>
                      <a:pt x="396246" y="651509"/>
                    </a:lnTo>
                    <a:lnTo>
                      <a:pt x="369576" y="664844"/>
                    </a:lnTo>
                    <a:lnTo>
                      <a:pt x="323856" y="681989"/>
                    </a:lnTo>
                    <a:lnTo>
                      <a:pt x="320045" y="661034"/>
                    </a:lnTo>
                    <a:lnTo>
                      <a:pt x="297185" y="638174"/>
                    </a:lnTo>
                    <a:lnTo>
                      <a:pt x="318140" y="611504"/>
                    </a:lnTo>
                    <a:lnTo>
                      <a:pt x="287660" y="621029"/>
                    </a:lnTo>
                    <a:lnTo>
                      <a:pt x="266705" y="600074"/>
                    </a:lnTo>
                    <a:lnTo>
                      <a:pt x="260990" y="581024"/>
                    </a:lnTo>
                    <a:lnTo>
                      <a:pt x="240035" y="582929"/>
                    </a:lnTo>
                    <a:lnTo>
                      <a:pt x="188600" y="514349"/>
                    </a:lnTo>
                    <a:lnTo>
                      <a:pt x="139070" y="474344"/>
                    </a:lnTo>
                    <a:lnTo>
                      <a:pt x="161930" y="432434"/>
                    </a:lnTo>
                    <a:lnTo>
                      <a:pt x="160025" y="417194"/>
                    </a:lnTo>
                    <a:lnTo>
                      <a:pt x="192410" y="360044"/>
                    </a:lnTo>
                    <a:lnTo>
                      <a:pt x="171455" y="342899"/>
                    </a:lnTo>
                    <a:lnTo>
                      <a:pt x="173360" y="257174"/>
                    </a:lnTo>
                    <a:lnTo>
                      <a:pt x="139070" y="188594"/>
                    </a:lnTo>
                    <a:lnTo>
                      <a:pt x="144785" y="165734"/>
                    </a:lnTo>
                    <a:lnTo>
                      <a:pt x="135260" y="118109"/>
                    </a:lnTo>
                    <a:lnTo>
                      <a:pt x="158120" y="72389"/>
                    </a:lnTo>
                    <a:lnTo>
                      <a:pt x="154310" y="19049"/>
                    </a:lnTo>
                    <a:lnTo>
                      <a:pt x="131445" y="0"/>
                    </a:lnTo>
                    <a:close/>
                  </a:path>
                </a:pathLst>
              </a:custGeom>
              <a:solidFill>
                <a:srgbClr val="AAAA97"/>
              </a:solidFill>
              <a:ln w="9525">
                <a:solidFill>
                  <a:srgbClr val="AAAA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8" name="Forme libre 7"/>
            <p:cNvSpPr/>
            <p:nvPr/>
          </p:nvSpPr>
          <p:spPr>
            <a:xfrm>
              <a:off x="695325" y="1339215"/>
              <a:ext cx="704850" cy="474345"/>
            </a:xfrm>
            <a:custGeom>
              <a:avLst/>
              <a:gdLst>
                <a:gd name="connsiteX0" fmla="*/ 0 w 704850"/>
                <a:gd name="connsiteY0" fmla="*/ 0 h 474345"/>
                <a:gd name="connsiteX1" fmla="*/ 297180 w 704850"/>
                <a:gd name="connsiteY1" fmla="*/ 323850 h 474345"/>
                <a:gd name="connsiteX2" fmla="*/ 508635 w 704850"/>
                <a:gd name="connsiteY2" fmla="*/ 474345 h 474345"/>
                <a:gd name="connsiteX3" fmla="*/ 704850 w 704850"/>
                <a:gd name="connsiteY3" fmla="*/ 474345 h 4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850" h="474345">
                  <a:moveTo>
                    <a:pt x="0" y="0"/>
                  </a:moveTo>
                  <a:lnTo>
                    <a:pt x="297180" y="323850"/>
                  </a:lnTo>
                  <a:lnTo>
                    <a:pt x="508635" y="474345"/>
                  </a:lnTo>
                  <a:lnTo>
                    <a:pt x="704850" y="474345"/>
                  </a:lnTo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" name="Forme libre 8"/>
            <p:cNvSpPr/>
            <p:nvPr/>
          </p:nvSpPr>
          <p:spPr>
            <a:xfrm>
              <a:off x="927735" y="1823085"/>
              <a:ext cx="1007745" cy="1022985"/>
            </a:xfrm>
            <a:custGeom>
              <a:avLst/>
              <a:gdLst>
                <a:gd name="connsiteX0" fmla="*/ 0 w 1007745"/>
                <a:gd name="connsiteY0" fmla="*/ 0 h 1022985"/>
                <a:gd name="connsiteX1" fmla="*/ 140970 w 1007745"/>
                <a:gd name="connsiteY1" fmla="*/ 142875 h 1022985"/>
                <a:gd name="connsiteX2" fmla="*/ 518160 w 1007745"/>
                <a:gd name="connsiteY2" fmla="*/ 430530 h 1022985"/>
                <a:gd name="connsiteX3" fmla="*/ 672465 w 1007745"/>
                <a:gd name="connsiteY3" fmla="*/ 659130 h 1022985"/>
                <a:gd name="connsiteX4" fmla="*/ 1007745 w 1007745"/>
                <a:gd name="connsiteY4" fmla="*/ 1022985 h 102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745" h="1022985">
                  <a:moveTo>
                    <a:pt x="0" y="0"/>
                  </a:moveTo>
                  <a:lnTo>
                    <a:pt x="140970" y="142875"/>
                  </a:lnTo>
                  <a:lnTo>
                    <a:pt x="518160" y="430530"/>
                  </a:lnTo>
                  <a:lnTo>
                    <a:pt x="672465" y="659130"/>
                  </a:lnTo>
                  <a:lnTo>
                    <a:pt x="1007745" y="1022985"/>
                  </a:lnTo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10" y="1339215"/>
            <a:ext cx="5992523" cy="57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490710" y="1457960"/>
            <a:ext cx="298210" cy="530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7" name="Groupe 16"/>
          <p:cNvGrpSpPr/>
          <p:nvPr/>
        </p:nvGrpSpPr>
        <p:grpSpPr>
          <a:xfrm>
            <a:off x="84503" y="2378016"/>
            <a:ext cx="8941449" cy="3057420"/>
            <a:chOff x="52251" y="3667750"/>
            <a:chExt cx="8941449" cy="2386622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1" y="3667750"/>
              <a:ext cx="4605155" cy="2386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155" y="3753748"/>
              <a:ext cx="4347545" cy="2214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0" name="Forme libre 79"/>
          <p:cNvSpPr/>
          <p:nvPr/>
        </p:nvSpPr>
        <p:spPr>
          <a:xfrm>
            <a:off x="26894" y="2294965"/>
            <a:ext cx="8292353" cy="2115670"/>
          </a:xfrm>
          <a:custGeom>
            <a:avLst/>
            <a:gdLst>
              <a:gd name="connsiteX0" fmla="*/ 8283388 w 8292353"/>
              <a:gd name="connsiteY0" fmla="*/ 663388 h 2115670"/>
              <a:gd name="connsiteX1" fmla="*/ 8211671 w 8292353"/>
              <a:gd name="connsiteY1" fmla="*/ 923364 h 2115670"/>
              <a:gd name="connsiteX2" fmla="*/ 6875930 w 8292353"/>
              <a:gd name="connsiteY2" fmla="*/ 950259 h 2115670"/>
              <a:gd name="connsiteX3" fmla="*/ 6768353 w 8292353"/>
              <a:gd name="connsiteY3" fmla="*/ 1640541 h 2115670"/>
              <a:gd name="connsiteX4" fmla="*/ 6562165 w 8292353"/>
              <a:gd name="connsiteY4" fmla="*/ 995082 h 2115670"/>
              <a:gd name="connsiteX5" fmla="*/ 6463553 w 8292353"/>
              <a:gd name="connsiteY5" fmla="*/ 1855694 h 2115670"/>
              <a:gd name="connsiteX6" fmla="*/ 6176682 w 8292353"/>
              <a:gd name="connsiteY6" fmla="*/ 950259 h 2115670"/>
              <a:gd name="connsiteX7" fmla="*/ 6051177 w 8292353"/>
              <a:gd name="connsiteY7" fmla="*/ 1694329 h 2115670"/>
              <a:gd name="connsiteX8" fmla="*/ 5970494 w 8292353"/>
              <a:gd name="connsiteY8" fmla="*/ 968188 h 2115670"/>
              <a:gd name="connsiteX9" fmla="*/ 5638800 w 8292353"/>
              <a:gd name="connsiteY9" fmla="*/ 1013011 h 2115670"/>
              <a:gd name="connsiteX10" fmla="*/ 4894730 w 8292353"/>
              <a:gd name="connsiteY10" fmla="*/ 896470 h 2115670"/>
              <a:gd name="connsiteX11" fmla="*/ 4733365 w 8292353"/>
              <a:gd name="connsiteY11" fmla="*/ 1622611 h 2115670"/>
              <a:gd name="connsiteX12" fmla="*/ 4536141 w 8292353"/>
              <a:gd name="connsiteY12" fmla="*/ 1326776 h 2115670"/>
              <a:gd name="connsiteX13" fmla="*/ 4419600 w 8292353"/>
              <a:gd name="connsiteY13" fmla="*/ 1093694 h 2115670"/>
              <a:gd name="connsiteX14" fmla="*/ 4320988 w 8292353"/>
              <a:gd name="connsiteY14" fmla="*/ 1004047 h 2115670"/>
              <a:gd name="connsiteX15" fmla="*/ 4087906 w 8292353"/>
              <a:gd name="connsiteY15" fmla="*/ 1084729 h 2115670"/>
              <a:gd name="connsiteX16" fmla="*/ 4043082 w 8292353"/>
              <a:gd name="connsiteY16" fmla="*/ 1963270 h 2115670"/>
              <a:gd name="connsiteX17" fmla="*/ 4043082 w 8292353"/>
              <a:gd name="connsiteY17" fmla="*/ 1963270 h 2115670"/>
              <a:gd name="connsiteX18" fmla="*/ 3783106 w 8292353"/>
              <a:gd name="connsiteY18" fmla="*/ 932329 h 2115670"/>
              <a:gd name="connsiteX19" fmla="*/ 3567953 w 8292353"/>
              <a:gd name="connsiteY19" fmla="*/ 1846729 h 2115670"/>
              <a:gd name="connsiteX20" fmla="*/ 3406588 w 8292353"/>
              <a:gd name="connsiteY20" fmla="*/ 1694329 h 2115670"/>
              <a:gd name="connsiteX21" fmla="*/ 3110753 w 8292353"/>
              <a:gd name="connsiteY21" fmla="*/ 1084729 h 2115670"/>
              <a:gd name="connsiteX22" fmla="*/ 2958353 w 8292353"/>
              <a:gd name="connsiteY22" fmla="*/ 1550894 h 2115670"/>
              <a:gd name="connsiteX23" fmla="*/ 2752165 w 8292353"/>
              <a:gd name="connsiteY23" fmla="*/ 950259 h 2115670"/>
              <a:gd name="connsiteX24" fmla="*/ 2608730 w 8292353"/>
              <a:gd name="connsiteY24" fmla="*/ 1712259 h 2115670"/>
              <a:gd name="connsiteX25" fmla="*/ 2402541 w 8292353"/>
              <a:gd name="connsiteY25" fmla="*/ 950259 h 2115670"/>
              <a:gd name="connsiteX26" fmla="*/ 2205318 w 8292353"/>
              <a:gd name="connsiteY26" fmla="*/ 1021976 h 2115670"/>
              <a:gd name="connsiteX27" fmla="*/ 2043953 w 8292353"/>
              <a:gd name="connsiteY27" fmla="*/ 1479176 h 2115670"/>
              <a:gd name="connsiteX28" fmla="*/ 1837765 w 8292353"/>
              <a:gd name="connsiteY28" fmla="*/ 1981200 h 2115670"/>
              <a:gd name="connsiteX29" fmla="*/ 1640541 w 8292353"/>
              <a:gd name="connsiteY29" fmla="*/ 1272988 h 2115670"/>
              <a:gd name="connsiteX30" fmla="*/ 1524000 w 8292353"/>
              <a:gd name="connsiteY30" fmla="*/ 1264023 h 2115670"/>
              <a:gd name="connsiteX31" fmla="*/ 1452282 w 8292353"/>
              <a:gd name="connsiteY31" fmla="*/ 2115670 h 2115670"/>
              <a:gd name="connsiteX32" fmla="*/ 1380565 w 8292353"/>
              <a:gd name="connsiteY32" fmla="*/ 2088776 h 2115670"/>
              <a:gd name="connsiteX33" fmla="*/ 1272988 w 8292353"/>
              <a:gd name="connsiteY33" fmla="*/ 2034988 h 2115670"/>
              <a:gd name="connsiteX34" fmla="*/ 1192306 w 8292353"/>
              <a:gd name="connsiteY34" fmla="*/ 2115670 h 2115670"/>
              <a:gd name="connsiteX35" fmla="*/ 1093694 w 8292353"/>
              <a:gd name="connsiteY35" fmla="*/ 1604682 h 2115670"/>
              <a:gd name="connsiteX36" fmla="*/ 537882 w 8292353"/>
              <a:gd name="connsiteY36" fmla="*/ 2106706 h 2115670"/>
              <a:gd name="connsiteX37" fmla="*/ 233082 w 8292353"/>
              <a:gd name="connsiteY37" fmla="*/ 2043953 h 2115670"/>
              <a:gd name="connsiteX38" fmla="*/ 0 w 8292353"/>
              <a:gd name="connsiteY38" fmla="*/ 1389529 h 2115670"/>
              <a:gd name="connsiteX39" fmla="*/ 8965 w 8292353"/>
              <a:gd name="connsiteY39" fmla="*/ 0 h 2115670"/>
              <a:gd name="connsiteX40" fmla="*/ 286871 w 8292353"/>
              <a:gd name="connsiteY40" fmla="*/ 170329 h 2115670"/>
              <a:gd name="connsiteX41" fmla="*/ 3227294 w 8292353"/>
              <a:gd name="connsiteY41" fmla="*/ 215153 h 2115670"/>
              <a:gd name="connsiteX42" fmla="*/ 8292353 w 8292353"/>
              <a:gd name="connsiteY42" fmla="*/ 251011 h 2115670"/>
              <a:gd name="connsiteX43" fmla="*/ 8283388 w 8292353"/>
              <a:gd name="connsiteY43" fmla="*/ 663388 h 211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292353" h="2115670">
                <a:moveTo>
                  <a:pt x="8283388" y="663388"/>
                </a:moveTo>
                <a:lnTo>
                  <a:pt x="8211671" y="923364"/>
                </a:lnTo>
                <a:lnTo>
                  <a:pt x="6875930" y="950259"/>
                </a:lnTo>
                <a:lnTo>
                  <a:pt x="6768353" y="1640541"/>
                </a:lnTo>
                <a:lnTo>
                  <a:pt x="6562165" y="995082"/>
                </a:lnTo>
                <a:lnTo>
                  <a:pt x="6463553" y="1855694"/>
                </a:lnTo>
                <a:lnTo>
                  <a:pt x="6176682" y="950259"/>
                </a:lnTo>
                <a:lnTo>
                  <a:pt x="6051177" y="1694329"/>
                </a:lnTo>
                <a:lnTo>
                  <a:pt x="5970494" y="968188"/>
                </a:lnTo>
                <a:lnTo>
                  <a:pt x="5638800" y="1013011"/>
                </a:lnTo>
                <a:lnTo>
                  <a:pt x="4894730" y="896470"/>
                </a:lnTo>
                <a:lnTo>
                  <a:pt x="4733365" y="1622611"/>
                </a:lnTo>
                <a:lnTo>
                  <a:pt x="4536141" y="1326776"/>
                </a:lnTo>
                <a:lnTo>
                  <a:pt x="4419600" y="1093694"/>
                </a:lnTo>
                <a:lnTo>
                  <a:pt x="4320988" y="1004047"/>
                </a:lnTo>
                <a:lnTo>
                  <a:pt x="4087906" y="1084729"/>
                </a:lnTo>
                <a:lnTo>
                  <a:pt x="4043082" y="1963270"/>
                </a:lnTo>
                <a:lnTo>
                  <a:pt x="4043082" y="1963270"/>
                </a:lnTo>
                <a:lnTo>
                  <a:pt x="3783106" y="932329"/>
                </a:lnTo>
                <a:lnTo>
                  <a:pt x="3567953" y="1846729"/>
                </a:lnTo>
                <a:lnTo>
                  <a:pt x="3406588" y="1694329"/>
                </a:lnTo>
                <a:lnTo>
                  <a:pt x="3110753" y="1084729"/>
                </a:lnTo>
                <a:lnTo>
                  <a:pt x="2958353" y="1550894"/>
                </a:lnTo>
                <a:lnTo>
                  <a:pt x="2752165" y="950259"/>
                </a:lnTo>
                <a:lnTo>
                  <a:pt x="2608730" y="1712259"/>
                </a:lnTo>
                <a:lnTo>
                  <a:pt x="2402541" y="950259"/>
                </a:lnTo>
                <a:lnTo>
                  <a:pt x="2205318" y="1021976"/>
                </a:lnTo>
                <a:lnTo>
                  <a:pt x="2043953" y="1479176"/>
                </a:lnTo>
                <a:lnTo>
                  <a:pt x="1837765" y="1981200"/>
                </a:lnTo>
                <a:lnTo>
                  <a:pt x="1640541" y="1272988"/>
                </a:lnTo>
                <a:lnTo>
                  <a:pt x="1524000" y="1264023"/>
                </a:lnTo>
                <a:lnTo>
                  <a:pt x="1452282" y="2115670"/>
                </a:lnTo>
                <a:lnTo>
                  <a:pt x="1380565" y="2088776"/>
                </a:lnTo>
                <a:lnTo>
                  <a:pt x="1272988" y="2034988"/>
                </a:lnTo>
                <a:lnTo>
                  <a:pt x="1192306" y="2115670"/>
                </a:lnTo>
                <a:lnTo>
                  <a:pt x="1093694" y="1604682"/>
                </a:lnTo>
                <a:lnTo>
                  <a:pt x="537882" y="2106706"/>
                </a:lnTo>
                <a:lnTo>
                  <a:pt x="233082" y="2043953"/>
                </a:lnTo>
                <a:lnTo>
                  <a:pt x="0" y="1389529"/>
                </a:lnTo>
                <a:cubicBezTo>
                  <a:pt x="2988" y="926353"/>
                  <a:pt x="5977" y="463176"/>
                  <a:pt x="8965" y="0"/>
                </a:cubicBezTo>
                <a:lnTo>
                  <a:pt x="286871" y="170329"/>
                </a:lnTo>
                <a:lnTo>
                  <a:pt x="3227294" y="215153"/>
                </a:lnTo>
                <a:lnTo>
                  <a:pt x="8292353" y="251011"/>
                </a:lnTo>
                <a:lnTo>
                  <a:pt x="8283388" y="663388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 dirty="0"/>
          </a:p>
        </p:txBody>
      </p:sp>
      <p:grpSp>
        <p:nvGrpSpPr>
          <p:cNvPr id="18" name="Groupe 17"/>
          <p:cNvGrpSpPr/>
          <p:nvPr/>
        </p:nvGrpSpPr>
        <p:grpSpPr>
          <a:xfrm>
            <a:off x="3131840" y="2147755"/>
            <a:ext cx="2355132" cy="307777"/>
            <a:chOff x="3131840" y="2147755"/>
            <a:chExt cx="2355132" cy="307777"/>
          </a:xfrm>
        </p:grpSpPr>
        <p:sp>
          <p:nvSpPr>
            <p:cNvPr id="11" name="ZoneTexte 10"/>
            <p:cNvSpPr txBox="1"/>
            <p:nvPr/>
          </p:nvSpPr>
          <p:spPr>
            <a:xfrm>
              <a:off x="3131840" y="2147755"/>
              <a:ext cx="2355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dirty="0" smtClean="0"/>
                <a:t>0                                          4 km</a:t>
              </a:r>
              <a:endParaRPr lang="fr-BE" sz="14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75105" y="2428019"/>
              <a:ext cx="1751063" cy="253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19" name="Forme libre 18"/>
          <p:cNvSpPr/>
          <p:nvPr/>
        </p:nvSpPr>
        <p:spPr>
          <a:xfrm>
            <a:off x="2788920" y="1394460"/>
            <a:ext cx="2918460" cy="335280"/>
          </a:xfrm>
          <a:custGeom>
            <a:avLst/>
            <a:gdLst>
              <a:gd name="connsiteX0" fmla="*/ 0 w 2918460"/>
              <a:gd name="connsiteY0" fmla="*/ 73660 h 335280"/>
              <a:gd name="connsiteX1" fmla="*/ 2918460 w 2918460"/>
              <a:gd name="connsiteY1" fmla="*/ 0 h 335280"/>
              <a:gd name="connsiteX2" fmla="*/ 2875280 w 2918460"/>
              <a:gd name="connsiteY2" fmla="*/ 91440 h 335280"/>
              <a:gd name="connsiteX3" fmla="*/ 2748280 w 2918460"/>
              <a:gd name="connsiteY3" fmla="*/ 101600 h 335280"/>
              <a:gd name="connsiteX4" fmla="*/ 1821180 w 2918460"/>
              <a:gd name="connsiteY4" fmla="*/ 281940 h 335280"/>
              <a:gd name="connsiteX5" fmla="*/ 1572260 w 2918460"/>
              <a:gd name="connsiteY5" fmla="*/ 317500 h 335280"/>
              <a:gd name="connsiteX6" fmla="*/ 1534160 w 2918460"/>
              <a:gd name="connsiteY6" fmla="*/ 320040 h 335280"/>
              <a:gd name="connsiteX7" fmla="*/ 1457960 w 2918460"/>
              <a:gd name="connsiteY7" fmla="*/ 292100 h 335280"/>
              <a:gd name="connsiteX8" fmla="*/ 1424940 w 2918460"/>
              <a:gd name="connsiteY8" fmla="*/ 302260 h 335280"/>
              <a:gd name="connsiteX9" fmla="*/ 1366520 w 2918460"/>
              <a:gd name="connsiteY9" fmla="*/ 297180 h 335280"/>
              <a:gd name="connsiteX10" fmla="*/ 1186180 w 2918460"/>
              <a:gd name="connsiteY10" fmla="*/ 208280 h 335280"/>
              <a:gd name="connsiteX11" fmla="*/ 584200 w 2918460"/>
              <a:gd name="connsiteY11" fmla="*/ 236220 h 335280"/>
              <a:gd name="connsiteX12" fmla="*/ 505460 w 2918460"/>
              <a:gd name="connsiteY12" fmla="*/ 238760 h 335280"/>
              <a:gd name="connsiteX13" fmla="*/ 317500 w 2918460"/>
              <a:gd name="connsiteY13" fmla="*/ 327660 h 335280"/>
              <a:gd name="connsiteX14" fmla="*/ 261620 w 2918460"/>
              <a:gd name="connsiteY14" fmla="*/ 335280 h 335280"/>
              <a:gd name="connsiteX15" fmla="*/ 17780 w 2918460"/>
              <a:gd name="connsiteY15" fmla="*/ 241300 h 335280"/>
              <a:gd name="connsiteX16" fmla="*/ 0 w 2918460"/>
              <a:gd name="connsiteY16" fmla="*/ 73660 h 33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460" h="335280">
                <a:moveTo>
                  <a:pt x="0" y="73660"/>
                </a:moveTo>
                <a:lnTo>
                  <a:pt x="2918460" y="0"/>
                </a:lnTo>
                <a:lnTo>
                  <a:pt x="2875280" y="91440"/>
                </a:lnTo>
                <a:lnTo>
                  <a:pt x="2748280" y="101600"/>
                </a:lnTo>
                <a:lnTo>
                  <a:pt x="1821180" y="281940"/>
                </a:lnTo>
                <a:lnTo>
                  <a:pt x="1572260" y="317500"/>
                </a:lnTo>
                <a:lnTo>
                  <a:pt x="1534160" y="320040"/>
                </a:lnTo>
                <a:lnTo>
                  <a:pt x="1457960" y="292100"/>
                </a:lnTo>
                <a:lnTo>
                  <a:pt x="1424940" y="302260"/>
                </a:lnTo>
                <a:lnTo>
                  <a:pt x="1366520" y="297180"/>
                </a:lnTo>
                <a:lnTo>
                  <a:pt x="1186180" y="208280"/>
                </a:lnTo>
                <a:lnTo>
                  <a:pt x="584200" y="236220"/>
                </a:lnTo>
                <a:lnTo>
                  <a:pt x="505460" y="238760"/>
                </a:lnTo>
                <a:lnTo>
                  <a:pt x="317500" y="327660"/>
                </a:lnTo>
                <a:lnTo>
                  <a:pt x="261620" y="335280"/>
                </a:lnTo>
                <a:lnTo>
                  <a:pt x="17780" y="241300"/>
                </a:lnTo>
                <a:lnTo>
                  <a:pt x="0" y="736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Forme libre 19"/>
          <p:cNvSpPr/>
          <p:nvPr/>
        </p:nvSpPr>
        <p:spPr>
          <a:xfrm>
            <a:off x="5704840" y="1262380"/>
            <a:ext cx="2514600" cy="195580"/>
          </a:xfrm>
          <a:custGeom>
            <a:avLst/>
            <a:gdLst>
              <a:gd name="connsiteX0" fmla="*/ 0 w 2514600"/>
              <a:gd name="connsiteY0" fmla="*/ 38100 h 195580"/>
              <a:gd name="connsiteX1" fmla="*/ 2514600 w 2514600"/>
              <a:gd name="connsiteY1" fmla="*/ 0 h 195580"/>
              <a:gd name="connsiteX2" fmla="*/ 2440940 w 2514600"/>
              <a:gd name="connsiteY2" fmla="*/ 119380 h 195580"/>
              <a:gd name="connsiteX3" fmla="*/ 2341880 w 2514600"/>
              <a:gd name="connsiteY3" fmla="*/ 121920 h 195580"/>
              <a:gd name="connsiteX4" fmla="*/ 1869440 w 2514600"/>
              <a:gd name="connsiteY4" fmla="*/ 134620 h 195580"/>
              <a:gd name="connsiteX5" fmla="*/ 1216660 w 2514600"/>
              <a:gd name="connsiteY5" fmla="*/ 157480 h 195580"/>
              <a:gd name="connsiteX6" fmla="*/ 718820 w 2514600"/>
              <a:gd name="connsiteY6" fmla="*/ 167640 h 195580"/>
              <a:gd name="connsiteX7" fmla="*/ 421640 w 2514600"/>
              <a:gd name="connsiteY7" fmla="*/ 193040 h 195580"/>
              <a:gd name="connsiteX8" fmla="*/ 200660 w 2514600"/>
              <a:gd name="connsiteY8" fmla="*/ 195580 h 195580"/>
              <a:gd name="connsiteX9" fmla="*/ 0 w 2514600"/>
              <a:gd name="connsiteY9" fmla="*/ 38100 h 19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14600" h="195580">
                <a:moveTo>
                  <a:pt x="0" y="38100"/>
                </a:moveTo>
                <a:lnTo>
                  <a:pt x="2514600" y="0"/>
                </a:lnTo>
                <a:lnTo>
                  <a:pt x="2440940" y="119380"/>
                </a:lnTo>
                <a:lnTo>
                  <a:pt x="2341880" y="121920"/>
                </a:lnTo>
                <a:lnTo>
                  <a:pt x="1869440" y="134620"/>
                </a:lnTo>
                <a:lnTo>
                  <a:pt x="1216660" y="157480"/>
                </a:lnTo>
                <a:lnTo>
                  <a:pt x="718820" y="167640"/>
                </a:lnTo>
                <a:lnTo>
                  <a:pt x="421640" y="193040"/>
                </a:lnTo>
                <a:lnTo>
                  <a:pt x="200660" y="19558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/>
          <p:cNvSpPr txBox="1"/>
          <p:nvPr/>
        </p:nvSpPr>
        <p:spPr>
          <a:xfrm>
            <a:off x="2987824" y="1339215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err="1" smtClean="0"/>
              <a:t>Gulpen</a:t>
            </a:r>
            <a:endParaRPr lang="fr-BE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7452320" y="1060653"/>
            <a:ext cx="916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err="1" smtClean="0"/>
              <a:t>Vaalserberg</a:t>
            </a:r>
            <a:endParaRPr lang="fr-BE" sz="12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109917" y="1394837"/>
            <a:ext cx="780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smtClean="0">
                <a:solidFill>
                  <a:srgbClr val="0000FF"/>
                </a:solidFill>
              </a:rPr>
              <a:t>Gueule R.</a:t>
            </a:r>
            <a:endParaRPr lang="fr-BE" sz="1200" i="1" dirty="0">
              <a:solidFill>
                <a:srgbClr val="0000FF"/>
              </a:solidFill>
            </a:endParaRPr>
          </a:p>
        </p:txBody>
      </p:sp>
      <p:sp>
        <p:nvSpPr>
          <p:cNvPr id="24" name="Forme libre 23"/>
          <p:cNvSpPr/>
          <p:nvPr/>
        </p:nvSpPr>
        <p:spPr>
          <a:xfrm>
            <a:off x="2735580" y="1501140"/>
            <a:ext cx="5715" cy="386715"/>
          </a:xfrm>
          <a:custGeom>
            <a:avLst/>
            <a:gdLst>
              <a:gd name="connsiteX0" fmla="*/ 5715 w 5715"/>
              <a:gd name="connsiteY0" fmla="*/ 0 h 386715"/>
              <a:gd name="connsiteX1" fmla="*/ 0 w 5715"/>
              <a:gd name="connsiteY1" fmla="*/ 386715 h 386715"/>
              <a:gd name="connsiteX2" fmla="*/ 0 w 5715"/>
              <a:gd name="connsiteY2" fmla="*/ 386715 h 386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5" h="386715">
                <a:moveTo>
                  <a:pt x="5715" y="0"/>
                </a:moveTo>
                <a:lnTo>
                  <a:pt x="0" y="386715"/>
                </a:lnTo>
                <a:lnTo>
                  <a:pt x="0" y="38671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Forme libre 29"/>
          <p:cNvSpPr/>
          <p:nvPr/>
        </p:nvSpPr>
        <p:spPr>
          <a:xfrm>
            <a:off x="2686050" y="1576387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">
                <a:moveTo>
                  <a:pt x="0" y="0"/>
                </a:moveTo>
                <a:lnTo>
                  <a:pt x="55245" y="0"/>
                </a:lnTo>
                <a:lnTo>
                  <a:pt x="5524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Forme libre 30"/>
          <p:cNvSpPr/>
          <p:nvPr/>
        </p:nvSpPr>
        <p:spPr>
          <a:xfrm>
            <a:off x="2683192" y="1731645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">
                <a:moveTo>
                  <a:pt x="0" y="0"/>
                </a:moveTo>
                <a:lnTo>
                  <a:pt x="55245" y="0"/>
                </a:lnTo>
                <a:lnTo>
                  <a:pt x="5524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Forme libre 31"/>
          <p:cNvSpPr/>
          <p:nvPr/>
        </p:nvSpPr>
        <p:spPr>
          <a:xfrm>
            <a:off x="2680335" y="1884045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">
                <a:moveTo>
                  <a:pt x="0" y="0"/>
                </a:moveTo>
                <a:lnTo>
                  <a:pt x="55245" y="0"/>
                </a:lnTo>
                <a:lnTo>
                  <a:pt x="5524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ZoneTexte 26"/>
          <p:cNvSpPr txBox="1"/>
          <p:nvPr/>
        </p:nvSpPr>
        <p:spPr>
          <a:xfrm>
            <a:off x="2327662" y="1468665"/>
            <a:ext cx="389850" cy="54886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BE" sz="800" dirty="0" smtClean="0"/>
              <a:t>+200</a:t>
            </a:r>
          </a:p>
          <a:p>
            <a:pPr>
              <a:lnSpc>
                <a:spcPts val="1300"/>
              </a:lnSpc>
            </a:pPr>
            <a:r>
              <a:rPr lang="fr-BE" sz="800" dirty="0" smtClean="0"/>
              <a:t>+100</a:t>
            </a:r>
          </a:p>
          <a:p>
            <a:pPr>
              <a:lnSpc>
                <a:spcPts val="1300"/>
              </a:lnSpc>
            </a:pPr>
            <a:r>
              <a:rPr lang="fr-BE" sz="800" dirty="0" smtClean="0"/>
              <a:t>       0</a:t>
            </a:r>
            <a:endParaRPr lang="fr-BE" sz="800" dirty="0"/>
          </a:p>
        </p:txBody>
      </p:sp>
      <p:sp>
        <p:nvSpPr>
          <p:cNvPr id="35" name="Rectangle 34"/>
          <p:cNvSpPr/>
          <p:nvPr/>
        </p:nvSpPr>
        <p:spPr>
          <a:xfrm>
            <a:off x="8172400" y="1367290"/>
            <a:ext cx="374967" cy="627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Forme libre 36"/>
          <p:cNvSpPr/>
          <p:nvPr/>
        </p:nvSpPr>
        <p:spPr>
          <a:xfrm>
            <a:off x="8247266" y="1576387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">
                <a:moveTo>
                  <a:pt x="0" y="0"/>
                </a:moveTo>
                <a:lnTo>
                  <a:pt x="55245" y="0"/>
                </a:lnTo>
                <a:lnTo>
                  <a:pt x="5524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Forme libre 37"/>
          <p:cNvSpPr/>
          <p:nvPr/>
        </p:nvSpPr>
        <p:spPr>
          <a:xfrm>
            <a:off x="8244408" y="1731645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">
                <a:moveTo>
                  <a:pt x="0" y="0"/>
                </a:moveTo>
                <a:lnTo>
                  <a:pt x="55245" y="0"/>
                </a:lnTo>
                <a:lnTo>
                  <a:pt x="5524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Forme libre 38"/>
          <p:cNvSpPr/>
          <p:nvPr/>
        </p:nvSpPr>
        <p:spPr>
          <a:xfrm>
            <a:off x="8241551" y="1884045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">
                <a:moveTo>
                  <a:pt x="0" y="0"/>
                </a:moveTo>
                <a:lnTo>
                  <a:pt x="55245" y="0"/>
                </a:lnTo>
                <a:lnTo>
                  <a:pt x="5524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" name="ZoneTexte 39"/>
          <p:cNvSpPr txBox="1"/>
          <p:nvPr/>
        </p:nvSpPr>
        <p:spPr>
          <a:xfrm>
            <a:off x="8237740" y="1290034"/>
            <a:ext cx="482824" cy="71558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BE" sz="800" dirty="0" smtClean="0"/>
              <a:t>+300</a:t>
            </a:r>
          </a:p>
          <a:p>
            <a:pPr>
              <a:lnSpc>
                <a:spcPts val="1300"/>
              </a:lnSpc>
            </a:pPr>
            <a:r>
              <a:rPr lang="fr-BE" sz="800" dirty="0" smtClean="0"/>
              <a:t>+200</a:t>
            </a:r>
          </a:p>
          <a:p>
            <a:pPr>
              <a:lnSpc>
                <a:spcPts val="1300"/>
              </a:lnSpc>
            </a:pPr>
            <a:r>
              <a:rPr lang="fr-BE" sz="800" dirty="0" smtClean="0"/>
              <a:t>+100</a:t>
            </a:r>
          </a:p>
          <a:p>
            <a:pPr>
              <a:lnSpc>
                <a:spcPts val="1300"/>
              </a:lnSpc>
            </a:pPr>
            <a:r>
              <a:rPr lang="fr-BE" sz="800" dirty="0" smtClean="0"/>
              <a:t>       0    </a:t>
            </a:r>
            <a:endParaRPr lang="fr-BE" sz="800" dirty="0"/>
          </a:p>
        </p:txBody>
      </p:sp>
      <p:sp>
        <p:nvSpPr>
          <p:cNvPr id="41" name="Forme libre 40"/>
          <p:cNvSpPr/>
          <p:nvPr/>
        </p:nvSpPr>
        <p:spPr>
          <a:xfrm>
            <a:off x="8244408" y="1412776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  <a:gd name="connsiteX0" fmla="*/ 0 w 10000"/>
              <a:gd name="connsiteY0" fmla="*/ 0 h 0"/>
              <a:gd name="connsiteX1" fmla="*/ 10000 w 10000"/>
              <a:gd name="connsiteY1" fmla="*/ 0 h 0"/>
              <a:gd name="connsiteX2" fmla="*/ 10000 w 100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>
                <a:moveTo>
                  <a:pt x="0" y="0"/>
                </a:moveTo>
                <a:cubicBezTo>
                  <a:pt x="8505" y="-1905"/>
                  <a:pt x="6667" y="0"/>
                  <a:pt x="10000" y="0"/>
                </a:cubicBezTo>
                <a:lnTo>
                  <a:pt x="1000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Forme libre 28"/>
          <p:cNvSpPr/>
          <p:nvPr/>
        </p:nvSpPr>
        <p:spPr>
          <a:xfrm>
            <a:off x="8235315" y="1411605"/>
            <a:ext cx="5715" cy="472440"/>
          </a:xfrm>
          <a:custGeom>
            <a:avLst/>
            <a:gdLst>
              <a:gd name="connsiteX0" fmla="*/ 5715 w 5715"/>
              <a:gd name="connsiteY0" fmla="*/ 0 h 472440"/>
              <a:gd name="connsiteX1" fmla="*/ 0 w 5715"/>
              <a:gd name="connsiteY1" fmla="*/ 47244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15" h="472440">
                <a:moveTo>
                  <a:pt x="5715" y="0"/>
                </a:moveTo>
                <a:lnTo>
                  <a:pt x="0" y="47244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Rectangle 43"/>
          <p:cNvSpPr/>
          <p:nvPr/>
        </p:nvSpPr>
        <p:spPr>
          <a:xfrm>
            <a:off x="36728" y="3674160"/>
            <a:ext cx="190342" cy="1424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Forme libre 44"/>
          <p:cNvSpPr/>
          <p:nvPr/>
        </p:nvSpPr>
        <p:spPr>
          <a:xfrm>
            <a:off x="220472" y="4673668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">
                <a:moveTo>
                  <a:pt x="0" y="0"/>
                </a:moveTo>
                <a:lnTo>
                  <a:pt x="55245" y="0"/>
                </a:lnTo>
                <a:lnTo>
                  <a:pt x="5524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Forme libre 45"/>
          <p:cNvSpPr/>
          <p:nvPr/>
        </p:nvSpPr>
        <p:spPr>
          <a:xfrm>
            <a:off x="217614" y="4828926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">
                <a:moveTo>
                  <a:pt x="0" y="0"/>
                </a:moveTo>
                <a:lnTo>
                  <a:pt x="55245" y="0"/>
                </a:lnTo>
                <a:lnTo>
                  <a:pt x="5524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Forme libre 46"/>
          <p:cNvSpPr/>
          <p:nvPr/>
        </p:nvSpPr>
        <p:spPr>
          <a:xfrm>
            <a:off x="214757" y="4981326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">
                <a:moveTo>
                  <a:pt x="0" y="0"/>
                </a:moveTo>
                <a:lnTo>
                  <a:pt x="55245" y="0"/>
                </a:lnTo>
                <a:lnTo>
                  <a:pt x="5524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ZoneTexte 47"/>
          <p:cNvSpPr txBox="1"/>
          <p:nvPr/>
        </p:nvSpPr>
        <p:spPr>
          <a:xfrm>
            <a:off x="0" y="4236291"/>
            <a:ext cx="275717" cy="850426"/>
          </a:xfrm>
          <a:prstGeom prst="rect">
            <a:avLst/>
          </a:prstGeom>
          <a:noFill/>
          <a:ln>
            <a:noFill/>
          </a:ln>
        </p:spPr>
        <p:txBody>
          <a:bodyPr wrap="none" lIns="0" rIns="0" rtlCol="0">
            <a:spAutoFit/>
          </a:bodyPr>
          <a:lstStyle/>
          <a:p>
            <a:pPr>
              <a:lnSpc>
                <a:spcPts val="1230"/>
              </a:lnSpc>
            </a:pPr>
            <a:r>
              <a:rPr lang="fr-BE" sz="800" dirty="0" smtClean="0"/>
              <a:t>+200</a:t>
            </a:r>
          </a:p>
          <a:p>
            <a:pPr>
              <a:lnSpc>
                <a:spcPts val="1230"/>
              </a:lnSpc>
            </a:pPr>
            <a:r>
              <a:rPr lang="fr-BE" sz="800" dirty="0" smtClean="0"/>
              <a:t>+100</a:t>
            </a:r>
          </a:p>
          <a:p>
            <a:pPr>
              <a:lnSpc>
                <a:spcPts val="1230"/>
              </a:lnSpc>
            </a:pPr>
            <a:r>
              <a:rPr lang="fr-BE" sz="800" dirty="0" smtClean="0"/>
              <a:t>      0</a:t>
            </a:r>
          </a:p>
          <a:p>
            <a:pPr>
              <a:lnSpc>
                <a:spcPts val="1230"/>
              </a:lnSpc>
            </a:pPr>
            <a:r>
              <a:rPr lang="fr-BE" sz="800" dirty="0" smtClean="0"/>
              <a:t>-100</a:t>
            </a:r>
          </a:p>
          <a:p>
            <a:pPr>
              <a:lnSpc>
                <a:spcPts val="1230"/>
              </a:lnSpc>
            </a:pPr>
            <a:r>
              <a:rPr lang="fr-BE" sz="800" dirty="0" smtClean="0"/>
              <a:t>-200    </a:t>
            </a:r>
            <a:endParaRPr lang="fr-BE" sz="800" dirty="0"/>
          </a:p>
        </p:txBody>
      </p:sp>
      <p:sp>
        <p:nvSpPr>
          <p:cNvPr id="49" name="Forme libre 48"/>
          <p:cNvSpPr/>
          <p:nvPr/>
        </p:nvSpPr>
        <p:spPr>
          <a:xfrm>
            <a:off x="217614" y="4510057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  <a:gd name="connsiteX0" fmla="*/ 0 w 10000"/>
              <a:gd name="connsiteY0" fmla="*/ 0 h 0"/>
              <a:gd name="connsiteX1" fmla="*/ 10000 w 10000"/>
              <a:gd name="connsiteY1" fmla="*/ 0 h 0"/>
              <a:gd name="connsiteX2" fmla="*/ 10000 w 100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>
                <a:moveTo>
                  <a:pt x="0" y="0"/>
                </a:moveTo>
                <a:cubicBezTo>
                  <a:pt x="8505" y="-1905"/>
                  <a:pt x="6667" y="0"/>
                  <a:pt x="10000" y="0"/>
                </a:cubicBezTo>
                <a:lnTo>
                  <a:pt x="1000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Forme libre 33"/>
          <p:cNvSpPr/>
          <p:nvPr/>
        </p:nvSpPr>
        <p:spPr>
          <a:xfrm>
            <a:off x="266566" y="4344322"/>
            <a:ext cx="1905" cy="634365"/>
          </a:xfrm>
          <a:custGeom>
            <a:avLst/>
            <a:gdLst>
              <a:gd name="connsiteX0" fmla="*/ 1905 w 1905"/>
              <a:gd name="connsiteY0" fmla="*/ 0 h 634365"/>
              <a:gd name="connsiteX1" fmla="*/ 0 w 1905"/>
              <a:gd name="connsiteY1" fmla="*/ 634365 h 6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" h="634365">
                <a:moveTo>
                  <a:pt x="1905" y="0"/>
                </a:moveTo>
                <a:lnTo>
                  <a:pt x="0" y="63436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2" name="Forme libre 41"/>
          <p:cNvSpPr/>
          <p:nvPr/>
        </p:nvSpPr>
        <p:spPr>
          <a:xfrm>
            <a:off x="217614" y="4344322"/>
            <a:ext cx="51435" cy="0"/>
          </a:xfrm>
          <a:custGeom>
            <a:avLst/>
            <a:gdLst>
              <a:gd name="connsiteX0" fmla="*/ 0 w 51435"/>
              <a:gd name="connsiteY0" fmla="*/ 0 h 0"/>
              <a:gd name="connsiteX1" fmla="*/ 51435 w 5143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435">
                <a:moveTo>
                  <a:pt x="0" y="0"/>
                </a:moveTo>
                <a:lnTo>
                  <a:pt x="5143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ZoneTexte 52"/>
          <p:cNvSpPr txBox="1"/>
          <p:nvPr/>
        </p:nvSpPr>
        <p:spPr>
          <a:xfrm>
            <a:off x="1026077" y="3255856"/>
            <a:ext cx="886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/>
              <a:t>Plombières</a:t>
            </a:r>
            <a:endParaRPr lang="fr-BE" sz="1200" dirty="0"/>
          </a:p>
        </p:txBody>
      </p:sp>
      <p:sp>
        <p:nvSpPr>
          <p:cNvPr id="54" name="ZoneTexte 53"/>
          <p:cNvSpPr txBox="1"/>
          <p:nvPr/>
        </p:nvSpPr>
        <p:spPr>
          <a:xfrm>
            <a:off x="3174884" y="3255856"/>
            <a:ext cx="593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err="1" smtClean="0"/>
              <a:t>Kelmis</a:t>
            </a:r>
            <a:endParaRPr lang="fr-BE" sz="1200" dirty="0"/>
          </a:p>
        </p:txBody>
      </p:sp>
      <p:sp>
        <p:nvSpPr>
          <p:cNvPr id="55" name="ZoneTexte 54"/>
          <p:cNvSpPr txBox="1"/>
          <p:nvPr/>
        </p:nvSpPr>
        <p:spPr>
          <a:xfrm>
            <a:off x="5365612" y="3259678"/>
            <a:ext cx="719556" cy="276999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fr-BE" sz="1200" dirty="0" err="1" smtClean="0"/>
              <a:t>Walhorn</a:t>
            </a:r>
            <a:endParaRPr lang="fr-BE" sz="1200" dirty="0"/>
          </a:p>
        </p:txBody>
      </p:sp>
      <p:sp>
        <p:nvSpPr>
          <p:cNvPr id="56" name="ZoneTexte 55"/>
          <p:cNvSpPr txBox="1"/>
          <p:nvPr/>
        </p:nvSpPr>
        <p:spPr>
          <a:xfrm>
            <a:off x="2587485" y="858653"/>
            <a:ext cx="5715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/>
              <a:t>NW                                                                                                                                                  SE</a:t>
            </a:r>
            <a:endParaRPr lang="fr-BE" sz="1200" dirty="0"/>
          </a:p>
        </p:txBody>
      </p:sp>
      <p:sp>
        <p:nvSpPr>
          <p:cNvPr id="58" name="Forme libre 57"/>
          <p:cNvSpPr/>
          <p:nvPr/>
        </p:nvSpPr>
        <p:spPr>
          <a:xfrm>
            <a:off x="8197587" y="2448114"/>
            <a:ext cx="857250" cy="2891790"/>
          </a:xfrm>
          <a:custGeom>
            <a:avLst/>
            <a:gdLst>
              <a:gd name="connsiteX0" fmla="*/ 0 w 297180"/>
              <a:gd name="connsiteY0" fmla="*/ 0 h 2884170"/>
              <a:gd name="connsiteX1" fmla="*/ 297180 w 297180"/>
              <a:gd name="connsiteY1" fmla="*/ 7620 h 2884170"/>
              <a:gd name="connsiteX2" fmla="*/ 285750 w 297180"/>
              <a:gd name="connsiteY2" fmla="*/ 2884170 h 2884170"/>
              <a:gd name="connsiteX3" fmla="*/ 110490 w 297180"/>
              <a:gd name="connsiteY3" fmla="*/ 2872740 h 2884170"/>
              <a:gd name="connsiteX4" fmla="*/ 110490 w 297180"/>
              <a:gd name="connsiteY4" fmla="*/ 2594610 h 2884170"/>
              <a:gd name="connsiteX5" fmla="*/ 114300 w 297180"/>
              <a:gd name="connsiteY5" fmla="*/ 1623060 h 2884170"/>
              <a:gd name="connsiteX6" fmla="*/ 0 w 297180"/>
              <a:gd name="connsiteY6" fmla="*/ 0 h 2884170"/>
              <a:gd name="connsiteX0" fmla="*/ 0 w 297180"/>
              <a:gd name="connsiteY0" fmla="*/ 0 h 2884170"/>
              <a:gd name="connsiteX1" fmla="*/ 297180 w 297180"/>
              <a:gd name="connsiteY1" fmla="*/ 7620 h 2884170"/>
              <a:gd name="connsiteX2" fmla="*/ 285750 w 297180"/>
              <a:gd name="connsiteY2" fmla="*/ 2884170 h 2884170"/>
              <a:gd name="connsiteX3" fmla="*/ 110490 w 297180"/>
              <a:gd name="connsiteY3" fmla="*/ 2872740 h 2884170"/>
              <a:gd name="connsiteX4" fmla="*/ 110490 w 297180"/>
              <a:gd name="connsiteY4" fmla="*/ 2594610 h 2884170"/>
              <a:gd name="connsiteX5" fmla="*/ 114300 w 297180"/>
              <a:gd name="connsiteY5" fmla="*/ 1623060 h 2884170"/>
              <a:gd name="connsiteX6" fmla="*/ 87630 w 297180"/>
              <a:gd name="connsiteY6" fmla="*/ 1245870 h 2884170"/>
              <a:gd name="connsiteX7" fmla="*/ 0 w 297180"/>
              <a:gd name="connsiteY7" fmla="*/ 0 h 2884170"/>
              <a:gd name="connsiteX0" fmla="*/ 228600 w 525780"/>
              <a:gd name="connsiteY0" fmla="*/ 0 h 2884170"/>
              <a:gd name="connsiteX1" fmla="*/ 525780 w 525780"/>
              <a:gd name="connsiteY1" fmla="*/ 7620 h 2884170"/>
              <a:gd name="connsiteX2" fmla="*/ 514350 w 525780"/>
              <a:gd name="connsiteY2" fmla="*/ 2884170 h 2884170"/>
              <a:gd name="connsiteX3" fmla="*/ 339090 w 525780"/>
              <a:gd name="connsiteY3" fmla="*/ 2872740 h 2884170"/>
              <a:gd name="connsiteX4" fmla="*/ 339090 w 525780"/>
              <a:gd name="connsiteY4" fmla="*/ 2594610 h 2884170"/>
              <a:gd name="connsiteX5" fmla="*/ 342900 w 525780"/>
              <a:gd name="connsiteY5" fmla="*/ 1623060 h 2884170"/>
              <a:gd name="connsiteX6" fmla="*/ 0 w 525780"/>
              <a:gd name="connsiteY6" fmla="*/ 1634490 h 2884170"/>
              <a:gd name="connsiteX7" fmla="*/ 228600 w 525780"/>
              <a:gd name="connsiteY7" fmla="*/ 0 h 2884170"/>
              <a:gd name="connsiteX0" fmla="*/ 0 w 857250"/>
              <a:gd name="connsiteY0" fmla="*/ 0 h 2891790"/>
              <a:gd name="connsiteX1" fmla="*/ 857250 w 857250"/>
              <a:gd name="connsiteY1" fmla="*/ 15240 h 2891790"/>
              <a:gd name="connsiteX2" fmla="*/ 845820 w 857250"/>
              <a:gd name="connsiteY2" fmla="*/ 2891790 h 2891790"/>
              <a:gd name="connsiteX3" fmla="*/ 670560 w 857250"/>
              <a:gd name="connsiteY3" fmla="*/ 2880360 h 2891790"/>
              <a:gd name="connsiteX4" fmla="*/ 670560 w 857250"/>
              <a:gd name="connsiteY4" fmla="*/ 2602230 h 2891790"/>
              <a:gd name="connsiteX5" fmla="*/ 674370 w 857250"/>
              <a:gd name="connsiteY5" fmla="*/ 1630680 h 2891790"/>
              <a:gd name="connsiteX6" fmla="*/ 331470 w 857250"/>
              <a:gd name="connsiteY6" fmla="*/ 1642110 h 2891790"/>
              <a:gd name="connsiteX7" fmla="*/ 0 w 857250"/>
              <a:gd name="connsiteY7" fmla="*/ 0 h 2891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7250" h="2891790">
                <a:moveTo>
                  <a:pt x="0" y="0"/>
                </a:moveTo>
                <a:lnTo>
                  <a:pt x="857250" y="15240"/>
                </a:lnTo>
                <a:lnTo>
                  <a:pt x="845820" y="2891790"/>
                </a:lnTo>
                <a:lnTo>
                  <a:pt x="670560" y="2880360"/>
                </a:lnTo>
                <a:lnTo>
                  <a:pt x="670560" y="2602230"/>
                </a:lnTo>
                <a:lnTo>
                  <a:pt x="674370" y="1630680"/>
                </a:lnTo>
                <a:lnTo>
                  <a:pt x="331470" y="1642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/>
          </a:p>
        </p:txBody>
      </p:sp>
      <p:sp>
        <p:nvSpPr>
          <p:cNvPr id="60" name="ZoneTexte 59"/>
          <p:cNvSpPr txBox="1"/>
          <p:nvPr/>
        </p:nvSpPr>
        <p:spPr>
          <a:xfrm>
            <a:off x="306755" y="3121179"/>
            <a:ext cx="8747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/>
              <a:t>NW                                                                                                                                                                                                                                         SE</a:t>
            </a:r>
            <a:endParaRPr lang="fr-BE" sz="1200" dirty="0"/>
          </a:p>
        </p:txBody>
      </p:sp>
      <p:sp>
        <p:nvSpPr>
          <p:cNvPr id="61" name="Forme libre 60"/>
          <p:cNvSpPr/>
          <p:nvPr/>
        </p:nvSpPr>
        <p:spPr>
          <a:xfrm>
            <a:off x="8835131" y="4578648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">
                <a:moveTo>
                  <a:pt x="0" y="0"/>
                </a:moveTo>
                <a:lnTo>
                  <a:pt x="55245" y="0"/>
                </a:lnTo>
                <a:lnTo>
                  <a:pt x="5524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2" name="Forme libre 61"/>
          <p:cNvSpPr/>
          <p:nvPr/>
        </p:nvSpPr>
        <p:spPr>
          <a:xfrm>
            <a:off x="8832273" y="4733906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">
                <a:moveTo>
                  <a:pt x="0" y="0"/>
                </a:moveTo>
                <a:lnTo>
                  <a:pt x="55245" y="0"/>
                </a:lnTo>
                <a:lnTo>
                  <a:pt x="5524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3" name="Forme libre 62"/>
          <p:cNvSpPr/>
          <p:nvPr/>
        </p:nvSpPr>
        <p:spPr>
          <a:xfrm>
            <a:off x="8835131" y="4886306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">
                <a:moveTo>
                  <a:pt x="0" y="0"/>
                </a:moveTo>
                <a:lnTo>
                  <a:pt x="55245" y="0"/>
                </a:lnTo>
                <a:lnTo>
                  <a:pt x="5524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4" name="ZoneTexte 63"/>
          <p:cNvSpPr txBox="1"/>
          <p:nvPr/>
        </p:nvSpPr>
        <p:spPr>
          <a:xfrm>
            <a:off x="8916804" y="3993128"/>
            <a:ext cx="275717" cy="1169551"/>
          </a:xfrm>
          <a:prstGeom prst="rect">
            <a:avLst/>
          </a:prstGeom>
          <a:noFill/>
          <a:ln>
            <a:noFill/>
          </a:ln>
        </p:spPr>
        <p:txBody>
          <a:bodyPr wrap="none" lIns="0" rIns="0" rtlCol="0">
            <a:spAutoFit/>
          </a:bodyPr>
          <a:lstStyle/>
          <a:p>
            <a:pPr>
              <a:lnSpc>
                <a:spcPts val="1230"/>
              </a:lnSpc>
            </a:pPr>
            <a:r>
              <a:rPr lang="fr-BE" sz="800" dirty="0" smtClean="0"/>
              <a:t>+400</a:t>
            </a:r>
          </a:p>
          <a:p>
            <a:pPr>
              <a:lnSpc>
                <a:spcPts val="1230"/>
              </a:lnSpc>
            </a:pPr>
            <a:r>
              <a:rPr lang="fr-BE" sz="800" dirty="0" smtClean="0"/>
              <a:t>+300</a:t>
            </a:r>
          </a:p>
          <a:p>
            <a:pPr>
              <a:lnSpc>
                <a:spcPts val="1230"/>
              </a:lnSpc>
            </a:pPr>
            <a:r>
              <a:rPr lang="fr-BE" sz="800" dirty="0" smtClean="0"/>
              <a:t>+200</a:t>
            </a:r>
          </a:p>
          <a:p>
            <a:pPr>
              <a:lnSpc>
                <a:spcPts val="1230"/>
              </a:lnSpc>
            </a:pPr>
            <a:r>
              <a:rPr lang="fr-BE" sz="800" dirty="0" smtClean="0"/>
              <a:t>+100</a:t>
            </a:r>
          </a:p>
          <a:p>
            <a:pPr>
              <a:lnSpc>
                <a:spcPts val="1230"/>
              </a:lnSpc>
            </a:pPr>
            <a:r>
              <a:rPr lang="fr-BE" sz="800" dirty="0" smtClean="0"/>
              <a:t>      0</a:t>
            </a:r>
          </a:p>
          <a:p>
            <a:pPr>
              <a:lnSpc>
                <a:spcPts val="1230"/>
              </a:lnSpc>
            </a:pPr>
            <a:r>
              <a:rPr lang="fr-BE" sz="800" dirty="0" smtClean="0"/>
              <a:t>-100</a:t>
            </a:r>
          </a:p>
          <a:p>
            <a:pPr>
              <a:lnSpc>
                <a:spcPts val="1230"/>
              </a:lnSpc>
            </a:pPr>
            <a:r>
              <a:rPr lang="fr-BE" sz="800" dirty="0" smtClean="0"/>
              <a:t>-200    </a:t>
            </a:r>
            <a:endParaRPr lang="fr-BE" sz="800" dirty="0"/>
          </a:p>
        </p:txBody>
      </p:sp>
      <p:sp>
        <p:nvSpPr>
          <p:cNvPr id="65" name="Forme libre 64"/>
          <p:cNvSpPr/>
          <p:nvPr/>
        </p:nvSpPr>
        <p:spPr>
          <a:xfrm>
            <a:off x="8832273" y="4415037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  <a:gd name="connsiteX0" fmla="*/ 0 w 10000"/>
              <a:gd name="connsiteY0" fmla="*/ 0 h 0"/>
              <a:gd name="connsiteX1" fmla="*/ 10000 w 10000"/>
              <a:gd name="connsiteY1" fmla="*/ 0 h 0"/>
              <a:gd name="connsiteX2" fmla="*/ 10000 w 100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>
                <a:moveTo>
                  <a:pt x="0" y="0"/>
                </a:moveTo>
                <a:cubicBezTo>
                  <a:pt x="8505" y="-1905"/>
                  <a:pt x="6667" y="0"/>
                  <a:pt x="10000" y="0"/>
                </a:cubicBezTo>
                <a:lnTo>
                  <a:pt x="1000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7" name="Forme libre 66"/>
          <p:cNvSpPr/>
          <p:nvPr/>
        </p:nvSpPr>
        <p:spPr>
          <a:xfrm>
            <a:off x="8832273" y="4249302"/>
            <a:ext cx="51435" cy="0"/>
          </a:xfrm>
          <a:custGeom>
            <a:avLst/>
            <a:gdLst>
              <a:gd name="connsiteX0" fmla="*/ 0 w 51435"/>
              <a:gd name="connsiteY0" fmla="*/ 0 h 0"/>
              <a:gd name="connsiteX1" fmla="*/ 51435 w 5143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435">
                <a:moveTo>
                  <a:pt x="0" y="0"/>
                </a:moveTo>
                <a:lnTo>
                  <a:pt x="5143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7" name="Forme libre 56"/>
          <p:cNvSpPr/>
          <p:nvPr/>
        </p:nvSpPr>
        <p:spPr>
          <a:xfrm>
            <a:off x="8835131" y="4106208"/>
            <a:ext cx="3810" cy="944880"/>
          </a:xfrm>
          <a:custGeom>
            <a:avLst/>
            <a:gdLst>
              <a:gd name="connsiteX0" fmla="*/ 0 w 3810"/>
              <a:gd name="connsiteY0" fmla="*/ 0 h 944880"/>
              <a:gd name="connsiteX1" fmla="*/ 3810 w 3810"/>
              <a:gd name="connsiteY1" fmla="*/ 944880 h 94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0" h="944880">
                <a:moveTo>
                  <a:pt x="0" y="0"/>
                </a:moveTo>
                <a:lnTo>
                  <a:pt x="3810" y="94488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9" name="Forme libre 68"/>
          <p:cNvSpPr/>
          <p:nvPr/>
        </p:nvSpPr>
        <p:spPr>
          <a:xfrm>
            <a:off x="8838941" y="5051088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">
                <a:moveTo>
                  <a:pt x="0" y="0"/>
                </a:moveTo>
                <a:lnTo>
                  <a:pt x="55245" y="0"/>
                </a:lnTo>
                <a:lnTo>
                  <a:pt x="5524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0" name="Forme libre 69"/>
          <p:cNvSpPr/>
          <p:nvPr/>
        </p:nvSpPr>
        <p:spPr>
          <a:xfrm>
            <a:off x="8829416" y="4886306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">
                <a:moveTo>
                  <a:pt x="0" y="0"/>
                </a:moveTo>
                <a:lnTo>
                  <a:pt x="55245" y="0"/>
                </a:lnTo>
                <a:lnTo>
                  <a:pt x="5524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1" name="Forme libre 70"/>
          <p:cNvSpPr/>
          <p:nvPr/>
        </p:nvSpPr>
        <p:spPr>
          <a:xfrm>
            <a:off x="8832272" y="4106952"/>
            <a:ext cx="55245" cy="0"/>
          </a:xfrm>
          <a:custGeom>
            <a:avLst/>
            <a:gdLst>
              <a:gd name="connsiteX0" fmla="*/ 0 w 55245"/>
              <a:gd name="connsiteY0" fmla="*/ 0 h 0"/>
              <a:gd name="connsiteX1" fmla="*/ 55245 w 55245"/>
              <a:gd name="connsiteY1" fmla="*/ 0 h 0"/>
              <a:gd name="connsiteX2" fmla="*/ 55245 w 5524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">
                <a:moveTo>
                  <a:pt x="0" y="0"/>
                </a:moveTo>
                <a:lnTo>
                  <a:pt x="55245" y="0"/>
                </a:lnTo>
                <a:lnTo>
                  <a:pt x="5524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9" name="Forme libre 58"/>
          <p:cNvSpPr/>
          <p:nvPr/>
        </p:nvSpPr>
        <p:spPr>
          <a:xfrm>
            <a:off x="5648921" y="5028829"/>
            <a:ext cx="1828800" cy="244420"/>
          </a:xfrm>
          <a:custGeom>
            <a:avLst/>
            <a:gdLst>
              <a:gd name="connsiteX0" fmla="*/ 0 w 1828800"/>
              <a:gd name="connsiteY0" fmla="*/ 0 h 8964"/>
              <a:gd name="connsiteX1" fmla="*/ 1828800 w 1828800"/>
              <a:gd name="connsiteY1" fmla="*/ 8964 h 8964"/>
              <a:gd name="connsiteX2" fmla="*/ 1828800 w 1828800"/>
              <a:gd name="connsiteY2" fmla="*/ 8964 h 8964"/>
              <a:gd name="connsiteX0" fmla="*/ 0 w 10000"/>
              <a:gd name="connsiteY0" fmla="*/ 0 h 10000"/>
              <a:gd name="connsiteX1" fmla="*/ 5245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10000 h 10000"/>
              <a:gd name="connsiteX0" fmla="*/ 0 w 10000"/>
              <a:gd name="connsiteY0" fmla="*/ 0 h 190015"/>
              <a:gd name="connsiteX1" fmla="*/ 5147 w 10000"/>
              <a:gd name="connsiteY1" fmla="*/ 190015 h 190015"/>
              <a:gd name="connsiteX2" fmla="*/ 10000 w 10000"/>
              <a:gd name="connsiteY2" fmla="*/ 10000 h 190015"/>
              <a:gd name="connsiteX3" fmla="*/ 10000 w 10000"/>
              <a:gd name="connsiteY3" fmla="*/ 10000 h 190015"/>
              <a:gd name="connsiteX0" fmla="*/ 0 w 10000"/>
              <a:gd name="connsiteY0" fmla="*/ 0 h 190015"/>
              <a:gd name="connsiteX1" fmla="*/ 5147 w 10000"/>
              <a:gd name="connsiteY1" fmla="*/ 190015 h 190015"/>
              <a:gd name="connsiteX2" fmla="*/ 10000 w 10000"/>
              <a:gd name="connsiteY2" fmla="*/ 10000 h 190015"/>
              <a:gd name="connsiteX3" fmla="*/ 10000 w 10000"/>
              <a:gd name="connsiteY3" fmla="*/ 10000 h 190015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2" fmla="*/ 10000 w 10000"/>
              <a:gd name="connsiteY2" fmla="*/ 10000 h 10000"/>
              <a:gd name="connsiteX0" fmla="*/ 0 w 10000"/>
              <a:gd name="connsiteY0" fmla="*/ 0 h 184479"/>
              <a:gd name="connsiteX1" fmla="*/ 10000 w 10000"/>
              <a:gd name="connsiteY1" fmla="*/ 10000 h 184479"/>
              <a:gd name="connsiteX2" fmla="*/ 10000 w 10000"/>
              <a:gd name="connsiteY2" fmla="*/ 10000 h 184479"/>
              <a:gd name="connsiteX0" fmla="*/ 0 w 10000"/>
              <a:gd name="connsiteY0" fmla="*/ 0 h 252511"/>
              <a:gd name="connsiteX1" fmla="*/ 10000 w 10000"/>
              <a:gd name="connsiteY1" fmla="*/ 10000 h 252511"/>
              <a:gd name="connsiteX2" fmla="*/ 10000 w 10000"/>
              <a:gd name="connsiteY2" fmla="*/ 10000 h 252511"/>
              <a:gd name="connsiteX0" fmla="*/ 0 w 10000"/>
              <a:gd name="connsiteY0" fmla="*/ 0 h 301337"/>
              <a:gd name="connsiteX1" fmla="*/ 10000 w 10000"/>
              <a:gd name="connsiteY1" fmla="*/ 10000 h 301337"/>
              <a:gd name="connsiteX2" fmla="*/ 10000 w 10000"/>
              <a:gd name="connsiteY2" fmla="*/ 10000 h 301337"/>
              <a:gd name="connsiteX0" fmla="*/ 0 w 10000"/>
              <a:gd name="connsiteY0" fmla="*/ 0 h 335497"/>
              <a:gd name="connsiteX1" fmla="*/ 10000 w 10000"/>
              <a:gd name="connsiteY1" fmla="*/ 10000 h 335497"/>
              <a:gd name="connsiteX2" fmla="*/ 10000 w 10000"/>
              <a:gd name="connsiteY2" fmla="*/ 10000 h 335497"/>
              <a:gd name="connsiteX0" fmla="*/ 0 w 10000"/>
              <a:gd name="connsiteY0" fmla="*/ 0 h 312528"/>
              <a:gd name="connsiteX1" fmla="*/ 10000 w 10000"/>
              <a:gd name="connsiteY1" fmla="*/ 10000 h 312528"/>
              <a:gd name="connsiteX2" fmla="*/ 10000 w 10000"/>
              <a:gd name="connsiteY2" fmla="*/ 10000 h 312528"/>
              <a:gd name="connsiteX0" fmla="*/ 0 w 10000"/>
              <a:gd name="connsiteY0" fmla="*/ 0 h 358798"/>
              <a:gd name="connsiteX1" fmla="*/ 10000 w 10000"/>
              <a:gd name="connsiteY1" fmla="*/ 10000 h 358798"/>
              <a:gd name="connsiteX2" fmla="*/ 10000 w 10000"/>
              <a:gd name="connsiteY2" fmla="*/ 10000 h 358798"/>
              <a:gd name="connsiteX0" fmla="*/ 0 w 10000"/>
              <a:gd name="connsiteY0" fmla="*/ 0 h 321729"/>
              <a:gd name="connsiteX1" fmla="*/ 10000 w 10000"/>
              <a:gd name="connsiteY1" fmla="*/ 10000 h 321729"/>
              <a:gd name="connsiteX2" fmla="*/ 10000 w 10000"/>
              <a:gd name="connsiteY2" fmla="*/ 10000 h 321729"/>
              <a:gd name="connsiteX0" fmla="*/ 0 w 10000"/>
              <a:gd name="connsiteY0" fmla="*/ 0 h 272667"/>
              <a:gd name="connsiteX1" fmla="*/ 10000 w 10000"/>
              <a:gd name="connsiteY1" fmla="*/ 10000 h 272667"/>
              <a:gd name="connsiteX2" fmla="*/ 10000 w 10000"/>
              <a:gd name="connsiteY2" fmla="*/ 10000 h 27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272667">
                <a:moveTo>
                  <a:pt x="0" y="0"/>
                </a:moveTo>
                <a:cubicBezTo>
                  <a:pt x="1764" y="313358"/>
                  <a:pt x="7892" y="406697"/>
                  <a:pt x="10000" y="10000"/>
                </a:cubicBezTo>
                <a:lnTo>
                  <a:pt x="10000" y="10000"/>
                </a:ln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8" name="Forme libre 67"/>
          <p:cNvSpPr/>
          <p:nvPr/>
        </p:nvSpPr>
        <p:spPr>
          <a:xfrm>
            <a:off x="1853937" y="4429314"/>
            <a:ext cx="198120" cy="571500"/>
          </a:xfrm>
          <a:custGeom>
            <a:avLst/>
            <a:gdLst>
              <a:gd name="connsiteX0" fmla="*/ 0 w 198120"/>
              <a:gd name="connsiteY0" fmla="*/ 0 h 571500"/>
              <a:gd name="connsiteX1" fmla="*/ 198120 w 198120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8120" h="571500">
                <a:moveTo>
                  <a:pt x="0" y="0"/>
                </a:moveTo>
                <a:lnTo>
                  <a:pt x="198120" y="57150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2" name="Forme libre 71"/>
          <p:cNvSpPr/>
          <p:nvPr/>
        </p:nvSpPr>
        <p:spPr>
          <a:xfrm>
            <a:off x="3572247" y="5016336"/>
            <a:ext cx="582930" cy="636270"/>
          </a:xfrm>
          <a:custGeom>
            <a:avLst/>
            <a:gdLst>
              <a:gd name="connsiteX0" fmla="*/ 0 w 262890"/>
              <a:gd name="connsiteY0" fmla="*/ 0 h 640080"/>
              <a:gd name="connsiteX1" fmla="*/ 102870 w 262890"/>
              <a:gd name="connsiteY1" fmla="*/ 259080 h 640080"/>
              <a:gd name="connsiteX2" fmla="*/ 262890 w 262890"/>
              <a:gd name="connsiteY2" fmla="*/ 640080 h 640080"/>
              <a:gd name="connsiteX0" fmla="*/ 0 w 262890"/>
              <a:gd name="connsiteY0" fmla="*/ 0 h 640080"/>
              <a:gd name="connsiteX1" fmla="*/ 262890 w 262890"/>
              <a:gd name="connsiteY1" fmla="*/ 640080 h 640080"/>
              <a:gd name="connsiteX0" fmla="*/ 0 w 262890"/>
              <a:gd name="connsiteY0" fmla="*/ 0 h 640080"/>
              <a:gd name="connsiteX1" fmla="*/ 144780 w 262890"/>
              <a:gd name="connsiteY1" fmla="*/ 346710 h 640080"/>
              <a:gd name="connsiteX2" fmla="*/ 262890 w 262890"/>
              <a:gd name="connsiteY2" fmla="*/ 640080 h 640080"/>
              <a:gd name="connsiteX0" fmla="*/ 0 w 262890"/>
              <a:gd name="connsiteY0" fmla="*/ 0 h 640080"/>
              <a:gd name="connsiteX1" fmla="*/ 262890 w 262890"/>
              <a:gd name="connsiteY1" fmla="*/ 640080 h 640080"/>
              <a:gd name="connsiteX0" fmla="*/ 0 w 262890"/>
              <a:gd name="connsiteY0" fmla="*/ 0 h 640080"/>
              <a:gd name="connsiteX1" fmla="*/ 91440 w 262890"/>
              <a:gd name="connsiteY1" fmla="*/ 240030 h 640080"/>
              <a:gd name="connsiteX2" fmla="*/ 262890 w 262890"/>
              <a:gd name="connsiteY2" fmla="*/ 640080 h 640080"/>
              <a:gd name="connsiteX0" fmla="*/ 0 w 262890"/>
              <a:gd name="connsiteY0" fmla="*/ 0 h 640080"/>
              <a:gd name="connsiteX1" fmla="*/ 262890 w 262890"/>
              <a:gd name="connsiteY1" fmla="*/ 640080 h 640080"/>
              <a:gd name="connsiteX0" fmla="*/ 0 w 262890"/>
              <a:gd name="connsiteY0" fmla="*/ 0 h 640080"/>
              <a:gd name="connsiteX1" fmla="*/ 125730 w 262890"/>
              <a:gd name="connsiteY1" fmla="*/ 308610 h 640080"/>
              <a:gd name="connsiteX2" fmla="*/ 262890 w 262890"/>
              <a:gd name="connsiteY2" fmla="*/ 640080 h 640080"/>
              <a:gd name="connsiteX0" fmla="*/ 0 w 262890"/>
              <a:gd name="connsiteY0" fmla="*/ 0 h 640080"/>
              <a:gd name="connsiteX1" fmla="*/ 262890 w 262890"/>
              <a:gd name="connsiteY1" fmla="*/ 640080 h 640080"/>
              <a:gd name="connsiteX0" fmla="*/ 0 w 582930"/>
              <a:gd name="connsiteY0" fmla="*/ 0 h 636270"/>
              <a:gd name="connsiteX1" fmla="*/ 582930 w 582930"/>
              <a:gd name="connsiteY1" fmla="*/ 636270 h 636270"/>
              <a:gd name="connsiteX0" fmla="*/ 0 w 582930"/>
              <a:gd name="connsiteY0" fmla="*/ 0 h 636270"/>
              <a:gd name="connsiteX1" fmla="*/ 582930 w 582930"/>
              <a:gd name="connsiteY1" fmla="*/ 636270 h 636270"/>
              <a:gd name="connsiteX0" fmla="*/ 0 w 582930"/>
              <a:gd name="connsiteY0" fmla="*/ 0 h 636270"/>
              <a:gd name="connsiteX1" fmla="*/ 582930 w 582930"/>
              <a:gd name="connsiteY1" fmla="*/ 636270 h 6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2930" h="636270">
                <a:moveTo>
                  <a:pt x="0" y="0"/>
                </a:moveTo>
                <a:cubicBezTo>
                  <a:pt x="125730" y="314960"/>
                  <a:pt x="247650" y="477520"/>
                  <a:pt x="582930" y="63627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3" name="ZoneTexte 72"/>
          <p:cNvSpPr txBox="1"/>
          <p:nvPr/>
        </p:nvSpPr>
        <p:spPr>
          <a:xfrm>
            <a:off x="4238997" y="5514106"/>
            <a:ext cx="1770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err="1" smtClean="0"/>
              <a:t>flattens</a:t>
            </a:r>
            <a:r>
              <a:rPr lang="fr-BE" sz="1200" dirty="0" smtClean="0"/>
              <a:t> at 3-4 km </a:t>
            </a:r>
            <a:r>
              <a:rPr lang="fr-BE" sz="1200" dirty="0" err="1" smtClean="0"/>
              <a:t>depth</a:t>
            </a:r>
            <a:endParaRPr lang="fr-BE" sz="1200" dirty="0" smtClean="0"/>
          </a:p>
          <a:p>
            <a:r>
              <a:rPr lang="fr-BE" sz="1200" dirty="0" smtClean="0"/>
              <a:t>(= Eifel, or Aachen </a:t>
            </a:r>
            <a:r>
              <a:rPr lang="fr-BE" sz="1200" dirty="0" err="1" smtClean="0"/>
              <a:t>thrust</a:t>
            </a:r>
            <a:r>
              <a:rPr lang="fr-BE" sz="1200" dirty="0"/>
              <a:t>,</a:t>
            </a:r>
            <a:endParaRPr lang="fr-BE" sz="1200" dirty="0" smtClean="0"/>
          </a:p>
          <a:p>
            <a:r>
              <a:rPr lang="fr-BE" sz="1200" dirty="0" smtClean="0">
                <a:sym typeface="Symbol"/>
              </a:rPr>
              <a:t> </a:t>
            </a:r>
            <a:r>
              <a:rPr lang="fr-BE" sz="1200" dirty="0" smtClean="0"/>
              <a:t>décollement)</a:t>
            </a:r>
          </a:p>
        </p:txBody>
      </p:sp>
      <p:sp>
        <p:nvSpPr>
          <p:cNvPr id="74" name="Forme libre 73"/>
          <p:cNvSpPr/>
          <p:nvPr/>
        </p:nvSpPr>
        <p:spPr>
          <a:xfrm>
            <a:off x="3389367" y="4383594"/>
            <a:ext cx="182880" cy="636270"/>
          </a:xfrm>
          <a:custGeom>
            <a:avLst/>
            <a:gdLst>
              <a:gd name="connsiteX0" fmla="*/ 0 w 182880"/>
              <a:gd name="connsiteY0" fmla="*/ 0 h 636270"/>
              <a:gd name="connsiteX1" fmla="*/ 87630 w 182880"/>
              <a:gd name="connsiteY1" fmla="*/ 350520 h 636270"/>
              <a:gd name="connsiteX2" fmla="*/ 182880 w 182880"/>
              <a:gd name="connsiteY2" fmla="*/ 636270 h 6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" h="636270">
                <a:moveTo>
                  <a:pt x="0" y="0"/>
                </a:moveTo>
                <a:lnTo>
                  <a:pt x="87630" y="350520"/>
                </a:lnTo>
                <a:lnTo>
                  <a:pt x="182880" y="63627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948" y="5354839"/>
            <a:ext cx="2644776" cy="139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Forme libre 76"/>
          <p:cNvSpPr/>
          <p:nvPr/>
        </p:nvSpPr>
        <p:spPr>
          <a:xfrm>
            <a:off x="5898776" y="5710518"/>
            <a:ext cx="896471" cy="17929"/>
          </a:xfrm>
          <a:custGeom>
            <a:avLst/>
            <a:gdLst>
              <a:gd name="connsiteX0" fmla="*/ 0 w 896471"/>
              <a:gd name="connsiteY0" fmla="*/ 0 h 17929"/>
              <a:gd name="connsiteX1" fmla="*/ 896471 w 896471"/>
              <a:gd name="connsiteY1" fmla="*/ 17929 h 1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6471" h="17929">
                <a:moveTo>
                  <a:pt x="0" y="0"/>
                </a:moveTo>
                <a:lnTo>
                  <a:pt x="896471" y="17929"/>
                </a:ln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8" name="ZoneTexte 77"/>
          <p:cNvSpPr txBox="1"/>
          <p:nvPr/>
        </p:nvSpPr>
        <p:spPr>
          <a:xfrm>
            <a:off x="7616849" y="6475608"/>
            <a:ext cx="1218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smtClean="0"/>
              <a:t>(Meissner, 1999)</a:t>
            </a:r>
          </a:p>
        </p:txBody>
      </p:sp>
      <p:sp>
        <p:nvSpPr>
          <p:cNvPr id="79" name="Forme libre 78"/>
          <p:cNvSpPr/>
          <p:nvPr/>
        </p:nvSpPr>
        <p:spPr>
          <a:xfrm>
            <a:off x="119078" y="4891669"/>
            <a:ext cx="1648387" cy="448235"/>
          </a:xfrm>
          <a:custGeom>
            <a:avLst/>
            <a:gdLst>
              <a:gd name="connsiteX0" fmla="*/ 0 w 932330"/>
              <a:gd name="connsiteY0" fmla="*/ 0 h 448235"/>
              <a:gd name="connsiteX1" fmla="*/ 932330 w 932330"/>
              <a:gd name="connsiteY1" fmla="*/ 8964 h 448235"/>
              <a:gd name="connsiteX2" fmla="*/ 26894 w 932330"/>
              <a:gd name="connsiteY2" fmla="*/ 448235 h 448235"/>
              <a:gd name="connsiteX3" fmla="*/ 0 w 932330"/>
              <a:gd name="connsiteY3" fmla="*/ 0 h 44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2330" h="448235">
                <a:moveTo>
                  <a:pt x="0" y="0"/>
                </a:moveTo>
                <a:lnTo>
                  <a:pt x="932330" y="8964"/>
                </a:lnTo>
                <a:lnTo>
                  <a:pt x="26894" y="448235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1000" i="1" dirty="0" smtClean="0">
                <a:solidFill>
                  <a:schemeClr val="tx1"/>
                </a:solidFill>
              </a:rPr>
              <a:t>(vertical </a:t>
            </a:r>
            <a:r>
              <a:rPr lang="fr-BE" sz="1000" i="1" dirty="0" err="1" smtClean="0">
                <a:solidFill>
                  <a:schemeClr val="tx1"/>
                </a:solidFill>
              </a:rPr>
              <a:t>exaggeration</a:t>
            </a:r>
            <a:r>
              <a:rPr lang="fr-BE" sz="1000" i="1" dirty="0" smtClean="0">
                <a:solidFill>
                  <a:schemeClr val="tx1"/>
                </a:solidFill>
              </a:rPr>
              <a:t>: x4)</a:t>
            </a:r>
            <a:endParaRPr lang="fr-BE" sz="1000" i="1" dirty="0">
              <a:solidFill>
                <a:schemeClr val="tx1"/>
              </a:solidFill>
            </a:endParaRPr>
          </a:p>
        </p:txBody>
      </p:sp>
      <p:sp>
        <p:nvSpPr>
          <p:cNvPr id="81" name="Forme libre 80"/>
          <p:cNvSpPr/>
          <p:nvPr/>
        </p:nvSpPr>
        <p:spPr>
          <a:xfrm>
            <a:off x="1452282" y="2716306"/>
            <a:ext cx="98612" cy="403412"/>
          </a:xfrm>
          <a:custGeom>
            <a:avLst/>
            <a:gdLst>
              <a:gd name="connsiteX0" fmla="*/ 98612 w 98612"/>
              <a:gd name="connsiteY0" fmla="*/ 403412 h 403412"/>
              <a:gd name="connsiteX1" fmla="*/ 0 w 98612"/>
              <a:gd name="connsiteY1" fmla="*/ 0 h 40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612" h="403412">
                <a:moveTo>
                  <a:pt x="98612" y="403412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2" name="Forme libre 81"/>
          <p:cNvSpPr/>
          <p:nvPr/>
        </p:nvSpPr>
        <p:spPr>
          <a:xfrm>
            <a:off x="2913529" y="2716306"/>
            <a:ext cx="143436" cy="394447"/>
          </a:xfrm>
          <a:custGeom>
            <a:avLst/>
            <a:gdLst>
              <a:gd name="connsiteX0" fmla="*/ 143436 w 143436"/>
              <a:gd name="connsiteY0" fmla="*/ 394447 h 394447"/>
              <a:gd name="connsiteX1" fmla="*/ 0 w 143436"/>
              <a:gd name="connsiteY1" fmla="*/ 0 h 39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436" h="394447">
                <a:moveTo>
                  <a:pt x="143436" y="394447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3" name="Forme libre 82"/>
          <p:cNvSpPr/>
          <p:nvPr/>
        </p:nvSpPr>
        <p:spPr>
          <a:xfrm>
            <a:off x="8480612" y="4123765"/>
            <a:ext cx="376517" cy="251011"/>
          </a:xfrm>
          <a:custGeom>
            <a:avLst/>
            <a:gdLst>
              <a:gd name="connsiteX0" fmla="*/ 0 w 376517"/>
              <a:gd name="connsiteY0" fmla="*/ 0 h 251011"/>
              <a:gd name="connsiteX1" fmla="*/ 89647 w 376517"/>
              <a:gd name="connsiteY1" fmla="*/ 197223 h 251011"/>
              <a:gd name="connsiteX2" fmla="*/ 143435 w 376517"/>
              <a:gd name="connsiteY2" fmla="*/ 242047 h 251011"/>
              <a:gd name="connsiteX3" fmla="*/ 188259 w 376517"/>
              <a:gd name="connsiteY3" fmla="*/ 251011 h 251011"/>
              <a:gd name="connsiteX4" fmla="*/ 295835 w 376517"/>
              <a:gd name="connsiteY4" fmla="*/ 170329 h 251011"/>
              <a:gd name="connsiteX5" fmla="*/ 376517 w 376517"/>
              <a:gd name="connsiteY5" fmla="*/ 71717 h 25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517" h="251011">
                <a:moveTo>
                  <a:pt x="0" y="0"/>
                </a:moveTo>
                <a:lnTo>
                  <a:pt x="89647" y="197223"/>
                </a:lnTo>
                <a:lnTo>
                  <a:pt x="143435" y="242047"/>
                </a:lnTo>
                <a:lnTo>
                  <a:pt x="188259" y="251011"/>
                </a:lnTo>
                <a:lnTo>
                  <a:pt x="295835" y="170329"/>
                </a:lnTo>
                <a:lnTo>
                  <a:pt x="376517" y="71717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4" name="Forme libre 83"/>
          <p:cNvSpPr/>
          <p:nvPr/>
        </p:nvSpPr>
        <p:spPr>
          <a:xfrm>
            <a:off x="8193741" y="2716306"/>
            <a:ext cx="89647" cy="394447"/>
          </a:xfrm>
          <a:custGeom>
            <a:avLst/>
            <a:gdLst>
              <a:gd name="connsiteX0" fmla="*/ 89647 w 89647"/>
              <a:gd name="connsiteY0" fmla="*/ 394447 h 394447"/>
              <a:gd name="connsiteX1" fmla="*/ 0 w 89647"/>
              <a:gd name="connsiteY1" fmla="*/ 0 h 39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647" h="394447">
                <a:moveTo>
                  <a:pt x="89647" y="394447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5" name="ZoneTexte 84"/>
          <p:cNvSpPr txBox="1"/>
          <p:nvPr/>
        </p:nvSpPr>
        <p:spPr>
          <a:xfrm>
            <a:off x="441041" y="2759640"/>
            <a:ext cx="8837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err="1" smtClean="0"/>
              <a:t>Liege</a:t>
            </a:r>
            <a:r>
              <a:rPr lang="fr-BE" sz="1400" dirty="0" smtClean="0"/>
              <a:t> Unit               Herve Unit                                     V    e    s    d    r    e          U    n    i    t		            Stavelot M.</a:t>
            </a:r>
          </a:p>
        </p:txBody>
      </p:sp>
      <p:sp>
        <p:nvSpPr>
          <p:cNvPr id="86" name="ZoneTexte 85"/>
          <p:cNvSpPr txBox="1"/>
          <p:nvPr/>
        </p:nvSpPr>
        <p:spPr>
          <a:xfrm>
            <a:off x="475863" y="1025341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2635889" y="1221670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2" name="ZoneTexte 91"/>
          <p:cNvSpPr txBox="1"/>
          <p:nvPr/>
        </p:nvSpPr>
        <p:spPr>
          <a:xfrm>
            <a:off x="1362768" y="1472882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0000"/>
                </a:solidFill>
              </a:rPr>
              <a:t>A’</a:t>
            </a:r>
          </a:p>
        </p:txBody>
      </p:sp>
      <p:sp>
        <p:nvSpPr>
          <p:cNvPr id="93" name="ZoneTexte 92"/>
          <p:cNvSpPr txBox="1"/>
          <p:nvPr/>
        </p:nvSpPr>
        <p:spPr>
          <a:xfrm>
            <a:off x="8283388" y="1079472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0000"/>
                </a:solidFill>
              </a:rPr>
              <a:t>A’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1515168" y="2314864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0000"/>
                </a:solidFill>
              </a:rPr>
              <a:t>B’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8678678" y="3768226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0000"/>
                </a:solidFill>
              </a:rPr>
              <a:t>B’</a:t>
            </a:r>
          </a:p>
        </p:txBody>
      </p:sp>
      <p:sp>
        <p:nvSpPr>
          <p:cNvPr id="96" name="ZoneTexte 95"/>
          <p:cNvSpPr txBox="1"/>
          <p:nvPr/>
        </p:nvSpPr>
        <p:spPr>
          <a:xfrm>
            <a:off x="710150" y="1437887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7" name="ZoneTexte 96"/>
          <p:cNvSpPr txBox="1"/>
          <p:nvPr/>
        </p:nvSpPr>
        <p:spPr>
          <a:xfrm>
            <a:off x="119078" y="4041527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7" name="Rectangle 86"/>
          <p:cNvSpPr/>
          <p:nvPr/>
        </p:nvSpPr>
        <p:spPr>
          <a:xfrm>
            <a:off x="3035468" y="1846899"/>
            <a:ext cx="74875" cy="144016"/>
          </a:xfrm>
          <a:prstGeom prst="rect">
            <a:avLst/>
          </a:prstGeom>
          <a:solidFill>
            <a:srgbClr val="AAAA9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120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513185"/>
            <a:ext cx="515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« The Einstein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telescope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 » -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Liege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January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31, 2018</a:t>
            </a:r>
            <a:endParaRPr lang="fr-BE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7564" y="147990"/>
            <a:ext cx="5657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 smtClean="0"/>
              <a:t>Plio-Quaternary</a:t>
            </a:r>
            <a:r>
              <a:rPr lang="fr-BE" b="1" dirty="0" smtClean="0"/>
              <a:t> </a:t>
            </a:r>
            <a:r>
              <a:rPr lang="fr-BE" b="1" dirty="0" err="1" smtClean="0"/>
              <a:t>tectonics</a:t>
            </a:r>
            <a:r>
              <a:rPr lang="fr-BE" b="1" dirty="0" smtClean="0"/>
              <a:t> – </a:t>
            </a:r>
            <a:r>
              <a:rPr lang="fr-BE" b="1" dirty="0" err="1" smtClean="0"/>
              <a:t>regional</a:t>
            </a:r>
            <a:r>
              <a:rPr lang="fr-BE" b="1" dirty="0" smtClean="0"/>
              <a:t> </a:t>
            </a:r>
            <a:r>
              <a:rPr lang="fr-BE" b="1" dirty="0" err="1" smtClean="0"/>
              <a:t>uplift</a:t>
            </a:r>
            <a:r>
              <a:rPr lang="fr-BE" b="1" dirty="0" smtClean="0"/>
              <a:t> and subsidence</a:t>
            </a:r>
            <a:endParaRPr lang="fr-BE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74246" y="620688"/>
            <a:ext cx="4394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err="1" smtClean="0"/>
              <a:t>Geomorphic</a:t>
            </a:r>
            <a:r>
              <a:rPr lang="fr-BE" sz="1600" dirty="0" smtClean="0"/>
              <a:t> </a:t>
            </a:r>
            <a:r>
              <a:rPr lang="fr-BE" sz="1600" dirty="0" err="1" smtClean="0"/>
              <a:t>indicators</a:t>
            </a:r>
            <a:r>
              <a:rPr lang="fr-BE" sz="1600" dirty="0" smtClean="0"/>
              <a:t> of </a:t>
            </a:r>
            <a:r>
              <a:rPr lang="fr-BE" sz="1600" dirty="0" err="1" smtClean="0"/>
              <a:t>tectonic</a:t>
            </a:r>
            <a:r>
              <a:rPr lang="fr-BE" sz="1600" dirty="0" smtClean="0"/>
              <a:t> </a:t>
            </a:r>
            <a:r>
              <a:rPr lang="fr-BE" sz="1600" dirty="0" err="1" smtClean="0"/>
              <a:t>deformation</a:t>
            </a:r>
            <a:r>
              <a:rPr lang="fr-BE" sz="16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600" dirty="0" err="1" smtClean="0"/>
              <a:t>incised</a:t>
            </a:r>
            <a:r>
              <a:rPr lang="fr-BE" sz="1600" dirty="0" smtClean="0"/>
              <a:t> </a:t>
            </a:r>
            <a:r>
              <a:rPr lang="fr-BE" sz="1600" dirty="0" err="1" smtClean="0"/>
              <a:t>valleys</a:t>
            </a:r>
            <a:r>
              <a:rPr lang="fr-BE" sz="1600" dirty="0" smtClean="0"/>
              <a:t> and river </a:t>
            </a:r>
            <a:r>
              <a:rPr lang="fr-BE" sz="1600" dirty="0" err="1" smtClean="0"/>
              <a:t>terrace</a:t>
            </a:r>
            <a:r>
              <a:rPr lang="fr-BE" sz="1600" dirty="0" smtClean="0"/>
              <a:t> </a:t>
            </a:r>
            <a:r>
              <a:rPr lang="fr-BE" sz="1600" dirty="0" err="1" smtClean="0"/>
              <a:t>staircases</a:t>
            </a:r>
            <a:endParaRPr lang="fr-BE" sz="1600" dirty="0"/>
          </a:p>
        </p:txBody>
      </p:sp>
      <p:grpSp>
        <p:nvGrpSpPr>
          <p:cNvPr id="42" name="Groupe 41"/>
          <p:cNvGrpSpPr/>
          <p:nvPr/>
        </p:nvGrpSpPr>
        <p:grpSpPr>
          <a:xfrm>
            <a:off x="4067944" y="808635"/>
            <a:ext cx="4889252" cy="5704550"/>
            <a:chOff x="4067944" y="590320"/>
            <a:chExt cx="4889252" cy="570455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1288929"/>
              <a:ext cx="4889252" cy="5005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Forme libre 38"/>
            <p:cNvSpPr/>
            <p:nvPr/>
          </p:nvSpPr>
          <p:spPr>
            <a:xfrm>
              <a:off x="7161291" y="1109068"/>
              <a:ext cx="363037" cy="1362528"/>
            </a:xfrm>
            <a:custGeom>
              <a:avLst/>
              <a:gdLst>
                <a:gd name="connsiteX0" fmla="*/ 534155 w 534155"/>
                <a:gd name="connsiteY0" fmla="*/ 0 h 1566249"/>
                <a:gd name="connsiteX1" fmla="*/ 0 w 534155"/>
                <a:gd name="connsiteY1" fmla="*/ 1566249 h 156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4155" h="1566249">
                  <a:moveTo>
                    <a:pt x="534155" y="0"/>
                  </a:moveTo>
                  <a:lnTo>
                    <a:pt x="0" y="1566249"/>
                  </a:lnTo>
                </a:path>
              </a:pathLst>
            </a:custGeom>
            <a:noFill/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6266010" y="590320"/>
              <a:ext cx="269118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b="1" dirty="0" err="1" smtClean="0">
                  <a:solidFill>
                    <a:srgbClr val="00B050"/>
                  </a:solidFill>
                </a:rPr>
                <a:t>increased</a:t>
              </a:r>
              <a:r>
                <a:rPr lang="fr-BE" sz="1400" b="1" dirty="0" smtClean="0">
                  <a:solidFill>
                    <a:srgbClr val="00B050"/>
                  </a:solidFill>
                </a:rPr>
                <a:t> incision rate = </a:t>
              </a:r>
              <a:r>
                <a:rPr lang="fr-BE" sz="1400" b="1" dirty="0" err="1" smtClean="0">
                  <a:solidFill>
                    <a:srgbClr val="00B050"/>
                  </a:solidFill>
                </a:rPr>
                <a:t>response</a:t>
              </a:r>
              <a:endParaRPr lang="fr-BE" sz="1400" b="1" dirty="0" smtClean="0">
                <a:solidFill>
                  <a:srgbClr val="00B050"/>
                </a:solidFill>
              </a:endParaRPr>
            </a:p>
            <a:p>
              <a:r>
                <a:rPr lang="fr-BE" sz="1400" b="1" dirty="0" smtClean="0">
                  <a:solidFill>
                    <a:srgbClr val="00B050"/>
                  </a:solidFill>
                </a:rPr>
                <a:t>to a pulse of </a:t>
              </a:r>
              <a:r>
                <a:rPr lang="fr-BE" sz="1400" b="1" dirty="0" err="1" smtClean="0">
                  <a:solidFill>
                    <a:srgbClr val="00B050"/>
                  </a:solidFill>
                </a:rPr>
                <a:t>accelerated</a:t>
              </a:r>
              <a:r>
                <a:rPr lang="fr-BE" sz="1400" b="1" dirty="0" smtClean="0">
                  <a:solidFill>
                    <a:srgbClr val="00B050"/>
                  </a:solidFill>
                </a:rPr>
                <a:t> </a:t>
              </a:r>
              <a:r>
                <a:rPr lang="fr-BE" sz="1400" b="1" dirty="0" err="1" smtClean="0">
                  <a:solidFill>
                    <a:srgbClr val="00B050"/>
                  </a:solidFill>
                </a:rPr>
                <a:t>uplift</a:t>
              </a:r>
              <a:r>
                <a:rPr lang="fr-BE" sz="1400" b="1" dirty="0" smtClean="0">
                  <a:solidFill>
                    <a:srgbClr val="00B050"/>
                  </a:solidFill>
                </a:rPr>
                <a:t> at</a:t>
              </a:r>
            </a:p>
            <a:p>
              <a:r>
                <a:rPr lang="fr-BE" sz="1400" b="1" dirty="0" smtClean="0">
                  <a:solidFill>
                    <a:srgbClr val="00B050"/>
                  </a:solidFill>
                </a:rPr>
                <a:t>~0.7 Ma</a:t>
              </a:r>
              <a:endParaRPr lang="fr-BE" sz="1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182203" y="1547299"/>
            <a:ext cx="3330261" cy="4906033"/>
            <a:chOff x="2906870" y="1403287"/>
            <a:chExt cx="3330261" cy="4906033"/>
          </a:xfrm>
        </p:grpSpPr>
        <p:grpSp>
          <p:nvGrpSpPr>
            <p:cNvPr id="33" name="Groupe 32"/>
            <p:cNvGrpSpPr/>
            <p:nvPr/>
          </p:nvGrpSpPr>
          <p:grpSpPr>
            <a:xfrm>
              <a:off x="2906870" y="1403287"/>
              <a:ext cx="3330261" cy="4906033"/>
              <a:chOff x="552261" y="1403287"/>
              <a:chExt cx="3330261" cy="4906033"/>
            </a:xfrm>
          </p:grpSpPr>
          <p:pic>
            <p:nvPicPr>
              <p:cNvPr id="4103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130" y="1484784"/>
                <a:ext cx="3186392" cy="4750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4" name="Forme libre 3"/>
              <p:cNvSpPr/>
              <p:nvPr/>
            </p:nvSpPr>
            <p:spPr>
              <a:xfrm>
                <a:off x="552261" y="1403287"/>
                <a:ext cx="1928389" cy="1919335"/>
              </a:xfrm>
              <a:custGeom>
                <a:avLst/>
                <a:gdLst>
                  <a:gd name="connsiteX0" fmla="*/ 0 w 1928389"/>
                  <a:gd name="connsiteY0" fmla="*/ 0 h 1919335"/>
                  <a:gd name="connsiteX1" fmla="*/ 1928389 w 1928389"/>
                  <a:gd name="connsiteY1" fmla="*/ 18107 h 1919335"/>
                  <a:gd name="connsiteX2" fmla="*/ 1557196 w 1928389"/>
                  <a:gd name="connsiteY2" fmla="*/ 1367073 h 1919335"/>
                  <a:gd name="connsiteX3" fmla="*/ 851026 w 1928389"/>
                  <a:gd name="connsiteY3" fmla="*/ 1919335 h 1919335"/>
                  <a:gd name="connsiteX4" fmla="*/ 126749 w 1928389"/>
                  <a:gd name="connsiteY4" fmla="*/ 1910281 h 1919335"/>
                  <a:gd name="connsiteX5" fmla="*/ 0 w 1928389"/>
                  <a:gd name="connsiteY5" fmla="*/ 0 h 191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8389" h="1919335">
                    <a:moveTo>
                      <a:pt x="0" y="0"/>
                    </a:moveTo>
                    <a:lnTo>
                      <a:pt x="1928389" y="18107"/>
                    </a:lnTo>
                    <a:lnTo>
                      <a:pt x="1557196" y="1367073"/>
                    </a:lnTo>
                    <a:lnTo>
                      <a:pt x="851026" y="1919335"/>
                    </a:lnTo>
                    <a:lnTo>
                      <a:pt x="126749" y="19102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47564" y="1403287"/>
                <a:ext cx="3234958" cy="490603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/>
              </a:p>
            </p:txBody>
          </p:sp>
        </p:grpSp>
        <p:sp>
          <p:nvSpPr>
            <p:cNvPr id="34" name="ZoneTexte 33"/>
            <p:cNvSpPr txBox="1"/>
            <p:nvPr/>
          </p:nvSpPr>
          <p:spPr>
            <a:xfrm>
              <a:off x="4203859" y="2783516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b="1" dirty="0" smtClean="0">
                  <a:solidFill>
                    <a:srgbClr val="FF0000"/>
                  </a:solidFill>
                </a:rPr>
                <a:t>~10 Ma</a:t>
              </a:r>
              <a:endParaRPr lang="fr-BE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Forme libre 34"/>
            <p:cNvSpPr/>
            <p:nvPr/>
          </p:nvSpPr>
          <p:spPr>
            <a:xfrm>
              <a:off x="4885306" y="2996952"/>
              <a:ext cx="298764" cy="0"/>
            </a:xfrm>
            <a:custGeom>
              <a:avLst/>
              <a:gdLst>
                <a:gd name="connsiteX0" fmla="*/ 0 w 298764"/>
                <a:gd name="connsiteY0" fmla="*/ 0 h 0"/>
                <a:gd name="connsiteX1" fmla="*/ 298764 w 29876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764">
                  <a:moveTo>
                    <a:pt x="0" y="0"/>
                  </a:moveTo>
                  <a:lnTo>
                    <a:pt x="298764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5" name="Forme libre 54"/>
            <p:cNvSpPr/>
            <p:nvPr/>
          </p:nvSpPr>
          <p:spPr>
            <a:xfrm>
              <a:off x="4796988" y="3313996"/>
              <a:ext cx="298764" cy="0"/>
            </a:xfrm>
            <a:custGeom>
              <a:avLst/>
              <a:gdLst>
                <a:gd name="connsiteX0" fmla="*/ 0 w 298764"/>
                <a:gd name="connsiteY0" fmla="*/ 0 h 0"/>
                <a:gd name="connsiteX1" fmla="*/ 298764 w 29876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764">
                  <a:moveTo>
                    <a:pt x="0" y="0"/>
                  </a:moveTo>
                  <a:lnTo>
                    <a:pt x="298764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4203859" y="3125695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b="1" dirty="0" smtClean="0">
                  <a:solidFill>
                    <a:srgbClr val="FF0000"/>
                  </a:solidFill>
                </a:rPr>
                <a:t>~5 Ma</a:t>
              </a:r>
              <a:endParaRPr lang="fr-BE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Forme libre 57"/>
            <p:cNvSpPr/>
            <p:nvPr/>
          </p:nvSpPr>
          <p:spPr>
            <a:xfrm>
              <a:off x="4564776" y="3645024"/>
              <a:ext cx="298764" cy="0"/>
            </a:xfrm>
            <a:custGeom>
              <a:avLst/>
              <a:gdLst>
                <a:gd name="connsiteX0" fmla="*/ 0 w 298764"/>
                <a:gd name="connsiteY0" fmla="*/ 0 h 0"/>
                <a:gd name="connsiteX1" fmla="*/ 298764 w 29876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764">
                  <a:moveTo>
                    <a:pt x="0" y="0"/>
                  </a:moveTo>
                  <a:lnTo>
                    <a:pt x="298764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4094705" y="3338713"/>
              <a:ext cx="790601" cy="352489"/>
            </a:xfrm>
            <a:prstGeom prst="rect">
              <a:avLst/>
            </a:prstGeom>
            <a:noFill/>
          </p:spPr>
          <p:txBody>
            <a:bodyPr wrap="none" tIns="90000" rtlCol="0">
              <a:spAutoFit/>
            </a:bodyPr>
            <a:lstStyle/>
            <a:p>
              <a:r>
                <a:rPr lang="fr-BE" sz="1400" b="1" dirty="0" smtClean="0">
                  <a:solidFill>
                    <a:srgbClr val="FF0000"/>
                  </a:solidFill>
                </a:rPr>
                <a:t>~2.6 Ma</a:t>
              </a:r>
              <a:endParaRPr lang="fr-BE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60" name="Forme libre 59"/>
            <p:cNvSpPr/>
            <p:nvPr/>
          </p:nvSpPr>
          <p:spPr>
            <a:xfrm>
              <a:off x="3795941" y="4653136"/>
              <a:ext cx="298764" cy="0"/>
            </a:xfrm>
            <a:custGeom>
              <a:avLst/>
              <a:gdLst>
                <a:gd name="connsiteX0" fmla="*/ 0 w 298764"/>
                <a:gd name="connsiteY0" fmla="*/ 0 h 0"/>
                <a:gd name="connsiteX1" fmla="*/ 298764 w 29876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764">
                  <a:moveTo>
                    <a:pt x="0" y="0"/>
                  </a:moveTo>
                  <a:lnTo>
                    <a:pt x="298764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3457720" y="4643263"/>
              <a:ext cx="651140" cy="279786"/>
            </a:xfrm>
            <a:prstGeom prst="rect">
              <a:avLst/>
            </a:prstGeom>
            <a:noFill/>
          </p:spPr>
          <p:txBody>
            <a:bodyPr wrap="none" tIns="18000" rtlCol="0">
              <a:spAutoFit/>
            </a:bodyPr>
            <a:lstStyle/>
            <a:p>
              <a:r>
                <a:rPr lang="fr-BE" sz="1400" b="1" dirty="0" smtClean="0">
                  <a:solidFill>
                    <a:srgbClr val="FF0000"/>
                  </a:solidFill>
                </a:rPr>
                <a:t>~1 Ma</a:t>
              </a:r>
              <a:endParaRPr lang="fr-BE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Forme libre 36"/>
          <p:cNvSpPr/>
          <p:nvPr/>
        </p:nvSpPr>
        <p:spPr>
          <a:xfrm rot="5400000">
            <a:off x="1053166" y="4876485"/>
            <a:ext cx="0" cy="334978"/>
          </a:xfrm>
          <a:custGeom>
            <a:avLst/>
            <a:gdLst>
              <a:gd name="connsiteX0" fmla="*/ 0 w 0"/>
              <a:gd name="connsiteY0" fmla="*/ 0 h 334978"/>
              <a:gd name="connsiteX1" fmla="*/ 0 w 0"/>
              <a:gd name="connsiteY1" fmla="*/ 334978 h 33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34978">
                <a:moveTo>
                  <a:pt x="0" y="0"/>
                </a:moveTo>
                <a:lnTo>
                  <a:pt x="0" y="334978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ZoneTexte 37"/>
          <p:cNvSpPr txBox="1"/>
          <p:nvPr/>
        </p:nvSpPr>
        <p:spPr>
          <a:xfrm>
            <a:off x="696069" y="5038342"/>
            <a:ext cx="770971" cy="423415"/>
          </a:xfrm>
          <a:prstGeom prst="rect">
            <a:avLst/>
          </a:prstGeom>
          <a:noFill/>
        </p:spPr>
        <p:txBody>
          <a:bodyPr wrap="none" lIns="72000" tIns="18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r-BE" sz="1200" b="1" i="1" dirty="0" err="1" smtClean="0">
                <a:solidFill>
                  <a:srgbClr val="00B050"/>
                </a:solidFill>
              </a:rPr>
              <a:t>acceler</a:t>
            </a:r>
            <a:r>
              <a:rPr lang="fr-BE" sz="1200" b="1" i="1" dirty="0" smtClean="0">
                <a:solidFill>
                  <a:srgbClr val="00B050"/>
                </a:solidFill>
              </a:rPr>
              <a:t>.</a:t>
            </a:r>
          </a:p>
          <a:p>
            <a:pPr>
              <a:lnSpc>
                <a:spcPts val="1400"/>
              </a:lnSpc>
            </a:pPr>
            <a:r>
              <a:rPr lang="fr-BE" sz="1200" b="1" i="1" dirty="0">
                <a:solidFill>
                  <a:srgbClr val="00B050"/>
                </a:solidFill>
              </a:rPr>
              <a:t> </a:t>
            </a:r>
            <a:r>
              <a:rPr lang="fr-BE" sz="1200" b="1" i="1" dirty="0" smtClean="0">
                <a:solidFill>
                  <a:srgbClr val="00B050"/>
                </a:solidFill>
              </a:rPr>
              <a:t>0.3 m/</a:t>
            </a:r>
            <a:r>
              <a:rPr lang="fr-BE" sz="1200" b="1" i="1" dirty="0" err="1" smtClean="0">
                <a:solidFill>
                  <a:srgbClr val="00B050"/>
                </a:solidFill>
              </a:rPr>
              <a:t>ky</a:t>
            </a:r>
            <a:endParaRPr lang="fr-BE" sz="1200" b="1" i="1" dirty="0">
              <a:solidFill>
                <a:srgbClr val="00B050"/>
              </a:solidFill>
            </a:endParaRPr>
          </a:p>
        </p:txBody>
      </p: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54" y="1205463"/>
            <a:ext cx="1733688" cy="17073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9" name="Forme libre 48"/>
          <p:cNvSpPr/>
          <p:nvPr/>
        </p:nvSpPr>
        <p:spPr>
          <a:xfrm>
            <a:off x="140970" y="1489710"/>
            <a:ext cx="712470" cy="87630"/>
          </a:xfrm>
          <a:custGeom>
            <a:avLst/>
            <a:gdLst>
              <a:gd name="connsiteX0" fmla="*/ 0 w 712470"/>
              <a:gd name="connsiteY0" fmla="*/ 0 h 87630"/>
              <a:gd name="connsiteX1" fmla="*/ 712470 w 712470"/>
              <a:gd name="connsiteY1" fmla="*/ 87630 h 8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2470" h="87630">
                <a:moveTo>
                  <a:pt x="0" y="0"/>
                </a:moveTo>
                <a:lnTo>
                  <a:pt x="712470" y="8763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3" name="Forme libre 62"/>
          <p:cNvSpPr/>
          <p:nvPr/>
        </p:nvSpPr>
        <p:spPr>
          <a:xfrm>
            <a:off x="577215" y="2226945"/>
            <a:ext cx="60960" cy="78105"/>
          </a:xfrm>
          <a:custGeom>
            <a:avLst/>
            <a:gdLst>
              <a:gd name="connsiteX0" fmla="*/ 0 w 60960"/>
              <a:gd name="connsiteY0" fmla="*/ 0 h 78105"/>
              <a:gd name="connsiteX1" fmla="*/ 60960 w 60960"/>
              <a:gd name="connsiteY1" fmla="*/ 78105 h 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960" h="78105">
                <a:moveTo>
                  <a:pt x="0" y="0"/>
                </a:moveTo>
                <a:lnTo>
                  <a:pt x="60960" y="78105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96" name="ZoneTexte 4095"/>
          <p:cNvSpPr txBox="1"/>
          <p:nvPr/>
        </p:nvSpPr>
        <p:spPr>
          <a:xfrm>
            <a:off x="100427" y="1489710"/>
            <a:ext cx="327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 smtClean="0"/>
              <a:t>(a)</a:t>
            </a:r>
            <a:endParaRPr lang="fr-BE" sz="1000" b="1" dirty="0"/>
          </a:p>
        </p:txBody>
      </p:sp>
      <p:sp>
        <p:nvSpPr>
          <p:cNvPr id="70" name="ZoneTexte 69"/>
          <p:cNvSpPr txBox="1"/>
          <p:nvPr/>
        </p:nvSpPr>
        <p:spPr>
          <a:xfrm>
            <a:off x="559255" y="2103834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 smtClean="0"/>
              <a:t>(b)</a:t>
            </a:r>
            <a:endParaRPr lang="fr-BE" sz="1000" b="1" dirty="0"/>
          </a:p>
        </p:txBody>
      </p:sp>
      <p:sp>
        <p:nvSpPr>
          <p:cNvPr id="4097" name="Ellipse 4096"/>
          <p:cNvSpPr/>
          <p:nvPr/>
        </p:nvSpPr>
        <p:spPr>
          <a:xfrm>
            <a:off x="827584" y="1628800"/>
            <a:ext cx="379847" cy="3798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98" name="ZoneTexte 4097"/>
          <p:cNvSpPr txBox="1"/>
          <p:nvPr/>
        </p:nvSpPr>
        <p:spPr>
          <a:xfrm>
            <a:off x="346912" y="2968334"/>
            <a:ext cx="327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 smtClean="0"/>
              <a:t>(a)</a:t>
            </a:r>
            <a:endParaRPr lang="fr-BE" sz="1000" b="1" dirty="0"/>
          </a:p>
        </p:txBody>
      </p:sp>
      <p:sp>
        <p:nvSpPr>
          <p:cNvPr id="75" name="ZoneTexte 74"/>
          <p:cNvSpPr txBox="1"/>
          <p:nvPr/>
        </p:nvSpPr>
        <p:spPr>
          <a:xfrm>
            <a:off x="674428" y="5517232"/>
            <a:ext cx="814253" cy="276999"/>
          </a:xfrm>
          <a:prstGeom prst="rect">
            <a:avLst/>
          </a:prstGeom>
          <a:noFill/>
        </p:spPr>
        <p:txBody>
          <a:bodyPr wrap="none" lIns="72000" rtlCol="0">
            <a:spAutoFit/>
          </a:bodyPr>
          <a:lstStyle/>
          <a:p>
            <a:r>
              <a:rPr lang="fr-BE" sz="1200" b="1" i="1" dirty="0" smtClean="0">
                <a:solidFill>
                  <a:srgbClr val="00B050"/>
                </a:solidFill>
              </a:rPr>
              <a:t>0.05 m/</a:t>
            </a:r>
            <a:r>
              <a:rPr lang="fr-BE" sz="1200" b="1" i="1" dirty="0" err="1" smtClean="0">
                <a:solidFill>
                  <a:srgbClr val="00B050"/>
                </a:solidFill>
              </a:rPr>
              <a:t>ky</a:t>
            </a:r>
            <a:endParaRPr lang="fr-BE" sz="1200" b="1" i="1" dirty="0">
              <a:solidFill>
                <a:srgbClr val="00B050"/>
              </a:solidFill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674428" y="4221088"/>
            <a:ext cx="814253" cy="276999"/>
          </a:xfrm>
          <a:prstGeom prst="rect">
            <a:avLst/>
          </a:prstGeom>
          <a:noFill/>
        </p:spPr>
        <p:txBody>
          <a:bodyPr wrap="none" lIns="72000" rtlCol="0">
            <a:spAutoFit/>
          </a:bodyPr>
          <a:lstStyle/>
          <a:p>
            <a:r>
              <a:rPr lang="fr-BE" sz="1200" b="1" i="1" dirty="0" smtClean="0">
                <a:solidFill>
                  <a:srgbClr val="00B050"/>
                </a:solidFill>
              </a:rPr>
              <a:t>0.05 m/</a:t>
            </a:r>
            <a:r>
              <a:rPr lang="fr-BE" sz="1200" b="1" i="1" dirty="0" err="1" smtClean="0">
                <a:solidFill>
                  <a:srgbClr val="00B050"/>
                </a:solidFill>
              </a:rPr>
              <a:t>ky</a:t>
            </a:r>
            <a:endParaRPr lang="fr-BE" sz="1200" b="1" i="1" dirty="0">
              <a:solidFill>
                <a:srgbClr val="00B050"/>
              </a:solidFill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635155" y="3146596"/>
            <a:ext cx="892799" cy="276999"/>
          </a:xfrm>
          <a:prstGeom prst="rect">
            <a:avLst/>
          </a:prstGeom>
          <a:noFill/>
        </p:spPr>
        <p:txBody>
          <a:bodyPr wrap="none" lIns="72000" rtlCol="0">
            <a:spAutoFit/>
          </a:bodyPr>
          <a:lstStyle/>
          <a:p>
            <a:r>
              <a:rPr lang="fr-BE" sz="1200" b="1" i="1" dirty="0" smtClean="0">
                <a:solidFill>
                  <a:srgbClr val="00B050"/>
                </a:solidFill>
              </a:rPr>
              <a:t>0.003 m/</a:t>
            </a:r>
            <a:r>
              <a:rPr lang="fr-BE" sz="1200" b="1" i="1" dirty="0" err="1" smtClean="0">
                <a:solidFill>
                  <a:srgbClr val="00B050"/>
                </a:solidFill>
              </a:rPr>
              <a:t>ky</a:t>
            </a:r>
            <a:endParaRPr lang="fr-BE" sz="1200" b="1" i="1" dirty="0">
              <a:solidFill>
                <a:srgbClr val="00B050"/>
              </a:solidFill>
            </a:endParaRPr>
          </a:p>
        </p:txBody>
      </p:sp>
      <p:sp>
        <p:nvSpPr>
          <p:cNvPr id="78" name="Forme libre 77"/>
          <p:cNvSpPr/>
          <p:nvPr/>
        </p:nvSpPr>
        <p:spPr>
          <a:xfrm rot="5400000">
            <a:off x="1053167" y="5276092"/>
            <a:ext cx="0" cy="334978"/>
          </a:xfrm>
          <a:custGeom>
            <a:avLst/>
            <a:gdLst>
              <a:gd name="connsiteX0" fmla="*/ 0 w 0"/>
              <a:gd name="connsiteY0" fmla="*/ 0 h 334978"/>
              <a:gd name="connsiteX1" fmla="*/ 0 w 0"/>
              <a:gd name="connsiteY1" fmla="*/ 334978 h 33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34978">
                <a:moveTo>
                  <a:pt x="0" y="0"/>
                </a:moveTo>
                <a:lnTo>
                  <a:pt x="0" y="334978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9" name="Forme libre 78"/>
          <p:cNvSpPr/>
          <p:nvPr/>
        </p:nvSpPr>
        <p:spPr>
          <a:xfrm rot="5400000">
            <a:off x="1053167" y="3491480"/>
            <a:ext cx="0" cy="334978"/>
          </a:xfrm>
          <a:custGeom>
            <a:avLst/>
            <a:gdLst>
              <a:gd name="connsiteX0" fmla="*/ 0 w 0"/>
              <a:gd name="connsiteY0" fmla="*/ 0 h 334978"/>
              <a:gd name="connsiteX1" fmla="*/ 0 w 0"/>
              <a:gd name="connsiteY1" fmla="*/ 334978 h 33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34978">
                <a:moveTo>
                  <a:pt x="0" y="0"/>
                </a:moveTo>
                <a:lnTo>
                  <a:pt x="0" y="334978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101" name="ZoneTexte 4100"/>
          <p:cNvSpPr txBox="1"/>
          <p:nvPr/>
        </p:nvSpPr>
        <p:spPr>
          <a:xfrm>
            <a:off x="2107810" y="1284271"/>
            <a:ext cx="1526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smtClean="0"/>
              <a:t>(Van den Berg, 1996)</a:t>
            </a:r>
          </a:p>
        </p:txBody>
      </p:sp>
      <p:sp>
        <p:nvSpPr>
          <p:cNvPr id="4104" name="ZoneTexte 4103"/>
          <p:cNvSpPr txBox="1"/>
          <p:nvPr/>
        </p:nvSpPr>
        <p:spPr>
          <a:xfrm>
            <a:off x="7115902" y="6438968"/>
            <a:ext cx="1858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smtClean="0"/>
              <a:t>(</a:t>
            </a:r>
            <a:r>
              <a:rPr lang="fr-BE" sz="1200" i="1" dirty="0" err="1" smtClean="0"/>
              <a:t>Rixhon</a:t>
            </a:r>
            <a:r>
              <a:rPr lang="fr-BE" sz="1200" i="1" dirty="0" smtClean="0"/>
              <a:t> &amp; Demoulin, 2018)</a:t>
            </a:r>
          </a:p>
        </p:txBody>
      </p:sp>
    </p:spTree>
    <p:extLst>
      <p:ext uri="{BB962C8B-B14F-4D97-AF65-F5344CB8AC3E}">
        <p14:creationId xmlns:p14="http://schemas.microsoft.com/office/powerpoint/2010/main" val="176933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513185"/>
            <a:ext cx="515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« The Einstein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telescope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 » -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Liege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January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31, 2018</a:t>
            </a:r>
            <a:endParaRPr lang="fr-BE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7564" y="147990"/>
            <a:ext cx="432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 smtClean="0"/>
              <a:t>Plio-Quaternary</a:t>
            </a:r>
            <a:r>
              <a:rPr lang="fr-BE" b="1" dirty="0" smtClean="0"/>
              <a:t> </a:t>
            </a:r>
            <a:r>
              <a:rPr lang="fr-BE" b="1" dirty="0" err="1" smtClean="0"/>
              <a:t>tectonics</a:t>
            </a:r>
            <a:r>
              <a:rPr lang="fr-BE" b="1" dirty="0" smtClean="0"/>
              <a:t> – active </a:t>
            </a:r>
            <a:r>
              <a:rPr lang="fr-BE" b="1" dirty="0" err="1" smtClean="0"/>
              <a:t>faulting</a:t>
            </a:r>
            <a:endParaRPr lang="fr-BE" b="1" dirty="0"/>
          </a:p>
        </p:txBody>
      </p:sp>
      <p:grpSp>
        <p:nvGrpSpPr>
          <p:cNvPr id="10" name="Groupe 9"/>
          <p:cNvGrpSpPr/>
          <p:nvPr/>
        </p:nvGrpSpPr>
        <p:grpSpPr>
          <a:xfrm>
            <a:off x="252937" y="692696"/>
            <a:ext cx="4645599" cy="3921621"/>
            <a:chOff x="539600" y="1124744"/>
            <a:chExt cx="4645599" cy="392162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00" y="1124744"/>
              <a:ext cx="4611875" cy="3921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3603227" y="4769366"/>
              <a:ext cx="15819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i="1" dirty="0" smtClean="0"/>
                <a:t>(</a:t>
              </a:r>
              <a:r>
                <a:rPr lang="fr-BE" sz="1200" i="1" dirty="0" err="1" smtClean="0"/>
                <a:t>Vanneste</a:t>
              </a:r>
              <a:r>
                <a:rPr lang="fr-BE" sz="1200" i="1" dirty="0" smtClean="0"/>
                <a:t> et al., 2018)</a:t>
              </a:r>
            </a:p>
          </p:txBody>
        </p:sp>
        <p:sp>
          <p:nvSpPr>
            <p:cNvPr id="6" name="Ellipse 5"/>
            <p:cNvSpPr/>
            <p:nvPr/>
          </p:nvSpPr>
          <p:spPr>
            <a:xfrm>
              <a:off x="2845537" y="3501008"/>
              <a:ext cx="216024" cy="21602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BE"/>
            </a:p>
          </p:txBody>
        </p:sp>
        <p:sp>
          <p:nvSpPr>
            <p:cNvPr id="7" name="Forme libre 6"/>
            <p:cNvSpPr/>
            <p:nvPr/>
          </p:nvSpPr>
          <p:spPr>
            <a:xfrm>
              <a:off x="2691764" y="3602355"/>
              <a:ext cx="478155" cy="680085"/>
            </a:xfrm>
            <a:custGeom>
              <a:avLst/>
              <a:gdLst>
                <a:gd name="connsiteX0" fmla="*/ 0 w 468630"/>
                <a:gd name="connsiteY0" fmla="*/ 0 h 569595"/>
                <a:gd name="connsiteX1" fmla="*/ 139065 w 468630"/>
                <a:gd name="connsiteY1" fmla="*/ 188595 h 569595"/>
                <a:gd name="connsiteX2" fmla="*/ 228600 w 468630"/>
                <a:gd name="connsiteY2" fmla="*/ 289560 h 569595"/>
                <a:gd name="connsiteX3" fmla="*/ 337185 w 468630"/>
                <a:gd name="connsiteY3" fmla="*/ 422910 h 569595"/>
                <a:gd name="connsiteX4" fmla="*/ 468630 w 468630"/>
                <a:gd name="connsiteY4" fmla="*/ 569595 h 569595"/>
                <a:gd name="connsiteX0" fmla="*/ 0 w 468630"/>
                <a:gd name="connsiteY0" fmla="*/ 0 h 569595"/>
                <a:gd name="connsiteX1" fmla="*/ 57150 w 468630"/>
                <a:gd name="connsiteY1" fmla="*/ 70485 h 569595"/>
                <a:gd name="connsiteX2" fmla="*/ 139065 w 468630"/>
                <a:gd name="connsiteY2" fmla="*/ 188595 h 569595"/>
                <a:gd name="connsiteX3" fmla="*/ 228600 w 468630"/>
                <a:gd name="connsiteY3" fmla="*/ 289560 h 569595"/>
                <a:gd name="connsiteX4" fmla="*/ 337185 w 468630"/>
                <a:gd name="connsiteY4" fmla="*/ 422910 h 569595"/>
                <a:gd name="connsiteX5" fmla="*/ 468630 w 468630"/>
                <a:gd name="connsiteY5" fmla="*/ 569595 h 569595"/>
                <a:gd name="connsiteX0" fmla="*/ 0 w 493395"/>
                <a:gd name="connsiteY0" fmla="*/ 0 h 676275"/>
                <a:gd name="connsiteX1" fmla="*/ 81915 w 493395"/>
                <a:gd name="connsiteY1" fmla="*/ 177165 h 676275"/>
                <a:gd name="connsiteX2" fmla="*/ 163830 w 493395"/>
                <a:gd name="connsiteY2" fmla="*/ 295275 h 676275"/>
                <a:gd name="connsiteX3" fmla="*/ 253365 w 493395"/>
                <a:gd name="connsiteY3" fmla="*/ 396240 h 676275"/>
                <a:gd name="connsiteX4" fmla="*/ 361950 w 493395"/>
                <a:gd name="connsiteY4" fmla="*/ 529590 h 676275"/>
                <a:gd name="connsiteX5" fmla="*/ 493395 w 493395"/>
                <a:gd name="connsiteY5" fmla="*/ 676275 h 676275"/>
                <a:gd name="connsiteX0" fmla="*/ 0 w 493395"/>
                <a:gd name="connsiteY0" fmla="*/ 0 h 676275"/>
                <a:gd name="connsiteX1" fmla="*/ 51435 w 493395"/>
                <a:gd name="connsiteY1" fmla="*/ 131445 h 676275"/>
                <a:gd name="connsiteX2" fmla="*/ 163830 w 493395"/>
                <a:gd name="connsiteY2" fmla="*/ 295275 h 676275"/>
                <a:gd name="connsiteX3" fmla="*/ 253365 w 493395"/>
                <a:gd name="connsiteY3" fmla="*/ 396240 h 676275"/>
                <a:gd name="connsiteX4" fmla="*/ 361950 w 493395"/>
                <a:gd name="connsiteY4" fmla="*/ 529590 h 676275"/>
                <a:gd name="connsiteX5" fmla="*/ 493395 w 493395"/>
                <a:gd name="connsiteY5" fmla="*/ 676275 h 676275"/>
                <a:gd name="connsiteX0" fmla="*/ 0 w 478155"/>
                <a:gd name="connsiteY0" fmla="*/ 0 h 680085"/>
                <a:gd name="connsiteX1" fmla="*/ 36195 w 478155"/>
                <a:gd name="connsiteY1" fmla="*/ 135255 h 680085"/>
                <a:gd name="connsiteX2" fmla="*/ 148590 w 478155"/>
                <a:gd name="connsiteY2" fmla="*/ 299085 h 680085"/>
                <a:gd name="connsiteX3" fmla="*/ 238125 w 478155"/>
                <a:gd name="connsiteY3" fmla="*/ 400050 h 680085"/>
                <a:gd name="connsiteX4" fmla="*/ 346710 w 478155"/>
                <a:gd name="connsiteY4" fmla="*/ 533400 h 680085"/>
                <a:gd name="connsiteX5" fmla="*/ 478155 w 478155"/>
                <a:gd name="connsiteY5" fmla="*/ 680085 h 68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8155" h="680085">
                  <a:moveTo>
                    <a:pt x="0" y="0"/>
                  </a:moveTo>
                  <a:lnTo>
                    <a:pt x="36195" y="135255"/>
                  </a:lnTo>
                  <a:lnTo>
                    <a:pt x="148590" y="299085"/>
                  </a:lnTo>
                  <a:lnTo>
                    <a:pt x="238125" y="400050"/>
                  </a:lnTo>
                  <a:lnTo>
                    <a:pt x="346710" y="533400"/>
                  </a:lnTo>
                  <a:lnTo>
                    <a:pt x="478155" y="680085"/>
                  </a:lnTo>
                </a:path>
              </a:pathLst>
            </a:cu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" name="Forme libre 7"/>
            <p:cNvSpPr/>
            <p:nvPr/>
          </p:nvSpPr>
          <p:spPr>
            <a:xfrm>
              <a:off x="3689985" y="1922145"/>
              <a:ext cx="173355" cy="1905"/>
            </a:xfrm>
            <a:custGeom>
              <a:avLst/>
              <a:gdLst>
                <a:gd name="connsiteX0" fmla="*/ 0 w 173355"/>
                <a:gd name="connsiteY0" fmla="*/ 0 h 1905"/>
                <a:gd name="connsiteX1" fmla="*/ 173355 w 173355"/>
                <a:gd name="connsiteY1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355" h="1905">
                  <a:moveTo>
                    <a:pt x="0" y="0"/>
                  </a:moveTo>
                  <a:lnTo>
                    <a:pt x="173355" y="1905"/>
                  </a:lnTo>
                </a:path>
              </a:pathLst>
            </a:cu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" name="Forme libre 8"/>
            <p:cNvSpPr/>
            <p:nvPr/>
          </p:nvSpPr>
          <p:spPr>
            <a:xfrm>
              <a:off x="2889885" y="3762375"/>
              <a:ext cx="177165" cy="230505"/>
            </a:xfrm>
            <a:custGeom>
              <a:avLst/>
              <a:gdLst>
                <a:gd name="connsiteX0" fmla="*/ 177165 w 177165"/>
                <a:gd name="connsiteY0" fmla="*/ 230505 h 230505"/>
                <a:gd name="connsiteX1" fmla="*/ 80010 w 177165"/>
                <a:gd name="connsiteY1" fmla="*/ 125730 h 230505"/>
                <a:gd name="connsiteX2" fmla="*/ 0 w 177165"/>
                <a:gd name="connsiteY2" fmla="*/ 0 h 23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165" h="230505">
                  <a:moveTo>
                    <a:pt x="177165" y="230505"/>
                  </a:moveTo>
                  <a:lnTo>
                    <a:pt x="80010" y="12573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4923178" y="836712"/>
            <a:ext cx="381642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u="sng" dirty="0" smtClean="0"/>
              <a:t>1. </a:t>
            </a:r>
            <a:r>
              <a:rPr lang="fr-BE" sz="1600" b="1" u="sng" dirty="0" err="1" smtClean="0"/>
              <a:t>Fault</a:t>
            </a:r>
            <a:r>
              <a:rPr lang="fr-BE" sz="1600" b="1" u="sng" dirty="0" smtClean="0"/>
              <a:t> slip rates</a:t>
            </a:r>
          </a:p>
          <a:p>
            <a:pPr>
              <a:spcBef>
                <a:spcPts val="1200"/>
              </a:spcBef>
            </a:pPr>
            <a:r>
              <a:rPr lang="fr-BE" sz="1600" dirty="0" smtClean="0"/>
              <a:t>Long-</a:t>
            </a:r>
            <a:r>
              <a:rPr lang="fr-BE" sz="1600" dirty="0" err="1" smtClean="0"/>
              <a:t>term</a:t>
            </a:r>
            <a:r>
              <a:rPr lang="fr-BE" sz="1600" dirty="0" smtClean="0"/>
              <a:t> </a:t>
            </a:r>
            <a:r>
              <a:rPr lang="fr-BE" sz="1600" dirty="0" err="1" smtClean="0"/>
              <a:t>fault</a:t>
            </a:r>
            <a:r>
              <a:rPr lang="fr-BE" sz="1600" dirty="0" smtClean="0"/>
              <a:t> slip rates </a:t>
            </a:r>
            <a:r>
              <a:rPr lang="fr-BE" sz="1600" dirty="0" err="1" smtClean="0"/>
              <a:t>inferred</a:t>
            </a:r>
            <a:r>
              <a:rPr lang="fr-BE" sz="1600" dirty="0" smtClean="0"/>
              <a:t> </a:t>
            </a:r>
            <a:r>
              <a:rPr lang="fr-BE" sz="1600" dirty="0" err="1" smtClean="0"/>
              <a:t>from</a:t>
            </a:r>
            <a:r>
              <a:rPr lang="fr-BE" sz="1600" dirty="0" smtClean="0"/>
              <a:t>:</a:t>
            </a:r>
          </a:p>
          <a:p>
            <a:pPr marL="36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BE" sz="1600" dirty="0" err="1" smtClean="0"/>
              <a:t>displaced</a:t>
            </a:r>
            <a:r>
              <a:rPr lang="fr-BE" sz="1600" dirty="0" smtClean="0"/>
              <a:t> river </a:t>
            </a:r>
            <a:r>
              <a:rPr lang="fr-BE" sz="1600" dirty="0" err="1" smtClean="0"/>
              <a:t>terraces</a:t>
            </a:r>
            <a:endParaRPr lang="fr-BE" sz="1600" dirty="0" smtClean="0"/>
          </a:p>
          <a:p>
            <a:pPr marL="36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BE" sz="1600" dirty="0" smtClean="0"/>
              <a:t>offset in the base of alluvial </a:t>
            </a:r>
            <a:r>
              <a:rPr lang="fr-BE" sz="1600" dirty="0" err="1" smtClean="0"/>
              <a:t>deposits</a:t>
            </a:r>
            <a:endParaRPr lang="fr-BE" sz="1600" dirty="0" smtClean="0"/>
          </a:p>
          <a:p>
            <a:pPr marL="36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BE" sz="1600" dirty="0" smtClean="0"/>
              <a:t>(</a:t>
            </a:r>
            <a:r>
              <a:rPr lang="fr-BE" sz="1600" dirty="0" err="1" smtClean="0"/>
              <a:t>tectonic</a:t>
            </a:r>
            <a:r>
              <a:rPr lang="fr-BE" sz="1600" dirty="0" smtClean="0"/>
              <a:t> </a:t>
            </a:r>
            <a:r>
              <a:rPr lang="fr-BE" sz="1600" dirty="0" err="1" smtClean="0"/>
              <a:t>scarps</a:t>
            </a:r>
            <a:r>
              <a:rPr lang="fr-BE" sz="1600" dirty="0" smtClean="0"/>
              <a:t>)</a:t>
            </a:r>
          </a:p>
          <a:p>
            <a:endParaRPr lang="fr-BE" sz="160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4940368" y="3754615"/>
            <a:ext cx="38972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u="sng" dirty="0" smtClean="0"/>
              <a:t>2. </a:t>
            </a:r>
            <a:r>
              <a:rPr lang="fr-BE" sz="1600" b="1" u="sng" dirty="0" err="1" smtClean="0"/>
              <a:t>Seismic</a:t>
            </a:r>
            <a:r>
              <a:rPr lang="fr-BE" sz="1600" b="1" u="sng" dirty="0" smtClean="0"/>
              <a:t> vs </a:t>
            </a:r>
            <a:r>
              <a:rPr lang="fr-BE" sz="1600" b="1" u="sng" dirty="0" err="1" smtClean="0"/>
              <a:t>aseismic</a:t>
            </a:r>
            <a:r>
              <a:rPr lang="fr-BE" sz="1600" b="1" u="sng" dirty="0" smtClean="0"/>
              <a:t> </a:t>
            </a:r>
            <a:r>
              <a:rPr lang="fr-BE" sz="1600" b="1" u="sng" dirty="0" err="1" smtClean="0"/>
              <a:t>fault</a:t>
            </a:r>
            <a:r>
              <a:rPr lang="fr-BE" sz="1600" b="1" u="sng" dirty="0" smtClean="0"/>
              <a:t> motion</a:t>
            </a:r>
          </a:p>
          <a:p>
            <a:pPr>
              <a:spcBef>
                <a:spcPts val="1200"/>
              </a:spcBef>
            </a:pPr>
            <a:r>
              <a:rPr lang="fr-BE" sz="1600" dirty="0" err="1" smtClean="0"/>
              <a:t>Predominant</a:t>
            </a:r>
            <a:r>
              <a:rPr lang="fr-BE" sz="1600" dirty="0" smtClean="0"/>
              <a:t> </a:t>
            </a:r>
            <a:r>
              <a:rPr lang="fr-BE" sz="1600" dirty="0" err="1" smtClean="0"/>
              <a:t>seismic</a:t>
            </a:r>
            <a:r>
              <a:rPr lang="fr-BE" sz="1600" dirty="0" smtClean="0"/>
              <a:t> </a:t>
            </a:r>
            <a:r>
              <a:rPr lang="fr-BE" sz="1600" dirty="0" err="1" smtClean="0"/>
              <a:t>behaviour</a:t>
            </a:r>
            <a:r>
              <a:rPr lang="fr-BE" sz="1600" dirty="0" smtClean="0"/>
              <a:t> </a:t>
            </a:r>
            <a:r>
              <a:rPr lang="fr-BE" sz="1600" dirty="0" err="1" smtClean="0"/>
              <a:t>indicated</a:t>
            </a:r>
            <a:r>
              <a:rPr lang="fr-BE" sz="1600" dirty="0" smtClean="0"/>
              <a:t> by:</a:t>
            </a:r>
          </a:p>
          <a:p>
            <a:pPr marL="36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BE" sz="1600" dirty="0"/>
              <a:t>the </a:t>
            </a:r>
            <a:r>
              <a:rPr lang="fr-BE" sz="1600" dirty="0" err="1"/>
              <a:t>correspondence</a:t>
            </a:r>
            <a:r>
              <a:rPr lang="fr-BE" sz="1600" dirty="0"/>
              <a:t> </a:t>
            </a:r>
            <a:r>
              <a:rPr lang="fr-BE" sz="1600" dirty="0" err="1"/>
              <a:t>between</a:t>
            </a:r>
            <a:r>
              <a:rPr lang="fr-BE" sz="1600" dirty="0"/>
              <a:t> long-</a:t>
            </a:r>
            <a:r>
              <a:rPr lang="fr-BE" sz="1600" dirty="0" err="1"/>
              <a:t>term</a:t>
            </a:r>
            <a:r>
              <a:rPr lang="fr-BE" sz="1600" dirty="0"/>
              <a:t> </a:t>
            </a:r>
            <a:r>
              <a:rPr lang="fr-BE" sz="1600" dirty="0" err="1"/>
              <a:t>geologic</a:t>
            </a:r>
            <a:r>
              <a:rPr lang="fr-BE" sz="1600" dirty="0"/>
              <a:t> and </a:t>
            </a:r>
            <a:r>
              <a:rPr lang="fr-BE" sz="1600" dirty="0" err="1"/>
              <a:t>shorter-term</a:t>
            </a:r>
            <a:r>
              <a:rPr lang="fr-BE" sz="1600" dirty="0"/>
              <a:t> (10</a:t>
            </a:r>
            <a:r>
              <a:rPr lang="fr-BE" sz="1600" baseline="30000" dirty="0"/>
              <a:t>4</a:t>
            </a:r>
            <a:r>
              <a:rPr lang="fr-BE" sz="1600" dirty="0"/>
              <a:t> y) </a:t>
            </a:r>
            <a:r>
              <a:rPr lang="fr-BE" sz="1600" dirty="0" err="1"/>
              <a:t>paleoseismic</a:t>
            </a:r>
            <a:r>
              <a:rPr lang="fr-BE" sz="1600" dirty="0"/>
              <a:t> slip rates </a:t>
            </a:r>
          </a:p>
          <a:p>
            <a:pPr marL="360000" lvl="1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BE" sz="1600" dirty="0" err="1" smtClean="0"/>
              <a:t>morphotectonic</a:t>
            </a:r>
            <a:r>
              <a:rPr lang="fr-BE" sz="1600" dirty="0" smtClean="0"/>
              <a:t> and </a:t>
            </a:r>
            <a:r>
              <a:rPr lang="fr-BE" sz="1600" dirty="0" err="1" smtClean="0"/>
              <a:t>sedimentary</a:t>
            </a:r>
            <a:r>
              <a:rPr lang="fr-BE" sz="1600" dirty="0" smtClean="0"/>
              <a:t> </a:t>
            </a:r>
            <a:r>
              <a:rPr lang="fr-BE" sz="1600" dirty="0" err="1" smtClean="0"/>
              <a:t>features</a:t>
            </a:r>
            <a:r>
              <a:rPr lang="fr-BE" sz="1600" dirty="0" smtClean="0"/>
              <a:t> at </a:t>
            </a:r>
            <a:r>
              <a:rPr lang="fr-BE" sz="1600" dirty="0" err="1" smtClean="0"/>
              <a:t>fault</a:t>
            </a:r>
            <a:r>
              <a:rPr lang="fr-BE" sz="1600" dirty="0" smtClean="0"/>
              <a:t> traces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64334" y="4811657"/>
            <a:ext cx="394762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i="1" u="sng" dirty="0" smtClean="0"/>
              <a:t>Bree segment of the </a:t>
            </a:r>
            <a:r>
              <a:rPr lang="fr-BE" sz="1400" i="1" u="sng" dirty="0" err="1" smtClean="0"/>
              <a:t>Geleen</a:t>
            </a:r>
            <a:r>
              <a:rPr lang="fr-BE" sz="1400" i="1" u="sng" dirty="0" smtClean="0"/>
              <a:t> </a:t>
            </a:r>
            <a:r>
              <a:rPr lang="fr-BE" sz="1400" i="1" u="sng" dirty="0" err="1" smtClean="0"/>
              <a:t>fault</a:t>
            </a:r>
            <a:r>
              <a:rPr lang="fr-BE" sz="1400" i="1" dirty="0" smtClean="0"/>
              <a:t>:</a:t>
            </a:r>
          </a:p>
          <a:p>
            <a:pPr>
              <a:spcBef>
                <a:spcPts val="600"/>
              </a:spcBef>
            </a:pPr>
            <a:r>
              <a:rPr lang="fr-BE" sz="1400" i="1" dirty="0" smtClean="0"/>
              <a:t>- </a:t>
            </a:r>
            <a:r>
              <a:rPr lang="fr-BE" sz="1400" i="1" dirty="0" err="1" smtClean="0"/>
              <a:t>displaced</a:t>
            </a:r>
            <a:r>
              <a:rPr lang="fr-BE" sz="1400" i="1" dirty="0" smtClean="0"/>
              <a:t> base of the ~740-ky-old Meuse </a:t>
            </a:r>
            <a:r>
              <a:rPr lang="fr-BE" sz="1400" i="1" dirty="0" err="1" smtClean="0"/>
              <a:t>terrace</a:t>
            </a:r>
            <a:endParaRPr lang="fr-BE" sz="1400" i="1" dirty="0" smtClean="0"/>
          </a:p>
          <a:p>
            <a:pPr>
              <a:spcBef>
                <a:spcPts val="300"/>
              </a:spcBef>
            </a:pPr>
            <a:r>
              <a:rPr lang="fr-BE" sz="1400" i="1" dirty="0" smtClean="0"/>
              <a:t>  </a:t>
            </a:r>
            <a:r>
              <a:rPr lang="fr-BE" sz="1400" i="1" dirty="0" smtClean="0">
                <a:sym typeface="Symbol"/>
              </a:rPr>
              <a:t> </a:t>
            </a:r>
            <a:r>
              <a:rPr lang="fr-BE" sz="1400" i="1" dirty="0" err="1" smtClean="0">
                <a:sym typeface="Symbol"/>
              </a:rPr>
              <a:t>geologic</a:t>
            </a:r>
            <a:r>
              <a:rPr lang="fr-BE" sz="1400" i="1" dirty="0" smtClean="0">
                <a:sym typeface="Symbol"/>
              </a:rPr>
              <a:t> slip rate of </a:t>
            </a:r>
            <a:r>
              <a:rPr lang="fr-BE" sz="1400" b="1" i="1" dirty="0" smtClean="0">
                <a:sym typeface="Symbol"/>
              </a:rPr>
              <a:t>0.04-0.07 mm/y</a:t>
            </a:r>
          </a:p>
          <a:p>
            <a:pPr>
              <a:spcBef>
                <a:spcPts val="600"/>
              </a:spcBef>
            </a:pPr>
            <a:r>
              <a:rPr lang="fr-BE" sz="1400" i="1" dirty="0" smtClean="0"/>
              <a:t>- </a:t>
            </a:r>
            <a:r>
              <a:rPr lang="fr-BE" sz="1400" i="1" dirty="0" err="1" smtClean="0"/>
              <a:t>paleoearthquake</a:t>
            </a:r>
            <a:r>
              <a:rPr lang="fr-BE" sz="1400" i="1" dirty="0" smtClean="0"/>
              <a:t> record of the last ~100 </a:t>
            </a:r>
            <a:r>
              <a:rPr lang="fr-BE" sz="1400" i="1" dirty="0" err="1" smtClean="0"/>
              <a:t>ky</a:t>
            </a:r>
            <a:endParaRPr lang="fr-BE" sz="1400" i="1" dirty="0" smtClean="0"/>
          </a:p>
          <a:p>
            <a:pPr>
              <a:spcBef>
                <a:spcPts val="300"/>
              </a:spcBef>
            </a:pPr>
            <a:r>
              <a:rPr lang="fr-BE" sz="1400" i="1" dirty="0" smtClean="0">
                <a:sym typeface="Symbol"/>
              </a:rPr>
              <a:t>   </a:t>
            </a:r>
            <a:r>
              <a:rPr lang="fr-BE" sz="1400" i="1" dirty="0" err="1" smtClean="0">
                <a:sym typeface="Symbol"/>
              </a:rPr>
              <a:t>paleoseismic</a:t>
            </a:r>
            <a:r>
              <a:rPr lang="fr-BE" sz="1400" i="1" dirty="0" smtClean="0">
                <a:sym typeface="Symbol"/>
              </a:rPr>
              <a:t> slip rate of </a:t>
            </a:r>
            <a:r>
              <a:rPr lang="fr-BE" sz="1400" b="1" i="1" dirty="0" smtClean="0">
                <a:sym typeface="Symbol"/>
              </a:rPr>
              <a:t>0.03-0.06 mm/y</a:t>
            </a:r>
            <a:endParaRPr lang="fr-BE" sz="1400" b="1" i="1" dirty="0" smtClean="0"/>
          </a:p>
        </p:txBody>
      </p:sp>
      <p:sp>
        <p:nvSpPr>
          <p:cNvPr id="15" name="Forme libre 14"/>
          <p:cNvSpPr/>
          <p:nvPr/>
        </p:nvSpPr>
        <p:spPr>
          <a:xfrm>
            <a:off x="1231271" y="2462543"/>
            <a:ext cx="860079" cy="2353901"/>
          </a:xfrm>
          <a:custGeom>
            <a:avLst/>
            <a:gdLst>
              <a:gd name="connsiteX0" fmla="*/ 0 w 860079"/>
              <a:gd name="connsiteY0" fmla="*/ 2353901 h 2353901"/>
              <a:gd name="connsiteX1" fmla="*/ 860079 w 860079"/>
              <a:gd name="connsiteY1" fmla="*/ 0 h 235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0079" h="2353901">
                <a:moveTo>
                  <a:pt x="0" y="2353901"/>
                </a:moveTo>
                <a:lnTo>
                  <a:pt x="860079" y="0"/>
                </a:lnTo>
              </a:path>
            </a:pathLst>
          </a:custGeom>
          <a:noFill/>
          <a:ln w="19050">
            <a:solidFill>
              <a:srgbClr val="FF9900"/>
            </a:solidFill>
            <a:headEnd type="none" w="med" len="med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orme libre 3"/>
          <p:cNvSpPr/>
          <p:nvPr/>
        </p:nvSpPr>
        <p:spPr>
          <a:xfrm>
            <a:off x="3800547" y="4916032"/>
            <a:ext cx="1176951" cy="742384"/>
          </a:xfrm>
          <a:custGeom>
            <a:avLst/>
            <a:gdLst>
              <a:gd name="connsiteX0" fmla="*/ 1176951 w 1176951"/>
              <a:gd name="connsiteY0" fmla="*/ 0 h 742384"/>
              <a:gd name="connsiteX1" fmla="*/ 0 w 1176951"/>
              <a:gd name="connsiteY1" fmla="*/ 742384 h 742384"/>
              <a:gd name="connsiteX2" fmla="*/ 0 w 1176951"/>
              <a:gd name="connsiteY2" fmla="*/ 742384 h 742384"/>
              <a:gd name="connsiteX0" fmla="*/ 1176951 w 1176951"/>
              <a:gd name="connsiteY0" fmla="*/ 0 h 742384"/>
              <a:gd name="connsiteX1" fmla="*/ 0 w 1176951"/>
              <a:gd name="connsiteY1" fmla="*/ 742384 h 742384"/>
              <a:gd name="connsiteX2" fmla="*/ 0 w 1176951"/>
              <a:gd name="connsiteY2" fmla="*/ 742384 h 742384"/>
              <a:gd name="connsiteX0" fmla="*/ 1176951 w 1176951"/>
              <a:gd name="connsiteY0" fmla="*/ 0 h 742384"/>
              <a:gd name="connsiteX1" fmla="*/ 0 w 1176951"/>
              <a:gd name="connsiteY1" fmla="*/ 742384 h 742384"/>
              <a:gd name="connsiteX2" fmla="*/ 0 w 1176951"/>
              <a:gd name="connsiteY2" fmla="*/ 742384 h 742384"/>
              <a:gd name="connsiteX0" fmla="*/ 1176951 w 1176951"/>
              <a:gd name="connsiteY0" fmla="*/ 0 h 742384"/>
              <a:gd name="connsiteX1" fmla="*/ 0 w 1176951"/>
              <a:gd name="connsiteY1" fmla="*/ 742384 h 742384"/>
              <a:gd name="connsiteX2" fmla="*/ 0 w 1176951"/>
              <a:gd name="connsiteY2" fmla="*/ 742384 h 742384"/>
              <a:gd name="connsiteX0" fmla="*/ 1176951 w 1176951"/>
              <a:gd name="connsiteY0" fmla="*/ 0 h 742384"/>
              <a:gd name="connsiteX1" fmla="*/ 979683 w 1176951"/>
              <a:gd name="connsiteY1" fmla="*/ 389299 h 742384"/>
              <a:gd name="connsiteX2" fmla="*/ 0 w 1176951"/>
              <a:gd name="connsiteY2" fmla="*/ 742384 h 742384"/>
              <a:gd name="connsiteX3" fmla="*/ 0 w 1176951"/>
              <a:gd name="connsiteY3" fmla="*/ 742384 h 742384"/>
              <a:gd name="connsiteX0" fmla="*/ 1176951 w 1176951"/>
              <a:gd name="connsiteY0" fmla="*/ 0 h 742384"/>
              <a:gd name="connsiteX1" fmla="*/ 979683 w 1176951"/>
              <a:gd name="connsiteY1" fmla="*/ 389299 h 742384"/>
              <a:gd name="connsiteX2" fmla="*/ 0 w 1176951"/>
              <a:gd name="connsiteY2" fmla="*/ 742384 h 742384"/>
              <a:gd name="connsiteX3" fmla="*/ 0 w 1176951"/>
              <a:gd name="connsiteY3" fmla="*/ 742384 h 742384"/>
              <a:gd name="connsiteX0" fmla="*/ 1176951 w 1176951"/>
              <a:gd name="connsiteY0" fmla="*/ 0 h 742384"/>
              <a:gd name="connsiteX1" fmla="*/ 979683 w 1176951"/>
              <a:gd name="connsiteY1" fmla="*/ 389299 h 742384"/>
              <a:gd name="connsiteX2" fmla="*/ 0 w 1176951"/>
              <a:gd name="connsiteY2" fmla="*/ 742384 h 742384"/>
              <a:gd name="connsiteX3" fmla="*/ 0 w 1176951"/>
              <a:gd name="connsiteY3" fmla="*/ 742384 h 742384"/>
              <a:gd name="connsiteX0" fmla="*/ 1176951 w 1176951"/>
              <a:gd name="connsiteY0" fmla="*/ 0 h 742384"/>
              <a:gd name="connsiteX1" fmla="*/ 979683 w 1176951"/>
              <a:gd name="connsiteY1" fmla="*/ 389299 h 742384"/>
              <a:gd name="connsiteX2" fmla="*/ 0 w 1176951"/>
              <a:gd name="connsiteY2" fmla="*/ 742384 h 742384"/>
              <a:gd name="connsiteX3" fmla="*/ 0 w 1176951"/>
              <a:gd name="connsiteY3" fmla="*/ 742384 h 742384"/>
              <a:gd name="connsiteX0" fmla="*/ 1176951 w 1176951"/>
              <a:gd name="connsiteY0" fmla="*/ 0 h 742384"/>
              <a:gd name="connsiteX1" fmla="*/ 979683 w 1176951"/>
              <a:gd name="connsiteY1" fmla="*/ 389299 h 742384"/>
              <a:gd name="connsiteX2" fmla="*/ 0 w 1176951"/>
              <a:gd name="connsiteY2" fmla="*/ 742384 h 742384"/>
              <a:gd name="connsiteX3" fmla="*/ 0 w 1176951"/>
              <a:gd name="connsiteY3" fmla="*/ 742384 h 742384"/>
              <a:gd name="connsiteX0" fmla="*/ 1176951 w 1176951"/>
              <a:gd name="connsiteY0" fmla="*/ 0 h 742384"/>
              <a:gd name="connsiteX1" fmla="*/ 979683 w 1176951"/>
              <a:gd name="connsiteY1" fmla="*/ 389299 h 742384"/>
              <a:gd name="connsiteX2" fmla="*/ 0 w 1176951"/>
              <a:gd name="connsiteY2" fmla="*/ 742384 h 742384"/>
              <a:gd name="connsiteX3" fmla="*/ 0 w 1176951"/>
              <a:gd name="connsiteY3" fmla="*/ 742384 h 742384"/>
              <a:gd name="connsiteX0" fmla="*/ 1176951 w 1176951"/>
              <a:gd name="connsiteY0" fmla="*/ 0 h 742384"/>
              <a:gd name="connsiteX1" fmla="*/ 979683 w 1176951"/>
              <a:gd name="connsiteY1" fmla="*/ 389299 h 742384"/>
              <a:gd name="connsiteX2" fmla="*/ 0 w 1176951"/>
              <a:gd name="connsiteY2" fmla="*/ 742384 h 742384"/>
              <a:gd name="connsiteX3" fmla="*/ 0 w 1176951"/>
              <a:gd name="connsiteY3" fmla="*/ 742384 h 742384"/>
              <a:gd name="connsiteX0" fmla="*/ 1176951 w 1176951"/>
              <a:gd name="connsiteY0" fmla="*/ 0 h 742384"/>
              <a:gd name="connsiteX1" fmla="*/ 1088324 w 1176951"/>
              <a:gd name="connsiteY1" fmla="*/ 425513 h 742384"/>
              <a:gd name="connsiteX2" fmla="*/ 0 w 1176951"/>
              <a:gd name="connsiteY2" fmla="*/ 742384 h 742384"/>
              <a:gd name="connsiteX3" fmla="*/ 0 w 1176951"/>
              <a:gd name="connsiteY3" fmla="*/ 742384 h 742384"/>
              <a:gd name="connsiteX0" fmla="*/ 1176951 w 1176951"/>
              <a:gd name="connsiteY0" fmla="*/ 0 h 742384"/>
              <a:gd name="connsiteX1" fmla="*/ 1088324 w 1176951"/>
              <a:gd name="connsiteY1" fmla="*/ 425513 h 742384"/>
              <a:gd name="connsiteX2" fmla="*/ 0 w 1176951"/>
              <a:gd name="connsiteY2" fmla="*/ 742384 h 742384"/>
              <a:gd name="connsiteX3" fmla="*/ 0 w 1176951"/>
              <a:gd name="connsiteY3" fmla="*/ 742384 h 742384"/>
              <a:gd name="connsiteX0" fmla="*/ 1176951 w 1176951"/>
              <a:gd name="connsiteY0" fmla="*/ 248 h 742632"/>
              <a:gd name="connsiteX1" fmla="*/ 1088324 w 1176951"/>
              <a:gd name="connsiteY1" fmla="*/ 425761 h 742632"/>
              <a:gd name="connsiteX2" fmla="*/ 0 w 1176951"/>
              <a:gd name="connsiteY2" fmla="*/ 742632 h 742632"/>
              <a:gd name="connsiteX3" fmla="*/ 0 w 1176951"/>
              <a:gd name="connsiteY3" fmla="*/ 742632 h 742632"/>
              <a:gd name="connsiteX0" fmla="*/ 1176951 w 1176951"/>
              <a:gd name="connsiteY0" fmla="*/ 153 h 742537"/>
              <a:gd name="connsiteX1" fmla="*/ 1015897 w 1176951"/>
              <a:gd name="connsiteY1" fmla="*/ 534308 h 742537"/>
              <a:gd name="connsiteX2" fmla="*/ 0 w 1176951"/>
              <a:gd name="connsiteY2" fmla="*/ 742537 h 742537"/>
              <a:gd name="connsiteX3" fmla="*/ 0 w 1176951"/>
              <a:gd name="connsiteY3" fmla="*/ 742537 h 742537"/>
              <a:gd name="connsiteX0" fmla="*/ 1176951 w 1176951"/>
              <a:gd name="connsiteY0" fmla="*/ 248 h 742632"/>
              <a:gd name="connsiteX1" fmla="*/ 798613 w 1176951"/>
              <a:gd name="connsiteY1" fmla="*/ 425761 h 742632"/>
              <a:gd name="connsiteX2" fmla="*/ 0 w 1176951"/>
              <a:gd name="connsiteY2" fmla="*/ 742632 h 742632"/>
              <a:gd name="connsiteX3" fmla="*/ 0 w 1176951"/>
              <a:gd name="connsiteY3" fmla="*/ 742632 h 742632"/>
              <a:gd name="connsiteX0" fmla="*/ 1176951 w 1176951"/>
              <a:gd name="connsiteY0" fmla="*/ 248 h 742632"/>
              <a:gd name="connsiteX1" fmla="*/ 798613 w 1176951"/>
              <a:gd name="connsiteY1" fmla="*/ 425761 h 742632"/>
              <a:gd name="connsiteX2" fmla="*/ 0 w 1176951"/>
              <a:gd name="connsiteY2" fmla="*/ 742632 h 742632"/>
              <a:gd name="connsiteX3" fmla="*/ 0 w 1176951"/>
              <a:gd name="connsiteY3" fmla="*/ 742632 h 742632"/>
              <a:gd name="connsiteX0" fmla="*/ 1176951 w 1176951"/>
              <a:gd name="connsiteY0" fmla="*/ 248 h 742681"/>
              <a:gd name="connsiteX1" fmla="*/ 798613 w 1176951"/>
              <a:gd name="connsiteY1" fmla="*/ 425761 h 742681"/>
              <a:gd name="connsiteX2" fmla="*/ 0 w 1176951"/>
              <a:gd name="connsiteY2" fmla="*/ 742632 h 742681"/>
              <a:gd name="connsiteX3" fmla="*/ 0 w 1176951"/>
              <a:gd name="connsiteY3" fmla="*/ 742632 h 742681"/>
              <a:gd name="connsiteX0" fmla="*/ 1176951 w 1176951"/>
              <a:gd name="connsiteY0" fmla="*/ 0 h 742433"/>
              <a:gd name="connsiteX1" fmla="*/ 798613 w 1176951"/>
              <a:gd name="connsiteY1" fmla="*/ 425513 h 742433"/>
              <a:gd name="connsiteX2" fmla="*/ 0 w 1176951"/>
              <a:gd name="connsiteY2" fmla="*/ 742384 h 742433"/>
              <a:gd name="connsiteX3" fmla="*/ 0 w 1176951"/>
              <a:gd name="connsiteY3" fmla="*/ 742384 h 742433"/>
              <a:gd name="connsiteX0" fmla="*/ 1176951 w 1176951"/>
              <a:gd name="connsiteY0" fmla="*/ 0 h 742433"/>
              <a:gd name="connsiteX1" fmla="*/ 798613 w 1176951"/>
              <a:gd name="connsiteY1" fmla="*/ 425513 h 742433"/>
              <a:gd name="connsiteX2" fmla="*/ 0 w 1176951"/>
              <a:gd name="connsiteY2" fmla="*/ 742384 h 742433"/>
              <a:gd name="connsiteX3" fmla="*/ 0 w 1176951"/>
              <a:gd name="connsiteY3" fmla="*/ 742384 h 742433"/>
              <a:gd name="connsiteX0" fmla="*/ 1176951 w 1176951"/>
              <a:gd name="connsiteY0" fmla="*/ 0 h 742408"/>
              <a:gd name="connsiteX1" fmla="*/ 798613 w 1176951"/>
              <a:gd name="connsiteY1" fmla="*/ 425513 h 742408"/>
              <a:gd name="connsiteX2" fmla="*/ 0 w 1176951"/>
              <a:gd name="connsiteY2" fmla="*/ 742384 h 742408"/>
              <a:gd name="connsiteX3" fmla="*/ 0 w 1176951"/>
              <a:gd name="connsiteY3" fmla="*/ 742384 h 742408"/>
              <a:gd name="connsiteX0" fmla="*/ 1176951 w 1176951"/>
              <a:gd name="connsiteY0" fmla="*/ 0 h 742408"/>
              <a:gd name="connsiteX1" fmla="*/ 798613 w 1176951"/>
              <a:gd name="connsiteY1" fmla="*/ 425513 h 742408"/>
              <a:gd name="connsiteX2" fmla="*/ 0 w 1176951"/>
              <a:gd name="connsiteY2" fmla="*/ 742384 h 742408"/>
              <a:gd name="connsiteX3" fmla="*/ 0 w 1176951"/>
              <a:gd name="connsiteY3" fmla="*/ 742384 h 742408"/>
              <a:gd name="connsiteX0" fmla="*/ 1176951 w 1176951"/>
              <a:gd name="connsiteY0" fmla="*/ 0 h 742384"/>
              <a:gd name="connsiteX1" fmla="*/ 590383 w 1176951"/>
              <a:gd name="connsiteY1" fmla="*/ 434567 h 742384"/>
              <a:gd name="connsiteX2" fmla="*/ 0 w 1176951"/>
              <a:gd name="connsiteY2" fmla="*/ 742384 h 742384"/>
              <a:gd name="connsiteX3" fmla="*/ 0 w 1176951"/>
              <a:gd name="connsiteY3" fmla="*/ 742384 h 742384"/>
              <a:gd name="connsiteX0" fmla="*/ 1176951 w 1176951"/>
              <a:gd name="connsiteY0" fmla="*/ 0 h 742384"/>
              <a:gd name="connsiteX1" fmla="*/ 590383 w 1176951"/>
              <a:gd name="connsiteY1" fmla="*/ 434567 h 742384"/>
              <a:gd name="connsiteX2" fmla="*/ 0 w 1176951"/>
              <a:gd name="connsiteY2" fmla="*/ 742384 h 742384"/>
              <a:gd name="connsiteX3" fmla="*/ 0 w 1176951"/>
              <a:gd name="connsiteY3" fmla="*/ 742384 h 74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6951" h="742384">
                <a:moveTo>
                  <a:pt x="1176951" y="0"/>
                </a:moveTo>
                <a:cubicBezTo>
                  <a:pt x="691400" y="19616"/>
                  <a:pt x="729122" y="189557"/>
                  <a:pt x="590383" y="434567"/>
                </a:cubicBezTo>
                <a:cubicBezTo>
                  <a:pt x="448546" y="685048"/>
                  <a:pt x="406214" y="727295"/>
                  <a:pt x="0" y="742384"/>
                </a:cubicBezTo>
                <a:lnTo>
                  <a:pt x="0" y="742384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6758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47564" y="147990"/>
            <a:ext cx="4822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 smtClean="0"/>
              <a:t>Present-day</a:t>
            </a:r>
            <a:r>
              <a:rPr lang="fr-BE" b="1" dirty="0" smtClean="0"/>
              <a:t> </a:t>
            </a:r>
            <a:r>
              <a:rPr lang="fr-BE" b="1" dirty="0" err="1" smtClean="0"/>
              <a:t>ground</a:t>
            </a:r>
            <a:r>
              <a:rPr lang="fr-BE" b="1" dirty="0" smtClean="0"/>
              <a:t> </a:t>
            </a:r>
            <a:r>
              <a:rPr lang="fr-BE" b="1" dirty="0" err="1" smtClean="0"/>
              <a:t>deformation</a:t>
            </a:r>
            <a:r>
              <a:rPr lang="fr-BE" b="1" dirty="0" smtClean="0"/>
              <a:t> – </a:t>
            </a:r>
            <a:r>
              <a:rPr lang="fr-BE" b="1" dirty="0" err="1" smtClean="0"/>
              <a:t>geodetic</a:t>
            </a:r>
            <a:r>
              <a:rPr lang="fr-BE" b="1" dirty="0" smtClean="0"/>
              <a:t> data</a:t>
            </a:r>
            <a:endParaRPr lang="fr-BE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79512" y="541001"/>
            <a:ext cx="8696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/>
              <a:t>(A) </a:t>
            </a:r>
            <a:r>
              <a:rPr lang="fr-BE" sz="1600" dirty="0" err="1" smtClean="0"/>
              <a:t>Feldbiss</a:t>
            </a:r>
            <a:r>
              <a:rPr lang="fr-BE" sz="1600" dirty="0" smtClean="0"/>
              <a:t> </a:t>
            </a:r>
            <a:r>
              <a:rPr lang="fr-BE" sz="1600" dirty="0" err="1" smtClean="0"/>
              <a:t>fault</a:t>
            </a:r>
            <a:r>
              <a:rPr lang="fr-BE" sz="1600" dirty="0" smtClean="0"/>
              <a:t> zone – PS-</a:t>
            </a:r>
            <a:r>
              <a:rPr lang="fr-BE" sz="1600" dirty="0" err="1" smtClean="0"/>
              <a:t>InSAR</a:t>
            </a:r>
            <a:r>
              <a:rPr lang="fr-BE" sz="1600" dirty="0" smtClean="0"/>
              <a:t> + </a:t>
            </a:r>
            <a:r>
              <a:rPr lang="fr-BE" sz="1600" dirty="0" err="1" smtClean="0"/>
              <a:t>levelling</a:t>
            </a:r>
            <a:r>
              <a:rPr lang="fr-BE" sz="1600" dirty="0" smtClean="0"/>
              <a:t> – the </a:t>
            </a:r>
            <a:r>
              <a:rPr lang="fr-BE" sz="1600" dirty="0" err="1" smtClean="0"/>
              <a:t>aftermath</a:t>
            </a:r>
            <a:r>
              <a:rPr lang="fr-BE" sz="1600" dirty="0" smtClean="0"/>
              <a:t> of </a:t>
            </a:r>
            <a:r>
              <a:rPr lang="fr-BE" sz="1600" dirty="0" err="1" smtClean="0"/>
              <a:t>coal</a:t>
            </a:r>
            <a:r>
              <a:rPr lang="fr-BE" sz="1600" dirty="0" smtClean="0"/>
              <a:t> </a:t>
            </a:r>
            <a:r>
              <a:rPr lang="fr-BE" sz="1600" dirty="0" err="1" smtClean="0"/>
              <a:t>mining</a:t>
            </a:r>
            <a:r>
              <a:rPr lang="fr-BE" sz="1600" dirty="0" smtClean="0"/>
              <a:t> + GW </a:t>
            </a:r>
            <a:r>
              <a:rPr lang="fr-BE" sz="1600" dirty="0" err="1" smtClean="0"/>
              <a:t>seasonal</a:t>
            </a:r>
            <a:r>
              <a:rPr lang="fr-BE" sz="1600" dirty="0" smtClean="0"/>
              <a:t> oscillations</a:t>
            </a:r>
          </a:p>
        </p:txBody>
      </p:sp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468076" y="4258507"/>
            <a:ext cx="2519748" cy="2327819"/>
            <a:chOff x="6228184" y="216514"/>
            <a:chExt cx="2697905" cy="2492406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001" y="332656"/>
              <a:ext cx="2605088" cy="2328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228184" y="2476637"/>
              <a:ext cx="288032" cy="232283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B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36568" y="216514"/>
              <a:ext cx="288032" cy="232283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BE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354081" y="837293"/>
            <a:ext cx="3908899" cy="3517871"/>
            <a:chOff x="4932040" y="2995314"/>
            <a:chExt cx="3908899" cy="3517871"/>
          </a:xfrm>
        </p:grpSpPr>
        <p:grpSp>
          <p:nvGrpSpPr>
            <p:cNvPr id="13" name="Groupe 12"/>
            <p:cNvGrpSpPr/>
            <p:nvPr/>
          </p:nvGrpSpPr>
          <p:grpSpPr>
            <a:xfrm>
              <a:off x="4932040" y="3013187"/>
              <a:ext cx="3908899" cy="3499998"/>
              <a:chOff x="4932040" y="3013187"/>
              <a:chExt cx="3908899" cy="3499998"/>
            </a:xfrm>
          </p:grpSpPr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040" y="3013187"/>
                <a:ext cx="3908899" cy="3499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Forme libre 9"/>
              <p:cNvSpPr/>
              <p:nvPr/>
            </p:nvSpPr>
            <p:spPr>
              <a:xfrm>
                <a:off x="6107430" y="4135755"/>
                <a:ext cx="323850" cy="157341"/>
              </a:xfrm>
              <a:custGeom>
                <a:avLst/>
                <a:gdLst>
                  <a:gd name="connsiteX0" fmla="*/ 323850 w 323850"/>
                  <a:gd name="connsiteY0" fmla="*/ 0 h 160020"/>
                  <a:gd name="connsiteX1" fmla="*/ 0 w 323850"/>
                  <a:gd name="connsiteY1" fmla="*/ 160020 h 160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160020">
                    <a:moveTo>
                      <a:pt x="323850" y="0"/>
                    </a:moveTo>
                    <a:lnTo>
                      <a:pt x="0" y="16002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7050256" y="2995314"/>
              <a:ext cx="1790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i="1" dirty="0" smtClean="0"/>
                <a:t>(Caro Cuenca et al., 2013)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4528537" y="1179685"/>
            <a:ext cx="2779768" cy="2033291"/>
            <a:chOff x="1931960" y="2852935"/>
            <a:chExt cx="3409071" cy="2509639"/>
          </a:xfrm>
        </p:grpSpPr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0725" y="2852935"/>
              <a:ext cx="3350306" cy="2509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1931960" y="2987811"/>
              <a:ext cx="288032" cy="232283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BE"/>
            </a:p>
          </p:txBody>
        </p:sp>
      </p:grpSp>
      <p:sp>
        <p:nvSpPr>
          <p:cNvPr id="11" name="Forme libre 10"/>
          <p:cNvSpPr/>
          <p:nvPr/>
        </p:nvSpPr>
        <p:spPr>
          <a:xfrm flipV="1">
            <a:off x="1607583" y="2206284"/>
            <a:ext cx="76390" cy="2446852"/>
          </a:xfrm>
          <a:custGeom>
            <a:avLst/>
            <a:gdLst>
              <a:gd name="connsiteX0" fmla="*/ 0 w 658368"/>
              <a:gd name="connsiteY0" fmla="*/ 1453896 h 1453896"/>
              <a:gd name="connsiteX1" fmla="*/ 658368 w 658368"/>
              <a:gd name="connsiteY1" fmla="*/ 0 h 145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8368" h="1453896">
                <a:moveTo>
                  <a:pt x="0" y="1453896"/>
                </a:moveTo>
                <a:lnTo>
                  <a:pt x="658368" y="0"/>
                </a:ln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/>
          <p:cNvSpPr txBox="1"/>
          <p:nvPr/>
        </p:nvSpPr>
        <p:spPr>
          <a:xfrm>
            <a:off x="0" y="6513185"/>
            <a:ext cx="515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« The Einstein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telescope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 » -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Liege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January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31, 2018</a:t>
            </a:r>
            <a:endParaRPr lang="fr-BE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Flèche droite 17"/>
          <p:cNvSpPr/>
          <p:nvPr/>
        </p:nvSpPr>
        <p:spPr>
          <a:xfrm>
            <a:off x="3036743" y="2420888"/>
            <a:ext cx="978408" cy="484632"/>
          </a:xfrm>
          <a:prstGeom prst="right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/>
          </a:p>
        </p:txBody>
      </p:sp>
      <p:sp>
        <p:nvSpPr>
          <p:cNvPr id="19" name="Ellipse 18"/>
          <p:cNvSpPr/>
          <p:nvPr/>
        </p:nvSpPr>
        <p:spPr>
          <a:xfrm>
            <a:off x="2843808" y="2780928"/>
            <a:ext cx="45719" cy="45719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/>
          </a:p>
        </p:txBody>
      </p:sp>
      <p:sp>
        <p:nvSpPr>
          <p:cNvPr id="20" name="Forme libre 19"/>
          <p:cNvSpPr/>
          <p:nvPr/>
        </p:nvSpPr>
        <p:spPr>
          <a:xfrm>
            <a:off x="2990088" y="2487168"/>
            <a:ext cx="1517904" cy="310896"/>
          </a:xfrm>
          <a:custGeom>
            <a:avLst/>
            <a:gdLst>
              <a:gd name="connsiteX0" fmla="*/ 0 w 1517904"/>
              <a:gd name="connsiteY0" fmla="*/ 310896 h 310896"/>
              <a:gd name="connsiteX1" fmla="*/ 1517904 w 1517904"/>
              <a:gd name="connsiteY1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17904" h="310896">
                <a:moveTo>
                  <a:pt x="0" y="310896"/>
                </a:moveTo>
                <a:lnTo>
                  <a:pt x="1517904" y="0"/>
                </a:ln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Ellipse 20"/>
          <p:cNvSpPr/>
          <p:nvPr/>
        </p:nvSpPr>
        <p:spPr>
          <a:xfrm>
            <a:off x="5580112" y="1628800"/>
            <a:ext cx="504056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/>
          </a:p>
        </p:txBody>
      </p:sp>
      <p:grpSp>
        <p:nvGrpSpPr>
          <p:cNvPr id="26" name="Groupe 25"/>
          <p:cNvGrpSpPr/>
          <p:nvPr/>
        </p:nvGrpSpPr>
        <p:grpSpPr>
          <a:xfrm>
            <a:off x="1358623" y="4802105"/>
            <a:ext cx="1274708" cy="307777"/>
            <a:chOff x="1260012" y="4802105"/>
            <a:chExt cx="1274708" cy="307777"/>
          </a:xfrm>
        </p:grpSpPr>
        <p:sp>
          <p:nvSpPr>
            <p:cNvPr id="23" name="ZoneTexte 22"/>
            <p:cNvSpPr txBox="1"/>
            <p:nvPr/>
          </p:nvSpPr>
          <p:spPr>
            <a:xfrm>
              <a:off x="1260012" y="4802105"/>
              <a:ext cx="12747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b="1" dirty="0" err="1" smtClean="0">
                  <a:latin typeface="Symbol" panose="05050102010706020507" pitchFamily="18" charset="2"/>
                </a:rPr>
                <a:t>D</a:t>
              </a:r>
              <a:r>
                <a:rPr lang="fr-BE" sz="1400" b="1" dirty="0" err="1" smtClean="0"/>
                <a:t>ż</a:t>
              </a:r>
              <a:r>
                <a:rPr lang="fr-BE" sz="1400" b="1" dirty="0" smtClean="0"/>
                <a:t> </a:t>
              </a:r>
              <a:r>
                <a:rPr lang="fr-BE" sz="1400" b="1" dirty="0" smtClean="0">
                  <a:sym typeface="Symbol"/>
                </a:rPr>
                <a:t> 7.5 mm/y</a:t>
              </a:r>
              <a:endParaRPr lang="fr-BE" sz="1400" b="1" dirty="0" smtClean="0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1326776" y="5109882"/>
              <a:ext cx="1048871" cy="0"/>
            </a:xfrm>
            <a:custGeom>
              <a:avLst/>
              <a:gdLst>
                <a:gd name="connsiteX0" fmla="*/ 0 w 1048871"/>
                <a:gd name="connsiteY0" fmla="*/ 0 h 0"/>
                <a:gd name="connsiteX1" fmla="*/ 1048871 w 104887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8871">
                  <a:moveTo>
                    <a:pt x="0" y="0"/>
                  </a:moveTo>
                  <a:lnTo>
                    <a:pt x="1048871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5021809" y="3713718"/>
            <a:ext cx="3288376" cy="2484550"/>
            <a:chOff x="338379" y="3767025"/>
            <a:chExt cx="3288376" cy="2484550"/>
          </a:xfrm>
        </p:grpSpPr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79" y="3767025"/>
              <a:ext cx="3288376" cy="248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Ellipse 29"/>
            <p:cNvSpPr/>
            <p:nvPr/>
          </p:nvSpPr>
          <p:spPr>
            <a:xfrm>
              <a:off x="1372872" y="3767025"/>
              <a:ext cx="1398928" cy="20754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BE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87624" y="3767025"/>
              <a:ext cx="144016" cy="216024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BE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5188826" y="6088818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smtClean="0"/>
              <a:t>(Demoulin, 2006)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652120" y="861682"/>
            <a:ext cx="0" cy="31800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7740352" y="861682"/>
            <a:ext cx="0" cy="305957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Forme libre 9217"/>
          <p:cNvSpPr/>
          <p:nvPr/>
        </p:nvSpPr>
        <p:spPr>
          <a:xfrm>
            <a:off x="1908810" y="1908810"/>
            <a:ext cx="43815" cy="89535"/>
          </a:xfrm>
          <a:custGeom>
            <a:avLst/>
            <a:gdLst>
              <a:gd name="connsiteX0" fmla="*/ 43815 w 43815"/>
              <a:gd name="connsiteY0" fmla="*/ 0 h 89535"/>
              <a:gd name="connsiteX1" fmla="*/ 0 w 43815"/>
              <a:gd name="connsiteY1" fmla="*/ 89535 h 8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815" h="89535">
                <a:moveTo>
                  <a:pt x="43815" y="0"/>
                </a:moveTo>
                <a:lnTo>
                  <a:pt x="0" y="89535"/>
                </a:lnTo>
              </a:path>
            </a:pathLst>
          </a:custGeom>
          <a:noFill/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1" name="Forme libre 40"/>
          <p:cNvSpPr/>
          <p:nvPr/>
        </p:nvSpPr>
        <p:spPr>
          <a:xfrm flipV="1">
            <a:off x="1995977" y="2002482"/>
            <a:ext cx="3025832" cy="3107399"/>
          </a:xfrm>
          <a:custGeom>
            <a:avLst/>
            <a:gdLst>
              <a:gd name="connsiteX0" fmla="*/ 0 w 1517904"/>
              <a:gd name="connsiteY0" fmla="*/ 310896 h 310896"/>
              <a:gd name="connsiteX1" fmla="*/ 1517904 w 1517904"/>
              <a:gd name="connsiteY1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17904" h="310896">
                <a:moveTo>
                  <a:pt x="0" y="310896"/>
                </a:moveTo>
                <a:lnTo>
                  <a:pt x="1517904" y="0"/>
                </a:lnTo>
              </a:path>
            </a:pathLst>
          </a:custGeom>
          <a:noFill/>
          <a:ln w="19050">
            <a:solidFill>
              <a:srgbClr val="00FF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584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513185"/>
            <a:ext cx="515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« The Einstein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telescope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 » -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Liege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fr-BE" sz="1600" i="1" dirty="0" err="1" smtClean="0">
                <a:solidFill>
                  <a:schemeClr val="bg1">
                    <a:lumMod val="50000"/>
                  </a:schemeClr>
                </a:solidFill>
              </a:rPr>
              <a:t>January</a:t>
            </a:r>
            <a:r>
              <a:rPr lang="fr-BE" sz="1600" i="1" dirty="0" smtClean="0">
                <a:solidFill>
                  <a:schemeClr val="bg1">
                    <a:lumMod val="50000"/>
                  </a:schemeClr>
                </a:solidFill>
              </a:rPr>
              <a:t> 31, 2018</a:t>
            </a:r>
            <a:endParaRPr lang="fr-BE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47564" y="147990"/>
            <a:ext cx="4822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 smtClean="0"/>
              <a:t>Present-day</a:t>
            </a:r>
            <a:r>
              <a:rPr lang="fr-BE" b="1" dirty="0" smtClean="0"/>
              <a:t> </a:t>
            </a:r>
            <a:r>
              <a:rPr lang="fr-BE" b="1" dirty="0" err="1" smtClean="0"/>
              <a:t>ground</a:t>
            </a:r>
            <a:r>
              <a:rPr lang="fr-BE" b="1" dirty="0" smtClean="0"/>
              <a:t> </a:t>
            </a:r>
            <a:r>
              <a:rPr lang="fr-BE" b="1" dirty="0" err="1" smtClean="0"/>
              <a:t>deformation</a:t>
            </a:r>
            <a:r>
              <a:rPr lang="fr-BE" b="1" dirty="0" smtClean="0"/>
              <a:t> – </a:t>
            </a:r>
            <a:r>
              <a:rPr lang="fr-BE" b="1" dirty="0" err="1" smtClean="0"/>
              <a:t>geodetic</a:t>
            </a:r>
            <a:r>
              <a:rPr lang="fr-BE" b="1" dirty="0" smtClean="0"/>
              <a:t> data</a:t>
            </a:r>
            <a:endParaRPr lang="fr-BE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79512" y="530043"/>
            <a:ext cx="5267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/>
              <a:t>(B) </a:t>
            </a:r>
            <a:r>
              <a:rPr lang="fr-BE" sz="1600" dirty="0" err="1" smtClean="0"/>
              <a:t>Northern</a:t>
            </a:r>
            <a:r>
              <a:rPr lang="fr-BE" sz="1600" dirty="0" smtClean="0"/>
              <a:t> </a:t>
            </a:r>
            <a:r>
              <a:rPr lang="fr-BE" sz="1600" dirty="0" err="1" smtClean="0"/>
              <a:t>margin</a:t>
            </a:r>
            <a:r>
              <a:rPr lang="fr-BE" sz="1600" dirty="0" smtClean="0"/>
              <a:t> of the Hautes Fagnes massif – </a:t>
            </a:r>
            <a:r>
              <a:rPr lang="fr-BE" sz="1600" dirty="0" err="1" smtClean="0"/>
              <a:t>levelling</a:t>
            </a:r>
            <a:r>
              <a:rPr lang="fr-BE" sz="1600" dirty="0" smtClean="0"/>
              <a:t> –</a:t>
            </a:r>
          </a:p>
          <a:p>
            <a:r>
              <a:rPr lang="fr-BE" sz="1600" dirty="0"/>
              <a:t> </a:t>
            </a:r>
            <a:r>
              <a:rPr lang="fr-BE" sz="1600" dirty="0" smtClean="0"/>
              <a:t>     </a:t>
            </a:r>
            <a:r>
              <a:rPr lang="fr-BE" sz="1600" dirty="0" err="1" smtClean="0"/>
              <a:t>random</a:t>
            </a:r>
            <a:r>
              <a:rPr lang="fr-BE" sz="1600" dirty="0" smtClean="0"/>
              <a:t> </a:t>
            </a:r>
            <a:r>
              <a:rPr lang="fr-BE" sz="1600" dirty="0" err="1" smtClean="0"/>
              <a:t>fault</a:t>
            </a:r>
            <a:r>
              <a:rPr lang="fr-BE" sz="1600" dirty="0" smtClean="0"/>
              <a:t> </a:t>
            </a:r>
            <a:r>
              <a:rPr lang="fr-BE" sz="1600" dirty="0" err="1" smtClean="0"/>
              <a:t>creep</a:t>
            </a:r>
            <a:r>
              <a:rPr lang="fr-BE" sz="1600" dirty="0" smtClean="0"/>
              <a:t> </a:t>
            </a:r>
            <a:r>
              <a:rPr lang="fr-BE" sz="1600" dirty="0" err="1" smtClean="0"/>
              <a:t>event</a:t>
            </a:r>
            <a:endParaRPr lang="fr-BE" sz="1600" dirty="0" smtClean="0"/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459363" y="5134637"/>
            <a:ext cx="4224233" cy="9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/>
          <a:p>
            <a:r>
              <a:rPr lang="fr-BE" altLang="fr-FR" sz="1400" dirty="0" smtClean="0"/>
              <a:t>                                       </a:t>
            </a:r>
            <a:r>
              <a:rPr lang="fr-BE" altLang="fr-FR" sz="1400" u="sng" dirty="0" err="1" smtClean="0"/>
              <a:t>Stockem</a:t>
            </a:r>
            <a:r>
              <a:rPr lang="fr-BE" altLang="fr-FR" sz="1400" u="sng" dirty="0" smtClean="0"/>
              <a:t> </a:t>
            </a:r>
            <a:r>
              <a:rPr lang="fr-BE" altLang="fr-FR" sz="1400" u="sng" dirty="0" err="1" smtClean="0"/>
              <a:t>fault</a:t>
            </a:r>
            <a:endParaRPr lang="fr-BE" altLang="fr-FR" sz="1400" u="sng" dirty="0" smtClean="0"/>
          </a:p>
          <a:p>
            <a:r>
              <a:rPr lang="fr-BE" altLang="fr-FR" sz="1400" b="1" dirty="0" smtClean="0">
                <a:solidFill>
                  <a:srgbClr val="FF00FF"/>
                </a:solidFill>
              </a:rPr>
              <a:t>A</a:t>
            </a:r>
            <a:r>
              <a:rPr lang="fr-BE" altLang="fr-FR" sz="1400" b="0" dirty="0" smtClean="0"/>
              <a:t>   </a:t>
            </a:r>
            <a:r>
              <a:rPr lang="fr-BE" altLang="fr-FR" sz="1400" b="0" dirty="0" smtClean="0">
                <a:latin typeface="Symbol" panose="05050102010706020507" pitchFamily="18" charset="2"/>
              </a:rPr>
              <a:t>D</a:t>
            </a:r>
            <a:r>
              <a:rPr lang="fr-BE" altLang="fr-FR" sz="1400" b="0" dirty="0" smtClean="0"/>
              <a:t>z(1998-99) </a:t>
            </a:r>
            <a:r>
              <a:rPr lang="fr-BE" altLang="fr-FR" sz="1400" b="0" dirty="0"/>
              <a:t>3.5 mm </a:t>
            </a:r>
            <a:r>
              <a:rPr lang="fr-BE" altLang="fr-FR" sz="1400" b="0" dirty="0" smtClean="0"/>
              <a:t> </a:t>
            </a:r>
            <a:r>
              <a:rPr lang="fr-BE" altLang="fr-FR" sz="1400" b="0" dirty="0" smtClean="0">
                <a:sym typeface="Symbol"/>
              </a:rPr>
              <a:t></a:t>
            </a:r>
            <a:r>
              <a:rPr lang="fr-BE" altLang="fr-FR" sz="1400" dirty="0" smtClean="0">
                <a:sym typeface="Symbol" pitchFamily="18" charset="2"/>
              </a:rPr>
              <a:t>  </a:t>
            </a:r>
            <a:r>
              <a:rPr lang="fr-BE" altLang="fr-FR" sz="1400" b="0" dirty="0" err="1" smtClean="0">
                <a:latin typeface="Symbol" pitchFamily="18" charset="2"/>
              </a:rPr>
              <a:t>D</a:t>
            </a:r>
            <a:r>
              <a:rPr lang="fr-BE" altLang="fr-FR" sz="1400" b="0" baseline="-25000" dirty="0" err="1" smtClean="0"/>
              <a:t>m</a:t>
            </a:r>
            <a:r>
              <a:rPr lang="fr-BE" altLang="fr-FR" sz="1400" b="0" dirty="0" err="1" smtClean="0"/>
              <a:t>z</a:t>
            </a:r>
            <a:r>
              <a:rPr lang="fr-BE" altLang="fr-FR" sz="1400" b="0" dirty="0" smtClean="0"/>
              <a:t>(&lt;1998-&gt;1999) </a:t>
            </a:r>
            <a:r>
              <a:rPr lang="fr-BE" altLang="fr-FR" sz="1400" b="0" dirty="0"/>
              <a:t>3.6 </a:t>
            </a:r>
            <a:r>
              <a:rPr lang="fr-BE" altLang="fr-FR" sz="1400" b="0" dirty="0" smtClean="0"/>
              <a:t>mm</a:t>
            </a:r>
          </a:p>
          <a:p>
            <a:pPr>
              <a:lnSpc>
                <a:spcPct val="170000"/>
              </a:lnSpc>
            </a:pPr>
            <a:r>
              <a:rPr lang="fr-FR" altLang="fr-FR" sz="1400" b="1" dirty="0" smtClean="0">
                <a:solidFill>
                  <a:srgbClr val="FF00FF"/>
                </a:solidFill>
              </a:rPr>
              <a:t>B</a:t>
            </a:r>
            <a:r>
              <a:rPr lang="fr-FR" altLang="fr-FR" sz="1400" dirty="0" smtClean="0"/>
              <a:t>   </a:t>
            </a:r>
            <a:r>
              <a:rPr lang="fr-BE" altLang="fr-FR" sz="1400" dirty="0" smtClean="0">
                <a:latin typeface="Symbol" panose="05050102010706020507" pitchFamily="18" charset="2"/>
              </a:rPr>
              <a:t>D</a:t>
            </a:r>
            <a:r>
              <a:rPr lang="fr-BE" altLang="fr-FR" sz="1400" dirty="0" smtClean="0"/>
              <a:t>z(19</a:t>
            </a:r>
            <a:r>
              <a:rPr lang="fr-BE" altLang="fr-FR" sz="1400" b="0" dirty="0" smtClean="0"/>
              <a:t>98-99</a:t>
            </a:r>
            <a:r>
              <a:rPr lang="fr-BE" altLang="fr-FR" sz="1400" b="0" dirty="0"/>
              <a:t>) </a:t>
            </a:r>
            <a:r>
              <a:rPr lang="fr-BE" altLang="fr-FR" sz="1400" b="0" dirty="0" smtClean="0"/>
              <a:t>3.0 </a:t>
            </a:r>
            <a:r>
              <a:rPr lang="fr-BE" altLang="fr-FR" sz="1400" b="0" dirty="0"/>
              <a:t>mm </a:t>
            </a:r>
            <a:r>
              <a:rPr lang="fr-BE" altLang="fr-FR" sz="1400" b="0" dirty="0" smtClean="0"/>
              <a:t> </a:t>
            </a:r>
            <a:r>
              <a:rPr lang="fr-BE" altLang="fr-FR" sz="1400" dirty="0" smtClean="0">
                <a:sym typeface="Symbol"/>
              </a:rPr>
              <a:t>  </a:t>
            </a:r>
            <a:r>
              <a:rPr lang="fr-BE" altLang="fr-FR" sz="1400" b="0" dirty="0" err="1" smtClean="0">
                <a:latin typeface="Symbol" pitchFamily="18" charset="2"/>
              </a:rPr>
              <a:t>D</a:t>
            </a:r>
            <a:r>
              <a:rPr lang="fr-BE" altLang="fr-FR" sz="1400" b="0" baseline="-25000" dirty="0" err="1" smtClean="0"/>
              <a:t>m</a:t>
            </a:r>
            <a:r>
              <a:rPr lang="fr-BE" altLang="fr-FR" sz="1400" b="0" dirty="0" err="1" smtClean="0"/>
              <a:t>z</a:t>
            </a:r>
            <a:r>
              <a:rPr lang="fr-BE" altLang="fr-FR" sz="1400" b="0" dirty="0" smtClean="0"/>
              <a:t>(&lt;1998-&gt;1999) </a:t>
            </a:r>
            <a:r>
              <a:rPr lang="fr-BE" altLang="fr-FR" sz="1400" b="0" dirty="0"/>
              <a:t>3.2 mm</a:t>
            </a:r>
            <a:endParaRPr lang="fr-FR" altLang="fr-FR" sz="1400" b="0" dirty="0"/>
          </a:p>
        </p:txBody>
      </p:sp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6012160" y="147990"/>
            <a:ext cx="2938366" cy="3571855"/>
            <a:chOff x="405885" y="509419"/>
            <a:chExt cx="2427575" cy="2950941"/>
          </a:xfrm>
        </p:grpSpPr>
        <p:graphicFrame>
          <p:nvGraphicFramePr>
            <p:cNvPr id="8" name="Obje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331277"/>
                </p:ext>
              </p:extLst>
            </p:nvPr>
          </p:nvGraphicFramePr>
          <p:xfrm>
            <a:off x="405885" y="530694"/>
            <a:ext cx="2427575" cy="2929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8" name="CorelDRAW" r:id="rId3" imgW="3790950" imgH="4572000" progId="CorelDRAW.Graphic.11">
                    <p:embed/>
                  </p:oleObj>
                </mc:Choice>
                <mc:Fallback>
                  <p:oleObj name="CorelDRAW" r:id="rId3" imgW="3790950" imgH="4572000" progId="CorelDRAW.Graphic.11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885" y="530694"/>
                          <a:ext cx="2427575" cy="292966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ZoneTexte 18"/>
            <p:cNvSpPr txBox="1"/>
            <p:nvPr/>
          </p:nvSpPr>
          <p:spPr>
            <a:xfrm>
              <a:off x="1482817" y="509419"/>
              <a:ext cx="204713" cy="214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b="1" dirty="0" smtClean="0">
                  <a:solidFill>
                    <a:srgbClr val="FF00FF"/>
                  </a:solidFill>
                </a:rPr>
                <a:t>A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798143" y="865845"/>
              <a:ext cx="199127" cy="214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b="1" dirty="0" smtClean="0">
                  <a:solidFill>
                    <a:srgbClr val="FF00FF"/>
                  </a:solidFill>
                </a:rPr>
                <a:t>B</a:t>
              </a:r>
            </a:p>
          </p:txBody>
        </p:sp>
      </p:grpSp>
      <p:grpSp>
        <p:nvGrpSpPr>
          <p:cNvPr id="27" name="Groupe 26"/>
          <p:cNvGrpSpPr>
            <a:grpSpLocks noChangeAspect="1"/>
          </p:cNvGrpSpPr>
          <p:nvPr/>
        </p:nvGrpSpPr>
        <p:grpSpPr>
          <a:xfrm>
            <a:off x="539552" y="1198496"/>
            <a:ext cx="3384550" cy="3657600"/>
            <a:chOff x="4499992" y="2855585"/>
            <a:chExt cx="3384550" cy="3657600"/>
          </a:xfrm>
        </p:grpSpPr>
        <p:graphicFrame>
          <p:nvGraphicFramePr>
            <p:cNvPr id="18" name="Obje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8804054"/>
                </p:ext>
              </p:extLst>
            </p:nvPr>
          </p:nvGraphicFramePr>
          <p:xfrm>
            <a:off x="4499992" y="2855585"/>
            <a:ext cx="3384550" cy="365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9" name="Plot" r:id="rId5" imgW="5147733" imgH="5497689" progId="Grapher.Document">
                    <p:embed/>
                  </p:oleObj>
                </mc:Choice>
                <mc:Fallback>
                  <p:oleObj name="Plot" r:id="rId5" imgW="5147733" imgH="5497689" progId="Grapher.Document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-1314" r="-1404" b="-1314"/>
                        <a:stretch>
                          <a:fillRect/>
                        </a:stretch>
                      </p:blipFill>
                      <p:spPr bwMode="auto">
                        <a:xfrm>
                          <a:off x="4499992" y="2855585"/>
                          <a:ext cx="3384550" cy="3657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8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Forme libre 19"/>
            <p:cNvSpPr/>
            <p:nvPr/>
          </p:nvSpPr>
          <p:spPr>
            <a:xfrm>
              <a:off x="5684520" y="5391150"/>
              <a:ext cx="819150" cy="133350"/>
            </a:xfrm>
            <a:custGeom>
              <a:avLst/>
              <a:gdLst>
                <a:gd name="connsiteX0" fmla="*/ 26670 w 819150"/>
                <a:gd name="connsiteY0" fmla="*/ 0 h 133350"/>
                <a:gd name="connsiteX1" fmla="*/ 807720 w 819150"/>
                <a:gd name="connsiteY1" fmla="*/ 3810 h 133350"/>
                <a:gd name="connsiteX2" fmla="*/ 819150 w 819150"/>
                <a:gd name="connsiteY2" fmla="*/ 118110 h 133350"/>
                <a:gd name="connsiteX3" fmla="*/ 727710 w 819150"/>
                <a:gd name="connsiteY3" fmla="*/ 133350 h 133350"/>
                <a:gd name="connsiteX4" fmla="*/ 0 w 819150"/>
                <a:gd name="connsiteY4" fmla="*/ 125730 h 133350"/>
                <a:gd name="connsiteX5" fmla="*/ 26670 w 819150"/>
                <a:gd name="connsiteY5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150" h="133350">
                  <a:moveTo>
                    <a:pt x="26670" y="0"/>
                  </a:moveTo>
                  <a:lnTo>
                    <a:pt x="807720" y="3810"/>
                  </a:lnTo>
                  <a:lnTo>
                    <a:pt x="819150" y="118110"/>
                  </a:lnTo>
                  <a:lnTo>
                    <a:pt x="727710" y="133350"/>
                  </a:lnTo>
                  <a:lnTo>
                    <a:pt x="0" y="125730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BE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5452110" y="3436620"/>
              <a:ext cx="323850" cy="230505"/>
            </a:xfrm>
            <a:custGeom>
              <a:avLst/>
              <a:gdLst>
                <a:gd name="connsiteX0" fmla="*/ 19050 w 320040"/>
                <a:gd name="connsiteY0" fmla="*/ 7620 h 220980"/>
                <a:gd name="connsiteX1" fmla="*/ 148590 w 320040"/>
                <a:gd name="connsiteY1" fmla="*/ 0 h 220980"/>
                <a:gd name="connsiteX2" fmla="*/ 320040 w 320040"/>
                <a:gd name="connsiteY2" fmla="*/ 72390 h 220980"/>
                <a:gd name="connsiteX3" fmla="*/ 251460 w 320040"/>
                <a:gd name="connsiteY3" fmla="*/ 201930 h 220980"/>
                <a:gd name="connsiteX4" fmla="*/ 167640 w 320040"/>
                <a:gd name="connsiteY4" fmla="*/ 220980 h 220980"/>
                <a:gd name="connsiteX5" fmla="*/ 0 w 320040"/>
                <a:gd name="connsiteY5" fmla="*/ 209550 h 220980"/>
                <a:gd name="connsiteX6" fmla="*/ 19050 w 320040"/>
                <a:gd name="connsiteY6" fmla="*/ 7620 h 220980"/>
                <a:gd name="connsiteX0" fmla="*/ 22860 w 323850"/>
                <a:gd name="connsiteY0" fmla="*/ 7620 h 230505"/>
                <a:gd name="connsiteX1" fmla="*/ 152400 w 323850"/>
                <a:gd name="connsiteY1" fmla="*/ 0 h 230505"/>
                <a:gd name="connsiteX2" fmla="*/ 323850 w 323850"/>
                <a:gd name="connsiteY2" fmla="*/ 72390 h 230505"/>
                <a:gd name="connsiteX3" fmla="*/ 255270 w 323850"/>
                <a:gd name="connsiteY3" fmla="*/ 201930 h 230505"/>
                <a:gd name="connsiteX4" fmla="*/ 171450 w 323850"/>
                <a:gd name="connsiteY4" fmla="*/ 220980 h 230505"/>
                <a:gd name="connsiteX5" fmla="*/ 0 w 323850"/>
                <a:gd name="connsiteY5" fmla="*/ 230505 h 230505"/>
                <a:gd name="connsiteX6" fmla="*/ 22860 w 323850"/>
                <a:gd name="connsiteY6" fmla="*/ 7620 h 23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850" h="230505">
                  <a:moveTo>
                    <a:pt x="22860" y="7620"/>
                  </a:moveTo>
                  <a:lnTo>
                    <a:pt x="152400" y="0"/>
                  </a:lnTo>
                  <a:lnTo>
                    <a:pt x="323850" y="72390"/>
                  </a:lnTo>
                  <a:lnTo>
                    <a:pt x="255270" y="201930"/>
                  </a:lnTo>
                  <a:lnTo>
                    <a:pt x="171450" y="220980"/>
                  </a:lnTo>
                  <a:lnTo>
                    <a:pt x="0" y="230505"/>
                  </a:lnTo>
                  <a:lnTo>
                    <a:pt x="22860" y="762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BE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5324720" y="3408610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b="1" dirty="0" smtClean="0">
                  <a:solidFill>
                    <a:srgbClr val="FF00FF"/>
                  </a:solidFill>
                </a:rPr>
                <a:t>A</a:t>
              </a:r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5463540" y="5267325"/>
              <a:ext cx="230505" cy="243840"/>
            </a:xfrm>
            <a:custGeom>
              <a:avLst/>
              <a:gdLst>
                <a:gd name="connsiteX0" fmla="*/ 5715 w 230505"/>
                <a:gd name="connsiteY0" fmla="*/ 110490 h 243840"/>
                <a:gd name="connsiteX1" fmla="*/ 30480 w 230505"/>
                <a:gd name="connsiteY1" fmla="*/ 30480 h 243840"/>
                <a:gd name="connsiteX2" fmla="*/ 114300 w 230505"/>
                <a:gd name="connsiteY2" fmla="*/ 0 h 243840"/>
                <a:gd name="connsiteX3" fmla="*/ 186690 w 230505"/>
                <a:gd name="connsiteY3" fmla="*/ 32385 h 243840"/>
                <a:gd name="connsiteX4" fmla="*/ 230505 w 230505"/>
                <a:gd name="connsiteY4" fmla="*/ 104775 h 243840"/>
                <a:gd name="connsiteX5" fmla="*/ 222885 w 230505"/>
                <a:gd name="connsiteY5" fmla="*/ 110490 h 243840"/>
                <a:gd name="connsiteX6" fmla="*/ 222885 w 230505"/>
                <a:gd name="connsiteY6" fmla="*/ 129540 h 243840"/>
                <a:gd name="connsiteX7" fmla="*/ 217170 w 230505"/>
                <a:gd name="connsiteY7" fmla="*/ 205740 h 243840"/>
                <a:gd name="connsiteX8" fmla="*/ 142875 w 230505"/>
                <a:gd name="connsiteY8" fmla="*/ 243840 h 243840"/>
                <a:gd name="connsiteX9" fmla="*/ 17145 w 230505"/>
                <a:gd name="connsiteY9" fmla="*/ 228600 h 243840"/>
                <a:gd name="connsiteX10" fmla="*/ 0 w 230505"/>
                <a:gd name="connsiteY10" fmla="*/ 182880 h 243840"/>
                <a:gd name="connsiteX11" fmla="*/ 5715 w 230505"/>
                <a:gd name="connsiteY11" fmla="*/ 110490 h 2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0505" h="243840">
                  <a:moveTo>
                    <a:pt x="5715" y="110490"/>
                  </a:moveTo>
                  <a:lnTo>
                    <a:pt x="30480" y="30480"/>
                  </a:lnTo>
                  <a:lnTo>
                    <a:pt x="114300" y="0"/>
                  </a:lnTo>
                  <a:lnTo>
                    <a:pt x="186690" y="32385"/>
                  </a:lnTo>
                  <a:lnTo>
                    <a:pt x="230505" y="104775"/>
                  </a:lnTo>
                  <a:lnTo>
                    <a:pt x="222885" y="110490"/>
                  </a:lnTo>
                  <a:lnTo>
                    <a:pt x="222885" y="129540"/>
                  </a:lnTo>
                  <a:lnTo>
                    <a:pt x="217170" y="205740"/>
                  </a:lnTo>
                  <a:lnTo>
                    <a:pt x="142875" y="243840"/>
                  </a:lnTo>
                  <a:lnTo>
                    <a:pt x="17145" y="228600"/>
                  </a:lnTo>
                  <a:lnTo>
                    <a:pt x="0" y="182880"/>
                  </a:lnTo>
                  <a:lnTo>
                    <a:pt x="5715" y="11049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BE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5467350" y="5383530"/>
              <a:ext cx="249555" cy="1905"/>
            </a:xfrm>
            <a:custGeom>
              <a:avLst/>
              <a:gdLst>
                <a:gd name="connsiteX0" fmla="*/ 0 w 249555"/>
                <a:gd name="connsiteY0" fmla="*/ 0 h 1905"/>
                <a:gd name="connsiteX1" fmla="*/ 249555 w 249555"/>
                <a:gd name="connsiteY1" fmla="*/ 1905 h 1905"/>
                <a:gd name="connsiteX2" fmla="*/ 249555 w 249555"/>
                <a:gd name="connsiteY2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9555" h="1905">
                  <a:moveTo>
                    <a:pt x="0" y="0"/>
                  </a:moveTo>
                  <a:lnTo>
                    <a:pt x="249555" y="1905"/>
                  </a:lnTo>
                  <a:lnTo>
                    <a:pt x="249555" y="1905"/>
                  </a:lnTo>
                </a:path>
              </a:pathLst>
            </a:custGeom>
            <a:noFill/>
            <a:ln w="190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5324720" y="5157192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b="1" dirty="0" smtClean="0">
                  <a:solidFill>
                    <a:srgbClr val="FF00FF"/>
                  </a:solidFill>
                </a:rPr>
                <a:t>B</a:t>
              </a:r>
            </a:p>
          </p:txBody>
        </p:sp>
      </p:grpSp>
      <p:sp>
        <p:nvSpPr>
          <p:cNvPr id="28" name="Forme libre 27"/>
          <p:cNvSpPr/>
          <p:nvPr/>
        </p:nvSpPr>
        <p:spPr>
          <a:xfrm>
            <a:off x="2584789" y="1403040"/>
            <a:ext cx="45719" cy="3731597"/>
          </a:xfrm>
          <a:custGeom>
            <a:avLst/>
            <a:gdLst>
              <a:gd name="connsiteX0" fmla="*/ 0 w 0"/>
              <a:gd name="connsiteY0" fmla="*/ 0 h 3558012"/>
              <a:gd name="connsiteX1" fmla="*/ 0 w 0"/>
              <a:gd name="connsiteY1" fmla="*/ 3558012 h 35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558012">
                <a:moveTo>
                  <a:pt x="0" y="0"/>
                </a:moveTo>
                <a:lnTo>
                  <a:pt x="0" y="3558012"/>
                </a:ln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ZoneTexte 28"/>
          <p:cNvSpPr txBox="1"/>
          <p:nvPr/>
        </p:nvSpPr>
        <p:spPr>
          <a:xfrm>
            <a:off x="459363" y="4858960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smtClean="0"/>
              <a:t>(Demoulin, 2004)</a:t>
            </a:r>
          </a:p>
        </p:txBody>
      </p:sp>
      <p:pic>
        <p:nvPicPr>
          <p:cNvPr id="10413" name="Picture 17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77171"/>
            <a:ext cx="2043113" cy="256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678252" y="5595017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 smtClean="0"/>
              <a:t>Creep</a:t>
            </a:r>
            <a:r>
              <a:rPr lang="fr-BE" sz="1400" dirty="0" smtClean="0"/>
              <a:t> records </a:t>
            </a:r>
            <a:r>
              <a:rPr lang="fr-BE" sz="1400" dirty="0" err="1" smtClean="0"/>
              <a:t>along</a:t>
            </a:r>
            <a:r>
              <a:rPr lang="fr-BE" sz="1400" dirty="0" smtClean="0"/>
              <a:t> a </a:t>
            </a:r>
            <a:r>
              <a:rPr lang="fr-BE" sz="1400" dirty="0" err="1" smtClean="0"/>
              <a:t>creeping</a:t>
            </a:r>
            <a:r>
              <a:rPr lang="fr-BE" sz="1400" dirty="0" smtClean="0"/>
              <a:t> segment of the </a:t>
            </a:r>
            <a:r>
              <a:rPr lang="fr-BE" sz="1400" dirty="0"/>
              <a:t>S</a:t>
            </a:r>
            <a:r>
              <a:rPr lang="fr-BE" sz="1400" dirty="0" smtClean="0"/>
              <a:t>an Andreas </a:t>
            </a:r>
            <a:r>
              <a:rPr lang="fr-BE" sz="1400" dirty="0" err="1" smtClean="0"/>
              <a:t>fault</a:t>
            </a:r>
            <a:r>
              <a:rPr lang="fr-BE" sz="1400" dirty="0" smtClean="0"/>
              <a:t> (</a:t>
            </a:r>
            <a:r>
              <a:rPr lang="fr-BE" sz="1200" i="1" dirty="0" smtClean="0"/>
              <a:t>Schulz et al., 1982</a:t>
            </a:r>
            <a:r>
              <a:rPr lang="fr-BE" sz="1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457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14804</TotalTime>
  <Words>903</Words>
  <Application>Microsoft Office PowerPoint</Application>
  <PresentationFormat>Affichage à l'écran (4:3)</PresentationFormat>
  <Paragraphs>245</Paragraphs>
  <Slides>15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18" baseType="lpstr">
      <vt:lpstr>Thème Office</vt:lpstr>
      <vt:lpstr>CorelDRAW</vt:lpstr>
      <vt:lpstr>Plot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ULg</dc:creator>
  <cp:lastModifiedBy>ULg</cp:lastModifiedBy>
  <cp:revision>142</cp:revision>
  <dcterms:created xsi:type="dcterms:W3CDTF">2018-01-18T15:04:46Z</dcterms:created>
  <dcterms:modified xsi:type="dcterms:W3CDTF">2018-01-31T14:36:20Z</dcterms:modified>
</cp:coreProperties>
</file>