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44" r:id="rId5"/>
    <p:sldId id="259" r:id="rId6"/>
    <p:sldId id="260" r:id="rId7"/>
    <p:sldId id="261" r:id="rId8"/>
    <p:sldId id="263" r:id="rId9"/>
    <p:sldId id="285" r:id="rId10"/>
    <p:sldId id="282" r:id="rId11"/>
    <p:sldId id="283" r:id="rId12"/>
    <p:sldId id="268" r:id="rId13"/>
    <p:sldId id="279" r:id="rId14"/>
    <p:sldId id="280" r:id="rId15"/>
    <p:sldId id="281" r:id="rId16"/>
    <p:sldId id="288" r:id="rId17"/>
    <p:sldId id="289" r:id="rId18"/>
    <p:sldId id="332" r:id="rId19"/>
    <p:sldId id="287" r:id="rId20"/>
    <p:sldId id="343" r:id="rId21"/>
    <p:sldId id="340" r:id="rId22"/>
    <p:sldId id="342" r:id="rId23"/>
    <p:sldId id="341"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3" d="100"/>
          <a:sy n="83" d="100"/>
        </p:scale>
        <p:origin x="47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pPr algn="r"/>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NeighborX="0" custLinFactNeighborY="-18247"/>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pPr algn="r"/>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NeighborX="0" custLinFactNeighborY="-18247"/>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4A9B8-2078-44AA-8D32-E666F5A9E3EA}" type="doc">
      <dgm:prSet loTypeId="urn:microsoft.com/office/officeart/2005/8/layout/hProcess3" loCatId="process" qsTypeId="urn:microsoft.com/office/officeart/2005/8/quickstyle/simple1" qsCatId="simple" csTypeId="urn:microsoft.com/office/officeart/2005/8/colors/accent1_2" csCatId="accent1" phldr="1"/>
      <dgm:spPr/>
    </dgm:pt>
    <dgm:pt modelId="{9EB6EAF6-87E1-4FFE-B2E2-BD1E1320273B}">
      <dgm:prSet phldrT="[Text]"/>
      <dgm:spPr/>
      <dgm:t>
        <a:bodyPr/>
        <a:lstStyle/>
        <a:p>
          <a:pPr algn="r"/>
          <a:r>
            <a:rPr lang="en-US" dirty="0"/>
            <a:t>Transaction</a:t>
          </a:r>
        </a:p>
      </dgm:t>
    </dgm:pt>
    <dgm:pt modelId="{C17BB38C-7486-435E-8B60-CDD87A490A32}" type="parTrans" cxnId="{A23743AE-8FD9-4213-90B8-90BC3D79162A}">
      <dgm:prSet/>
      <dgm:spPr/>
      <dgm:t>
        <a:bodyPr/>
        <a:lstStyle/>
        <a:p>
          <a:endParaRPr lang="en-US"/>
        </a:p>
      </dgm:t>
    </dgm:pt>
    <dgm:pt modelId="{28928555-0854-4A11-B909-C225BF270394}" type="sibTrans" cxnId="{A23743AE-8FD9-4213-90B8-90BC3D79162A}">
      <dgm:prSet/>
      <dgm:spPr/>
      <dgm:t>
        <a:bodyPr/>
        <a:lstStyle/>
        <a:p>
          <a:endParaRPr lang="en-US"/>
        </a:p>
      </dgm:t>
    </dgm:pt>
    <dgm:pt modelId="{F7919A07-3A0E-4187-88DD-D2374521D702}" type="pres">
      <dgm:prSet presAssocID="{1164A9B8-2078-44AA-8D32-E666F5A9E3EA}" presName="Name0" presStyleCnt="0">
        <dgm:presLayoutVars>
          <dgm:dir/>
          <dgm:animLvl val="lvl"/>
          <dgm:resizeHandles val="exact"/>
        </dgm:presLayoutVars>
      </dgm:prSet>
      <dgm:spPr/>
    </dgm:pt>
    <dgm:pt modelId="{748FE13F-6190-4425-9905-212945B58BE2}" type="pres">
      <dgm:prSet presAssocID="{1164A9B8-2078-44AA-8D32-E666F5A9E3EA}" presName="dummy" presStyleCnt="0"/>
      <dgm:spPr/>
    </dgm:pt>
    <dgm:pt modelId="{C19D8FDE-8F44-4FC5-9D6C-3BD8DCA8A72F}" type="pres">
      <dgm:prSet presAssocID="{1164A9B8-2078-44AA-8D32-E666F5A9E3EA}" presName="linH" presStyleCnt="0"/>
      <dgm:spPr/>
    </dgm:pt>
    <dgm:pt modelId="{13692E5F-1817-4FBD-B0A7-99A33ABD462B}" type="pres">
      <dgm:prSet presAssocID="{1164A9B8-2078-44AA-8D32-E666F5A9E3EA}" presName="padding1" presStyleCnt="0"/>
      <dgm:spPr/>
    </dgm:pt>
    <dgm:pt modelId="{A736D2BF-75BE-435F-A4BC-0A4971C2A735}" type="pres">
      <dgm:prSet presAssocID="{9EB6EAF6-87E1-4FFE-B2E2-BD1E1320273B}" presName="linV" presStyleCnt="0"/>
      <dgm:spPr/>
    </dgm:pt>
    <dgm:pt modelId="{54EA9BF5-88E4-4939-9A5A-E731A1B89855}" type="pres">
      <dgm:prSet presAssocID="{9EB6EAF6-87E1-4FFE-B2E2-BD1E1320273B}" presName="spVertical1" presStyleCnt="0"/>
      <dgm:spPr/>
    </dgm:pt>
    <dgm:pt modelId="{E5E78762-9662-4F7B-A29E-01DECC82676B}" type="pres">
      <dgm:prSet presAssocID="{9EB6EAF6-87E1-4FFE-B2E2-BD1E1320273B}" presName="parTx" presStyleLbl="revTx" presStyleIdx="0" presStyleCnt="1">
        <dgm:presLayoutVars>
          <dgm:chMax val="0"/>
          <dgm:chPref val="0"/>
          <dgm:bulletEnabled val="1"/>
        </dgm:presLayoutVars>
      </dgm:prSet>
      <dgm:spPr/>
    </dgm:pt>
    <dgm:pt modelId="{75A02153-D4A6-468E-907C-A4FAA0E036F3}" type="pres">
      <dgm:prSet presAssocID="{9EB6EAF6-87E1-4FFE-B2E2-BD1E1320273B}" presName="spVertical2" presStyleCnt="0"/>
      <dgm:spPr/>
    </dgm:pt>
    <dgm:pt modelId="{F889D8F1-2885-4295-A56E-047012CE255C}" type="pres">
      <dgm:prSet presAssocID="{9EB6EAF6-87E1-4FFE-B2E2-BD1E1320273B}" presName="spVertical3" presStyleCnt="0"/>
      <dgm:spPr/>
    </dgm:pt>
    <dgm:pt modelId="{992FD227-3E98-45FC-A4F2-A0689CFC0AB4}" type="pres">
      <dgm:prSet presAssocID="{1164A9B8-2078-44AA-8D32-E666F5A9E3EA}" presName="padding2" presStyleCnt="0"/>
      <dgm:spPr/>
    </dgm:pt>
    <dgm:pt modelId="{76166282-C5B7-40C9-A6E5-BC8286DBFEAA}" type="pres">
      <dgm:prSet presAssocID="{1164A9B8-2078-44AA-8D32-E666F5A9E3EA}" presName="negArrow" presStyleCnt="0"/>
      <dgm:spPr/>
    </dgm:pt>
    <dgm:pt modelId="{94F81043-651A-41AB-B912-0EAC99512794}" type="pres">
      <dgm:prSet presAssocID="{1164A9B8-2078-44AA-8D32-E666F5A9E3EA}" presName="backgroundArrow" presStyleLbl="node1" presStyleIdx="0" presStyleCnt="1" custLinFactNeighborX="0" custLinFactNeighborY="-18247"/>
      <dgm:spPr/>
    </dgm:pt>
  </dgm:ptLst>
  <dgm:cxnLst>
    <dgm:cxn modelId="{A367FF00-C636-478B-BA6A-49B92D88975B}" type="presOf" srcId="{9EB6EAF6-87E1-4FFE-B2E2-BD1E1320273B}" destId="{E5E78762-9662-4F7B-A29E-01DECC82676B}" srcOrd="0" destOrd="0" presId="urn:microsoft.com/office/officeart/2005/8/layout/hProcess3"/>
    <dgm:cxn modelId="{AD69C178-D8F6-4FB6-9E11-C6BA00D6B567}" type="presOf" srcId="{1164A9B8-2078-44AA-8D32-E666F5A9E3EA}" destId="{F7919A07-3A0E-4187-88DD-D2374521D702}" srcOrd="0" destOrd="0" presId="urn:microsoft.com/office/officeart/2005/8/layout/hProcess3"/>
    <dgm:cxn modelId="{A23743AE-8FD9-4213-90B8-90BC3D79162A}" srcId="{1164A9B8-2078-44AA-8D32-E666F5A9E3EA}" destId="{9EB6EAF6-87E1-4FFE-B2E2-BD1E1320273B}" srcOrd="0" destOrd="0" parTransId="{C17BB38C-7486-435E-8B60-CDD87A490A32}" sibTransId="{28928555-0854-4A11-B909-C225BF270394}"/>
    <dgm:cxn modelId="{830254E2-71CE-4FB1-8476-29D7B01E18C9}" type="presParOf" srcId="{F7919A07-3A0E-4187-88DD-D2374521D702}" destId="{748FE13F-6190-4425-9905-212945B58BE2}" srcOrd="0" destOrd="0" presId="urn:microsoft.com/office/officeart/2005/8/layout/hProcess3"/>
    <dgm:cxn modelId="{BC1C805F-3BB8-4177-84FF-27D6791AB8A1}" type="presParOf" srcId="{F7919A07-3A0E-4187-88DD-D2374521D702}" destId="{C19D8FDE-8F44-4FC5-9D6C-3BD8DCA8A72F}" srcOrd="1" destOrd="0" presId="urn:microsoft.com/office/officeart/2005/8/layout/hProcess3"/>
    <dgm:cxn modelId="{A69889B0-22BF-4199-9BBA-5C95411399E1}" type="presParOf" srcId="{C19D8FDE-8F44-4FC5-9D6C-3BD8DCA8A72F}" destId="{13692E5F-1817-4FBD-B0A7-99A33ABD462B}" srcOrd="0" destOrd="0" presId="urn:microsoft.com/office/officeart/2005/8/layout/hProcess3"/>
    <dgm:cxn modelId="{AFAA4FFD-9333-4721-876E-C7A83023F779}" type="presParOf" srcId="{C19D8FDE-8F44-4FC5-9D6C-3BD8DCA8A72F}" destId="{A736D2BF-75BE-435F-A4BC-0A4971C2A735}" srcOrd="1" destOrd="0" presId="urn:microsoft.com/office/officeart/2005/8/layout/hProcess3"/>
    <dgm:cxn modelId="{9618279F-0833-43D3-834B-C3853FCB51B9}" type="presParOf" srcId="{A736D2BF-75BE-435F-A4BC-0A4971C2A735}" destId="{54EA9BF5-88E4-4939-9A5A-E731A1B89855}" srcOrd="0" destOrd="0" presId="urn:microsoft.com/office/officeart/2005/8/layout/hProcess3"/>
    <dgm:cxn modelId="{2A2CBE64-34CA-424F-A241-A133761FF3D3}" type="presParOf" srcId="{A736D2BF-75BE-435F-A4BC-0A4971C2A735}" destId="{E5E78762-9662-4F7B-A29E-01DECC82676B}" srcOrd="1" destOrd="0" presId="urn:microsoft.com/office/officeart/2005/8/layout/hProcess3"/>
    <dgm:cxn modelId="{5E758D5A-7418-406C-BED1-18D9ACDDD292}" type="presParOf" srcId="{A736D2BF-75BE-435F-A4BC-0A4971C2A735}" destId="{75A02153-D4A6-468E-907C-A4FAA0E036F3}" srcOrd="2" destOrd="0" presId="urn:microsoft.com/office/officeart/2005/8/layout/hProcess3"/>
    <dgm:cxn modelId="{873A5246-CCBD-4EC6-B1FD-698361E82DAC}" type="presParOf" srcId="{A736D2BF-75BE-435F-A4BC-0A4971C2A735}" destId="{F889D8F1-2885-4295-A56E-047012CE255C}" srcOrd="3" destOrd="0" presId="urn:microsoft.com/office/officeart/2005/8/layout/hProcess3"/>
    <dgm:cxn modelId="{D6AC7A01-27CB-4C43-A908-0F67502D45F5}" type="presParOf" srcId="{C19D8FDE-8F44-4FC5-9D6C-3BD8DCA8A72F}" destId="{992FD227-3E98-45FC-A4F2-A0689CFC0AB4}" srcOrd="2" destOrd="0" presId="urn:microsoft.com/office/officeart/2005/8/layout/hProcess3"/>
    <dgm:cxn modelId="{0824BAFA-1EEB-493F-A676-251BAB0D69B1}" type="presParOf" srcId="{C19D8FDE-8F44-4FC5-9D6C-3BD8DCA8A72F}" destId="{76166282-C5B7-40C9-A6E5-BC8286DBFEAA}" srcOrd="3" destOrd="0" presId="urn:microsoft.com/office/officeart/2005/8/layout/hProcess3"/>
    <dgm:cxn modelId="{89ABC173-79FB-48DE-9828-D12745EC6A74}" type="presParOf" srcId="{C19D8FDE-8F44-4FC5-9D6C-3BD8DCA8A72F}" destId="{94F81043-651A-41AB-B912-0EAC99512794}"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DC529F-E3C6-4DC2-9584-956EB0045620}"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F4FEC2B2-4CF3-461B-A5E9-F4BC8E7887A8}">
      <dgm:prSet phldrT="[Text]"/>
      <dgm:spPr/>
      <dgm:t>
        <a:bodyPr/>
        <a:lstStyle/>
        <a:p>
          <a:r>
            <a:rPr lang="en-US" noProof="0" dirty="0"/>
            <a:t>Voting token</a:t>
          </a:r>
        </a:p>
      </dgm:t>
    </dgm:pt>
    <dgm:pt modelId="{10484349-2247-44F3-B203-A551B89B1F43}" type="parTrans" cxnId="{EDA29BBF-791F-4738-8E60-C8080E167389}">
      <dgm:prSet/>
      <dgm:spPr/>
      <dgm:t>
        <a:bodyPr/>
        <a:lstStyle/>
        <a:p>
          <a:endParaRPr lang="en-US" noProof="0" dirty="0"/>
        </a:p>
      </dgm:t>
    </dgm:pt>
    <dgm:pt modelId="{3DF44A5E-5884-4706-8C52-971841B45A80}" type="sibTrans" cxnId="{EDA29BBF-791F-4738-8E60-C8080E167389}">
      <dgm:prSet/>
      <dgm:spPr/>
      <dgm:t>
        <a:bodyPr/>
        <a:lstStyle/>
        <a:p>
          <a:endParaRPr lang="en-US" noProof="0" dirty="0"/>
        </a:p>
      </dgm:t>
    </dgm:pt>
    <dgm:pt modelId="{2806C5B2-A113-4C4A-9A0A-6B282BCAA44F}">
      <dgm:prSet phldrT="[Text]"/>
      <dgm:spPr/>
      <dgm:t>
        <a:bodyPr/>
        <a:lstStyle/>
        <a:p>
          <a:r>
            <a:rPr lang="en-US" b="0" noProof="0" dirty="0"/>
            <a:t>For each </a:t>
          </a:r>
          <a:r>
            <a:rPr lang="en-US" b="0" noProof="0" dirty="0" err="1"/>
            <a:t>Tx</a:t>
          </a:r>
          <a:r>
            <a:rPr lang="en-US" b="0" noProof="0" dirty="0"/>
            <a:t> a token E (of a given value) is created and is assigned to the transmitter (k)</a:t>
          </a:r>
          <a:endParaRPr lang="en-US" noProof="0" dirty="0"/>
        </a:p>
      </dgm:t>
    </dgm:pt>
    <dgm:pt modelId="{9E511D09-FE7F-4554-99B1-480A4600FC15}" type="parTrans" cxnId="{1E2B4B65-EE6A-4683-AFE2-AB930C616895}">
      <dgm:prSet/>
      <dgm:spPr/>
      <dgm:t>
        <a:bodyPr/>
        <a:lstStyle/>
        <a:p>
          <a:endParaRPr lang="en-US" noProof="0" dirty="0"/>
        </a:p>
      </dgm:t>
    </dgm:pt>
    <dgm:pt modelId="{822704AB-6BE7-44F3-ACE9-F4CBD8A95062}" type="sibTrans" cxnId="{1E2B4B65-EE6A-4683-AFE2-AB930C616895}">
      <dgm:prSet/>
      <dgm:spPr/>
      <dgm:t>
        <a:bodyPr/>
        <a:lstStyle/>
        <a:p>
          <a:endParaRPr lang="en-US" noProof="0" dirty="0"/>
        </a:p>
      </dgm:t>
    </dgm:pt>
    <dgm:pt modelId="{E98DE4A8-518C-4B38-8DC0-59F07E3D71D2}">
      <dgm:prSet phldrT="[Text]"/>
      <dgm:spPr/>
      <dgm:t>
        <a:bodyPr/>
        <a:lstStyle/>
        <a:p>
          <a:r>
            <a:rPr lang="en-US" noProof="0" dirty="0"/>
            <a:t>Candidates Announcement</a:t>
          </a:r>
        </a:p>
      </dgm:t>
    </dgm:pt>
    <dgm:pt modelId="{7F7AB0BC-1273-42A8-9176-73DAD177DF1E}" type="parTrans" cxnId="{2DF8C5D9-33E7-4F0D-B878-45A69BF476D5}">
      <dgm:prSet/>
      <dgm:spPr/>
      <dgm:t>
        <a:bodyPr/>
        <a:lstStyle/>
        <a:p>
          <a:endParaRPr lang="en-US" noProof="0" dirty="0"/>
        </a:p>
      </dgm:t>
    </dgm:pt>
    <dgm:pt modelId="{5F8559FA-AD08-4506-B8BF-5A1B8A030EAD}" type="sibTrans" cxnId="{2DF8C5D9-33E7-4F0D-B878-45A69BF476D5}">
      <dgm:prSet/>
      <dgm:spPr/>
      <dgm:t>
        <a:bodyPr/>
        <a:lstStyle/>
        <a:p>
          <a:endParaRPr lang="en-US" noProof="0" dirty="0"/>
        </a:p>
      </dgm:t>
    </dgm:pt>
    <dgm:pt modelId="{5CACB723-9E1D-40B6-8174-59D09D960BE9}">
      <dgm:prSet phldrT="[Text]"/>
      <dgm:spPr/>
      <dgm:t>
        <a:bodyPr/>
        <a:lstStyle/>
        <a:p>
          <a:r>
            <a:rPr lang="en-US" noProof="0" dirty="0"/>
            <a:t>Each candidate sends the #E that he/she is ready to use</a:t>
          </a:r>
        </a:p>
      </dgm:t>
    </dgm:pt>
    <dgm:pt modelId="{87B2B5B9-D5D8-4BFD-AE81-08AEBBA88873}" type="parTrans" cxnId="{2ACF96F7-0255-4BBC-96AE-3123A86F4132}">
      <dgm:prSet/>
      <dgm:spPr/>
      <dgm:t>
        <a:bodyPr/>
        <a:lstStyle/>
        <a:p>
          <a:endParaRPr lang="en-US" noProof="0" dirty="0"/>
        </a:p>
      </dgm:t>
    </dgm:pt>
    <dgm:pt modelId="{B38FAD38-AE16-4ADD-AAC8-18BF97857290}" type="sibTrans" cxnId="{2ACF96F7-0255-4BBC-96AE-3123A86F4132}">
      <dgm:prSet/>
      <dgm:spPr/>
      <dgm:t>
        <a:bodyPr/>
        <a:lstStyle/>
        <a:p>
          <a:endParaRPr lang="en-US" noProof="0" dirty="0"/>
        </a:p>
      </dgm:t>
    </dgm:pt>
    <dgm:pt modelId="{9A5066EA-5547-48A4-B66B-47B9D711AB37}">
      <dgm:prSet phldrT="[Text]"/>
      <dgm:spPr/>
      <dgm:t>
        <a:bodyPr/>
        <a:lstStyle/>
        <a:p>
          <a:r>
            <a:rPr lang="en-US" noProof="0" dirty="0"/>
            <a:t>Computation of the Stake/Wealth</a:t>
          </a:r>
        </a:p>
      </dgm:t>
    </dgm:pt>
    <dgm:pt modelId="{B6A87B04-9C6E-45C0-8EDC-2F57DA9FC108}" type="parTrans" cxnId="{42E0B421-5AF6-4A1D-803A-D348A9DFCCCB}">
      <dgm:prSet/>
      <dgm:spPr/>
      <dgm:t>
        <a:bodyPr/>
        <a:lstStyle/>
        <a:p>
          <a:endParaRPr lang="en-US" noProof="0" dirty="0"/>
        </a:p>
      </dgm:t>
    </dgm:pt>
    <dgm:pt modelId="{8405FC09-D5F3-4EF0-AA7F-56DAC1AEC8B1}" type="sibTrans" cxnId="{42E0B421-5AF6-4A1D-803A-D348A9DFCCCB}">
      <dgm:prSet/>
      <dgm:spPr/>
      <dgm:t>
        <a:bodyPr/>
        <a:lstStyle/>
        <a:p>
          <a:endParaRPr lang="en-US" noProof="0" dirty="0"/>
        </a:p>
      </dgm:t>
    </dgm:pt>
    <dgm:pt modelId="{1FF6CF7C-D9B6-440A-B51E-D1F72992B603}">
      <dgm:prSet phldrT="[Text]"/>
      <dgm:spPr/>
      <dgm:t>
        <a:bodyPr/>
        <a:lstStyle/>
        <a:p>
          <a:r>
            <a:rPr lang="en-US" noProof="0" dirty="0"/>
            <a:t>For each candidate : </a:t>
          </a:r>
          <a:r>
            <a:rPr lang="en-US" noProof="0" dirty="0" err="1"/>
            <a:t>Wk</a:t>
          </a:r>
          <a:r>
            <a:rPr lang="en-US" noProof="0" dirty="0"/>
            <a:t>= </a:t>
          </a:r>
        </a:p>
      </dgm:t>
    </dgm:pt>
    <dgm:pt modelId="{6F7C2D4A-3606-400A-BD54-F31D3052B87B}" type="parTrans" cxnId="{2B6FE9C8-DBDA-4F86-9005-E5C0D3B143A1}">
      <dgm:prSet/>
      <dgm:spPr/>
      <dgm:t>
        <a:bodyPr/>
        <a:lstStyle/>
        <a:p>
          <a:endParaRPr lang="en-US" noProof="0" dirty="0"/>
        </a:p>
      </dgm:t>
    </dgm:pt>
    <dgm:pt modelId="{9AA41127-DEB1-42B7-B396-17CA0A67037B}" type="sibTrans" cxnId="{2B6FE9C8-DBDA-4F86-9005-E5C0D3B143A1}">
      <dgm:prSet/>
      <dgm:spPr/>
      <dgm:t>
        <a:bodyPr/>
        <a:lstStyle/>
        <a:p>
          <a:endParaRPr lang="en-US" noProof="0" dirty="0"/>
        </a:p>
      </dgm:t>
    </dgm:pt>
    <dgm:pt modelId="{AD123E1C-2575-4CEF-8A3A-5B4558BC0AB8}">
      <dgm:prSet phldrT="[Text]"/>
      <dgm:spPr/>
      <dgm:t>
        <a:bodyPr/>
        <a:lstStyle/>
        <a:p>
          <a:r>
            <a:rPr lang="en-US" noProof="0" dirty="0"/>
            <a:t>Generation of random numbers</a:t>
          </a:r>
        </a:p>
      </dgm:t>
    </dgm:pt>
    <dgm:pt modelId="{E39CEF28-1CA5-4B69-8994-92E2234DC165}" type="parTrans" cxnId="{239CFB17-8234-4DC4-A858-0D33D662A153}">
      <dgm:prSet/>
      <dgm:spPr/>
      <dgm:t>
        <a:bodyPr/>
        <a:lstStyle/>
        <a:p>
          <a:endParaRPr lang="en-US" noProof="0" dirty="0"/>
        </a:p>
      </dgm:t>
    </dgm:pt>
    <dgm:pt modelId="{10607CD6-B7EF-45C0-95C4-33F791C2FDC5}" type="sibTrans" cxnId="{239CFB17-8234-4DC4-A858-0D33D662A153}">
      <dgm:prSet/>
      <dgm:spPr/>
      <dgm:t>
        <a:bodyPr/>
        <a:lstStyle/>
        <a:p>
          <a:endParaRPr lang="en-US" noProof="0" dirty="0"/>
        </a:p>
      </dgm:t>
    </dgm:pt>
    <dgm:pt modelId="{E5EB2CED-0605-4635-9F5A-819FA1FBA3E4}">
      <dgm:prSet phldrT="[Text]"/>
      <dgm:spPr/>
      <dgm:t>
        <a:bodyPr/>
        <a:lstStyle/>
        <a:p>
          <a:r>
            <a:rPr lang="en-US" noProof="0" dirty="0"/>
            <a:t>Selection of the best k</a:t>
          </a:r>
        </a:p>
      </dgm:t>
    </dgm:pt>
    <dgm:pt modelId="{B7952452-24E3-4552-B37E-03737F2275B7}" type="parTrans" cxnId="{B5DD660A-AF6B-4101-893D-40F2F8A9568C}">
      <dgm:prSet/>
      <dgm:spPr/>
      <dgm:t>
        <a:bodyPr/>
        <a:lstStyle/>
        <a:p>
          <a:endParaRPr lang="en-US" noProof="0" dirty="0"/>
        </a:p>
      </dgm:t>
    </dgm:pt>
    <dgm:pt modelId="{7628AEF0-D7AF-483A-942F-896CC76C891E}" type="sibTrans" cxnId="{B5DD660A-AF6B-4101-893D-40F2F8A9568C}">
      <dgm:prSet/>
      <dgm:spPr/>
      <dgm:t>
        <a:bodyPr/>
        <a:lstStyle/>
        <a:p>
          <a:endParaRPr lang="en-US" noProof="0" dirty="0"/>
        </a:p>
      </dgm:t>
    </dgm:pt>
    <dgm:pt modelId="{373B83E5-A430-4457-A8D0-FDAEA474BD24}">
      <dgm:prSet phldrT="[Text]"/>
      <dgm:spPr/>
      <dgm:t>
        <a:bodyPr/>
        <a:lstStyle/>
        <a:p>
          <a:pPr>
            <a:buFont typeface="Arial" panose="020B0604020202020204" pitchFamily="34" charset="0"/>
            <a:buChar char="•"/>
          </a:pPr>
          <a:r>
            <a:rPr lang="en-US" noProof="0" dirty="0"/>
            <a:t>Winner = Condorcet</a:t>
          </a:r>
        </a:p>
      </dgm:t>
    </dgm:pt>
    <dgm:pt modelId="{3A37583B-F771-4FBB-98D1-129E4E9674B5}" type="parTrans" cxnId="{05C9D740-348A-4263-B411-BFE0E18A580E}">
      <dgm:prSet/>
      <dgm:spPr/>
      <dgm:t>
        <a:bodyPr/>
        <a:lstStyle/>
        <a:p>
          <a:endParaRPr lang="en-US" noProof="0" dirty="0"/>
        </a:p>
      </dgm:t>
    </dgm:pt>
    <dgm:pt modelId="{38D3143C-5E62-4EAE-8575-EBF63E778E2E}" type="sibTrans" cxnId="{05C9D740-348A-4263-B411-BFE0E18A580E}">
      <dgm:prSet/>
      <dgm:spPr/>
      <dgm:t>
        <a:bodyPr/>
        <a:lstStyle/>
        <a:p>
          <a:endParaRPr lang="en-US" noProof="0" dirty="0"/>
        </a:p>
      </dgm:t>
    </dgm:pt>
    <dgm:pt modelId="{1812B83D-18B8-4BAA-9BB8-337D0E581807}">
      <dgm:prSet phldrT="[Text]"/>
      <dgm:spPr/>
      <dgm:t>
        <a:bodyPr/>
        <a:lstStyle/>
        <a:p>
          <a:r>
            <a:rPr lang="en-US" noProof="0" dirty="0"/>
            <a:t>For each candidate </a:t>
          </a:r>
          <a:r>
            <a:rPr lang="en-US" noProof="0" dirty="0" err="1"/>
            <a:t>Uk</a:t>
          </a:r>
          <a:endParaRPr lang="en-US" noProof="0" dirty="0"/>
        </a:p>
      </dgm:t>
    </dgm:pt>
    <dgm:pt modelId="{D9221CBD-7B27-49E3-ABD2-CC2FBC7E8D30}" type="parTrans" cxnId="{A1FA1261-E964-4C82-A4FE-B769C27CF4DB}">
      <dgm:prSet/>
      <dgm:spPr/>
      <dgm:t>
        <a:bodyPr/>
        <a:lstStyle/>
        <a:p>
          <a:endParaRPr lang="en-US"/>
        </a:p>
      </dgm:t>
    </dgm:pt>
    <dgm:pt modelId="{EB9E0430-7101-45CF-AD10-40D3AA6C7B95}" type="sibTrans" cxnId="{A1FA1261-E964-4C82-A4FE-B769C27CF4DB}">
      <dgm:prSet/>
      <dgm:spPr/>
      <dgm:t>
        <a:bodyPr/>
        <a:lstStyle/>
        <a:p>
          <a:endParaRPr lang="en-US"/>
        </a:p>
      </dgm:t>
    </dgm:pt>
    <dgm:pt modelId="{B8EFDFE6-872F-41FD-B7E1-F654C1067F69}">
      <dgm:prSet phldrT="[Text]"/>
      <dgm:spPr/>
      <dgm:t>
        <a:bodyPr/>
        <a:lstStyle/>
        <a:p>
          <a:pPr>
            <a:buFont typeface="Arial" panose="020B0604020202020204" pitchFamily="34" charset="0"/>
            <a:buChar char="•"/>
          </a:pPr>
          <a:endParaRPr lang="en-US" noProof="0" dirty="0"/>
        </a:p>
      </dgm:t>
    </dgm:pt>
    <dgm:pt modelId="{3E8382D8-7856-4D1E-BE5E-5A0195492339}" type="parTrans" cxnId="{C04DFE75-6388-4FD1-9D7D-7AA0CC856C1C}">
      <dgm:prSet/>
      <dgm:spPr/>
      <dgm:t>
        <a:bodyPr/>
        <a:lstStyle/>
        <a:p>
          <a:endParaRPr lang="en-US"/>
        </a:p>
      </dgm:t>
    </dgm:pt>
    <dgm:pt modelId="{9959DDB6-4CED-4DA9-930C-F920CDFFE019}" type="sibTrans" cxnId="{C04DFE75-6388-4FD1-9D7D-7AA0CC856C1C}">
      <dgm:prSet/>
      <dgm:spPr/>
      <dgm:t>
        <a:bodyPr/>
        <a:lstStyle/>
        <a:p>
          <a:endParaRPr lang="en-US"/>
        </a:p>
      </dgm:t>
    </dgm:pt>
    <dgm:pt modelId="{9ACAD3CE-251B-4F15-9EA6-C29B448EDB31}">
      <dgm:prSet phldrT="[Text]"/>
      <dgm:spPr/>
      <dgm:t>
        <a:bodyPr/>
        <a:lstStyle/>
        <a:p>
          <a:pPr>
            <a:buFont typeface="Arial" panose="020B0604020202020204" pitchFamily="34" charset="0"/>
            <a:buChar char="•"/>
          </a:pPr>
          <a:r>
            <a:rPr lang="en-US" noProof="0" dirty="0"/>
            <a:t>He/she receives all the voting token sent by candidates</a:t>
          </a:r>
        </a:p>
      </dgm:t>
    </dgm:pt>
    <dgm:pt modelId="{39DAAE17-6240-4D17-A9E8-F0F050355457}" type="parTrans" cxnId="{44EEC0E6-8D66-4F3F-B1DE-5CAC38D96520}">
      <dgm:prSet/>
      <dgm:spPr/>
      <dgm:t>
        <a:bodyPr/>
        <a:lstStyle/>
        <a:p>
          <a:endParaRPr lang="en-US"/>
        </a:p>
      </dgm:t>
    </dgm:pt>
    <dgm:pt modelId="{E7CD688E-B5F9-4400-88C6-AE5D1E41F39B}" type="sibTrans" cxnId="{44EEC0E6-8D66-4F3F-B1DE-5CAC38D96520}">
      <dgm:prSet/>
      <dgm:spPr/>
      <dgm:t>
        <a:bodyPr/>
        <a:lstStyle/>
        <a:p>
          <a:endParaRPr lang="en-US"/>
        </a:p>
      </dgm:t>
    </dgm:pt>
    <dgm:pt modelId="{87791859-7783-4738-8686-3AE25DA360C4}">
      <dgm:prSet phldrT="[Text]"/>
      <dgm:spPr/>
      <dgm:t>
        <a:bodyPr/>
        <a:lstStyle/>
        <a:p>
          <a:r>
            <a:rPr lang="en-US" noProof="0" dirty="0"/>
            <a:t>Score final par </a:t>
          </a:r>
          <a:r>
            <a:rPr lang="en-US" noProof="0" dirty="0" err="1"/>
            <a:t>candidat</a:t>
          </a:r>
          <a:r>
            <a:rPr lang="en-US" noProof="0" dirty="0"/>
            <a:t> = </a:t>
          </a:r>
          <a:r>
            <a:rPr lang="en-US" noProof="0" dirty="0" err="1"/>
            <a:t>Wk</a:t>
          </a:r>
          <a:r>
            <a:rPr lang="en-US" noProof="0" dirty="0"/>
            <a:t>+ </a:t>
          </a:r>
          <a:r>
            <a:rPr lang="fr-BE" dirty="0">
              <a:sym typeface="Symbol" panose="05050102010706020507" pitchFamily="18" charset="2"/>
            </a:rPr>
            <a:t> </a:t>
          </a:r>
          <a:r>
            <a:rPr lang="fr-BE" dirty="0" err="1">
              <a:sym typeface="Symbol" panose="05050102010706020507" pitchFamily="18" charset="2"/>
            </a:rPr>
            <a:t>Uk</a:t>
          </a:r>
          <a:endParaRPr lang="en-US" noProof="0" dirty="0"/>
        </a:p>
      </dgm:t>
    </dgm:pt>
    <dgm:pt modelId="{68CD5CF5-95BB-4437-8AAE-3A361F62057C}" type="parTrans" cxnId="{F2EB2744-E1BB-42C7-B1C9-8847184691CE}">
      <dgm:prSet/>
      <dgm:spPr/>
      <dgm:t>
        <a:bodyPr/>
        <a:lstStyle/>
        <a:p>
          <a:endParaRPr lang="en-US"/>
        </a:p>
      </dgm:t>
    </dgm:pt>
    <dgm:pt modelId="{DE044C76-BC78-44AA-A1AB-334CAF9D3C48}" type="sibTrans" cxnId="{F2EB2744-E1BB-42C7-B1C9-8847184691CE}">
      <dgm:prSet/>
      <dgm:spPr/>
      <dgm:t>
        <a:bodyPr/>
        <a:lstStyle/>
        <a:p>
          <a:endParaRPr lang="en-US"/>
        </a:p>
      </dgm:t>
    </dgm:pt>
    <dgm:pt modelId="{10974BEE-6522-4DD6-81D7-32BA7C5F748F}" type="pres">
      <dgm:prSet presAssocID="{53DC529F-E3C6-4DC2-9584-956EB0045620}" presName="linearFlow" presStyleCnt="0">
        <dgm:presLayoutVars>
          <dgm:dir/>
          <dgm:animLvl val="lvl"/>
          <dgm:resizeHandles val="exact"/>
        </dgm:presLayoutVars>
      </dgm:prSet>
      <dgm:spPr/>
    </dgm:pt>
    <dgm:pt modelId="{CB6BFC52-FD35-43D2-AB9A-4AE15F2CE68D}" type="pres">
      <dgm:prSet presAssocID="{F4FEC2B2-4CF3-461B-A5E9-F4BC8E7887A8}" presName="composite" presStyleCnt="0"/>
      <dgm:spPr/>
    </dgm:pt>
    <dgm:pt modelId="{C954BF79-2CB4-4603-BBDB-514403D1C827}" type="pres">
      <dgm:prSet presAssocID="{F4FEC2B2-4CF3-461B-A5E9-F4BC8E7887A8}" presName="parTx" presStyleLbl="node1" presStyleIdx="0" presStyleCnt="5">
        <dgm:presLayoutVars>
          <dgm:chMax val="0"/>
          <dgm:chPref val="0"/>
          <dgm:bulletEnabled val="1"/>
        </dgm:presLayoutVars>
      </dgm:prSet>
      <dgm:spPr/>
    </dgm:pt>
    <dgm:pt modelId="{C80552A3-5866-43E5-8758-46C8684CD815}" type="pres">
      <dgm:prSet presAssocID="{F4FEC2B2-4CF3-461B-A5E9-F4BC8E7887A8}" presName="parSh" presStyleLbl="node1" presStyleIdx="0" presStyleCnt="5"/>
      <dgm:spPr/>
    </dgm:pt>
    <dgm:pt modelId="{E33989CE-1AFC-4AC5-A659-E9E8B63A26F1}" type="pres">
      <dgm:prSet presAssocID="{F4FEC2B2-4CF3-461B-A5E9-F4BC8E7887A8}" presName="desTx" presStyleLbl="fgAcc1" presStyleIdx="0" presStyleCnt="5">
        <dgm:presLayoutVars>
          <dgm:bulletEnabled val="1"/>
        </dgm:presLayoutVars>
      </dgm:prSet>
      <dgm:spPr/>
    </dgm:pt>
    <dgm:pt modelId="{898953BE-CC91-4B0C-A2C4-1EEA1A20E3A6}" type="pres">
      <dgm:prSet presAssocID="{3DF44A5E-5884-4706-8C52-971841B45A80}" presName="sibTrans" presStyleLbl="sibTrans2D1" presStyleIdx="0" presStyleCnt="4"/>
      <dgm:spPr/>
    </dgm:pt>
    <dgm:pt modelId="{2D20EC80-DCD6-44AF-AC27-865AE33A7E19}" type="pres">
      <dgm:prSet presAssocID="{3DF44A5E-5884-4706-8C52-971841B45A80}" presName="connTx" presStyleLbl="sibTrans2D1" presStyleIdx="0" presStyleCnt="4"/>
      <dgm:spPr/>
    </dgm:pt>
    <dgm:pt modelId="{8A121B28-2717-4504-AA21-0F7D62C39153}" type="pres">
      <dgm:prSet presAssocID="{E98DE4A8-518C-4B38-8DC0-59F07E3D71D2}" presName="composite" presStyleCnt="0"/>
      <dgm:spPr/>
    </dgm:pt>
    <dgm:pt modelId="{54A1EEA9-C5D5-4826-AF92-F23BB237B6D7}" type="pres">
      <dgm:prSet presAssocID="{E98DE4A8-518C-4B38-8DC0-59F07E3D71D2}" presName="parTx" presStyleLbl="node1" presStyleIdx="0" presStyleCnt="5">
        <dgm:presLayoutVars>
          <dgm:chMax val="0"/>
          <dgm:chPref val="0"/>
          <dgm:bulletEnabled val="1"/>
        </dgm:presLayoutVars>
      </dgm:prSet>
      <dgm:spPr/>
    </dgm:pt>
    <dgm:pt modelId="{229AA854-747E-46E9-8008-5AB9F3B2CB03}" type="pres">
      <dgm:prSet presAssocID="{E98DE4A8-518C-4B38-8DC0-59F07E3D71D2}" presName="parSh" presStyleLbl="node1" presStyleIdx="1" presStyleCnt="5"/>
      <dgm:spPr/>
    </dgm:pt>
    <dgm:pt modelId="{62D70D9F-2CCD-4008-B0A0-5238BA60D686}" type="pres">
      <dgm:prSet presAssocID="{E98DE4A8-518C-4B38-8DC0-59F07E3D71D2}" presName="desTx" presStyleLbl="fgAcc1" presStyleIdx="1" presStyleCnt="5">
        <dgm:presLayoutVars>
          <dgm:bulletEnabled val="1"/>
        </dgm:presLayoutVars>
      </dgm:prSet>
      <dgm:spPr/>
    </dgm:pt>
    <dgm:pt modelId="{F42581BF-D4A4-4064-8382-66EFB58A739A}" type="pres">
      <dgm:prSet presAssocID="{5F8559FA-AD08-4506-B8BF-5A1B8A030EAD}" presName="sibTrans" presStyleLbl="sibTrans2D1" presStyleIdx="1" presStyleCnt="4"/>
      <dgm:spPr/>
    </dgm:pt>
    <dgm:pt modelId="{27FFC314-BD36-443B-8E47-DB6B8360777C}" type="pres">
      <dgm:prSet presAssocID="{5F8559FA-AD08-4506-B8BF-5A1B8A030EAD}" presName="connTx" presStyleLbl="sibTrans2D1" presStyleIdx="1" presStyleCnt="4"/>
      <dgm:spPr/>
    </dgm:pt>
    <dgm:pt modelId="{C82DDEC5-C5E6-466D-A106-1E5D4D4FCCEC}" type="pres">
      <dgm:prSet presAssocID="{9A5066EA-5547-48A4-B66B-47B9D711AB37}" presName="composite" presStyleCnt="0"/>
      <dgm:spPr/>
    </dgm:pt>
    <dgm:pt modelId="{3642EBB5-234D-4883-BF49-4CC03D0D058B}" type="pres">
      <dgm:prSet presAssocID="{9A5066EA-5547-48A4-B66B-47B9D711AB37}" presName="parTx" presStyleLbl="node1" presStyleIdx="1" presStyleCnt="5">
        <dgm:presLayoutVars>
          <dgm:chMax val="0"/>
          <dgm:chPref val="0"/>
          <dgm:bulletEnabled val="1"/>
        </dgm:presLayoutVars>
      </dgm:prSet>
      <dgm:spPr/>
    </dgm:pt>
    <dgm:pt modelId="{A07E1AE7-5726-43EA-82B8-B57EBAD2F207}" type="pres">
      <dgm:prSet presAssocID="{9A5066EA-5547-48A4-B66B-47B9D711AB37}" presName="parSh" presStyleLbl="node1" presStyleIdx="2" presStyleCnt="5"/>
      <dgm:spPr/>
    </dgm:pt>
    <dgm:pt modelId="{EB7083ED-ECCE-42D2-B1B1-A03203C1C986}" type="pres">
      <dgm:prSet presAssocID="{9A5066EA-5547-48A4-B66B-47B9D711AB37}" presName="desTx" presStyleLbl="fgAcc1" presStyleIdx="2" presStyleCnt="5">
        <dgm:presLayoutVars>
          <dgm:bulletEnabled val="1"/>
        </dgm:presLayoutVars>
      </dgm:prSet>
      <dgm:spPr/>
    </dgm:pt>
    <dgm:pt modelId="{1079782F-C843-41B8-9CFB-E94F1BA83DD4}" type="pres">
      <dgm:prSet presAssocID="{8405FC09-D5F3-4EF0-AA7F-56DAC1AEC8B1}" presName="sibTrans" presStyleLbl="sibTrans2D1" presStyleIdx="2" presStyleCnt="4"/>
      <dgm:spPr/>
    </dgm:pt>
    <dgm:pt modelId="{DF056D11-31F9-492D-A4F6-B364825DC7FD}" type="pres">
      <dgm:prSet presAssocID="{8405FC09-D5F3-4EF0-AA7F-56DAC1AEC8B1}" presName="connTx" presStyleLbl="sibTrans2D1" presStyleIdx="2" presStyleCnt="4"/>
      <dgm:spPr/>
    </dgm:pt>
    <dgm:pt modelId="{696B75B1-28C7-4302-9E37-49CA3BBAA0C5}" type="pres">
      <dgm:prSet presAssocID="{AD123E1C-2575-4CEF-8A3A-5B4558BC0AB8}" presName="composite" presStyleCnt="0"/>
      <dgm:spPr/>
    </dgm:pt>
    <dgm:pt modelId="{CF5C51B4-F7DD-4643-B7DC-0E73639893A8}" type="pres">
      <dgm:prSet presAssocID="{AD123E1C-2575-4CEF-8A3A-5B4558BC0AB8}" presName="parTx" presStyleLbl="node1" presStyleIdx="2" presStyleCnt="5">
        <dgm:presLayoutVars>
          <dgm:chMax val="0"/>
          <dgm:chPref val="0"/>
          <dgm:bulletEnabled val="1"/>
        </dgm:presLayoutVars>
      </dgm:prSet>
      <dgm:spPr/>
    </dgm:pt>
    <dgm:pt modelId="{7B07FB34-992B-437A-8841-3C07A7210AB5}" type="pres">
      <dgm:prSet presAssocID="{AD123E1C-2575-4CEF-8A3A-5B4558BC0AB8}" presName="parSh" presStyleLbl="node1" presStyleIdx="3" presStyleCnt="5"/>
      <dgm:spPr/>
    </dgm:pt>
    <dgm:pt modelId="{603401F8-3173-42B5-A9B0-75E12E276DAD}" type="pres">
      <dgm:prSet presAssocID="{AD123E1C-2575-4CEF-8A3A-5B4558BC0AB8}" presName="desTx" presStyleLbl="fgAcc1" presStyleIdx="3" presStyleCnt="5">
        <dgm:presLayoutVars>
          <dgm:bulletEnabled val="1"/>
        </dgm:presLayoutVars>
      </dgm:prSet>
      <dgm:spPr/>
    </dgm:pt>
    <dgm:pt modelId="{2EDAF7E7-22E8-4554-A11D-DE3C73403F53}" type="pres">
      <dgm:prSet presAssocID="{10607CD6-B7EF-45C0-95C4-33F791C2FDC5}" presName="sibTrans" presStyleLbl="sibTrans2D1" presStyleIdx="3" presStyleCnt="4"/>
      <dgm:spPr/>
    </dgm:pt>
    <dgm:pt modelId="{38B2E674-A6B4-4D49-B3AE-FA929925C817}" type="pres">
      <dgm:prSet presAssocID="{10607CD6-B7EF-45C0-95C4-33F791C2FDC5}" presName="connTx" presStyleLbl="sibTrans2D1" presStyleIdx="3" presStyleCnt="4"/>
      <dgm:spPr/>
    </dgm:pt>
    <dgm:pt modelId="{4B5C60B5-0C5D-4356-B259-F4DEADE318ED}" type="pres">
      <dgm:prSet presAssocID="{E5EB2CED-0605-4635-9F5A-819FA1FBA3E4}" presName="composite" presStyleCnt="0"/>
      <dgm:spPr/>
    </dgm:pt>
    <dgm:pt modelId="{7C30259C-5291-4FFA-8BBF-CA8C5009384C}" type="pres">
      <dgm:prSet presAssocID="{E5EB2CED-0605-4635-9F5A-819FA1FBA3E4}" presName="parTx" presStyleLbl="node1" presStyleIdx="3" presStyleCnt="5">
        <dgm:presLayoutVars>
          <dgm:chMax val="0"/>
          <dgm:chPref val="0"/>
          <dgm:bulletEnabled val="1"/>
        </dgm:presLayoutVars>
      </dgm:prSet>
      <dgm:spPr/>
    </dgm:pt>
    <dgm:pt modelId="{C14C469C-67D9-4338-98AB-09000D3D2396}" type="pres">
      <dgm:prSet presAssocID="{E5EB2CED-0605-4635-9F5A-819FA1FBA3E4}" presName="parSh" presStyleLbl="node1" presStyleIdx="4" presStyleCnt="5"/>
      <dgm:spPr/>
    </dgm:pt>
    <dgm:pt modelId="{C8EA8DBB-B372-46D1-AAE5-AF804DB00D55}" type="pres">
      <dgm:prSet presAssocID="{E5EB2CED-0605-4635-9F5A-819FA1FBA3E4}" presName="desTx" presStyleLbl="fgAcc1" presStyleIdx="4" presStyleCnt="5">
        <dgm:presLayoutVars>
          <dgm:bulletEnabled val="1"/>
        </dgm:presLayoutVars>
      </dgm:prSet>
      <dgm:spPr/>
    </dgm:pt>
  </dgm:ptLst>
  <dgm:cxnLst>
    <dgm:cxn modelId="{25965D04-AF1C-4E4D-9147-7CCDAFDA8642}" type="presOf" srcId="{AD123E1C-2575-4CEF-8A3A-5B4558BC0AB8}" destId="{CF5C51B4-F7DD-4643-B7DC-0E73639893A8}" srcOrd="0" destOrd="0" presId="urn:microsoft.com/office/officeart/2005/8/layout/process3"/>
    <dgm:cxn modelId="{604E7104-817A-4675-8998-B062907547AD}" type="presOf" srcId="{E5EB2CED-0605-4635-9F5A-819FA1FBA3E4}" destId="{7C30259C-5291-4FFA-8BBF-CA8C5009384C}" srcOrd="0" destOrd="0" presId="urn:microsoft.com/office/officeart/2005/8/layout/process3"/>
    <dgm:cxn modelId="{E9662505-9050-48F8-8712-81CC72D4C269}" type="presOf" srcId="{F4FEC2B2-4CF3-461B-A5E9-F4BC8E7887A8}" destId="{C954BF79-2CB4-4603-BBDB-514403D1C827}" srcOrd="0" destOrd="0" presId="urn:microsoft.com/office/officeart/2005/8/layout/process3"/>
    <dgm:cxn modelId="{EF3C2F06-49D8-441B-8409-5253F989636E}" type="presOf" srcId="{E5EB2CED-0605-4635-9F5A-819FA1FBA3E4}" destId="{C14C469C-67D9-4338-98AB-09000D3D2396}" srcOrd="1" destOrd="0" presId="urn:microsoft.com/office/officeart/2005/8/layout/process3"/>
    <dgm:cxn modelId="{B5DD660A-AF6B-4101-893D-40F2F8A9568C}" srcId="{53DC529F-E3C6-4DC2-9584-956EB0045620}" destId="{E5EB2CED-0605-4635-9F5A-819FA1FBA3E4}" srcOrd="4" destOrd="0" parTransId="{B7952452-24E3-4552-B37E-03737F2275B7}" sibTransId="{7628AEF0-D7AF-483A-942F-896CC76C891E}"/>
    <dgm:cxn modelId="{20E3C80E-E3DF-44A7-8BD0-6A50F8F983B9}" type="presOf" srcId="{8405FC09-D5F3-4EF0-AA7F-56DAC1AEC8B1}" destId="{DF056D11-31F9-492D-A4F6-B364825DC7FD}" srcOrd="1" destOrd="0" presId="urn:microsoft.com/office/officeart/2005/8/layout/process3"/>
    <dgm:cxn modelId="{78794E11-9ADE-4328-B746-A07EFBD774D4}" type="presOf" srcId="{5F8559FA-AD08-4506-B8BF-5A1B8A030EAD}" destId="{27FFC314-BD36-443B-8E47-DB6B8360777C}" srcOrd="1" destOrd="0" presId="urn:microsoft.com/office/officeart/2005/8/layout/process3"/>
    <dgm:cxn modelId="{925BD914-9BDA-45E6-863F-F5B80EC069BB}" type="presOf" srcId="{5CACB723-9E1D-40B6-8174-59D09D960BE9}" destId="{62D70D9F-2CCD-4008-B0A0-5238BA60D686}" srcOrd="0" destOrd="0" presId="urn:microsoft.com/office/officeart/2005/8/layout/process3"/>
    <dgm:cxn modelId="{239CFB17-8234-4DC4-A858-0D33D662A153}" srcId="{53DC529F-E3C6-4DC2-9584-956EB0045620}" destId="{AD123E1C-2575-4CEF-8A3A-5B4558BC0AB8}" srcOrd="3" destOrd="0" parTransId="{E39CEF28-1CA5-4B69-8994-92E2234DC165}" sibTransId="{10607CD6-B7EF-45C0-95C4-33F791C2FDC5}"/>
    <dgm:cxn modelId="{A7DB2420-4C36-453C-845B-95E7142C7F82}" type="presOf" srcId="{1FF6CF7C-D9B6-440A-B51E-D1F72992B603}" destId="{EB7083ED-ECCE-42D2-B1B1-A03203C1C986}" srcOrd="0" destOrd="0" presId="urn:microsoft.com/office/officeart/2005/8/layout/process3"/>
    <dgm:cxn modelId="{42E0B421-5AF6-4A1D-803A-D348A9DFCCCB}" srcId="{53DC529F-E3C6-4DC2-9584-956EB0045620}" destId="{9A5066EA-5547-48A4-B66B-47B9D711AB37}" srcOrd="2" destOrd="0" parTransId="{B6A87B04-9C6E-45C0-8EDC-2F57DA9FC108}" sibTransId="{8405FC09-D5F3-4EF0-AA7F-56DAC1AEC8B1}"/>
    <dgm:cxn modelId="{2D305025-2948-468A-8701-DD3A76B2DBFE}" type="presOf" srcId="{87791859-7783-4738-8686-3AE25DA360C4}" destId="{603401F8-3173-42B5-A9B0-75E12E276DAD}" srcOrd="0" destOrd="1" presId="urn:microsoft.com/office/officeart/2005/8/layout/process3"/>
    <dgm:cxn modelId="{96490E29-955B-499C-959B-C514921E00F2}" type="presOf" srcId="{9A5066EA-5547-48A4-B66B-47B9D711AB37}" destId="{A07E1AE7-5726-43EA-82B8-B57EBAD2F207}" srcOrd="1" destOrd="0" presId="urn:microsoft.com/office/officeart/2005/8/layout/process3"/>
    <dgm:cxn modelId="{9B75E334-ABBF-4409-AE80-3E44255025E0}" type="presOf" srcId="{10607CD6-B7EF-45C0-95C4-33F791C2FDC5}" destId="{2EDAF7E7-22E8-4554-A11D-DE3C73403F53}" srcOrd="0" destOrd="0" presId="urn:microsoft.com/office/officeart/2005/8/layout/process3"/>
    <dgm:cxn modelId="{89F06A38-BC75-4E8E-B1CC-6F128E755F05}" type="presOf" srcId="{9A5066EA-5547-48A4-B66B-47B9D711AB37}" destId="{3642EBB5-234D-4883-BF49-4CC03D0D058B}" srcOrd="0" destOrd="0" presId="urn:microsoft.com/office/officeart/2005/8/layout/process3"/>
    <dgm:cxn modelId="{05C9D740-348A-4263-B411-BFE0E18A580E}" srcId="{E5EB2CED-0605-4635-9F5A-819FA1FBA3E4}" destId="{373B83E5-A430-4457-A8D0-FDAEA474BD24}" srcOrd="0" destOrd="0" parTransId="{3A37583B-F771-4FBB-98D1-129E4E9674B5}" sibTransId="{38D3143C-5E62-4EAE-8575-EBF63E778E2E}"/>
    <dgm:cxn modelId="{535A4D60-D97C-4B17-AA12-54CEA50F6AC6}" type="presOf" srcId="{F4FEC2B2-4CF3-461B-A5E9-F4BC8E7887A8}" destId="{C80552A3-5866-43E5-8758-46C8684CD815}" srcOrd="1" destOrd="0" presId="urn:microsoft.com/office/officeart/2005/8/layout/process3"/>
    <dgm:cxn modelId="{A1FA1261-E964-4C82-A4FE-B769C27CF4DB}" srcId="{AD123E1C-2575-4CEF-8A3A-5B4558BC0AB8}" destId="{1812B83D-18B8-4BAA-9BB8-337D0E581807}" srcOrd="0" destOrd="0" parTransId="{D9221CBD-7B27-49E3-ABD2-CC2FBC7E8D30}" sibTransId="{EB9E0430-7101-45CF-AD10-40D3AA6C7B95}"/>
    <dgm:cxn modelId="{F2EB2744-E1BB-42C7-B1C9-8847184691CE}" srcId="{AD123E1C-2575-4CEF-8A3A-5B4558BC0AB8}" destId="{87791859-7783-4738-8686-3AE25DA360C4}" srcOrd="1" destOrd="0" parTransId="{68CD5CF5-95BB-4437-8AAE-3A361F62057C}" sibTransId="{DE044C76-BC78-44AA-A1AB-334CAF9D3C48}"/>
    <dgm:cxn modelId="{5B941D65-1A69-4FDF-AA2A-B1B53995E37E}" type="presOf" srcId="{2806C5B2-A113-4C4A-9A0A-6B282BCAA44F}" destId="{E33989CE-1AFC-4AC5-A659-E9E8B63A26F1}" srcOrd="0" destOrd="0" presId="urn:microsoft.com/office/officeart/2005/8/layout/process3"/>
    <dgm:cxn modelId="{1E2B4B65-EE6A-4683-AFE2-AB930C616895}" srcId="{F4FEC2B2-4CF3-461B-A5E9-F4BC8E7887A8}" destId="{2806C5B2-A113-4C4A-9A0A-6B282BCAA44F}" srcOrd="0" destOrd="0" parTransId="{9E511D09-FE7F-4554-99B1-480A4600FC15}" sibTransId="{822704AB-6BE7-44F3-ACE9-F4CBD8A95062}"/>
    <dgm:cxn modelId="{80C60267-FAE4-4E83-B13A-6E413FAFA3DD}" type="presOf" srcId="{3DF44A5E-5884-4706-8C52-971841B45A80}" destId="{2D20EC80-DCD6-44AF-AC27-865AE33A7E19}" srcOrd="1" destOrd="0" presId="urn:microsoft.com/office/officeart/2005/8/layout/process3"/>
    <dgm:cxn modelId="{8EC7F06B-6F58-4C91-85BA-C49F8E80C854}" type="presOf" srcId="{8405FC09-D5F3-4EF0-AA7F-56DAC1AEC8B1}" destId="{1079782F-C843-41B8-9CFB-E94F1BA83DD4}" srcOrd="0" destOrd="0" presId="urn:microsoft.com/office/officeart/2005/8/layout/process3"/>
    <dgm:cxn modelId="{C04DFE75-6388-4FD1-9D7D-7AA0CC856C1C}" srcId="{E5EB2CED-0605-4635-9F5A-819FA1FBA3E4}" destId="{B8EFDFE6-872F-41FD-B7E1-F654C1067F69}" srcOrd="2" destOrd="0" parTransId="{3E8382D8-7856-4D1E-BE5E-5A0195492339}" sibTransId="{9959DDB6-4CED-4DA9-930C-F920CDFFE019}"/>
    <dgm:cxn modelId="{26C63D58-8B32-4DA4-90F5-6FC2020D7934}" type="presOf" srcId="{53DC529F-E3C6-4DC2-9584-956EB0045620}" destId="{10974BEE-6522-4DD6-81D7-32BA7C5F748F}" srcOrd="0" destOrd="0" presId="urn:microsoft.com/office/officeart/2005/8/layout/process3"/>
    <dgm:cxn modelId="{CF08B778-740B-4834-A5D3-328B91E7DD2D}" type="presOf" srcId="{AD123E1C-2575-4CEF-8A3A-5B4558BC0AB8}" destId="{7B07FB34-992B-437A-8841-3C07A7210AB5}" srcOrd="1" destOrd="0" presId="urn:microsoft.com/office/officeart/2005/8/layout/process3"/>
    <dgm:cxn modelId="{B04ADA7D-8305-4E2B-9CFB-5B3F790D7AF7}" type="presOf" srcId="{5F8559FA-AD08-4506-B8BF-5A1B8A030EAD}" destId="{F42581BF-D4A4-4064-8382-66EFB58A739A}" srcOrd="0" destOrd="0" presId="urn:microsoft.com/office/officeart/2005/8/layout/process3"/>
    <dgm:cxn modelId="{66BD5989-F7B5-4006-9A26-F6A83681D458}" type="presOf" srcId="{373B83E5-A430-4457-A8D0-FDAEA474BD24}" destId="{C8EA8DBB-B372-46D1-AAE5-AF804DB00D55}" srcOrd="0" destOrd="0" presId="urn:microsoft.com/office/officeart/2005/8/layout/process3"/>
    <dgm:cxn modelId="{18DE428D-D6DE-4FFF-9E7E-4F25D1999F12}" type="presOf" srcId="{3DF44A5E-5884-4706-8C52-971841B45A80}" destId="{898953BE-CC91-4B0C-A2C4-1EEA1A20E3A6}" srcOrd="0" destOrd="0" presId="urn:microsoft.com/office/officeart/2005/8/layout/process3"/>
    <dgm:cxn modelId="{78301098-CD5A-43C0-951C-8715AA65B298}" type="presOf" srcId="{1812B83D-18B8-4BAA-9BB8-337D0E581807}" destId="{603401F8-3173-42B5-A9B0-75E12E276DAD}" srcOrd="0" destOrd="0" presId="urn:microsoft.com/office/officeart/2005/8/layout/process3"/>
    <dgm:cxn modelId="{ECA3A79A-8871-49AF-8EC5-BF074D8A83D0}" type="presOf" srcId="{E98DE4A8-518C-4B38-8DC0-59F07E3D71D2}" destId="{229AA854-747E-46E9-8008-5AB9F3B2CB03}" srcOrd="1" destOrd="0" presId="urn:microsoft.com/office/officeart/2005/8/layout/process3"/>
    <dgm:cxn modelId="{C0E3CD9C-B9AC-4861-9D7C-A540711125AC}" type="presOf" srcId="{9ACAD3CE-251B-4F15-9EA6-C29B448EDB31}" destId="{C8EA8DBB-B372-46D1-AAE5-AF804DB00D55}" srcOrd="0" destOrd="1" presId="urn:microsoft.com/office/officeart/2005/8/layout/process3"/>
    <dgm:cxn modelId="{EDA29BBF-791F-4738-8E60-C8080E167389}" srcId="{53DC529F-E3C6-4DC2-9584-956EB0045620}" destId="{F4FEC2B2-4CF3-461B-A5E9-F4BC8E7887A8}" srcOrd="0" destOrd="0" parTransId="{10484349-2247-44F3-B203-A551B89B1F43}" sibTransId="{3DF44A5E-5884-4706-8C52-971841B45A80}"/>
    <dgm:cxn modelId="{30C69FC2-8E0C-4768-9EA0-129BD619507F}" type="presOf" srcId="{B8EFDFE6-872F-41FD-B7E1-F654C1067F69}" destId="{C8EA8DBB-B372-46D1-AAE5-AF804DB00D55}" srcOrd="0" destOrd="2" presId="urn:microsoft.com/office/officeart/2005/8/layout/process3"/>
    <dgm:cxn modelId="{3B2327C7-4D2F-4852-9E11-DAF91C389CDD}" type="presOf" srcId="{10607CD6-B7EF-45C0-95C4-33F791C2FDC5}" destId="{38B2E674-A6B4-4D49-B3AE-FA929925C817}" srcOrd="1" destOrd="0" presId="urn:microsoft.com/office/officeart/2005/8/layout/process3"/>
    <dgm:cxn modelId="{2B6FE9C8-DBDA-4F86-9005-E5C0D3B143A1}" srcId="{9A5066EA-5547-48A4-B66B-47B9D711AB37}" destId="{1FF6CF7C-D9B6-440A-B51E-D1F72992B603}" srcOrd="0" destOrd="0" parTransId="{6F7C2D4A-3606-400A-BD54-F31D3052B87B}" sibTransId="{9AA41127-DEB1-42B7-B396-17CA0A67037B}"/>
    <dgm:cxn modelId="{2DF8C5D9-33E7-4F0D-B878-45A69BF476D5}" srcId="{53DC529F-E3C6-4DC2-9584-956EB0045620}" destId="{E98DE4A8-518C-4B38-8DC0-59F07E3D71D2}" srcOrd="1" destOrd="0" parTransId="{7F7AB0BC-1273-42A8-9176-73DAD177DF1E}" sibTransId="{5F8559FA-AD08-4506-B8BF-5A1B8A030EAD}"/>
    <dgm:cxn modelId="{44EEC0E6-8D66-4F3F-B1DE-5CAC38D96520}" srcId="{E5EB2CED-0605-4635-9F5A-819FA1FBA3E4}" destId="{9ACAD3CE-251B-4F15-9EA6-C29B448EDB31}" srcOrd="1" destOrd="0" parTransId="{39DAAE17-6240-4D17-A9E8-F0F050355457}" sibTransId="{E7CD688E-B5F9-4400-88C6-AE5D1E41F39B}"/>
    <dgm:cxn modelId="{2ACF96F7-0255-4BBC-96AE-3123A86F4132}" srcId="{E98DE4A8-518C-4B38-8DC0-59F07E3D71D2}" destId="{5CACB723-9E1D-40B6-8174-59D09D960BE9}" srcOrd="0" destOrd="0" parTransId="{87B2B5B9-D5D8-4BFD-AE81-08AEBBA88873}" sibTransId="{B38FAD38-AE16-4ADD-AAC8-18BF97857290}"/>
    <dgm:cxn modelId="{1DB20EFE-CA72-4D0B-AF31-2CBD7561604A}" type="presOf" srcId="{E98DE4A8-518C-4B38-8DC0-59F07E3D71D2}" destId="{54A1EEA9-C5D5-4826-AF92-F23BB237B6D7}" srcOrd="0" destOrd="0" presId="urn:microsoft.com/office/officeart/2005/8/layout/process3"/>
    <dgm:cxn modelId="{5B5BCF4C-0246-4672-85BB-6E2B98152B05}" type="presParOf" srcId="{10974BEE-6522-4DD6-81D7-32BA7C5F748F}" destId="{CB6BFC52-FD35-43D2-AB9A-4AE15F2CE68D}" srcOrd="0" destOrd="0" presId="urn:microsoft.com/office/officeart/2005/8/layout/process3"/>
    <dgm:cxn modelId="{EC9AC637-077F-43F3-A95B-AF765A867B80}" type="presParOf" srcId="{CB6BFC52-FD35-43D2-AB9A-4AE15F2CE68D}" destId="{C954BF79-2CB4-4603-BBDB-514403D1C827}" srcOrd="0" destOrd="0" presId="urn:microsoft.com/office/officeart/2005/8/layout/process3"/>
    <dgm:cxn modelId="{79208739-DEEF-4A4A-9D2C-C9416A23B942}" type="presParOf" srcId="{CB6BFC52-FD35-43D2-AB9A-4AE15F2CE68D}" destId="{C80552A3-5866-43E5-8758-46C8684CD815}" srcOrd="1" destOrd="0" presId="urn:microsoft.com/office/officeart/2005/8/layout/process3"/>
    <dgm:cxn modelId="{B96D5368-E487-48F7-B2AD-71D6D27C5E7B}" type="presParOf" srcId="{CB6BFC52-FD35-43D2-AB9A-4AE15F2CE68D}" destId="{E33989CE-1AFC-4AC5-A659-E9E8B63A26F1}" srcOrd="2" destOrd="0" presId="urn:microsoft.com/office/officeart/2005/8/layout/process3"/>
    <dgm:cxn modelId="{A464AA0D-8F26-4B2B-BAA1-C296F30231A0}" type="presParOf" srcId="{10974BEE-6522-4DD6-81D7-32BA7C5F748F}" destId="{898953BE-CC91-4B0C-A2C4-1EEA1A20E3A6}" srcOrd="1" destOrd="0" presId="urn:microsoft.com/office/officeart/2005/8/layout/process3"/>
    <dgm:cxn modelId="{040E042E-8EAE-4A15-A6BA-8E0EDB273931}" type="presParOf" srcId="{898953BE-CC91-4B0C-A2C4-1EEA1A20E3A6}" destId="{2D20EC80-DCD6-44AF-AC27-865AE33A7E19}" srcOrd="0" destOrd="0" presId="urn:microsoft.com/office/officeart/2005/8/layout/process3"/>
    <dgm:cxn modelId="{25A06A55-D8B1-41FF-9F19-A87C03260649}" type="presParOf" srcId="{10974BEE-6522-4DD6-81D7-32BA7C5F748F}" destId="{8A121B28-2717-4504-AA21-0F7D62C39153}" srcOrd="2" destOrd="0" presId="urn:microsoft.com/office/officeart/2005/8/layout/process3"/>
    <dgm:cxn modelId="{DA58824C-3688-4849-9A8A-D7A664EDE105}" type="presParOf" srcId="{8A121B28-2717-4504-AA21-0F7D62C39153}" destId="{54A1EEA9-C5D5-4826-AF92-F23BB237B6D7}" srcOrd="0" destOrd="0" presId="urn:microsoft.com/office/officeart/2005/8/layout/process3"/>
    <dgm:cxn modelId="{0BD63750-16BD-42F0-B931-2298D96BF72F}" type="presParOf" srcId="{8A121B28-2717-4504-AA21-0F7D62C39153}" destId="{229AA854-747E-46E9-8008-5AB9F3B2CB03}" srcOrd="1" destOrd="0" presId="urn:microsoft.com/office/officeart/2005/8/layout/process3"/>
    <dgm:cxn modelId="{5099324A-8F7C-43DE-9080-97089CF1E0DC}" type="presParOf" srcId="{8A121B28-2717-4504-AA21-0F7D62C39153}" destId="{62D70D9F-2CCD-4008-B0A0-5238BA60D686}" srcOrd="2" destOrd="0" presId="urn:microsoft.com/office/officeart/2005/8/layout/process3"/>
    <dgm:cxn modelId="{750DED64-4940-4C5A-A44D-578BC9D9FF71}" type="presParOf" srcId="{10974BEE-6522-4DD6-81D7-32BA7C5F748F}" destId="{F42581BF-D4A4-4064-8382-66EFB58A739A}" srcOrd="3" destOrd="0" presId="urn:microsoft.com/office/officeart/2005/8/layout/process3"/>
    <dgm:cxn modelId="{8337E100-9902-4F63-86D0-2DB3D3F9A28D}" type="presParOf" srcId="{F42581BF-D4A4-4064-8382-66EFB58A739A}" destId="{27FFC314-BD36-443B-8E47-DB6B8360777C}" srcOrd="0" destOrd="0" presId="urn:microsoft.com/office/officeart/2005/8/layout/process3"/>
    <dgm:cxn modelId="{9188A403-2CD3-4A7A-AC6A-3BA8B3009206}" type="presParOf" srcId="{10974BEE-6522-4DD6-81D7-32BA7C5F748F}" destId="{C82DDEC5-C5E6-466D-A106-1E5D4D4FCCEC}" srcOrd="4" destOrd="0" presId="urn:microsoft.com/office/officeart/2005/8/layout/process3"/>
    <dgm:cxn modelId="{8E6EEEAE-FBAC-4A07-A46B-CF15EB5C43E8}" type="presParOf" srcId="{C82DDEC5-C5E6-466D-A106-1E5D4D4FCCEC}" destId="{3642EBB5-234D-4883-BF49-4CC03D0D058B}" srcOrd="0" destOrd="0" presId="urn:microsoft.com/office/officeart/2005/8/layout/process3"/>
    <dgm:cxn modelId="{A82A632F-C55E-450E-90B3-601DDC765E02}" type="presParOf" srcId="{C82DDEC5-C5E6-466D-A106-1E5D4D4FCCEC}" destId="{A07E1AE7-5726-43EA-82B8-B57EBAD2F207}" srcOrd="1" destOrd="0" presId="urn:microsoft.com/office/officeart/2005/8/layout/process3"/>
    <dgm:cxn modelId="{8D9E7FFC-D4AF-413D-8DEA-8202257652F6}" type="presParOf" srcId="{C82DDEC5-C5E6-466D-A106-1E5D4D4FCCEC}" destId="{EB7083ED-ECCE-42D2-B1B1-A03203C1C986}" srcOrd="2" destOrd="0" presId="urn:microsoft.com/office/officeart/2005/8/layout/process3"/>
    <dgm:cxn modelId="{391442EF-733E-414B-8B33-338D4DBD0AC8}" type="presParOf" srcId="{10974BEE-6522-4DD6-81D7-32BA7C5F748F}" destId="{1079782F-C843-41B8-9CFB-E94F1BA83DD4}" srcOrd="5" destOrd="0" presId="urn:microsoft.com/office/officeart/2005/8/layout/process3"/>
    <dgm:cxn modelId="{E25ACBAC-CE44-4BA1-B2D2-2907DE061611}" type="presParOf" srcId="{1079782F-C843-41B8-9CFB-E94F1BA83DD4}" destId="{DF056D11-31F9-492D-A4F6-B364825DC7FD}" srcOrd="0" destOrd="0" presId="urn:microsoft.com/office/officeart/2005/8/layout/process3"/>
    <dgm:cxn modelId="{12CAAB70-1A5A-4F93-9D07-79C6D47DF36A}" type="presParOf" srcId="{10974BEE-6522-4DD6-81D7-32BA7C5F748F}" destId="{696B75B1-28C7-4302-9E37-49CA3BBAA0C5}" srcOrd="6" destOrd="0" presId="urn:microsoft.com/office/officeart/2005/8/layout/process3"/>
    <dgm:cxn modelId="{F7D321C5-32A9-4354-A437-F575798D7A6A}" type="presParOf" srcId="{696B75B1-28C7-4302-9E37-49CA3BBAA0C5}" destId="{CF5C51B4-F7DD-4643-B7DC-0E73639893A8}" srcOrd="0" destOrd="0" presId="urn:microsoft.com/office/officeart/2005/8/layout/process3"/>
    <dgm:cxn modelId="{190101D4-4262-40C4-B358-DAD96A8039AA}" type="presParOf" srcId="{696B75B1-28C7-4302-9E37-49CA3BBAA0C5}" destId="{7B07FB34-992B-437A-8841-3C07A7210AB5}" srcOrd="1" destOrd="0" presId="urn:microsoft.com/office/officeart/2005/8/layout/process3"/>
    <dgm:cxn modelId="{5C4BE031-8906-48D5-9BFA-B58AB1F9F796}" type="presParOf" srcId="{696B75B1-28C7-4302-9E37-49CA3BBAA0C5}" destId="{603401F8-3173-42B5-A9B0-75E12E276DAD}" srcOrd="2" destOrd="0" presId="urn:microsoft.com/office/officeart/2005/8/layout/process3"/>
    <dgm:cxn modelId="{A3667EB2-5B26-4830-BD7C-560F856ED450}" type="presParOf" srcId="{10974BEE-6522-4DD6-81D7-32BA7C5F748F}" destId="{2EDAF7E7-22E8-4554-A11D-DE3C73403F53}" srcOrd="7" destOrd="0" presId="urn:microsoft.com/office/officeart/2005/8/layout/process3"/>
    <dgm:cxn modelId="{29620E3C-0053-4DF6-80CB-76A621787F0B}" type="presParOf" srcId="{2EDAF7E7-22E8-4554-A11D-DE3C73403F53}" destId="{38B2E674-A6B4-4D49-B3AE-FA929925C817}" srcOrd="0" destOrd="0" presId="urn:microsoft.com/office/officeart/2005/8/layout/process3"/>
    <dgm:cxn modelId="{CC6F584B-C1F6-49EF-9267-BA0BB302B65A}" type="presParOf" srcId="{10974BEE-6522-4DD6-81D7-32BA7C5F748F}" destId="{4B5C60B5-0C5D-4356-B259-F4DEADE318ED}" srcOrd="8" destOrd="0" presId="urn:microsoft.com/office/officeart/2005/8/layout/process3"/>
    <dgm:cxn modelId="{1D45204B-C7EA-483B-AED0-42F3980106DD}" type="presParOf" srcId="{4B5C60B5-0C5D-4356-B259-F4DEADE318ED}" destId="{7C30259C-5291-4FFA-8BBF-CA8C5009384C}" srcOrd="0" destOrd="0" presId="urn:microsoft.com/office/officeart/2005/8/layout/process3"/>
    <dgm:cxn modelId="{129D9A49-75DA-41CB-A713-96C8A7803653}" type="presParOf" srcId="{4B5C60B5-0C5D-4356-B259-F4DEADE318ED}" destId="{C14C469C-67D9-4338-98AB-09000D3D2396}" srcOrd="1" destOrd="0" presId="urn:microsoft.com/office/officeart/2005/8/layout/process3"/>
    <dgm:cxn modelId="{096FBC0B-3B37-4C12-92A9-9A16A57F7D9F}" type="presParOf" srcId="{4B5C60B5-0C5D-4356-B259-F4DEADE318ED}" destId="{C8EA8DBB-B372-46D1-AAE5-AF804DB00D5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0"/>
          <a:ext cx="4746668" cy="1800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381810" y="464399"/>
          <a:ext cx="3907658"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0" rIns="0" bIns="254000" numCol="1" spcCol="1270" anchor="ctr" anchorCtr="0">
          <a:noAutofit/>
        </a:bodyPr>
        <a:lstStyle/>
        <a:p>
          <a:pPr marL="0" lvl="0" indent="0" algn="r" defTabSz="1111250">
            <a:lnSpc>
              <a:spcPct val="90000"/>
            </a:lnSpc>
            <a:spcBef>
              <a:spcPct val="0"/>
            </a:spcBef>
            <a:spcAft>
              <a:spcPct val="35000"/>
            </a:spcAft>
            <a:buNone/>
          </a:pPr>
          <a:r>
            <a:rPr lang="en-US" sz="2500" kern="1200" dirty="0"/>
            <a:t>Transaction</a:t>
          </a:r>
        </a:p>
      </dsp:txBody>
      <dsp:txXfrm>
        <a:off x="381810" y="464399"/>
        <a:ext cx="3907658" cy="90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0"/>
          <a:ext cx="2281819" cy="576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183844" y="174639"/>
          <a:ext cx="1938654" cy="2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marL="0" lvl="0" indent="0" algn="r" defTabSz="355600">
            <a:lnSpc>
              <a:spcPct val="90000"/>
            </a:lnSpc>
            <a:spcBef>
              <a:spcPct val="0"/>
            </a:spcBef>
            <a:spcAft>
              <a:spcPct val="35000"/>
            </a:spcAft>
            <a:buNone/>
          </a:pPr>
          <a:r>
            <a:rPr lang="en-US" sz="800" kern="1200" dirty="0"/>
            <a:t>Transaction</a:t>
          </a:r>
        </a:p>
      </dsp:txBody>
      <dsp:txXfrm>
        <a:off x="183844" y="174639"/>
        <a:ext cx="1938654" cy="28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81043-651A-41AB-B912-0EAC99512794}">
      <dsp:nvSpPr>
        <dsp:cNvPr id="0" name=""/>
        <dsp:cNvSpPr/>
      </dsp:nvSpPr>
      <dsp:spPr>
        <a:xfrm>
          <a:off x="0" y="0"/>
          <a:ext cx="2281819" cy="57600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78762-9662-4F7B-A29E-01DECC82676B}">
      <dsp:nvSpPr>
        <dsp:cNvPr id="0" name=""/>
        <dsp:cNvSpPr/>
      </dsp:nvSpPr>
      <dsp:spPr>
        <a:xfrm>
          <a:off x="183844" y="174639"/>
          <a:ext cx="1938654" cy="2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1280" rIns="0" bIns="81280" numCol="1" spcCol="1270" anchor="ctr" anchorCtr="0">
          <a:noAutofit/>
        </a:bodyPr>
        <a:lstStyle/>
        <a:p>
          <a:pPr marL="0" lvl="0" indent="0" algn="r" defTabSz="355600">
            <a:lnSpc>
              <a:spcPct val="90000"/>
            </a:lnSpc>
            <a:spcBef>
              <a:spcPct val="0"/>
            </a:spcBef>
            <a:spcAft>
              <a:spcPct val="35000"/>
            </a:spcAft>
            <a:buNone/>
          </a:pPr>
          <a:r>
            <a:rPr lang="en-US" sz="800" kern="1200" dirty="0"/>
            <a:t>Transaction</a:t>
          </a:r>
        </a:p>
      </dsp:txBody>
      <dsp:txXfrm>
        <a:off x="183844" y="174639"/>
        <a:ext cx="1938654" cy="28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52A3-5866-43E5-8758-46C8684CD815}">
      <dsp:nvSpPr>
        <dsp:cNvPr id="0" name=""/>
        <dsp:cNvSpPr/>
      </dsp:nvSpPr>
      <dsp:spPr>
        <a:xfrm>
          <a:off x="6827" y="2492535"/>
          <a:ext cx="1540380" cy="7086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noProof="0" dirty="0"/>
            <a:t>Voting token</a:t>
          </a:r>
        </a:p>
      </dsp:txBody>
      <dsp:txXfrm>
        <a:off x="6827" y="2492535"/>
        <a:ext cx="1540380" cy="472421"/>
      </dsp:txXfrm>
    </dsp:sp>
    <dsp:sp modelId="{E33989CE-1AFC-4AC5-A659-E9E8B63A26F1}">
      <dsp:nvSpPr>
        <dsp:cNvPr id="0" name=""/>
        <dsp:cNvSpPr/>
      </dsp:nvSpPr>
      <dsp:spPr>
        <a:xfrm>
          <a:off x="322326" y="2964957"/>
          <a:ext cx="1540380" cy="16726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noProof="0" dirty="0"/>
            <a:t>For each </a:t>
          </a:r>
          <a:r>
            <a:rPr lang="en-US" sz="1200" b="0" kern="1200" noProof="0" dirty="0" err="1"/>
            <a:t>Tx</a:t>
          </a:r>
          <a:r>
            <a:rPr lang="en-US" sz="1200" b="0" kern="1200" noProof="0" dirty="0"/>
            <a:t> a token E (of a given value) is created and is assigned to the transmitter (k)</a:t>
          </a:r>
          <a:endParaRPr lang="en-US" sz="1200" kern="1200" noProof="0" dirty="0"/>
        </a:p>
      </dsp:txBody>
      <dsp:txXfrm>
        <a:off x="367442" y="3010073"/>
        <a:ext cx="1450148" cy="1582418"/>
      </dsp:txXfrm>
    </dsp:sp>
    <dsp:sp modelId="{898953BE-CC91-4B0C-A2C4-1EEA1A20E3A6}">
      <dsp:nvSpPr>
        <dsp:cNvPr id="0" name=""/>
        <dsp:cNvSpPr/>
      </dsp:nvSpPr>
      <dsp:spPr>
        <a:xfrm>
          <a:off x="1780724" y="2536991"/>
          <a:ext cx="495054" cy="3835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noProof="0" dirty="0"/>
        </a:p>
      </dsp:txBody>
      <dsp:txXfrm>
        <a:off x="1780724" y="2613693"/>
        <a:ext cx="380001" cy="230106"/>
      </dsp:txXfrm>
    </dsp:sp>
    <dsp:sp modelId="{229AA854-747E-46E9-8008-5AB9F3B2CB03}">
      <dsp:nvSpPr>
        <dsp:cNvPr id="0" name=""/>
        <dsp:cNvSpPr/>
      </dsp:nvSpPr>
      <dsp:spPr>
        <a:xfrm>
          <a:off x="2481272" y="2492535"/>
          <a:ext cx="1540380" cy="708632"/>
        </a:xfrm>
        <a:prstGeom prst="roundRect">
          <a:avLst>
            <a:gd name="adj" fmla="val 10000"/>
          </a:avLst>
        </a:prstGeom>
        <a:solidFill>
          <a:schemeClr val="accent4">
            <a:hueOff val="1187402"/>
            <a:satOff val="3003"/>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noProof="0" dirty="0"/>
            <a:t>Candidates Announcement</a:t>
          </a:r>
        </a:p>
      </dsp:txBody>
      <dsp:txXfrm>
        <a:off x="2481272" y="2492535"/>
        <a:ext cx="1540380" cy="472421"/>
      </dsp:txXfrm>
    </dsp:sp>
    <dsp:sp modelId="{62D70D9F-2CCD-4008-B0A0-5238BA60D686}">
      <dsp:nvSpPr>
        <dsp:cNvPr id="0" name=""/>
        <dsp:cNvSpPr/>
      </dsp:nvSpPr>
      <dsp:spPr>
        <a:xfrm>
          <a:off x="2796772" y="2964957"/>
          <a:ext cx="1540380" cy="16726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187402"/>
              <a:satOff val="3003"/>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Each candidate sends the #E that he/she is ready to use</a:t>
          </a:r>
        </a:p>
      </dsp:txBody>
      <dsp:txXfrm>
        <a:off x="2841888" y="3010073"/>
        <a:ext cx="1450148" cy="1582418"/>
      </dsp:txXfrm>
    </dsp:sp>
    <dsp:sp modelId="{F42581BF-D4A4-4064-8382-66EFB58A739A}">
      <dsp:nvSpPr>
        <dsp:cNvPr id="0" name=""/>
        <dsp:cNvSpPr/>
      </dsp:nvSpPr>
      <dsp:spPr>
        <a:xfrm>
          <a:off x="4255170" y="2536991"/>
          <a:ext cx="495054" cy="383510"/>
        </a:xfrm>
        <a:prstGeom prst="rightArrow">
          <a:avLst>
            <a:gd name="adj1" fmla="val 60000"/>
            <a:gd name="adj2" fmla="val 50000"/>
          </a:avLst>
        </a:prstGeom>
        <a:solidFill>
          <a:schemeClr val="accent4">
            <a:hueOff val="1583203"/>
            <a:satOff val="4004"/>
            <a:lumOff val="-2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noProof="0" dirty="0"/>
        </a:p>
      </dsp:txBody>
      <dsp:txXfrm>
        <a:off x="4255170" y="2613693"/>
        <a:ext cx="380001" cy="230106"/>
      </dsp:txXfrm>
    </dsp:sp>
    <dsp:sp modelId="{A07E1AE7-5726-43EA-82B8-B57EBAD2F207}">
      <dsp:nvSpPr>
        <dsp:cNvPr id="0" name=""/>
        <dsp:cNvSpPr/>
      </dsp:nvSpPr>
      <dsp:spPr>
        <a:xfrm>
          <a:off x="4955718" y="2492535"/>
          <a:ext cx="1540380" cy="708632"/>
        </a:xfrm>
        <a:prstGeom prst="roundRect">
          <a:avLst>
            <a:gd name="adj" fmla="val 10000"/>
          </a:avLst>
        </a:prstGeom>
        <a:solidFill>
          <a:schemeClr val="accent4">
            <a:hueOff val="2374804"/>
            <a:satOff val="6006"/>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noProof="0" dirty="0"/>
            <a:t>Computation of the Stake/Wealth</a:t>
          </a:r>
        </a:p>
      </dsp:txBody>
      <dsp:txXfrm>
        <a:off x="4955718" y="2492535"/>
        <a:ext cx="1540380" cy="472421"/>
      </dsp:txXfrm>
    </dsp:sp>
    <dsp:sp modelId="{EB7083ED-ECCE-42D2-B1B1-A03203C1C986}">
      <dsp:nvSpPr>
        <dsp:cNvPr id="0" name=""/>
        <dsp:cNvSpPr/>
      </dsp:nvSpPr>
      <dsp:spPr>
        <a:xfrm>
          <a:off x="5271218" y="2964957"/>
          <a:ext cx="1540380" cy="16726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374804"/>
              <a:satOff val="6006"/>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For each candidate : </a:t>
          </a:r>
          <a:r>
            <a:rPr lang="en-US" sz="1200" kern="1200" noProof="0" dirty="0" err="1"/>
            <a:t>Wk</a:t>
          </a:r>
          <a:r>
            <a:rPr lang="en-US" sz="1200" kern="1200" noProof="0" dirty="0"/>
            <a:t>= </a:t>
          </a:r>
        </a:p>
      </dsp:txBody>
      <dsp:txXfrm>
        <a:off x="5316334" y="3010073"/>
        <a:ext cx="1450148" cy="1582418"/>
      </dsp:txXfrm>
    </dsp:sp>
    <dsp:sp modelId="{1079782F-C843-41B8-9CFB-E94F1BA83DD4}">
      <dsp:nvSpPr>
        <dsp:cNvPr id="0" name=""/>
        <dsp:cNvSpPr/>
      </dsp:nvSpPr>
      <dsp:spPr>
        <a:xfrm>
          <a:off x="6729615" y="2536991"/>
          <a:ext cx="495054" cy="383510"/>
        </a:xfrm>
        <a:prstGeom prst="rightArrow">
          <a:avLst>
            <a:gd name="adj1" fmla="val 60000"/>
            <a:gd name="adj2" fmla="val 50000"/>
          </a:avLst>
        </a:prstGeom>
        <a:solidFill>
          <a:schemeClr val="accent4">
            <a:hueOff val="3166405"/>
            <a:satOff val="8007"/>
            <a:lumOff val="-5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noProof="0" dirty="0"/>
        </a:p>
      </dsp:txBody>
      <dsp:txXfrm>
        <a:off x="6729615" y="2613693"/>
        <a:ext cx="380001" cy="230106"/>
      </dsp:txXfrm>
    </dsp:sp>
    <dsp:sp modelId="{7B07FB34-992B-437A-8841-3C07A7210AB5}">
      <dsp:nvSpPr>
        <dsp:cNvPr id="0" name=""/>
        <dsp:cNvSpPr/>
      </dsp:nvSpPr>
      <dsp:spPr>
        <a:xfrm>
          <a:off x="7430164" y="2492535"/>
          <a:ext cx="1540380" cy="708632"/>
        </a:xfrm>
        <a:prstGeom prst="roundRect">
          <a:avLst>
            <a:gd name="adj" fmla="val 10000"/>
          </a:avLst>
        </a:prstGeom>
        <a:solidFill>
          <a:schemeClr val="accent4">
            <a:hueOff val="3562206"/>
            <a:satOff val="9008"/>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noProof="0" dirty="0"/>
            <a:t>Generation of random numbers</a:t>
          </a:r>
        </a:p>
      </dsp:txBody>
      <dsp:txXfrm>
        <a:off x="7430164" y="2492535"/>
        <a:ext cx="1540380" cy="472421"/>
      </dsp:txXfrm>
    </dsp:sp>
    <dsp:sp modelId="{603401F8-3173-42B5-A9B0-75E12E276DAD}">
      <dsp:nvSpPr>
        <dsp:cNvPr id="0" name=""/>
        <dsp:cNvSpPr/>
      </dsp:nvSpPr>
      <dsp:spPr>
        <a:xfrm>
          <a:off x="7745664" y="2964957"/>
          <a:ext cx="1540380" cy="16726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562206"/>
              <a:satOff val="9008"/>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For each candidate </a:t>
          </a:r>
          <a:r>
            <a:rPr lang="en-US" sz="1200" kern="1200" noProof="0" dirty="0" err="1"/>
            <a:t>Uk</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a:t>Score final par </a:t>
          </a:r>
          <a:r>
            <a:rPr lang="en-US" sz="1200" kern="1200" noProof="0" dirty="0" err="1"/>
            <a:t>candidat</a:t>
          </a:r>
          <a:r>
            <a:rPr lang="en-US" sz="1200" kern="1200" noProof="0" dirty="0"/>
            <a:t> = </a:t>
          </a:r>
          <a:r>
            <a:rPr lang="en-US" sz="1200" kern="1200" noProof="0" dirty="0" err="1"/>
            <a:t>Wk</a:t>
          </a:r>
          <a:r>
            <a:rPr lang="en-US" sz="1200" kern="1200" noProof="0" dirty="0"/>
            <a:t>+ </a:t>
          </a:r>
          <a:r>
            <a:rPr lang="fr-BE" sz="1200" kern="1200" dirty="0">
              <a:sym typeface="Symbol" panose="05050102010706020507" pitchFamily="18" charset="2"/>
            </a:rPr>
            <a:t> </a:t>
          </a:r>
          <a:r>
            <a:rPr lang="fr-BE" sz="1200" kern="1200" dirty="0" err="1">
              <a:sym typeface="Symbol" panose="05050102010706020507" pitchFamily="18" charset="2"/>
            </a:rPr>
            <a:t>Uk</a:t>
          </a:r>
          <a:endParaRPr lang="en-US" sz="1200" kern="1200" noProof="0" dirty="0"/>
        </a:p>
      </dsp:txBody>
      <dsp:txXfrm>
        <a:off x="7790780" y="3010073"/>
        <a:ext cx="1450148" cy="1582418"/>
      </dsp:txXfrm>
    </dsp:sp>
    <dsp:sp modelId="{2EDAF7E7-22E8-4554-A11D-DE3C73403F53}">
      <dsp:nvSpPr>
        <dsp:cNvPr id="0" name=""/>
        <dsp:cNvSpPr/>
      </dsp:nvSpPr>
      <dsp:spPr>
        <a:xfrm>
          <a:off x="9204061" y="2536991"/>
          <a:ext cx="495054" cy="383510"/>
        </a:xfrm>
        <a:prstGeom prst="rightArrow">
          <a:avLst>
            <a:gd name="adj1" fmla="val 60000"/>
            <a:gd name="adj2" fmla="val 50000"/>
          </a:avLst>
        </a:prstGeom>
        <a:solidFill>
          <a:schemeClr val="accent4">
            <a:hueOff val="4749608"/>
            <a:satOff val="12011"/>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noProof="0" dirty="0"/>
        </a:p>
      </dsp:txBody>
      <dsp:txXfrm>
        <a:off x="9204061" y="2613693"/>
        <a:ext cx="380001" cy="230106"/>
      </dsp:txXfrm>
    </dsp:sp>
    <dsp:sp modelId="{C14C469C-67D9-4338-98AB-09000D3D2396}">
      <dsp:nvSpPr>
        <dsp:cNvPr id="0" name=""/>
        <dsp:cNvSpPr/>
      </dsp:nvSpPr>
      <dsp:spPr>
        <a:xfrm>
          <a:off x="9904610" y="2492535"/>
          <a:ext cx="1540380" cy="708632"/>
        </a:xfrm>
        <a:prstGeom prst="roundRect">
          <a:avLst>
            <a:gd name="adj" fmla="val 10000"/>
          </a:avLst>
        </a:prstGeom>
        <a:solidFill>
          <a:schemeClr val="accent4">
            <a:hueOff val="4749608"/>
            <a:satOff val="12011"/>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noProof="0" dirty="0"/>
            <a:t>Selection of the best k</a:t>
          </a:r>
        </a:p>
      </dsp:txBody>
      <dsp:txXfrm>
        <a:off x="9904610" y="2492535"/>
        <a:ext cx="1540380" cy="472421"/>
      </dsp:txXfrm>
    </dsp:sp>
    <dsp:sp modelId="{C8EA8DBB-B372-46D1-AAE5-AF804DB00D55}">
      <dsp:nvSpPr>
        <dsp:cNvPr id="0" name=""/>
        <dsp:cNvSpPr/>
      </dsp:nvSpPr>
      <dsp:spPr>
        <a:xfrm>
          <a:off x="10220109" y="2964957"/>
          <a:ext cx="1540380" cy="167265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749608"/>
              <a:satOff val="12011"/>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t>Winner = Condorcet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t>He/she receives all the voting token sent by candidates</a:t>
          </a:r>
        </a:p>
        <a:p>
          <a:pPr marL="114300" lvl="1" indent="-114300" algn="l" defTabSz="533400">
            <a:lnSpc>
              <a:spcPct val="90000"/>
            </a:lnSpc>
            <a:spcBef>
              <a:spcPct val="0"/>
            </a:spcBef>
            <a:spcAft>
              <a:spcPct val="15000"/>
            </a:spcAft>
            <a:buFont typeface="Arial" panose="020B0604020202020204" pitchFamily="34" charset="0"/>
            <a:buChar char="•"/>
          </a:pPr>
          <a:endParaRPr lang="en-US" sz="1200" kern="1200" noProof="0" dirty="0"/>
        </a:p>
      </dsp:txBody>
      <dsp:txXfrm>
        <a:off x="10265225" y="3010073"/>
        <a:ext cx="1450148" cy="15824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11/26/2018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11/26/2018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11/26/2018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11/26/2018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png"/><Relationship Id="rId2" Type="http://schemas.openxmlformats.org/officeDocument/2006/relationships/image" Target="../media/image18.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9.png"/><Relationship Id="rId5" Type="http://schemas.openxmlformats.org/officeDocument/2006/relationships/diagramQuickStyle" Target="../diagrams/quickStyle2.xml"/><Relationship Id="rId15" Type="http://schemas.openxmlformats.org/officeDocument/2006/relationships/image" Target="../media/image23.png"/><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3.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0.png"/><Relationship Id="rId18" Type="http://schemas.openxmlformats.org/officeDocument/2006/relationships/image" Target="../media/image26.png"/><Relationship Id="rId26"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29.png"/><Relationship Id="rId7" Type="http://schemas.openxmlformats.org/officeDocument/2006/relationships/diagramQuickStyle" Target="../diagrams/quickStyle3.xml"/><Relationship Id="rId12" Type="http://schemas.openxmlformats.org/officeDocument/2006/relationships/image" Target="../media/image14.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25.png"/><Relationship Id="rId16" Type="http://schemas.openxmlformats.org/officeDocument/2006/relationships/image" Target="../media/image23.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13.png"/><Relationship Id="rId24" Type="http://schemas.microsoft.com/office/2007/relationships/hdphoto" Target="../media/hdphoto1.wdp"/><Relationship Id="rId5" Type="http://schemas.openxmlformats.org/officeDocument/2006/relationships/diagramData" Target="../diagrams/data3.xml"/><Relationship Id="rId15" Type="http://schemas.openxmlformats.org/officeDocument/2006/relationships/image" Target="../media/image22.png"/><Relationship Id="rId23" Type="http://schemas.openxmlformats.org/officeDocument/2006/relationships/image" Target="../media/image31.png"/><Relationship Id="rId10" Type="http://schemas.openxmlformats.org/officeDocument/2006/relationships/image" Target="../media/image12.png"/><Relationship Id="rId19" Type="http://schemas.openxmlformats.org/officeDocument/2006/relationships/image" Target="../media/image27.png"/><Relationship Id="rId4" Type="http://schemas.openxmlformats.org/officeDocument/2006/relationships/image" Target="../media/image19.png"/><Relationship Id="rId9" Type="http://schemas.microsoft.com/office/2007/relationships/diagramDrawing" Target="../diagrams/drawing3.xml"/><Relationship Id="rId14" Type="http://schemas.openxmlformats.org/officeDocument/2006/relationships/image" Target="../media/image21.png"/><Relationship Id="rId22"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5.png"/><Relationship Id="rId3" Type="http://schemas.microsoft.com/office/2007/relationships/hdphoto" Target="../media/hdphoto2.wdp"/><Relationship Id="rId7" Type="http://schemas.openxmlformats.org/officeDocument/2006/relationships/image" Target="../media/image38.svg"/><Relationship Id="rId12" Type="http://schemas.openxmlformats.org/officeDocument/2006/relationships/image" Target="../media/image43.png"/><Relationship Id="rId17" Type="http://schemas.microsoft.com/office/2007/relationships/hdphoto" Target="../media/hdphoto1.wdp"/><Relationship Id="rId2" Type="http://schemas.openxmlformats.org/officeDocument/2006/relationships/image" Target="../media/image35.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microsoft.com/office/2007/relationships/hdphoto" Target="../media/hdphoto3.wdp"/><Relationship Id="rId15" Type="http://schemas.openxmlformats.org/officeDocument/2006/relationships/image" Target="../media/image21.png"/><Relationship Id="rId10" Type="http://schemas.openxmlformats.org/officeDocument/2006/relationships/image" Target="../media/image41.png"/><Relationship Id="rId19" Type="http://schemas.microsoft.com/office/2007/relationships/hdphoto" Target="../media/hdphoto4.wdp"/><Relationship Id="rId4" Type="http://schemas.openxmlformats.org/officeDocument/2006/relationships/image" Target="../media/image36.png"/><Relationship Id="rId9" Type="http://schemas.openxmlformats.org/officeDocument/2006/relationships/image" Target="../media/image40.svg"/><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6E3E-695E-4BAE-AF67-38AB53B23C9A}"/>
              </a:ext>
            </a:extLst>
          </p:cNvPr>
          <p:cNvSpPr>
            <a:spLocks noGrp="1"/>
          </p:cNvSpPr>
          <p:nvPr>
            <p:ph type="ctrTitle"/>
          </p:nvPr>
        </p:nvSpPr>
        <p:spPr>
          <a:xfrm>
            <a:off x="1371600" y="1803405"/>
            <a:ext cx="10571018" cy="1825096"/>
          </a:xfrm>
        </p:spPr>
        <p:txBody>
          <a:bodyPr>
            <a:noAutofit/>
          </a:bodyPr>
          <a:lstStyle/>
          <a:p>
            <a:r>
              <a:rPr lang="fr-BE" sz="4400" b="1" dirty="0"/>
              <a:t>La blockchain pour développer les échanges d'énergie "</a:t>
            </a:r>
            <a:r>
              <a:rPr lang="fr-BE" sz="4400" b="1" dirty="0" err="1"/>
              <a:t>peer</a:t>
            </a:r>
            <a:r>
              <a:rPr lang="fr-BE" sz="4400" b="1" dirty="0"/>
              <a:t> to </a:t>
            </a:r>
            <a:r>
              <a:rPr lang="fr-BE" sz="4400" b="1" dirty="0" err="1"/>
              <a:t>peer</a:t>
            </a:r>
            <a:r>
              <a:rPr lang="fr-BE" sz="4400" b="1" dirty="0"/>
              <a:t>" : </a:t>
            </a:r>
            <a:br>
              <a:rPr lang="fr-BE" sz="4400" b="1" dirty="0"/>
            </a:br>
            <a:r>
              <a:rPr lang="fr-BE" sz="4400" b="1" dirty="0"/>
              <a:t>un exemple de l'autoconsommation collective</a:t>
            </a:r>
            <a:endParaRPr lang="en-US" sz="4400" dirty="0"/>
          </a:p>
        </p:txBody>
      </p:sp>
      <p:sp>
        <p:nvSpPr>
          <p:cNvPr id="3" name="Subtitle 2">
            <a:extLst>
              <a:ext uri="{FF2B5EF4-FFF2-40B4-BE49-F238E27FC236}">
                <a16:creationId xmlns:a16="http://schemas.microsoft.com/office/drawing/2014/main" id="{31D3CA34-3340-4CA0-9998-161351042971}"/>
              </a:ext>
            </a:extLst>
          </p:cNvPr>
          <p:cNvSpPr>
            <a:spLocks noGrp="1"/>
          </p:cNvSpPr>
          <p:nvPr>
            <p:ph type="subTitle" idx="1"/>
          </p:nvPr>
        </p:nvSpPr>
        <p:spPr/>
        <p:txBody>
          <a:bodyPr>
            <a:normAutofit fontScale="85000" lnSpcReduction="10000"/>
          </a:bodyPr>
          <a:lstStyle/>
          <a:p>
            <a:r>
              <a:rPr lang="fr-BE" dirty="0"/>
              <a:t>David Vangulick, doctorant </a:t>
            </a:r>
          </a:p>
          <a:p>
            <a:r>
              <a:rPr lang="en-US" dirty="0"/>
              <a:t>Department of Electrical Engineering and Computer Science Montefiore Institute </a:t>
            </a:r>
            <a:r>
              <a:rPr lang="en-US" dirty="0" err="1"/>
              <a:t>ULiège</a:t>
            </a:r>
            <a:endParaRPr lang="en-US" dirty="0"/>
          </a:p>
        </p:txBody>
      </p:sp>
      <p:pic>
        <p:nvPicPr>
          <p:cNvPr id="4" name="Picture 2">
            <a:extLst>
              <a:ext uri="{FF2B5EF4-FFF2-40B4-BE49-F238E27FC236}">
                <a16:creationId xmlns:a16="http://schemas.microsoft.com/office/drawing/2014/main" id="{257451AF-74B5-4ED2-B141-1818E00FA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025" y="5486400"/>
            <a:ext cx="28479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73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CD248B-C82F-45C6-8B7D-7F0E40664466}"/>
              </a:ext>
            </a:extLst>
          </p:cNvPr>
          <p:cNvPicPr>
            <a:picLocks noChangeAspect="1"/>
          </p:cNvPicPr>
          <p:nvPr/>
        </p:nvPicPr>
        <p:blipFill>
          <a:blip r:embed="rId2"/>
          <a:stretch>
            <a:fillRect/>
          </a:stretch>
        </p:blipFill>
        <p:spPr>
          <a:xfrm>
            <a:off x="2417874" y="4270397"/>
            <a:ext cx="3810000" cy="2428875"/>
          </a:xfrm>
          <a:prstGeom prst="rect">
            <a:avLst/>
          </a:prstGeom>
        </p:spPr>
      </p:pic>
      <p:grpSp>
        <p:nvGrpSpPr>
          <p:cNvPr id="6" name="Group 5">
            <a:extLst>
              <a:ext uri="{FF2B5EF4-FFF2-40B4-BE49-F238E27FC236}">
                <a16:creationId xmlns:a16="http://schemas.microsoft.com/office/drawing/2014/main" id="{FA89286C-3D23-4D19-8DFF-4FCED1606462}"/>
              </a:ext>
            </a:extLst>
          </p:cNvPr>
          <p:cNvGrpSpPr/>
          <p:nvPr/>
        </p:nvGrpSpPr>
        <p:grpSpPr>
          <a:xfrm>
            <a:off x="0" y="867482"/>
            <a:ext cx="3884944" cy="1216958"/>
            <a:chOff x="1668525" y="2713867"/>
            <a:chExt cx="8081510" cy="3492308"/>
          </a:xfrm>
        </p:grpSpPr>
        <p:graphicFrame>
          <p:nvGraphicFramePr>
            <p:cNvPr id="7" name="Content Placeholder 5">
              <a:extLst>
                <a:ext uri="{FF2B5EF4-FFF2-40B4-BE49-F238E27FC236}">
                  <a16:creationId xmlns:a16="http://schemas.microsoft.com/office/drawing/2014/main" id="{4A627E84-1B2B-409E-BDE7-4932D6E04853}"/>
                </a:ext>
              </a:extLst>
            </p:cNvPr>
            <p:cNvGraphicFramePr>
              <a:graphicFrameLocks/>
            </p:cNvGraphicFramePr>
            <p:nvPr>
              <p:extLst>
                <p:ext uri="{D42A27DB-BD31-4B8C-83A1-F6EECF244321}">
                  <p14:modId xmlns:p14="http://schemas.microsoft.com/office/powerpoint/2010/main" val="2098314351"/>
                </p:ext>
              </p:extLst>
            </p:nvPr>
          </p:nvGraphicFramePr>
          <p:xfrm>
            <a:off x="3422362" y="3273388"/>
            <a:ext cx="4746669"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A23A304-6A34-4A28-8A6A-B841D2BC0D28}"/>
                </a:ext>
              </a:extLst>
            </p:cNvPr>
            <p:cNvSpPr txBox="1"/>
            <p:nvPr/>
          </p:nvSpPr>
          <p:spPr>
            <a:xfrm>
              <a:off x="1841357" y="5146302"/>
              <a:ext cx="1402355" cy="662419"/>
            </a:xfrm>
            <a:prstGeom prst="rect">
              <a:avLst/>
            </a:prstGeom>
            <a:noFill/>
          </p:spPr>
          <p:txBody>
            <a:bodyPr wrap="square" rtlCol="0">
              <a:spAutoFit/>
            </a:bodyPr>
            <a:lstStyle/>
            <a:p>
              <a:pPr algn="ctr"/>
              <a:r>
                <a:rPr lang="en-US" sz="900" dirty="0"/>
                <a:t>Georges</a:t>
              </a:r>
            </a:p>
          </p:txBody>
        </p:sp>
        <p:sp>
          <p:nvSpPr>
            <p:cNvPr id="9" name="TextBox 8">
              <a:extLst>
                <a:ext uri="{FF2B5EF4-FFF2-40B4-BE49-F238E27FC236}">
                  <a16:creationId xmlns:a16="http://schemas.microsoft.com/office/drawing/2014/main" id="{3EF23A73-1254-4C0C-AD95-6BD1CE94BC9F}"/>
                </a:ext>
              </a:extLst>
            </p:cNvPr>
            <p:cNvSpPr txBox="1"/>
            <p:nvPr/>
          </p:nvSpPr>
          <p:spPr>
            <a:xfrm>
              <a:off x="8331862" y="5146302"/>
              <a:ext cx="1402355" cy="1059873"/>
            </a:xfrm>
            <a:prstGeom prst="rect">
              <a:avLst/>
            </a:prstGeom>
            <a:noFill/>
          </p:spPr>
          <p:txBody>
            <a:bodyPr wrap="square" rtlCol="0">
              <a:spAutoFit/>
            </a:bodyPr>
            <a:lstStyle/>
            <a:p>
              <a:pPr algn="ctr"/>
              <a:r>
                <a:rPr lang="en-US" sz="900" dirty="0"/>
                <a:t>Victoria Mary</a:t>
              </a:r>
            </a:p>
          </p:txBody>
        </p:sp>
        <p:pic>
          <p:nvPicPr>
            <p:cNvPr id="10" name="Picture 9">
              <a:extLst>
                <a:ext uri="{FF2B5EF4-FFF2-40B4-BE49-F238E27FC236}">
                  <a16:creationId xmlns:a16="http://schemas.microsoft.com/office/drawing/2014/main" id="{027B2260-1435-4894-BB6A-FEC8652F574B}"/>
                </a:ext>
              </a:extLst>
            </p:cNvPr>
            <p:cNvPicPr>
              <a:picLocks noChangeAspect="1"/>
            </p:cNvPicPr>
            <p:nvPr/>
          </p:nvPicPr>
          <p:blipFill>
            <a:blip r:embed="rId8"/>
            <a:stretch>
              <a:fillRect/>
            </a:stretch>
          </p:blipFill>
          <p:spPr>
            <a:xfrm>
              <a:off x="1668525" y="2713867"/>
              <a:ext cx="1748020" cy="2388321"/>
            </a:xfrm>
            <a:prstGeom prst="rect">
              <a:avLst/>
            </a:prstGeom>
          </p:spPr>
        </p:pic>
        <p:pic>
          <p:nvPicPr>
            <p:cNvPr id="11" name="Picture 10">
              <a:extLst>
                <a:ext uri="{FF2B5EF4-FFF2-40B4-BE49-F238E27FC236}">
                  <a16:creationId xmlns:a16="http://schemas.microsoft.com/office/drawing/2014/main" id="{F2B46958-2505-434B-A719-45505DE28E4E}"/>
                </a:ext>
              </a:extLst>
            </p:cNvPr>
            <p:cNvPicPr>
              <a:picLocks noChangeAspect="1"/>
            </p:cNvPicPr>
            <p:nvPr/>
          </p:nvPicPr>
          <p:blipFill>
            <a:blip r:embed="rId9"/>
            <a:stretch>
              <a:fillRect/>
            </a:stretch>
          </p:blipFill>
          <p:spPr>
            <a:xfrm>
              <a:off x="8169031" y="2735272"/>
              <a:ext cx="1581004" cy="2411031"/>
            </a:xfrm>
            <a:prstGeom prst="rect">
              <a:avLst/>
            </a:prstGeom>
          </p:spPr>
        </p:pic>
        <p:pic>
          <p:nvPicPr>
            <p:cNvPr id="12" name="Picture 11">
              <a:extLst>
                <a:ext uri="{FF2B5EF4-FFF2-40B4-BE49-F238E27FC236}">
                  <a16:creationId xmlns:a16="http://schemas.microsoft.com/office/drawing/2014/main" id="{DAFFF8DC-5AB8-4E55-983C-C9A77EFC5E1F}"/>
                </a:ext>
              </a:extLst>
            </p:cNvPr>
            <p:cNvPicPr>
              <a:picLocks noChangeAspect="1"/>
            </p:cNvPicPr>
            <p:nvPr/>
          </p:nvPicPr>
          <p:blipFill>
            <a:blip r:embed="rId10"/>
            <a:stretch>
              <a:fillRect/>
            </a:stretch>
          </p:blipFill>
          <p:spPr>
            <a:xfrm>
              <a:off x="3580673" y="3738880"/>
              <a:ext cx="1609099" cy="882409"/>
            </a:xfrm>
            <a:prstGeom prst="rect">
              <a:avLst/>
            </a:prstGeom>
          </p:spPr>
        </p:pic>
      </p:grpSp>
      <p:grpSp>
        <p:nvGrpSpPr>
          <p:cNvPr id="42" name="Group 41">
            <a:extLst>
              <a:ext uri="{FF2B5EF4-FFF2-40B4-BE49-F238E27FC236}">
                <a16:creationId xmlns:a16="http://schemas.microsoft.com/office/drawing/2014/main" id="{DC106600-0110-4CA6-8EAC-468B7DEC8794}"/>
              </a:ext>
            </a:extLst>
          </p:cNvPr>
          <p:cNvGrpSpPr/>
          <p:nvPr/>
        </p:nvGrpSpPr>
        <p:grpSpPr>
          <a:xfrm>
            <a:off x="420154" y="1699736"/>
            <a:ext cx="3120116" cy="2018378"/>
            <a:chOff x="420154" y="1699736"/>
            <a:chExt cx="3120116" cy="2018378"/>
          </a:xfrm>
        </p:grpSpPr>
        <p:pic>
          <p:nvPicPr>
            <p:cNvPr id="5" name="Picture 4">
              <a:extLst>
                <a:ext uri="{FF2B5EF4-FFF2-40B4-BE49-F238E27FC236}">
                  <a16:creationId xmlns:a16="http://schemas.microsoft.com/office/drawing/2014/main" id="{26930B63-5C61-4642-8018-3EC2CF21B29C}"/>
                </a:ext>
              </a:extLst>
            </p:cNvPr>
            <p:cNvPicPr>
              <a:picLocks noChangeAspect="1"/>
            </p:cNvPicPr>
            <p:nvPr/>
          </p:nvPicPr>
          <p:blipFill>
            <a:blip r:embed="rId11"/>
            <a:stretch>
              <a:fillRect/>
            </a:stretch>
          </p:blipFill>
          <p:spPr>
            <a:xfrm>
              <a:off x="968456" y="1771218"/>
              <a:ext cx="1918458" cy="1946896"/>
            </a:xfrm>
            <a:prstGeom prst="rect">
              <a:avLst/>
            </a:prstGeom>
          </p:spPr>
        </p:pic>
        <p:cxnSp>
          <p:nvCxnSpPr>
            <p:cNvPr id="14" name="Connector: Curved 13">
              <a:extLst>
                <a:ext uri="{FF2B5EF4-FFF2-40B4-BE49-F238E27FC236}">
                  <a16:creationId xmlns:a16="http://schemas.microsoft.com/office/drawing/2014/main" id="{5E50D04F-C3D5-4FD1-91B0-64BA331884CE}"/>
                </a:ext>
              </a:extLst>
            </p:cNvPr>
            <p:cNvCxnSpPr>
              <a:cxnSpLocks/>
              <a:stCxn id="10" idx="2"/>
              <a:endCxn id="5" idx="1"/>
            </p:cNvCxnSpPr>
            <p:nvPr/>
          </p:nvCxnSpPr>
          <p:spPr>
            <a:xfrm rot="16200000" flipH="1">
              <a:off x="171840" y="1948050"/>
              <a:ext cx="1044930" cy="54830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24F548F3-16E8-4C11-A7D9-CD6A04DDEA6B}"/>
                </a:ext>
              </a:extLst>
            </p:cNvPr>
            <p:cNvCxnSpPr>
              <a:cxnSpLocks/>
              <a:stCxn id="9" idx="2"/>
              <a:endCxn id="5" idx="3"/>
            </p:cNvCxnSpPr>
            <p:nvPr/>
          </p:nvCxnSpPr>
          <p:spPr>
            <a:xfrm rot="5400000">
              <a:off x="2883479" y="2087875"/>
              <a:ext cx="660226" cy="653356"/>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Connector: Curved 17">
            <a:extLst>
              <a:ext uri="{FF2B5EF4-FFF2-40B4-BE49-F238E27FC236}">
                <a16:creationId xmlns:a16="http://schemas.microsoft.com/office/drawing/2014/main" id="{9FF93C0B-3963-49BC-B4B0-0ED02F64C058}"/>
              </a:ext>
            </a:extLst>
          </p:cNvPr>
          <p:cNvCxnSpPr>
            <a:cxnSpLocks/>
            <a:stCxn id="5" idx="2"/>
            <a:endCxn id="4" idx="1"/>
          </p:cNvCxnSpPr>
          <p:nvPr/>
        </p:nvCxnSpPr>
        <p:spPr>
          <a:xfrm rot="16200000" flipH="1">
            <a:off x="1289419" y="4356379"/>
            <a:ext cx="1766721" cy="490189"/>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4A11DE70-8CB4-4A85-BCB4-8662AC2687D4}"/>
              </a:ext>
            </a:extLst>
          </p:cNvPr>
          <p:cNvCxnSpPr>
            <a:cxnSpLocks/>
            <a:stCxn id="4" idx="3"/>
            <a:endCxn id="35" idx="2"/>
          </p:cNvCxnSpPr>
          <p:nvPr/>
        </p:nvCxnSpPr>
        <p:spPr>
          <a:xfrm flipV="1">
            <a:off x="6227874" y="3451473"/>
            <a:ext cx="5071645" cy="203336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CB7FB4C-36F7-446C-9862-D5DB3DCC1670}"/>
              </a:ext>
            </a:extLst>
          </p:cNvPr>
          <p:cNvPicPr>
            <a:picLocks noChangeAspect="1"/>
          </p:cNvPicPr>
          <p:nvPr/>
        </p:nvPicPr>
        <p:blipFill>
          <a:blip r:embed="rId12"/>
          <a:stretch>
            <a:fillRect/>
          </a:stretch>
        </p:blipFill>
        <p:spPr>
          <a:xfrm>
            <a:off x="10685157" y="3940894"/>
            <a:ext cx="760020" cy="957625"/>
          </a:xfrm>
          <a:prstGeom prst="rect">
            <a:avLst/>
          </a:prstGeom>
        </p:spPr>
      </p:pic>
      <p:cxnSp>
        <p:nvCxnSpPr>
          <p:cNvPr id="31" name="Connector: Curved 30">
            <a:extLst>
              <a:ext uri="{FF2B5EF4-FFF2-40B4-BE49-F238E27FC236}">
                <a16:creationId xmlns:a16="http://schemas.microsoft.com/office/drawing/2014/main" id="{85F7EBCA-8C47-42DC-A364-E4699312264F}"/>
              </a:ext>
            </a:extLst>
          </p:cNvPr>
          <p:cNvCxnSpPr>
            <a:cxnSpLocks/>
            <a:stCxn id="4" idx="3"/>
            <a:endCxn id="34" idx="2"/>
          </p:cNvCxnSpPr>
          <p:nvPr/>
        </p:nvCxnSpPr>
        <p:spPr>
          <a:xfrm flipV="1">
            <a:off x="6227874" y="3451473"/>
            <a:ext cx="3626213" cy="203336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8520E738-337C-48F9-B4D8-40D5A1966EAA}"/>
              </a:ext>
            </a:extLst>
          </p:cNvPr>
          <p:cNvPicPr>
            <a:picLocks noChangeAspect="1"/>
          </p:cNvPicPr>
          <p:nvPr/>
        </p:nvPicPr>
        <p:blipFill>
          <a:blip r:embed="rId13"/>
          <a:stretch>
            <a:fillRect/>
          </a:stretch>
        </p:blipFill>
        <p:spPr>
          <a:xfrm>
            <a:off x="9239725" y="2483239"/>
            <a:ext cx="1228723" cy="968234"/>
          </a:xfrm>
          <a:prstGeom prst="rect">
            <a:avLst/>
          </a:prstGeom>
        </p:spPr>
      </p:pic>
      <p:pic>
        <p:nvPicPr>
          <p:cNvPr id="35" name="Picture 34">
            <a:extLst>
              <a:ext uri="{FF2B5EF4-FFF2-40B4-BE49-F238E27FC236}">
                <a16:creationId xmlns:a16="http://schemas.microsoft.com/office/drawing/2014/main" id="{A4758800-AB31-4A7B-876D-F8B51CAB5DCC}"/>
              </a:ext>
            </a:extLst>
          </p:cNvPr>
          <p:cNvPicPr>
            <a:picLocks noChangeAspect="1"/>
          </p:cNvPicPr>
          <p:nvPr/>
        </p:nvPicPr>
        <p:blipFill>
          <a:blip r:embed="rId13"/>
          <a:stretch>
            <a:fillRect/>
          </a:stretch>
        </p:blipFill>
        <p:spPr>
          <a:xfrm>
            <a:off x="10685157" y="2483239"/>
            <a:ext cx="1228723" cy="968234"/>
          </a:xfrm>
          <a:prstGeom prst="rect">
            <a:avLst/>
          </a:prstGeom>
        </p:spPr>
      </p:pic>
      <p:pic>
        <p:nvPicPr>
          <p:cNvPr id="36" name="Picture 35">
            <a:extLst>
              <a:ext uri="{FF2B5EF4-FFF2-40B4-BE49-F238E27FC236}">
                <a16:creationId xmlns:a16="http://schemas.microsoft.com/office/drawing/2014/main" id="{58E4FFBD-3382-43B0-9103-35B4BA317B5C}"/>
              </a:ext>
            </a:extLst>
          </p:cNvPr>
          <p:cNvPicPr>
            <a:picLocks noChangeAspect="1"/>
          </p:cNvPicPr>
          <p:nvPr/>
        </p:nvPicPr>
        <p:blipFill>
          <a:blip r:embed="rId13"/>
          <a:stretch>
            <a:fillRect/>
          </a:stretch>
        </p:blipFill>
        <p:spPr>
          <a:xfrm>
            <a:off x="7794292" y="2483239"/>
            <a:ext cx="1228723" cy="968234"/>
          </a:xfrm>
          <a:prstGeom prst="rect">
            <a:avLst/>
          </a:prstGeom>
        </p:spPr>
      </p:pic>
      <p:pic>
        <p:nvPicPr>
          <p:cNvPr id="37" name="Picture 36">
            <a:extLst>
              <a:ext uri="{FF2B5EF4-FFF2-40B4-BE49-F238E27FC236}">
                <a16:creationId xmlns:a16="http://schemas.microsoft.com/office/drawing/2014/main" id="{F97B07DA-53B2-4EA6-958B-E68A425AA647}"/>
              </a:ext>
            </a:extLst>
          </p:cNvPr>
          <p:cNvPicPr>
            <a:picLocks noChangeAspect="1"/>
          </p:cNvPicPr>
          <p:nvPr/>
        </p:nvPicPr>
        <p:blipFill>
          <a:blip r:embed="rId13"/>
          <a:stretch>
            <a:fillRect/>
          </a:stretch>
        </p:blipFill>
        <p:spPr>
          <a:xfrm>
            <a:off x="6348859" y="2483239"/>
            <a:ext cx="1228723" cy="968234"/>
          </a:xfrm>
          <a:prstGeom prst="rect">
            <a:avLst/>
          </a:prstGeom>
        </p:spPr>
      </p:pic>
      <p:cxnSp>
        <p:nvCxnSpPr>
          <p:cNvPr id="38" name="Connector: Curved 37">
            <a:extLst>
              <a:ext uri="{FF2B5EF4-FFF2-40B4-BE49-F238E27FC236}">
                <a16:creationId xmlns:a16="http://schemas.microsoft.com/office/drawing/2014/main" id="{FFA51950-E3B8-4F0A-BEC1-53E3095F6C92}"/>
              </a:ext>
            </a:extLst>
          </p:cNvPr>
          <p:cNvCxnSpPr>
            <a:cxnSpLocks/>
            <a:stCxn id="4" idx="3"/>
            <a:endCxn id="36" idx="2"/>
          </p:cNvCxnSpPr>
          <p:nvPr/>
        </p:nvCxnSpPr>
        <p:spPr>
          <a:xfrm flipV="1">
            <a:off x="6227874" y="3451473"/>
            <a:ext cx="2180780" cy="203336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499FEC-FC58-400B-8044-D0A6C86178F5}"/>
              </a:ext>
            </a:extLst>
          </p:cNvPr>
          <p:cNvPicPr>
            <a:picLocks noChangeAspect="1"/>
          </p:cNvPicPr>
          <p:nvPr/>
        </p:nvPicPr>
        <p:blipFill>
          <a:blip r:embed="rId14"/>
          <a:stretch>
            <a:fillRect/>
          </a:stretch>
        </p:blipFill>
        <p:spPr>
          <a:xfrm>
            <a:off x="9106961" y="4041522"/>
            <a:ext cx="914304" cy="608428"/>
          </a:xfrm>
          <a:prstGeom prst="rect">
            <a:avLst/>
          </a:prstGeom>
        </p:spPr>
      </p:pic>
      <p:cxnSp>
        <p:nvCxnSpPr>
          <p:cNvPr id="50" name="Connector: Curved 49">
            <a:extLst>
              <a:ext uri="{FF2B5EF4-FFF2-40B4-BE49-F238E27FC236}">
                <a16:creationId xmlns:a16="http://schemas.microsoft.com/office/drawing/2014/main" id="{C51F08E1-A25D-4A83-B766-89DA2F46FA98}"/>
              </a:ext>
            </a:extLst>
          </p:cNvPr>
          <p:cNvCxnSpPr>
            <a:cxnSpLocks/>
            <a:stCxn id="4" idx="3"/>
            <a:endCxn id="37" idx="2"/>
          </p:cNvCxnSpPr>
          <p:nvPr/>
        </p:nvCxnSpPr>
        <p:spPr>
          <a:xfrm flipV="1">
            <a:off x="6227874" y="3451473"/>
            <a:ext cx="735347" cy="203336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ED5CCFEA-4FCB-4A17-8DD2-2630EA5FA0F0}"/>
              </a:ext>
            </a:extLst>
          </p:cNvPr>
          <p:cNvPicPr>
            <a:picLocks noChangeAspect="1"/>
          </p:cNvPicPr>
          <p:nvPr/>
        </p:nvPicPr>
        <p:blipFill>
          <a:blip r:embed="rId15"/>
          <a:stretch>
            <a:fillRect/>
          </a:stretch>
        </p:blipFill>
        <p:spPr>
          <a:xfrm>
            <a:off x="7825070" y="4041522"/>
            <a:ext cx="618000" cy="920282"/>
          </a:xfrm>
          <a:prstGeom prst="rect">
            <a:avLst/>
          </a:prstGeom>
        </p:spPr>
      </p:pic>
      <p:pic>
        <p:nvPicPr>
          <p:cNvPr id="23" name="Picture 22">
            <a:extLst>
              <a:ext uri="{FF2B5EF4-FFF2-40B4-BE49-F238E27FC236}">
                <a16:creationId xmlns:a16="http://schemas.microsoft.com/office/drawing/2014/main" id="{84835F53-C772-4C0F-B6B5-7EA4AB5EA220}"/>
              </a:ext>
            </a:extLst>
          </p:cNvPr>
          <p:cNvPicPr>
            <a:picLocks noChangeAspect="1"/>
          </p:cNvPicPr>
          <p:nvPr/>
        </p:nvPicPr>
        <p:blipFill>
          <a:blip r:embed="rId16"/>
          <a:stretch>
            <a:fillRect/>
          </a:stretch>
        </p:blipFill>
        <p:spPr>
          <a:xfrm>
            <a:off x="6543356" y="4041522"/>
            <a:ext cx="617823" cy="957626"/>
          </a:xfrm>
          <a:prstGeom prst="rect">
            <a:avLst/>
          </a:prstGeom>
        </p:spPr>
      </p:pic>
      <p:sp>
        <p:nvSpPr>
          <p:cNvPr id="43" name="Title 1">
            <a:extLst>
              <a:ext uri="{FF2B5EF4-FFF2-40B4-BE49-F238E27FC236}">
                <a16:creationId xmlns:a16="http://schemas.microsoft.com/office/drawing/2014/main" id="{0F780245-DC3B-4AB8-B7FE-756A0B0C8060}"/>
              </a:ext>
            </a:extLst>
          </p:cNvPr>
          <p:cNvSpPr>
            <a:spLocks noGrp="1"/>
          </p:cNvSpPr>
          <p:nvPr>
            <p:ph type="title"/>
          </p:nvPr>
        </p:nvSpPr>
        <p:spPr>
          <a:xfrm>
            <a:off x="2895600" y="764373"/>
            <a:ext cx="8610600" cy="1293028"/>
          </a:xfrm>
        </p:spPr>
        <p:txBody>
          <a:bodyPr/>
          <a:lstStyle/>
          <a:p>
            <a:r>
              <a:rPr lang="en-US" dirty="0"/>
              <a:t>Concepts de base</a:t>
            </a:r>
          </a:p>
        </p:txBody>
      </p:sp>
    </p:spTree>
    <p:extLst>
      <p:ext uri="{BB962C8B-B14F-4D97-AF65-F5344CB8AC3E}">
        <p14:creationId xmlns:p14="http://schemas.microsoft.com/office/powerpoint/2010/main" val="40002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1+#ppt_w/2"/>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anim calcmode="lin" valueType="num">
                                      <p:cBhvr>
                                        <p:cTn id="46" dur="1000" fill="hold"/>
                                        <p:tgtEl>
                                          <p:spTgt spid="50"/>
                                        </p:tgtEl>
                                        <p:attrNameLst>
                                          <p:attrName>ppt_x</p:attrName>
                                        </p:attrNameLst>
                                      </p:cBhvr>
                                      <p:tavLst>
                                        <p:tav tm="0">
                                          <p:val>
                                            <p:strVal val="#ppt_x"/>
                                          </p:val>
                                        </p:tav>
                                        <p:tav tm="100000">
                                          <p:val>
                                            <p:strVal val="#ppt_x"/>
                                          </p:val>
                                        </p:tav>
                                      </p:tavLst>
                                    </p:anim>
                                    <p:anim calcmode="lin" valueType="num">
                                      <p:cBhvr>
                                        <p:cTn id="47" dur="1000" fill="hold"/>
                                        <p:tgtEl>
                                          <p:spTgt spid="5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702D5-17CA-4FC6-A83F-38F72628E5DF}"/>
              </a:ext>
            </a:extLst>
          </p:cNvPr>
          <p:cNvPicPr>
            <a:picLocks noChangeAspect="1"/>
          </p:cNvPicPr>
          <p:nvPr/>
        </p:nvPicPr>
        <p:blipFill>
          <a:blip r:embed="rId2"/>
          <a:stretch>
            <a:fillRect/>
          </a:stretch>
        </p:blipFill>
        <p:spPr>
          <a:xfrm>
            <a:off x="3884944" y="4243358"/>
            <a:ext cx="971990" cy="957626"/>
          </a:xfrm>
          <a:prstGeom prst="rect">
            <a:avLst/>
          </a:prstGeom>
        </p:spPr>
      </p:pic>
      <p:grpSp>
        <p:nvGrpSpPr>
          <p:cNvPr id="3" name="Group 2">
            <a:extLst>
              <a:ext uri="{FF2B5EF4-FFF2-40B4-BE49-F238E27FC236}">
                <a16:creationId xmlns:a16="http://schemas.microsoft.com/office/drawing/2014/main" id="{B3AFA865-7296-4701-AA3D-43315E18BE84}"/>
              </a:ext>
            </a:extLst>
          </p:cNvPr>
          <p:cNvGrpSpPr/>
          <p:nvPr/>
        </p:nvGrpSpPr>
        <p:grpSpPr>
          <a:xfrm>
            <a:off x="0" y="867482"/>
            <a:ext cx="11913880" cy="5831790"/>
            <a:chOff x="0" y="867482"/>
            <a:chExt cx="11913880" cy="5831790"/>
          </a:xfrm>
        </p:grpSpPr>
        <p:pic>
          <p:nvPicPr>
            <p:cNvPr id="4" name="Picture 3">
              <a:extLst>
                <a:ext uri="{FF2B5EF4-FFF2-40B4-BE49-F238E27FC236}">
                  <a16:creationId xmlns:a16="http://schemas.microsoft.com/office/drawing/2014/main" id="{FCCD248B-C82F-45C6-8B7D-7F0E40664466}"/>
                </a:ext>
              </a:extLst>
            </p:cNvPr>
            <p:cNvPicPr>
              <a:picLocks noChangeAspect="1"/>
            </p:cNvPicPr>
            <p:nvPr/>
          </p:nvPicPr>
          <p:blipFill>
            <a:blip r:embed="rId3"/>
            <a:stretch>
              <a:fillRect/>
            </a:stretch>
          </p:blipFill>
          <p:spPr>
            <a:xfrm>
              <a:off x="2417874" y="4270397"/>
              <a:ext cx="3810000" cy="2428875"/>
            </a:xfrm>
            <a:prstGeom prst="rect">
              <a:avLst/>
            </a:prstGeom>
          </p:spPr>
        </p:pic>
        <p:pic>
          <p:nvPicPr>
            <p:cNvPr id="5" name="Picture 4">
              <a:extLst>
                <a:ext uri="{FF2B5EF4-FFF2-40B4-BE49-F238E27FC236}">
                  <a16:creationId xmlns:a16="http://schemas.microsoft.com/office/drawing/2014/main" id="{26930B63-5C61-4642-8018-3EC2CF21B29C}"/>
                </a:ext>
              </a:extLst>
            </p:cNvPr>
            <p:cNvPicPr>
              <a:picLocks noChangeAspect="1"/>
            </p:cNvPicPr>
            <p:nvPr/>
          </p:nvPicPr>
          <p:blipFill>
            <a:blip r:embed="rId4"/>
            <a:stretch>
              <a:fillRect/>
            </a:stretch>
          </p:blipFill>
          <p:spPr>
            <a:xfrm>
              <a:off x="968456" y="1771218"/>
              <a:ext cx="1918458" cy="1946896"/>
            </a:xfrm>
            <a:prstGeom prst="rect">
              <a:avLst/>
            </a:prstGeom>
          </p:spPr>
        </p:pic>
        <p:grpSp>
          <p:nvGrpSpPr>
            <p:cNvPr id="6" name="Group 5">
              <a:extLst>
                <a:ext uri="{FF2B5EF4-FFF2-40B4-BE49-F238E27FC236}">
                  <a16:creationId xmlns:a16="http://schemas.microsoft.com/office/drawing/2014/main" id="{FA89286C-3D23-4D19-8DFF-4FCED1606462}"/>
                </a:ext>
              </a:extLst>
            </p:cNvPr>
            <p:cNvGrpSpPr/>
            <p:nvPr/>
          </p:nvGrpSpPr>
          <p:grpSpPr>
            <a:xfrm>
              <a:off x="0" y="867482"/>
              <a:ext cx="3884944" cy="1216958"/>
              <a:chOff x="1668525" y="2713867"/>
              <a:chExt cx="8081510" cy="3492308"/>
            </a:xfrm>
          </p:grpSpPr>
          <p:graphicFrame>
            <p:nvGraphicFramePr>
              <p:cNvPr id="7" name="Content Placeholder 5">
                <a:extLst>
                  <a:ext uri="{FF2B5EF4-FFF2-40B4-BE49-F238E27FC236}">
                    <a16:creationId xmlns:a16="http://schemas.microsoft.com/office/drawing/2014/main" id="{4A627E84-1B2B-409E-BDE7-4932D6E04853}"/>
                  </a:ext>
                </a:extLst>
              </p:cNvPr>
              <p:cNvGraphicFramePr>
                <a:graphicFrameLocks/>
              </p:cNvGraphicFramePr>
              <p:nvPr>
                <p:extLst/>
              </p:nvPr>
            </p:nvGraphicFramePr>
            <p:xfrm>
              <a:off x="3422362" y="3273388"/>
              <a:ext cx="4746669"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FA23A304-6A34-4A28-8A6A-B841D2BC0D28}"/>
                  </a:ext>
                </a:extLst>
              </p:cNvPr>
              <p:cNvSpPr txBox="1"/>
              <p:nvPr/>
            </p:nvSpPr>
            <p:spPr>
              <a:xfrm>
                <a:off x="1841357" y="5146302"/>
                <a:ext cx="1402355" cy="662419"/>
              </a:xfrm>
              <a:prstGeom prst="rect">
                <a:avLst/>
              </a:prstGeom>
              <a:noFill/>
            </p:spPr>
            <p:txBody>
              <a:bodyPr wrap="square" rtlCol="0">
                <a:spAutoFit/>
              </a:bodyPr>
              <a:lstStyle/>
              <a:p>
                <a:pPr algn="ctr"/>
                <a:r>
                  <a:rPr lang="en-US" sz="900" dirty="0"/>
                  <a:t>Georges</a:t>
                </a:r>
              </a:p>
            </p:txBody>
          </p:sp>
          <p:sp>
            <p:nvSpPr>
              <p:cNvPr id="9" name="TextBox 8">
                <a:extLst>
                  <a:ext uri="{FF2B5EF4-FFF2-40B4-BE49-F238E27FC236}">
                    <a16:creationId xmlns:a16="http://schemas.microsoft.com/office/drawing/2014/main" id="{3EF23A73-1254-4C0C-AD95-6BD1CE94BC9F}"/>
                  </a:ext>
                </a:extLst>
              </p:cNvPr>
              <p:cNvSpPr txBox="1"/>
              <p:nvPr/>
            </p:nvSpPr>
            <p:spPr>
              <a:xfrm>
                <a:off x="8331862" y="5146302"/>
                <a:ext cx="1402355" cy="1059873"/>
              </a:xfrm>
              <a:prstGeom prst="rect">
                <a:avLst/>
              </a:prstGeom>
              <a:noFill/>
            </p:spPr>
            <p:txBody>
              <a:bodyPr wrap="square" rtlCol="0">
                <a:spAutoFit/>
              </a:bodyPr>
              <a:lstStyle/>
              <a:p>
                <a:pPr algn="ctr"/>
                <a:r>
                  <a:rPr lang="en-US" sz="900" dirty="0"/>
                  <a:t>Victoria Mary</a:t>
                </a:r>
              </a:p>
            </p:txBody>
          </p:sp>
          <p:pic>
            <p:nvPicPr>
              <p:cNvPr id="10" name="Picture 9">
                <a:extLst>
                  <a:ext uri="{FF2B5EF4-FFF2-40B4-BE49-F238E27FC236}">
                    <a16:creationId xmlns:a16="http://schemas.microsoft.com/office/drawing/2014/main" id="{027B2260-1435-4894-BB6A-FEC8652F574B}"/>
                  </a:ext>
                </a:extLst>
              </p:cNvPr>
              <p:cNvPicPr>
                <a:picLocks noChangeAspect="1"/>
              </p:cNvPicPr>
              <p:nvPr/>
            </p:nvPicPr>
            <p:blipFill>
              <a:blip r:embed="rId10"/>
              <a:stretch>
                <a:fillRect/>
              </a:stretch>
            </p:blipFill>
            <p:spPr>
              <a:xfrm>
                <a:off x="1668525" y="2713867"/>
                <a:ext cx="1748020" cy="2388321"/>
              </a:xfrm>
              <a:prstGeom prst="rect">
                <a:avLst/>
              </a:prstGeom>
            </p:spPr>
          </p:pic>
          <p:pic>
            <p:nvPicPr>
              <p:cNvPr id="11" name="Picture 10">
                <a:extLst>
                  <a:ext uri="{FF2B5EF4-FFF2-40B4-BE49-F238E27FC236}">
                    <a16:creationId xmlns:a16="http://schemas.microsoft.com/office/drawing/2014/main" id="{F2B46958-2505-434B-A719-45505DE28E4E}"/>
                  </a:ext>
                </a:extLst>
              </p:cNvPr>
              <p:cNvPicPr>
                <a:picLocks noChangeAspect="1"/>
              </p:cNvPicPr>
              <p:nvPr/>
            </p:nvPicPr>
            <p:blipFill>
              <a:blip r:embed="rId11"/>
              <a:stretch>
                <a:fillRect/>
              </a:stretch>
            </p:blipFill>
            <p:spPr>
              <a:xfrm>
                <a:off x="8169031" y="2735272"/>
                <a:ext cx="1581004" cy="2411031"/>
              </a:xfrm>
              <a:prstGeom prst="rect">
                <a:avLst/>
              </a:prstGeom>
            </p:spPr>
          </p:pic>
          <p:pic>
            <p:nvPicPr>
              <p:cNvPr id="12" name="Picture 11">
                <a:extLst>
                  <a:ext uri="{FF2B5EF4-FFF2-40B4-BE49-F238E27FC236}">
                    <a16:creationId xmlns:a16="http://schemas.microsoft.com/office/drawing/2014/main" id="{DAFFF8DC-5AB8-4E55-983C-C9A77EFC5E1F}"/>
                  </a:ext>
                </a:extLst>
              </p:cNvPr>
              <p:cNvPicPr>
                <a:picLocks noChangeAspect="1"/>
              </p:cNvPicPr>
              <p:nvPr/>
            </p:nvPicPr>
            <p:blipFill>
              <a:blip r:embed="rId12"/>
              <a:stretch>
                <a:fillRect/>
              </a:stretch>
            </p:blipFill>
            <p:spPr>
              <a:xfrm>
                <a:off x="3580673" y="3738880"/>
                <a:ext cx="1609099" cy="882409"/>
              </a:xfrm>
              <a:prstGeom prst="rect">
                <a:avLst/>
              </a:prstGeom>
            </p:spPr>
          </p:pic>
        </p:grpSp>
        <p:cxnSp>
          <p:nvCxnSpPr>
            <p:cNvPr id="14" name="Connector: Curved 13">
              <a:extLst>
                <a:ext uri="{FF2B5EF4-FFF2-40B4-BE49-F238E27FC236}">
                  <a16:creationId xmlns:a16="http://schemas.microsoft.com/office/drawing/2014/main" id="{5E50D04F-C3D5-4FD1-91B0-64BA331884CE}"/>
                </a:ext>
              </a:extLst>
            </p:cNvPr>
            <p:cNvCxnSpPr>
              <a:cxnSpLocks/>
              <a:stCxn id="10" idx="2"/>
              <a:endCxn id="5" idx="1"/>
            </p:cNvCxnSpPr>
            <p:nvPr/>
          </p:nvCxnSpPr>
          <p:spPr>
            <a:xfrm rot="16200000" flipH="1">
              <a:off x="171840" y="1948050"/>
              <a:ext cx="1044930" cy="54830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24F548F3-16E8-4C11-A7D9-CD6A04DDEA6B}"/>
                </a:ext>
              </a:extLst>
            </p:cNvPr>
            <p:cNvCxnSpPr>
              <a:cxnSpLocks/>
              <a:stCxn id="9" idx="2"/>
              <a:endCxn id="5" idx="3"/>
            </p:cNvCxnSpPr>
            <p:nvPr/>
          </p:nvCxnSpPr>
          <p:spPr>
            <a:xfrm rot="5400000">
              <a:off x="2883479" y="2087875"/>
              <a:ext cx="660226" cy="653356"/>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9FF93C0B-3963-49BC-B4B0-0ED02F64C058}"/>
                </a:ext>
              </a:extLst>
            </p:cNvPr>
            <p:cNvCxnSpPr>
              <a:cxnSpLocks/>
              <a:stCxn id="5" idx="2"/>
              <a:endCxn id="4" idx="1"/>
            </p:cNvCxnSpPr>
            <p:nvPr/>
          </p:nvCxnSpPr>
          <p:spPr>
            <a:xfrm rot="16200000" flipH="1">
              <a:off x="1289419" y="4356379"/>
              <a:ext cx="1766721" cy="490189"/>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4A11DE70-8CB4-4A85-BCB4-8662AC2687D4}"/>
                </a:ext>
              </a:extLst>
            </p:cNvPr>
            <p:cNvCxnSpPr>
              <a:cxnSpLocks/>
              <a:stCxn id="4" idx="3"/>
              <a:endCxn id="35" idx="2"/>
            </p:cNvCxnSpPr>
            <p:nvPr/>
          </p:nvCxnSpPr>
          <p:spPr>
            <a:xfrm flipV="1">
              <a:off x="6227874" y="3451473"/>
              <a:ext cx="5071645" cy="203336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CB7FB4C-36F7-446C-9862-D5DB3DCC1670}"/>
                </a:ext>
              </a:extLst>
            </p:cNvPr>
            <p:cNvPicPr>
              <a:picLocks noChangeAspect="1"/>
            </p:cNvPicPr>
            <p:nvPr/>
          </p:nvPicPr>
          <p:blipFill>
            <a:blip r:embed="rId13"/>
            <a:stretch>
              <a:fillRect/>
            </a:stretch>
          </p:blipFill>
          <p:spPr>
            <a:xfrm>
              <a:off x="10685157" y="3940894"/>
              <a:ext cx="760020" cy="957625"/>
            </a:xfrm>
            <a:prstGeom prst="rect">
              <a:avLst/>
            </a:prstGeom>
          </p:spPr>
        </p:pic>
        <p:cxnSp>
          <p:nvCxnSpPr>
            <p:cNvPr id="31" name="Connector: Curved 30">
              <a:extLst>
                <a:ext uri="{FF2B5EF4-FFF2-40B4-BE49-F238E27FC236}">
                  <a16:creationId xmlns:a16="http://schemas.microsoft.com/office/drawing/2014/main" id="{85F7EBCA-8C47-42DC-A364-E4699312264F}"/>
                </a:ext>
              </a:extLst>
            </p:cNvPr>
            <p:cNvCxnSpPr>
              <a:cxnSpLocks/>
              <a:stCxn id="4" idx="3"/>
              <a:endCxn id="34" idx="2"/>
            </p:cNvCxnSpPr>
            <p:nvPr/>
          </p:nvCxnSpPr>
          <p:spPr>
            <a:xfrm flipV="1">
              <a:off x="6227874" y="3451473"/>
              <a:ext cx="3626213" cy="203336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8520E738-337C-48F9-B4D8-40D5A1966EAA}"/>
                </a:ext>
              </a:extLst>
            </p:cNvPr>
            <p:cNvPicPr>
              <a:picLocks noChangeAspect="1"/>
            </p:cNvPicPr>
            <p:nvPr/>
          </p:nvPicPr>
          <p:blipFill>
            <a:blip r:embed="rId14"/>
            <a:stretch>
              <a:fillRect/>
            </a:stretch>
          </p:blipFill>
          <p:spPr>
            <a:xfrm>
              <a:off x="9239725" y="2483239"/>
              <a:ext cx="1228723" cy="968234"/>
            </a:xfrm>
            <a:prstGeom prst="rect">
              <a:avLst/>
            </a:prstGeom>
          </p:spPr>
        </p:pic>
        <p:pic>
          <p:nvPicPr>
            <p:cNvPr id="35" name="Picture 34">
              <a:extLst>
                <a:ext uri="{FF2B5EF4-FFF2-40B4-BE49-F238E27FC236}">
                  <a16:creationId xmlns:a16="http://schemas.microsoft.com/office/drawing/2014/main" id="{A4758800-AB31-4A7B-876D-F8B51CAB5DCC}"/>
                </a:ext>
              </a:extLst>
            </p:cNvPr>
            <p:cNvPicPr>
              <a:picLocks noChangeAspect="1"/>
            </p:cNvPicPr>
            <p:nvPr/>
          </p:nvPicPr>
          <p:blipFill>
            <a:blip r:embed="rId14"/>
            <a:stretch>
              <a:fillRect/>
            </a:stretch>
          </p:blipFill>
          <p:spPr>
            <a:xfrm>
              <a:off x="10685157" y="2483239"/>
              <a:ext cx="1228723" cy="968234"/>
            </a:xfrm>
            <a:prstGeom prst="rect">
              <a:avLst/>
            </a:prstGeom>
          </p:spPr>
        </p:pic>
        <p:pic>
          <p:nvPicPr>
            <p:cNvPr id="36" name="Picture 35">
              <a:extLst>
                <a:ext uri="{FF2B5EF4-FFF2-40B4-BE49-F238E27FC236}">
                  <a16:creationId xmlns:a16="http://schemas.microsoft.com/office/drawing/2014/main" id="{58E4FFBD-3382-43B0-9103-35B4BA317B5C}"/>
                </a:ext>
              </a:extLst>
            </p:cNvPr>
            <p:cNvPicPr>
              <a:picLocks noChangeAspect="1"/>
            </p:cNvPicPr>
            <p:nvPr/>
          </p:nvPicPr>
          <p:blipFill>
            <a:blip r:embed="rId14"/>
            <a:stretch>
              <a:fillRect/>
            </a:stretch>
          </p:blipFill>
          <p:spPr>
            <a:xfrm>
              <a:off x="7794292" y="2483239"/>
              <a:ext cx="1228723" cy="968234"/>
            </a:xfrm>
            <a:prstGeom prst="rect">
              <a:avLst/>
            </a:prstGeom>
          </p:spPr>
        </p:pic>
        <p:pic>
          <p:nvPicPr>
            <p:cNvPr id="37" name="Picture 36">
              <a:extLst>
                <a:ext uri="{FF2B5EF4-FFF2-40B4-BE49-F238E27FC236}">
                  <a16:creationId xmlns:a16="http://schemas.microsoft.com/office/drawing/2014/main" id="{F97B07DA-53B2-4EA6-958B-E68A425AA647}"/>
                </a:ext>
              </a:extLst>
            </p:cNvPr>
            <p:cNvPicPr>
              <a:picLocks noChangeAspect="1"/>
            </p:cNvPicPr>
            <p:nvPr/>
          </p:nvPicPr>
          <p:blipFill>
            <a:blip r:embed="rId14"/>
            <a:stretch>
              <a:fillRect/>
            </a:stretch>
          </p:blipFill>
          <p:spPr>
            <a:xfrm>
              <a:off x="6348859" y="2483239"/>
              <a:ext cx="1228723" cy="968234"/>
            </a:xfrm>
            <a:prstGeom prst="rect">
              <a:avLst/>
            </a:prstGeom>
          </p:spPr>
        </p:pic>
        <p:cxnSp>
          <p:nvCxnSpPr>
            <p:cNvPr id="38" name="Connector: Curved 37">
              <a:extLst>
                <a:ext uri="{FF2B5EF4-FFF2-40B4-BE49-F238E27FC236}">
                  <a16:creationId xmlns:a16="http://schemas.microsoft.com/office/drawing/2014/main" id="{FFA51950-E3B8-4F0A-BEC1-53E3095F6C92}"/>
                </a:ext>
              </a:extLst>
            </p:cNvPr>
            <p:cNvCxnSpPr>
              <a:cxnSpLocks/>
              <a:stCxn id="4" idx="3"/>
              <a:endCxn id="36" idx="2"/>
            </p:cNvCxnSpPr>
            <p:nvPr/>
          </p:nvCxnSpPr>
          <p:spPr>
            <a:xfrm flipV="1">
              <a:off x="6227874" y="3451473"/>
              <a:ext cx="2180780" cy="203336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499FEC-FC58-400B-8044-D0A6C86178F5}"/>
                </a:ext>
              </a:extLst>
            </p:cNvPr>
            <p:cNvPicPr>
              <a:picLocks noChangeAspect="1"/>
            </p:cNvPicPr>
            <p:nvPr/>
          </p:nvPicPr>
          <p:blipFill>
            <a:blip r:embed="rId15"/>
            <a:stretch>
              <a:fillRect/>
            </a:stretch>
          </p:blipFill>
          <p:spPr>
            <a:xfrm>
              <a:off x="9106961" y="4041522"/>
              <a:ext cx="914304" cy="608428"/>
            </a:xfrm>
            <a:prstGeom prst="rect">
              <a:avLst/>
            </a:prstGeom>
          </p:spPr>
        </p:pic>
        <p:cxnSp>
          <p:nvCxnSpPr>
            <p:cNvPr id="50" name="Connector: Curved 49">
              <a:extLst>
                <a:ext uri="{FF2B5EF4-FFF2-40B4-BE49-F238E27FC236}">
                  <a16:creationId xmlns:a16="http://schemas.microsoft.com/office/drawing/2014/main" id="{C51F08E1-A25D-4A83-B766-89DA2F46FA98}"/>
                </a:ext>
              </a:extLst>
            </p:cNvPr>
            <p:cNvCxnSpPr>
              <a:cxnSpLocks/>
              <a:stCxn id="4" idx="3"/>
              <a:endCxn id="37" idx="2"/>
            </p:cNvCxnSpPr>
            <p:nvPr/>
          </p:nvCxnSpPr>
          <p:spPr>
            <a:xfrm flipV="1">
              <a:off x="6227874" y="3451473"/>
              <a:ext cx="735347" cy="2033362"/>
            </a:xfrm>
            <a:prstGeom prst="curvedConnector2">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ED5CCFEA-4FCB-4A17-8DD2-2630EA5FA0F0}"/>
                </a:ext>
              </a:extLst>
            </p:cNvPr>
            <p:cNvPicPr>
              <a:picLocks noChangeAspect="1"/>
            </p:cNvPicPr>
            <p:nvPr/>
          </p:nvPicPr>
          <p:blipFill>
            <a:blip r:embed="rId16"/>
            <a:stretch>
              <a:fillRect/>
            </a:stretch>
          </p:blipFill>
          <p:spPr>
            <a:xfrm>
              <a:off x="7825070" y="4041522"/>
              <a:ext cx="618000" cy="920282"/>
            </a:xfrm>
            <a:prstGeom prst="rect">
              <a:avLst/>
            </a:prstGeom>
          </p:spPr>
        </p:pic>
        <p:pic>
          <p:nvPicPr>
            <p:cNvPr id="23" name="Picture 22">
              <a:extLst>
                <a:ext uri="{FF2B5EF4-FFF2-40B4-BE49-F238E27FC236}">
                  <a16:creationId xmlns:a16="http://schemas.microsoft.com/office/drawing/2014/main" id="{84835F53-C772-4C0F-B6B5-7EA4AB5EA220}"/>
                </a:ext>
              </a:extLst>
            </p:cNvPr>
            <p:cNvPicPr>
              <a:picLocks noChangeAspect="1"/>
            </p:cNvPicPr>
            <p:nvPr/>
          </p:nvPicPr>
          <p:blipFill>
            <a:blip r:embed="rId17"/>
            <a:stretch>
              <a:fillRect/>
            </a:stretch>
          </p:blipFill>
          <p:spPr>
            <a:xfrm>
              <a:off x="6543356" y="4041522"/>
              <a:ext cx="617823" cy="957626"/>
            </a:xfrm>
            <a:prstGeom prst="rect">
              <a:avLst/>
            </a:prstGeom>
          </p:spPr>
        </p:pic>
      </p:grpSp>
      <p:sp>
        <p:nvSpPr>
          <p:cNvPr id="13" name="Oval 12">
            <a:extLst>
              <a:ext uri="{FF2B5EF4-FFF2-40B4-BE49-F238E27FC236}">
                <a16:creationId xmlns:a16="http://schemas.microsoft.com/office/drawing/2014/main" id="{2F6A1C05-CC50-4569-8A5C-A0F9D360248E}"/>
              </a:ext>
            </a:extLst>
          </p:cNvPr>
          <p:cNvSpPr/>
          <p:nvPr/>
        </p:nvSpPr>
        <p:spPr>
          <a:xfrm>
            <a:off x="8219550" y="4061358"/>
            <a:ext cx="1455176" cy="1450722"/>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6FE610D0-EB32-45B2-9B15-A1B22949D403}"/>
              </a:ext>
            </a:extLst>
          </p:cNvPr>
          <p:cNvSpPr/>
          <p:nvPr/>
        </p:nvSpPr>
        <p:spPr>
          <a:xfrm flipV="1">
            <a:off x="8624233" y="2761819"/>
            <a:ext cx="674140" cy="1290762"/>
          </a:xfrm>
          <a:prstGeom prst="down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3C998A2-B42C-4A44-AC08-FFD5D7AA66AB}"/>
              </a:ext>
            </a:extLst>
          </p:cNvPr>
          <p:cNvGrpSpPr/>
          <p:nvPr/>
        </p:nvGrpSpPr>
        <p:grpSpPr>
          <a:xfrm>
            <a:off x="6479252" y="1794953"/>
            <a:ext cx="4934360" cy="950735"/>
            <a:chOff x="3689873" y="-1421584"/>
            <a:chExt cx="4934360" cy="950735"/>
          </a:xfrm>
          <a:solidFill>
            <a:schemeClr val="accent6">
              <a:lumMod val="60000"/>
              <a:lumOff val="40000"/>
            </a:schemeClr>
          </a:solidFill>
        </p:grpSpPr>
        <p:sp>
          <p:nvSpPr>
            <p:cNvPr id="19" name="Rectangle 18">
              <a:extLst>
                <a:ext uri="{FF2B5EF4-FFF2-40B4-BE49-F238E27FC236}">
                  <a16:creationId xmlns:a16="http://schemas.microsoft.com/office/drawing/2014/main" id="{B8783E74-F821-4A8A-9D29-25B4FDA6EEA8}"/>
                </a:ext>
              </a:extLst>
            </p:cNvPr>
            <p:cNvSpPr/>
            <p:nvPr/>
          </p:nvSpPr>
          <p:spPr>
            <a:xfrm>
              <a:off x="3689873" y="-1421584"/>
              <a:ext cx="4934360" cy="95073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E1A17C0-0CDD-4E47-9D17-A836E238F564}"/>
                </a:ext>
              </a:extLst>
            </p:cNvPr>
            <p:cNvGrpSpPr/>
            <p:nvPr/>
          </p:nvGrpSpPr>
          <p:grpSpPr>
            <a:xfrm>
              <a:off x="3749070" y="-1308232"/>
              <a:ext cx="4779418" cy="678533"/>
              <a:chOff x="3749070" y="-1308232"/>
              <a:chExt cx="4779418" cy="678533"/>
            </a:xfrm>
            <a:grpFill/>
          </p:grpSpPr>
          <p:pic>
            <p:nvPicPr>
              <p:cNvPr id="42" name="Picture 41">
                <a:extLst>
                  <a:ext uri="{FF2B5EF4-FFF2-40B4-BE49-F238E27FC236}">
                    <a16:creationId xmlns:a16="http://schemas.microsoft.com/office/drawing/2014/main" id="{74316A0D-64B8-4A9E-8CC9-7CF24E470E4B}"/>
                  </a:ext>
                </a:extLst>
              </p:cNvPr>
              <p:cNvPicPr>
                <a:picLocks noChangeAspect="1"/>
              </p:cNvPicPr>
              <p:nvPr/>
            </p:nvPicPr>
            <p:blipFill>
              <a:blip r:embed="rId13"/>
              <a:stretch>
                <a:fillRect/>
              </a:stretch>
            </p:blipFill>
            <p:spPr>
              <a:xfrm>
                <a:off x="8049627" y="-1268989"/>
                <a:ext cx="478861" cy="603365"/>
              </a:xfrm>
              <a:prstGeom prst="rect">
                <a:avLst/>
              </a:prstGeom>
              <a:grpFill/>
            </p:spPr>
          </p:pic>
          <p:pic>
            <p:nvPicPr>
              <p:cNvPr id="45" name="Picture 44">
                <a:extLst>
                  <a:ext uri="{FF2B5EF4-FFF2-40B4-BE49-F238E27FC236}">
                    <a16:creationId xmlns:a16="http://schemas.microsoft.com/office/drawing/2014/main" id="{AA374A01-41FE-4C9E-B75A-0626DFD0C6A6}"/>
                  </a:ext>
                </a:extLst>
              </p:cNvPr>
              <p:cNvPicPr>
                <a:picLocks noChangeAspect="1"/>
              </p:cNvPicPr>
              <p:nvPr/>
            </p:nvPicPr>
            <p:blipFill>
              <a:blip r:embed="rId16"/>
              <a:stretch>
                <a:fillRect/>
              </a:stretch>
            </p:blipFill>
            <p:spPr>
              <a:xfrm>
                <a:off x="7430854" y="-1268989"/>
                <a:ext cx="405180" cy="603365"/>
              </a:xfrm>
              <a:prstGeom prst="rect">
                <a:avLst/>
              </a:prstGeom>
              <a:grpFill/>
            </p:spPr>
          </p:pic>
          <p:pic>
            <p:nvPicPr>
              <p:cNvPr id="46" name="Picture 45">
                <a:extLst>
                  <a:ext uri="{FF2B5EF4-FFF2-40B4-BE49-F238E27FC236}">
                    <a16:creationId xmlns:a16="http://schemas.microsoft.com/office/drawing/2014/main" id="{2014B460-C6F3-4198-82B5-E6382D2EA74C}"/>
                  </a:ext>
                </a:extLst>
              </p:cNvPr>
              <p:cNvPicPr>
                <a:picLocks noChangeAspect="1"/>
              </p:cNvPicPr>
              <p:nvPr/>
            </p:nvPicPr>
            <p:blipFill>
              <a:blip r:embed="rId17"/>
              <a:stretch>
                <a:fillRect/>
              </a:stretch>
            </p:blipFill>
            <p:spPr>
              <a:xfrm>
                <a:off x="6825106" y="-1288883"/>
                <a:ext cx="402102" cy="623259"/>
              </a:xfrm>
              <a:prstGeom prst="rect">
                <a:avLst/>
              </a:prstGeom>
              <a:grpFill/>
            </p:spPr>
          </p:pic>
          <p:pic>
            <p:nvPicPr>
              <p:cNvPr id="47" name="Picture 46">
                <a:extLst>
                  <a:ext uri="{FF2B5EF4-FFF2-40B4-BE49-F238E27FC236}">
                    <a16:creationId xmlns:a16="http://schemas.microsoft.com/office/drawing/2014/main" id="{8F91FFCE-B0A9-4115-9F6E-1185FCF651CE}"/>
                  </a:ext>
                </a:extLst>
              </p:cNvPr>
              <p:cNvPicPr>
                <a:picLocks noChangeAspect="1"/>
              </p:cNvPicPr>
              <p:nvPr/>
            </p:nvPicPr>
            <p:blipFill>
              <a:blip r:embed="rId11"/>
              <a:stretch>
                <a:fillRect/>
              </a:stretch>
            </p:blipFill>
            <p:spPr>
              <a:xfrm>
                <a:off x="6250055" y="-1308232"/>
                <a:ext cx="421382" cy="642608"/>
              </a:xfrm>
              <a:prstGeom prst="rect">
                <a:avLst/>
              </a:prstGeom>
              <a:grpFill/>
            </p:spPr>
          </p:pic>
          <p:pic>
            <p:nvPicPr>
              <p:cNvPr id="48" name="Picture 47">
                <a:extLst>
                  <a:ext uri="{FF2B5EF4-FFF2-40B4-BE49-F238E27FC236}">
                    <a16:creationId xmlns:a16="http://schemas.microsoft.com/office/drawing/2014/main" id="{57387018-5BE0-422D-9450-AD94FF452C11}"/>
                  </a:ext>
                </a:extLst>
              </p:cNvPr>
              <p:cNvPicPr>
                <a:picLocks noChangeAspect="1"/>
              </p:cNvPicPr>
              <p:nvPr/>
            </p:nvPicPr>
            <p:blipFill>
              <a:blip r:embed="rId10"/>
              <a:stretch>
                <a:fillRect/>
              </a:stretch>
            </p:blipFill>
            <p:spPr>
              <a:xfrm>
                <a:off x="5695503" y="-1288883"/>
                <a:ext cx="470327" cy="642608"/>
              </a:xfrm>
              <a:prstGeom prst="rect">
                <a:avLst/>
              </a:prstGeom>
              <a:grpFill/>
            </p:spPr>
          </p:pic>
          <p:pic>
            <p:nvPicPr>
              <p:cNvPr id="49" name="Picture 48">
                <a:extLst>
                  <a:ext uri="{FF2B5EF4-FFF2-40B4-BE49-F238E27FC236}">
                    <a16:creationId xmlns:a16="http://schemas.microsoft.com/office/drawing/2014/main" id="{A726D939-4D18-4121-BD9F-E17B2EFC9CDE}"/>
                  </a:ext>
                </a:extLst>
              </p:cNvPr>
              <p:cNvPicPr>
                <a:picLocks noChangeAspect="1"/>
              </p:cNvPicPr>
              <p:nvPr/>
            </p:nvPicPr>
            <p:blipFill>
              <a:blip r:embed="rId18"/>
              <a:stretch>
                <a:fillRect/>
              </a:stretch>
            </p:blipFill>
            <p:spPr>
              <a:xfrm>
                <a:off x="4386607" y="-1301276"/>
                <a:ext cx="470327" cy="671577"/>
              </a:xfrm>
              <a:prstGeom prst="rect">
                <a:avLst/>
              </a:prstGeom>
              <a:grpFill/>
            </p:spPr>
          </p:pic>
          <p:pic>
            <p:nvPicPr>
              <p:cNvPr id="51" name="Picture 50">
                <a:extLst>
                  <a:ext uri="{FF2B5EF4-FFF2-40B4-BE49-F238E27FC236}">
                    <a16:creationId xmlns:a16="http://schemas.microsoft.com/office/drawing/2014/main" id="{0C46DA14-B1A8-4C75-B316-78C5E9B154CD}"/>
                  </a:ext>
                </a:extLst>
              </p:cNvPr>
              <p:cNvPicPr>
                <a:picLocks noChangeAspect="1"/>
              </p:cNvPicPr>
              <p:nvPr/>
            </p:nvPicPr>
            <p:blipFill>
              <a:blip r:embed="rId19"/>
              <a:stretch>
                <a:fillRect/>
              </a:stretch>
            </p:blipFill>
            <p:spPr>
              <a:xfrm>
                <a:off x="5005987" y="-1307682"/>
                <a:ext cx="525500" cy="643583"/>
              </a:xfrm>
              <a:prstGeom prst="rect">
                <a:avLst/>
              </a:prstGeom>
              <a:grpFill/>
            </p:spPr>
          </p:pic>
          <p:pic>
            <p:nvPicPr>
              <p:cNvPr id="52" name="Picture 51">
                <a:extLst>
                  <a:ext uri="{FF2B5EF4-FFF2-40B4-BE49-F238E27FC236}">
                    <a16:creationId xmlns:a16="http://schemas.microsoft.com/office/drawing/2014/main" id="{B77BE61E-48A1-4A7E-8FEF-7A487FAE3BE5}"/>
                  </a:ext>
                </a:extLst>
              </p:cNvPr>
              <p:cNvPicPr>
                <a:picLocks noChangeAspect="1"/>
              </p:cNvPicPr>
              <p:nvPr/>
            </p:nvPicPr>
            <p:blipFill>
              <a:blip r:embed="rId20"/>
              <a:stretch>
                <a:fillRect/>
              </a:stretch>
            </p:blipFill>
            <p:spPr>
              <a:xfrm>
                <a:off x="3749070" y="-1284592"/>
                <a:ext cx="527952" cy="614675"/>
              </a:xfrm>
              <a:prstGeom prst="rect">
                <a:avLst/>
              </a:prstGeom>
              <a:grpFill/>
            </p:spPr>
          </p:pic>
        </p:grpSp>
      </p:grpSp>
      <p:grpSp>
        <p:nvGrpSpPr>
          <p:cNvPr id="84" name="Group 83">
            <a:extLst>
              <a:ext uri="{FF2B5EF4-FFF2-40B4-BE49-F238E27FC236}">
                <a16:creationId xmlns:a16="http://schemas.microsoft.com/office/drawing/2014/main" id="{98FAA2F4-BAD8-43B8-9C88-008DEC07F7F1}"/>
              </a:ext>
            </a:extLst>
          </p:cNvPr>
          <p:cNvGrpSpPr/>
          <p:nvPr/>
        </p:nvGrpSpPr>
        <p:grpSpPr>
          <a:xfrm>
            <a:off x="4663974" y="700018"/>
            <a:ext cx="7358964" cy="1247531"/>
            <a:chOff x="4663974" y="700018"/>
            <a:chExt cx="7358964" cy="1247531"/>
          </a:xfrm>
        </p:grpSpPr>
        <p:grpSp>
          <p:nvGrpSpPr>
            <p:cNvPr id="83" name="Group 82">
              <a:extLst>
                <a:ext uri="{FF2B5EF4-FFF2-40B4-BE49-F238E27FC236}">
                  <a16:creationId xmlns:a16="http://schemas.microsoft.com/office/drawing/2014/main" id="{1DB59019-5DA0-4558-994F-924C25EEFB8C}"/>
                </a:ext>
              </a:extLst>
            </p:cNvPr>
            <p:cNvGrpSpPr/>
            <p:nvPr/>
          </p:nvGrpSpPr>
          <p:grpSpPr>
            <a:xfrm>
              <a:off x="4663974" y="700018"/>
              <a:ext cx="7358964" cy="661097"/>
              <a:chOff x="4663974" y="700018"/>
              <a:chExt cx="7358964" cy="661097"/>
            </a:xfrm>
          </p:grpSpPr>
          <p:pic>
            <p:nvPicPr>
              <p:cNvPr id="21" name="Picture 20">
                <a:extLst>
                  <a:ext uri="{FF2B5EF4-FFF2-40B4-BE49-F238E27FC236}">
                    <a16:creationId xmlns:a16="http://schemas.microsoft.com/office/drawing/2014/main" id="{4F8BF6D3-9E59-4026-BFDC-E2BBA42E5528}"/>
                  </a:ext>
                </a:extLst>
              </p:cNvPr>
              <p:cNvPicPr>
                <a:picLocks noChangeAspect="1"/>
              </p:cNvPicPr>
              <p:nvPr/>
            </p:nvPicPr>
            <p:blipFill>
              <a:blip r:embed="rId21"/>
              <a:stretch>
                <a:fillRect/>
              </a:stretch>
            </p:blipFill>
            <p:spPr>
              <a:xfrm>
                <a:off x="5579989" y="763592"/>
                <a:ext cx="709194" cy="533949"/>
              </a:xfrm>
              <a:prstGeom prst="rect">
                <a:avLst/>
              </a:prstGeom>
            </p:spPr>
          </p:pic>
          <p:pic>
            <p:nvPicPr>
              <p:cNvPr id="29" name="Picture 28">
                <a:extLst>
                  <a:ext uri="{FF2B5EF4-FFF2-40B4-BE49-F238E27FC236}">
                    <a16:creationId xmlns:a16="http://schemas.microsoft.com/office/drawing/2014/main" id="{D2DD3ED6-A7B9-44E3-82AA-27147378A9AC}"/>
                  </a:ext>
                </a:extLst>
              </p:cNvPr>
              <p:cNvPicPr>
                <a:picLocks noChangeAspect="1"/>
              </p:cNvPicPr>
              <p:nvPr/>
            </p:nvPicPr>
            <p:blipFill>
              <a:blip r:embed="rId22"/>
              <a:stretch>
                <a:fillRect/>
              </a:stretch>
            </p:blipFill>
            <p:spPr>
              <a:xfrm>
                <a:off x="6438780" y="767552"/>
                <a:ext cx="766418" cy="526028"/>
              </a:xfrm>
              <a:prstGeom prst="rect">
                <a:avLst/>
              </a:prstGeom>
            </p:spPr>
          </p:pic>
          <p:pic>
            <p:nvPicPr>
              <p:cNvPr id="30" name="Picture 29">
                <a:extLst>
                  <a:ext uri="{FF2B5EF4-FFF2-40B4-BE49-F238E27FC236}">
                    <a16:creationId xmlns:a16="http://schemas.microsoft.com/office/drawing/2014/main" id="{8F8A4031-67A1-441D-9FD1-E26529654978}"/>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imgEffect>
                      </a14:imgLayer>
                    </a14:imgProps>
                  </a:ext>
                </a:extLst>
              </a:blip>
              <a:stretch>
                <a:fillRect/>
              </a:stretch>
            </p:blipFill>
            <p:spPr>
              <a:xfrm>
                <a:off x="7354795" y="753904"/>
                <a:ext cx="795960" cy="553325"/>
              </a:xfrm>
              <a:prstGeom prst="rect">
                <a:avLst/>
              </a:prstGeom>
            </p:spPr>
          </p:pic>
          <p:pic>
            <p:nvPicPr>
              <p:cNvPr id="53" name="Picture 52">
                <a:extLst>
                  <a:ext uri="{FF2B5EF4-FFF2-40B4-BE49-F238E27FC236}">
                    <a16:creationId xmlns:a16="http://schemas.microsoft.com/office/drawing/2014/main" id="{548EC1DB-CBA8-4CF5-9301-19DDCA9AA376}"/>
                  </a:ext>
                </a:extLst>
              </p:cNvPr>
              <p:cNvPicPr>
                <a:picLocks noChangeAspect="1"/>
              </p:cNvPicPr>
              <p:nvPr/>
            </p:nvPicPr>
            <p:blipFill>
              <a:blip r:embed="rId25"/>
              <a:stretch>
                <a:fillRect/>
              </a:stretch>
            </p:blipFill>
            <p:spPr>
              <a:xfrm>
                <a:off x="8300352" y="730704"/>
                <a:ext cx="762463" cy="599724"/>
              </a:xfrm>
              <a:prstGeom prst="rect">
                <a:avLst/>
              </a:prstGeom>
            </p:spPr>
          </p:pic>
          <p:pic>
            <p:nvPicPr>
              <p:cNvPr id="54" name="Picture 53">
                <a:extLst>
                  <a:ext uri="{FF2B5EF4-FFF2-40B4-BE49-F238E27FC236}">
                    <a16:creationId xmlns:a16="http://schemas.microsoft.com/office/drawing/2014/main" id="{46558124-9355-4A3B-8612-3EBB9DEFFB57}"/>
                  </a:ext>
                </a:extLst>
              </p:cNvPr>
              <p:cNvPicPr>
                <a:picLocks noChangeAspect="1"/>
              </p:cNvPicPr>
              <p:nvPr/>
            </p:nvPicPr>
            <p:blipFill>
              <a:blip r:embed="rId26"/>
              <a:stretch>
                <a:fillRect/>
              </a:stretch>
            </p:blipFill>
            <p:spPr>
              <a:xfrm>
                <a:off x="9212412" y="700018"/>
                <a:ext cx="1006175" cy="661097"/>
              </a:xfrm>
              <a:prstGeom prst="rect">
                <a:avLst/>
              </a:prstGeom>
            </p:spPr>
          </p:pic>
          <p:pic>
            <p:nvPicPr>
              <p:cNvPr id="55" name="Picture 54">
                <a:extLst>
                  <a:ext uri="{FF2B5EF4-FFF2-40B4-BE49-F238E27FC236}">
                    <a16:creationId xmlns:a16="http://schemas.microsoft.com/office/drawing/2014/main" id="{765C4137-96E6-4526-8FA8-57FF5492615E}"/>
                  </a:ext>
                </a:extLst>
              </p:cNvPr>
              <p:cNvPicPr>
                <a:picLocks noChangeAspect="1"/>
              </p:cNvPicPr>
              <p:nvPr/>
            </p:nvPicPr>
            <p:blipFill>
              <a:blip r:embed="rId23">
                <a:extLst>
                  <a:ext uri="{BEBA8EAE-BF5A-486C-A8C5-ECC9F3942E4B}">
                    <a14:imgProps xmlns:a14="http://schemas.microsoft.com/office/drawing/2010/main">
                      <a14:imgLayer r:embed="rId24">
                        <a14:imgEffect>
                          <a14:backgroundRemoval t="10000" b="90000" l="10000" r="90000"/>
                        </a14:imgEffect>
                      </a14:imgLayer>
                    </a14:imgProps>
                  </a:ext>
                </a:extLst>
              </a:blip>
              <a:stretch>
                <a:fillRect/>
              </a:stretch>
            </p:blipFill>
            <p:spPr>
              <a:xfrm>
                <a:off x="10368184" y="753904"/>
                <a:ext cx="795960" cy="553325"/>
              </a:xfrm>
              <a:prstGeom prst="rect">
                <a:avLst/>
              </a:prstGeom>
            </p:spPr>
          </p:pic>
          <p:pic>
            <p:nvPicPr>
              <p:cNvPr id="57" name="Picture 56">
                <a:extLst>
                  <a:ext uri="{FF2B5EF4-FFF2-40B4-BE49-F238E27FC236}">
                    <a16:creationId xmlns:a16="http://schemas.microsoft.com/office/drawing/2014/main" id="{93B9786F-0D6B-45D0-AE2F-D0EA5C868A76}"/>
                  </a:ext>
                </a:extLst>
              </p:cNvPr>
              <p:cNvPicPr>
                <a:picLocks noChangeAspect="1"/>
              </p:cNvPicPr>
              <p:nvPr/>
            </p:nvPicPr>
            <p:blipFill>
              <a:blip r:embed="rId22"/>
              <a:stretch>
                <a:fillRect/>
              </a:stretch>
            </p:blipFill>
            <p:spPr>
              <a:xfrm flipV="1">
                <a:off x="4663974" y="767552"/>
                <a:ext cx="766418" cy="526028"/>
              </a:xfrm>
              <a:prstGeom prst="rect">
                <a:avLst/>
              </a:prstGeom>
            </p:spPr>
          </p:pic>
          <p:pic>
            <p:nvPicPr>
              <p:cNvPr id="58" name="Picture 57">
                <a:extLst>
                  <a:ext uri="{FF2B5EF4-FFF2-40B4-BE49-F238E27FC236}">
                    <a16:creationId xmlns:a16="http://schemas.microsoft.com/office/drawing/2014/main" id="{F07324CE-F8EE-4CE9-86C1-5B4D3F675519}"/>
                  </a:ext>
                </a:extLst>
              </p:cNvPr>
              <p:cNvPicPr>
                <a:picLocks noChangeAspect="1"/>
              </p:cNvPicPr>
              <p:nvPr/>
            </p:nvPicPr>
            <p:blipFill>
              <a:blip r:embed="rId21"/>
              <a:stretch>
                <a:fillRect/>
              </a:stretch>
            </p:blipFill>
            <p:spPr>
              <a:xfrm flipH="1">
                <a:off x="11313744" y="763592"/>
                <a:ext cx="709194" cy="533949"/>
              </a:xfrm>
              <a:prstGeom prst="rect">
                <a:avLst/>
              </a:prstGeom>
            </p:spPr>
          </p:pic>
        </p:grpSp>
        <p:cxnSp>
          <p:nvCxnSpPr>
            <p:cNvPr id="59" name="Connector: Curved 58">
              <a:extLst>
                <a:ext uri="{FF2B5EF4-FFF2-40B4-BE49-F238E27FC236}">
                  <a16:creationId xmlns:a16="http://schemas.microsoft.com/office/drawing/2014/main" id="{FE626C50-56D2-4EB5-BF24-9DC6F13B1E71}"/>
                </a:ext>
              </a:extLst>
            </p:cNvPr>
            <p:cNvCxnSpPr>
              <a:cxnSpLocks/>
              <a:stCxn id="52" idx="0"/>
              <a:endCxn id="57" idx="0"/>
            </p:cNvCxnSpPr>
            <p:nvPr/>
          </p:nvCxnSpPr>
          <p:spPr>
            <a:xfrm rot="16200000" flipV="1">
              <a:off x="5605622" y="735142"/>
              <a:ext cx="638365" cy="1755242"/>
            </a:xfrm>
            <a:prstGeom prst="curved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E48EC94B-EFD4-4842-A3C9-2B4990A9A224}"/>
                </a:ext>
              </a:extLst>
            </p:cNvPr>
            <p:cNvCxnSpPr>
              <a:cxnSpLocks/>
              <a:stCxn id="49" idx="0"/>
              <a:endCxn id="21" idx="2"/>
            </p:cNvCxnSpPr>
            <p:nvPr/>
          </p:nvCxnSpPr>
          <p:spPr>
            <a:xfrm rot="16200000" flipV="1">
              <a:off x="6364008" y="868119"/>
              <a:ext cx="617720" cy="1476564"/>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3D61DBA5-EB71-4E6F-ADA8-4A7DBA3E7F35}"/>
                </a:ext>
              </a:extLst>
            </p:cNvPr>
            <p:cNvCxnSpPr>
              <a:cxnSpLocks/>
              <a:stCxn id="51" idx="0"/>
              <a:endCxn id="29" idx="2"/>
            </p:cNvCxnSpPr>
            <p:nvPr/>
          </p:nvCxnSpPr>
          <p:spPr>
            <a:xfrm rot="16200000" flipV="1">
              <a:off x="7132416" y="983154"/>
              <a:ext cx="615275" cy="1236127"/>
            </a:xfrm>
            <a:prstGeom prst="curved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EFF89811-2EE2-40D3-AB20-0F48EF6FDB78}"/>
                </a:ext>
              </a:extLst>
            </p:cNvPr>
            <p:cNvCxnSpPr>
              <a:cxnSpLocks/>
              <a:stCxn id="42" idx="0"/>
              <a:endCxn id="58" idx="2"/>
            </p:cNvCxnSpPr>
            <p:nvPr/>
          </p:nvCxnSpPr>
          <p:spPr>
            <a:xfrm rot="5400000" flipH="1" flipV="1">
              <a:off x="11048386" y="1327593"/>
              <a:ext cx="650007" cy="589904"/>
            </a:xfrm>
            <a:prstGeom prst="curved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BE38DC31-2F5C-4AA0-8335-B8A4493CF3BD}"/>
                </a:ext>
              </a:extLst>
            </p:cNvPr>
            <p:cNvCxnSpPr>
              <a:cxnSpLocks/>
              <a:stCxn id="45" idx="0"/>
              <a:endCxn id="55" idx="2"/>
            </p:cNvCxnSpPr>
            <p:nvPr/>
          </p:nvCxnSpPr>
          <p:spPr>
            <a:xfrm rot="5400000" flipH="1" flipV="1">
              <a:off x="10274334" y="1455719"/>
              <a:ext cx="640319" cy="343341"/>
            </a:xfrm>
            <a:prstGeom prst="curved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65677062-02BE-4962-AEED-C35291163D18}"/>
                </a:ext>
              </a:extLst>
            </p:cNvPr>
            <p:cNvCxnSpPr>
              <a:cxnSpLocks/>
              <a:stCxn id="46" idx="0"/>
              <a:endCxn id="54" idx="2"/>
            </p:cNvCxnSpPr>
            <p:nvPr/>
          </p:nvCxnSpPr>
          <p:spPr>
            <a:xfrm rot="16200000" flipV="1">
              <a:off x="9482249" y="1594367"/>
              <a:ext cx="566539" cy="100036"/>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Curved 76">
              <a:extLst>
                <a:ext uri="{FF2B5EF4-FFF2-40B4-BE49-F238E27FC236}">
                  <a16:creationId xmlns:a16="http://schemas.microsoft.com/office/drawing/2014/main" id="{80BDAB87-3ABD-4BD8-B1AB-6B3392ED4C42}"/>
                </a:ext>
              </a:extLst>
            </p:cNvPr>
            <p:cNvCxnSpPr>
              <a:cxnSpLocks/>
              <a:stCxn id="47" idx="0"/>
              <a:endCxn id="53" idx="2"/>
            </p:cNvCxnSpPr>
            <p:nvPr/>
          </p:nvCxnSpPr>
          <p:spPr>
            <a:xfrm rot="16200000" flipV="1">
              <a:off x="8676917" y="1335096"/>
              <a:ext cx="577877" cy="568541"/>
            </a:xfrm>
            <a:prstGeom prst="curved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2A4B804C-0075-4BD5-A8E6-9493AE159875}"/>
                </a:ext>
              </a:extLst>
            </p:cNvPr>
            <p:cNvCxnSpPr>
              <a:cxnSpLocks/>
              <a:stCxn id="48" idx="0"/>
              <a:endCxn id="30" idx="2"/>
            </p:cNvCxnSpPr>
            <p:nvPr/>
          </p:nvCxnSpPr>
          <p:spPr>
            <a:xfrm rot="16200000" flipV="1">
              <a:off x="7926199" y="1133806"/>
              <a:ext cx="620425" cy="967271"/>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395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nodeType="clickEffect">
                                  <p:stCondLst>
                                    <p:cond delay="0"/>
                                  </p:stCondLst>
                                  <p:childTnLst>
                                    <p:animMotion origin="layout" path="M 1.04167E-6 -1.48148E-6 L 0.01536 0.10278 C 0.01914 0.12477 0.01732 0.15162 0.01055 0.17477 C 0.00286 0.20116 -0.00755 0.21783 -0.01992 0.22593 L -0.07591 0.26458 " pathEditMode="relative" rAng="1620000" ptsTypes="AAAAA">
                                      <p:cBhvr>
                                        <p:cTn id="6" dur="2000" fill="hold"/>
                                        <p:tgtEl>
                                          <p:spTgt spid="3"/>
                                        </p:tgtEl>
                                        <p:attrNameLst>
                                          <p:attrName>ppt_x</p:attrName>
                                          <p:attrName>ppt_y</p:attrName>
                                        </p:attrNameLst>
                                      </p:cBhvr>
                                      <p:rCtr x="-1393" y="1539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500" fill="hold"/>
                                        <p:tgtEl>
                                          <p:spTgt spid="84"/>
                                        </p:tgtEl>
                                        <p:attrNameLst>
                                          <p:attrName>ppt_x</p:attrName>
                                        </p:attrNameLst>
                                      </p:cBhvr>
                                      <p:tavLst>
                                        <p:tav tm="0">
                                          <p:val>
                                            <p:strVal val="#ppt_x"/>
                                          </p:val>
                                        </p:tav>
                                        <p:tav tm="100000">
                                          <p:val>
                                            <p:strVal val="#ppt_x"/>
                                          </p:val>
                                        </p:tav>
                                      </p:tavLst>
                                    </p:anim>
                                    <p:anim calcmode="lin" valueType="num">
                                      <p:cBhvr additive="base">
                                        <p:cTn id="30" dur="500" fill="hold"/>
                                        <p:tgtEl>
                                          <p:spTgt spid="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8DD9-FB68-4869-9745-6F8CF25ABCC5}"/>
              </a:ext>
            </a:extLst>
          </p:cNvPr>
          <p:cNvSpPr>
            <a:spLocks noGrp="1"/>
          </p:cNvSpPr>
          <p:nvPr>
            <p:ph type="title"/>
          </p:nvPr>
        </p:nvSpPr>
        <p:spPr/>
        <p:txBody>
          <a:bodyPr/>
          <a:lstStyle/>
          <a:p>
            <a:r>
              <a:rPr lang="fr-BE"/>
              <a:t>Role du Mineur</a:t>
            </a:r>
          </a:p>
        </p:txBody>
      </p:sp>
      <p:sp>
        <p:nvSpPr>
          <p:cNvPr id="3" name="Content Placeholder 2">
            <a:extLst>
              <a:ext uri="{FF2B5EF4-FFF2-40B4-BE49-F238E27FC236}">
                <a16:creationId xmlns:a16="http://schemas.microsoft.com/office/drawing/2014/main" id="{AAFDEB8A-4F66-4C7F-9979-62A76A6A4BFB}"/>
              </a:ext>
            </a:extLst>
          </p:cNvPr>
          <p:cNvSpPr>
            <a:spLocks noGrp="1"/>
          </p:cNvSpPr>
          <p:nvPr>
            <p:ph idx="1"/>
          </p:nvPr>
        </p:nvSpPr>
        <p:spPr>
          <a:xfrm>
            <a:off x="685800" y="2194560"/>
            <a:ext cx="7728678" cy="4024125"/>
          </a:xfrm>
        </p:spPr>
        <p:txBody>
          <a:bodyPr/>
          <a:lstStyle/>
          <a:p>
            <a:r>
              <a:rPr lang="fr-BE" dirty="0"/>
              <a:t>Le mineur a un rôle de premier plan:</a:t>
            </a:r>
          </a:p>
          <a:p>
            <a:pPr lvl="1"/>
            <a:r>
              <a:rPr lang="fr-BE" dirty="0"/>
              <a:t>Il collecte les transactions pour les mettre dans un bloc qui a une taille maximale (pour pouvoir gérer la taille totale de la chaine)</a:t>
            </a:r>
          </a:p>
          <a:p>
            <a:pPr lvl="1"/>
            <a:r>
              <a:rPr lang="fr-BE" dirty="0"/>
              <a:t>Qui doit être incité à jouer le jeu correctement</a:t>
            </a:r>
          </a:p>
          <a:p>
            <a:pPr lvl="1"/>
            <a:r>
              <a:rPr lang="fr-BE" dirty="0"/>
              <a:t>A qui on en fait pas (à priori) confiance</a:t>
            </a:r>
          </a:p>
        </p:txBody>
      </p:sp>
      <p:pic>
        <p:nvPicPr>
          <p:cNvPr id="5" name="Picture 4">
            <a:extLst>
              <a:ext uri="{FF2B5EF4-FFF2-40B4-BE49-F238E27FC236}">
                <a16:creationId xmlns:a16="http://schemas.microsoft.com/office/drawing/2014/main" id="{49457BC8-8B5C-448A-A403-454FA4B1C497}"/>
              </a:ext>
            </a:extLst>
          </p:cNvPr>
          <p:cNvPicPr>
            <a:picLocks noChangeAspect="1"/>
          </p:cNvPicPr>
          <p:nvPr/>
        </p:nvPicPr>
        <p:blipFill>
          <a:blip r:embed="rId2"/>
          <a:stretch>
            <a:fillRect/>
          </a:stretch>
        </p:blipFill>
        <p:spPr>
          <a:xfrm>
            <a:off x="8414478" y="2194560"/>
            <a:ext cx="3091722" cy="2057401"/>
          </a:xfrm>
          <a:prstGeom prst="rect">
            <a:avLst/>
          </a:prstGeom>
        </p:spPr>
      </p:pic>
      <p:grpSp>
        <p:nvGrpSpPr>
          <p:cNvPr id="10" name="Group 9">
            <a:extLst>
              <a:ext uri="{FF2B5EF4-FFF2-40B4-BE49-F238E27FC236}">
                <a16:creationId xmlns:a16="http://schemas.microsoft.com/office/drawing/2014/main" id="{74D16E10-5946-4E48-AD8E-B19E248AB089}"/>
              </a:ext>
            </a:extLst>
          </p:cNvPr>
          <p:cNvGrpSpPr/>
          <p:nvPr/>
        </p:nvGrpSpPr>
        <p:grpSpPr>
          <a:xfrm>
            <a:off x="2316480" y="4419600"/>
            <a:ext cx="8087360" cy="2031325"/>
            <a:chOff x="2316480" y="4419600"/>
            <a:chExt cx="8087360" cy="2031325"/>
          </a:xfrm>
        </p:grpSpPr>
        <p:sp>
          <p:nvSpPr>
            <p:cNvPr id="4" name="Arrow: Right 3">
              <a:extLst>
                <a:ext uri="{FF2B5EF4-FFF2-40B4-BE49-F238E27FC236}">
                  <a16:creationId xmlns:a16="http://schemas.microsoft.com/office/drawing/2014/main" id="{C9BEA8DC-361A-46D8-B646-27927092072E}"/>
                </a:ext>
              </a:extLst>
            </p:cNvPr>
            <p:cNvSpPr/>
            <p:nvPr/>
          </p:nvSpPr>
          <p:spPr>
            <a:xfrm>
              <a:off x="2316480" y="5105062"/>
              <a:ext cx="1158240"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2E4845-934B-4514-A6D8-038D881B7FCC}"/>
                </a:ext>
              </a:extLst>
            </p:cNvPr>
            <p:cNvSpPr txBox="1"/>
            <p:nvPr/>
          </p:nvSpPr>
          <p:spPr>
            <a:xfrm>
              <a:off x="3667760" y="4419600"/>
              <a:ext cx="6736080" cy="2031325"/>
            </a:xfrm>
            <a:prstGeom prst="rect">
              <a:avLst/>
            </a:prstGeom>
            <a:noFill/>
          </p:spPr>
          <p:txBody>
            <a:bodyPr wrap="square" rtlCol="0">
              <a:spAutoFit/>
            </a:bodyPr>
            <a:lstStyle/>
            <a:p>
              <a:r>
                <a:rPr lang="fr-BE" dirty="0"/>
                <a:t>Il y a une triple sécurité :</a:t>
              </a:r>
            </a:p>
            <a:p>
              <a:pPr marL="285750" indent="-285750">
                <a:buFont typeface="Arial" panose="020B0604020202020204" pitchFamily="34" charset="0"/>
                <a:buChar char="•"/>
              </a:pPr>
              <a:r>
                <a:rPr lang="fr-BE" dirty="0"/>
                <a:t>Le mineur est choisi au (pseudo) hasard dans une communauté de mineurs</a:t>
              </a:r>
            </a:p>
            <a:p>
              <a:pPr marL="285750" indent="-285750">
                <a:buFont typeface="Arial" panose="020B0604020202020204" pitchFamily="34" charset="0"/>
                <a:buChar char="•"/>
              </a:pPr>
              <a:r>
                <a:rPr lang="fr-BE" dirty="0"/>
                <a:t>Les autres mineurs et participants approuvent le travail effectué en ajoutant le bloc nouvellement créé à leur chaine de blocs</a:t>
              </a:r>
            </a:p>
            <a:p>
              <a:pPr marL="285750" indent="-285750">
                <a:buFont typeface="Arial" panose="020B0604020202020204" pitchFamily="34" charset="0"/>
                <a:buChar char="•"/>
              </a:pPr>
              <a:r>
                <a:rPr lang="fr-BE" dirty="0"/>
                <a:t>Seul la chaine de blocs la plus longue est valable</a:t>
              </a:r>
            </a:p>
          </p:txBody>
        </p:sp>
      </p:grpSp>
    </p:spTree>
    <p:extLst>
      <p:ext uri="{BB962C8B-B14F-4D97-AF65-F5344CB8AC3E}">
        <p14:creationId xmlns:p14="http://schemas.microsoft.com/office/powerpoint/2010/main" val="27764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FB36-DA29-49B7-A809-6BE45FE5B16C}"/>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788DF752-AAC7-4771-92F2-D8A6162D0096}"/>
              </a:ext>
            </a:extLst>
          </p:cNvPr>
          <p:cNvSpPr>
            <a:spLocks noGrp="1"/>
          </p:cNvSpPr>
          <p:nvPr>
            <p:ph idx="1"/>
          </p:nvPr>
        </p:nvSpPr>
        <p:spPr>
          <a:xfrm>
            <a:off x="685800" y="2194560"/>
            <a:ext cx="10820400" cy="4380411"/>
          </a:xfrm>
        </p:spPr>
        <p:txBody>
          <a:bodyPr>
            <a:normAutofit fontScale="92500"/>
          </a:bodyPr>
          <a:lstStyle/>
          <a:p>
            <a:r>
              <a:rPr lang="fr-BE" dirty="0"/>
              <a:t>Le monde de l’électricité a besoin de repenser son modèle pour mettre en avant les circuits-courts, devenu incontournables face aux productions décentralisées: C’est le Peer to Peer, l’autoconsommation collective</a:t>
            </a:r>
          </a:p>
          <a:p>
            <a:pPr lvl="1"/>
            <a:r>
              <a:rPr lang="fr-BE" dirty="0"/>
              <a:t>Une production locale peut être partagée entre un producteur et un consommateur</a:t>
            </a:r>
          </a:p>
          <a:p>
            <a:r>
              <a:rPr lang="fr-BE" dirty="0"/>
              <a:t>Accepter et comprendre que cela n’intéresse pas toutes les catégories de client</a:t>
            </a:r>
          </a:p>
          <a:p>
            <a:r>
              <a:rPr lang="fr-BE" dirty="0"/>
              <a:t>Si le caractère disruptif du Peer to Peer est évident, il ne faut pas perdre de vue que le système électrique dépend et dépendra toujours, de l’équilibre entre la demande et la production</a:t>
            </a:r>
          </a:p>
          <a:p>
            <a:pPr lvl="1"/>
            <a:r>
              <a:rPr lang="fr-BE" dirty="0"/>
              <a:t>La notion de l’équilibre par 1/4h pour la Belgique et bientôt pour toute l’Europe</a:t>
            </a:r>
          </a:p>
          <a:p>
            <a:pPr lvl="1"/>
            <a:r>
              <a:rPr lang="fr-BE" dirty="0"/>
              <a:t>Pour un client BT, à ce jour, son profil de consommation est déterminé de manière statistique, mais demain …</a:t>
            </a:r>
          </a:p>
          <a:p>
            <a:r>
              <a:rPr lang="fr-BE" dirty="0"/>
              <a:t>Il faudrait un mécanisme qui fasse le pont entre ce nouveau monde et cet indispensable équilibre. </a:t>
            </a:r>
          </a:p>
        </p:txBody>
      </p:sp>
    </p:spTree>
    <p:extLst>
      <p:ext uri="{BB962C8B-B14F-4D97-AF65-F5344CB8AC3E}">
        <p14:creationId xmlns:p14="http://schemas.microsoft.com/office/powerpoint/2010/main" val="8036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BD2B-1024-4418-AB11-D69626ED61A8}"/>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A3560AA6-A120-4591-81EF-169BF9A8546E}"/>
              </a:ext>
            </a:extLst>
          </p:cNvPr>
          <p:cNvSpPr>
            <a:spLocks noGrp="1"/>
          </p:cNvSpPr>
          <p:nvPr>
            <p:ph idx="1"/>
          </p:nvPr>
        </p:nvSpPr>
        <p:spPr>
          <a:xfrm>
            <a:off x="685800" y="2161904"/>
            <a:ext cx="10820400" cy="2529840"/>
          </a:xfrm>
        </p:spPr>
        <p:txBody>
          <a:bodyPr>
            <a:normAutofit/>
          </a:bodyPr>
          <a:lstStyle/>
          <a:p>
            <a:r>
              <a:rPr lang="fr-BE" dirty="0"/>
              <a:t>Un tel mécanisme devrait garantir :</a:t>
            </a:r>
          </a:p>
          <a:p>
            <a:pPr lvl="1"/>
            <a:r>
              <a:rPr lang="fr-BE" dirty="0"/>
              <a:t>La précision et l’exactitude des mesures</a:t>
            </a:r>
          </a:p>
          <a:p>
            <a:pPr lvl="1"/>
            <a:r>
              <a:rPr lang="fr-BE" dirty="0"/>
              <a:t>La traçabilité des échanges</a:t>
            </a:r>
          </a:p>
          <a:p>
            <a:pPr lvl="1"/>
            <a:r>
              <a:rPr lang="fr-BE" dirty="0"/>
              <a:t>Un respect de la vie privée: c’est-à-dire offrir suffisamment de barrière pour qu’une attaque extérieure ne puisse accéder à des informations personnelles</a:t>
            </a:r>
          </a:p>
          <a:p>
            <a:pPr lvl="1"/>
            <a:r>
              <a:rPr lang="fr-BE" dirty="0"/>
              <a:t>Scinder parfaitement les échanges « entre paires » et ce qui provient du marché sur la même base temporelle</a:t>
            </a:r>
          </a:p>
        </p:txBody>
      </p:sp>
      <p:grpSp>
        <p:nvGrpSpPr>
          <p:cNvPr id="6" name="Group 5">
            <a:extLst>
              <a:ext uri="{FF2B5EF4-FFF2-40B4-BE49-F238E27FC236}">
                <a16:creationId xmlns:a16="http://schemas.microsoft.com/office/drawing/2014/main" id="{EE5C3F4C-9C15-47EE-9836-72FF35819B5E}"/>
              </a:ext>
            </a:extLst>
          </p:cNvPr>
          <p:cNvGrpSpPr/>
          <p:nvPr/>
        </p:nvGrpSpPr>
        <p:grpSpPr>
          <a:xfrm>
            <a:off x="1676400" y="4796247"/>
            <a:ext cx="8839200" cy="1428750"/>
            <a:chOff x="1676400" y="4796247"/>
            <a:chExt cx="8839200" cy="1428750"/>
          </a:xfrm>
        </p:grpSpPr>
        <p:pic>
          <p:nvPicPr>
            <p:cNvPr id="4" name="Picture 3">
              <a:extLst>
                <a:ext uri="{FF2B5EF4-FFF2-40B4-BE49-F238E27FC236}">
                  <a16:creationId xmlns:a16="http://schemas.microsoft.com/office/drawing/2014/main" id="{B73683F7-BCB7-450D-99B0-3480256D7061}"/>
                </a:ext>
              </a:extLst>
            </p:cNvPr>
            <p:cNvPicPr>
              <a:picLocks noChangeAspect="1"/>
            </p:cNvPicPr>
            <p:nvPr/>
          </p:nvPicPr>
          <p:blipFill>
            <a:blip r:embed="rId2"/>
            <a:stretch>
              <a:fillRect/>
            </a:stretch>
          </p:blipFill>
          <p:spPr>
            <a:xfrm>
              <a:off x="1676400" y="4796247"/>
              <a:ext cx="3200400" cy="1428750"/>
            </a:xfrm>
            <a:prstGeom prst="rect">
              <a:avLst/>
            </a:prstGeom>
          </p:spPr>
        </p:pic>
        <p:sp>
          <p:nvSpPr>
            <p:cNvPr id="5" name="TextBox 4">
              <a:extLst>
                <a:ext uri="{FF2B5EF4-FFF2-40B4-BE49-F238E27FC236}">
                  <a16:creationId xmlns:a16="http://schemas.microsoft.com/office/drawing/2014/main" id="{D611C88C-042D-4004-AA2B-A605F3E48F09}"/>
                </a:ext>
              </a:extLst>
            </p:cNvPr>
            <p:cNvSpPr txBox="1"/>
            <p:nvPr/>
          </p:nvSpPr>
          <p:spPr>
            <a:xfrm>
              <a:off x="4800600" y="5187456"/>
              <a:ext cx="5715000" cy="64633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dirty="0"/>
                <a:t>Est-</a:t>
              </a:r>
              <a:r>
                <a:rPr lang="en-US" dirty="0" err="1"/>
                <a:t>ce</a:t>
              </a:r>
              <a:r>
                <a:rPr lang="en-US" dirty="0"/>
                <a:t> que le blockchain </a:t>
              </a:r>
              <a:r>
                <a:rPr lang="en-US" dirty="0" err="1"/>
                <a:t>permet</a:t>
              </a:r>
              <a:r>
                <a:rPr lang="en-US" dirty="0"/>
                <a:t> de </a:t>
              </a:r>
              <a:r>
                <a:rPr lang="en-US" dirty="0" err="1"/>
                <a:t>rencontrer</a:t>
              </a:r>
              <a:r>
                <a:rPr lang="en-US" dirty="0"/>
                <a:t> </a:t>
              </a:r>
              <a:r>
                <a:rPr lang="en-US" dirty="0" err="1"/>
                <a:t>ces</a:t>
              </a:r>
              <a:r>
                <a:rPr lang="en-US" dirty="0"/>
                <a:t> </a:t>
              </a:r>
              <a:r>
                <a:rPr lang="en-US" dirty="0" err="1"/>
                <a:t>exigences</a:t>
              </a:r>
              <a:r>
                <a:rPr lang="en-US" dirty="0"/>
                <a:t> ?</a:t>
              </a:r>
            </a:p>
          </p:txBody>
        </p:sp>
      </p:grpSp>
    </p:spTree>
    <p:extLst>
      <p:ext uri="{BB962C8B-B14F-4D97-AF65-F5344CB8AC3E}">
        <p14:creationId xmlns:p14="http://schemas.microsoft.com/office/powerpoint/2010/main" val="40484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B892-8CF7-4524-AD24-743D6830BBA1}"/>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EF961DCC-98A6-4CC7-841D-B0B30E42BA0C}"/>
              </a:ext>
            </a:extLst>
          </p:cNvPr>
          <p:cNvSpPr>
            <a:spLocks noGrp="1"/>
          </p:cNvSpPr>
          <p:nvPr>
            <p:ph idx="1"/>
          </p:nvPr>
        </p:nvSpPr>
        <p:spPr/>
        <p:txBody>
          <a:bodyPr/>
          <a:lstStyle/>
          <a:p>
            <a:r>
              <a:rPr lang="fr-BE" dirty="0"/>
              <a:t>La précision et l’exactitude des mesures</a:t>
            </a:r>
          </a:p>
          <a:p>
            <a:endParaRPr lang="fr-BE" dirty="0"/>
          </a:p>
          <a:p>
            <a:r>
              <a:rPr lang="fr-BE" dirty="0"/>
              <a:t>La traçabilité des échanges</a:t>
            </a:r>
          </a:p>
          <a:p>
            <a:endParaRPr lang="fr-BE" dirty="0"/>
          </a:p>
          <a:p>
            <a:r>
              <a:rPr lang="fr-BE" dirty="0"/>
              <a:t>Un respect de la vie privée: c’est-à-dire offrir suffisamment de barrière pour qu’une attaque extérieure ne puisse accéder à des informations personnelles</a:t>
            </a:r>
          </a:p>
          <a:p>
            <a:endParaRPr lang="fr-BE" dirty="0"/>
          </a:p>
          <a:p>
            <a:r>
              <a:rPr lang="fr-BE" dirty="0"/>
              <a:t>Scinder parfaitement les échanges « entre paires » et ce qui provient du marché sur la même base temporelle</a:t>
            </a:r>
          </a:p>
          <a:p>
            <a:endParaRPr lang="en-US" dirty="0"/>
          </a:p>
        </p:txBody>
      </p:sp>
      <p:sp>
        <p:nvSpPr>
          <p:cNvPr id="4" name="TextBox 3">
            <a:extLst>
              <a:ext uri="{FF2B5EF4-FFF2-40B4-BE49-F238E27FC236}">
                <a16:creationId xmlns:a16="http://schemas.microsoft.com/office/drawing/2014/main" id="{FC235420-BA17-459C-B8EC-A193152464D4}"/>
              </a:ext>
            </a:extLst>
          </p:cNvPr>
          <p:cNvSpPr txBox="1"/>
          <p:nvPr/>
        </p:nvSpPr>
        <p:spPr>
          <a:xfrm>
            <a:off x="3548742" y="2487798"/>
            <a:ext cx="7957458" cy="646331"/>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fr-BE" dirty="0"/>
              <a:t>Dépend de l’interface entre le monde physique et le blockchain mais aussi de la rapidité des transactions</a:t>
            </a:r>
          </a:p>
        </p:txBody>
      </p:sp>
      <p:sp>
        <p:nvSpPr>
          <p:cNvPr id="5" name="TextBox 4">
            <a:extLst>
              <a:ext uri="{FF2B5EF4-FFF2-40B4-BE49-F238E27FC236}">
                <a16:creationId xmlns:a16="http://schemas.microsoft.com/office/drawing/2014/main" id="{A8769802-BB7B-42EA-B48F-C3DF5C6C6702}"/>
              </a:ext>
            </a:extLst>
          </p:cNvPr>
          <p:cNvSpPr txBox="1"/>
          <p:nvPr/>
        </p:nvSpPr>
        <p:spPr>
          <a:xfrm>
            <a:off x="3548742" y="3429000"/>
            <a:ext cx="7957458" cy="36933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BE"/>
              <a:t>Ok, c’est intrinsèque au concept même de blockchain</a:t>
            </a:r>
          </a:p>
        </p:txBody>
      </p:sp>
      <p:sp>
        <p:nvSpPr>
          <p:cNvPr id="6" name="TextBox 5">
            <a:extLst>
              <a:ext uri="{FF2B5EF4-FFF2-40B4-BE49-F238E27FC236}">
                <a16:creationId xmlns:a16="http://schemas.microsoft.com/office/drawing/2014/main" id="{20C03B5E-7315-4FE1-A499-562889723AC1}"/>
              </a:ext>
            </a:extLst>
          </p:cNvPr>
          <p:cNvSpPr txBox="1"/>
          <p:nvPr/>
        </p:nvSpPr>
        <p:spPr>
          <a:xfrm>
            <a:off x="3548742" y="4823842"/>
            <a:ext cx="7957458" cy="369332"/>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BE" dirty="0"/>
              <a:t>Ok, si on admet que l’anonymat est suffisant pour la communauté</a:t>
            </a:r>
          </a:p>
        </p:txBody>
      </p:sp>
    </p:spTree>
    <p:extLst>
      <p:ext uri="{BB962C8B-B14F-4D97-AF65-F5344CB8AC3E}">
        <p14:creationId xmlns:p14="http://schemas.microsoft.com/office/powerpoint/2010/main" val="204523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774731" y="5171090"/>
            <a:ext cx="2863849" cy="1103586"/>
            <a:chOff x="2774731" y="5171090"/>
            <a:chExt cx="2863849" cy="1103586"/>
          </a:xfrm>
        </p:grpSpPr>
        <p:cxnSp>
          <p:nvCxnSpPr>
            <p:cNvPr id="53" name="Straight Arrow Connector 52"/>
            <p:cNvCxnSpPr/>
            <p:nvPr/>
          </p:nvCxnSpPr>
          <p:spPr>
            <a:xfrm>
              <a:off x="2774731" y="5817462"/>
              <a:ext cx="2863849"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774731" y="5171090"/>
              <a:ext cx="0" cy="110358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2790497" y="5297214"/>
              <a:ext cx="2822027" cy="961696"/>
            </a:xfrm>
            <a:custGeom>
              <a:avLst/>
              <a:gdLst>
                <a:gd name="connsiteX0" fmla="*/ 0 w 2822027"/>
                <a:gd name="connsiteY0" fmla="*/ 362607 h 961696"/>
                <a:gd name="connsiteX1" fmla="*/ 141889 w 2822027"/>
                <a:gd name="connsiteY1" fmla="*/ 299545 h 961696"/>
                <a:gd name="connsiteX2" fmla="*/ 189186 w 2822027"/>
                <a:gd name="connsiteY2" fmla="*/ 268014 h 961696"/>
                <a:gd name="connsiteX3" fmla="*/ 236482 w 2822027"/>
                <a:gd name="connsiteY3" fmla="*/ 252248 h 961696"/>
                <a:gd name="connsiteX4" fmla="*/ 378372 w 2822027"/>
                <a:gd name="connsiteY4" fmla="*/ 283779 h 961696"/>
                <a:gd name="connsiteX5" fmla="*/ 409903 w 2822027"/>
                <a:gd name="connsiteY5" fmla="*/ 331076 h 961696"/>
                <a:gd name="connsiteX6" fmla="*/ 457200 w 2822027"/>
                <a:gd name="connsiteY6" fmla="*/ 378372 h 961696"/>
                <a:gd name="connsiteX7" fmla="*/ 472965 w 2822027"/>
                <a:gd name="connsiteY7" fmla="*/ 425669 h 961696"/>
                <a:gd name="connsiteX8" fmla="*/ 567558 w 2822027"/>
                <a:gd name="connsiteY8" fmla="*/ 472965 h 961696"/>
                <a:gd name="connsiteX9" fmla="*/ 614855 w 2822027"/>
                <a:gd name="connsiteY9" fmla="*/ 504496 h 961696"/>
                <a:gd name="connsiteX10" fmla="*/ 709448 w 2822027"/>
                <a:gd name="connsiteY10" fmla="*/ 536027 h 961696"/>
                <a:gd name="connsiteX11" fmla="*/ 804041 w 2822027"/>
                <a:gd name="connsiteY11" fmla="*/ 614855 h 961696"/>
                <a:gd name="connsiteX12" fmla="*/ 835572 w 2822027"/>
                <a:gd name="connsiteY12" fmla="*/ 662152 h 961696"/>
                <a:gd name="connsiteX13" fmla="*/ 930165 w 2822027"/>
                <a:gd name="connsiteY13" fmla="*/ 725214 h 961696"/>
                <a:gd name="connsiteX14" fmla="*/ 961696 w 2822027"/>
                <a:gd name="connsiteY14" fmla="*/ 772510 h 961696"/>
                <a:gd name="connsiteX15" fmla="*/ 1040524 w 2822027"/>
                <a:gd name="connsiteY15" fmla="*/ 882869 h 961696"/>
                <a:gd name="connsiteX16" fmla="*/ 1166648 w 2822027"/>
                <a:gd name="connsiteY16" fmla="*/ 930165 h 961696"/>
                <a:gd name="connsiteX17" fmla="*/ 1261241 w 2822027"/>
                <a:gd name="connsiteY17" fmla="*/ 945931 h 961696"/>
                <a:gd name="connsiteX18" fmla="*/ 1340069 w 2822027"/>
                <a:gd name="connsiteY18" fmla="*/ 961696 h 961696"/>
                <a:gd name="connsiteX19" fmla="*/ 1481958 w 2822027"/>
                <a:gd name="connsiteY19" fmla="*/ 945931 h 961696"/>
                <a:gd name="connsiteX20" fmla="*/ 1545020 w 2822027"/>
                <a:gd name="connsiteY20" fmla="*/ 930165 h 961696"/>
                <a:gd name="connsiteX21" fmla="*/ 1592317 w 2822027"/>
                <a:gd name="connsiteY21" fmla="*/ 914400 h 961696"/>
                <a:gd name="connsiteX22" fmla="*/ 1765737 w 2822027"/>
                <a:gd name="connsiteY22" fmla="*/ 898634 h 961696"/>
                <a:gd name="connsiteX23" fmla="*/ 1797269 w 2822027"/>
                <a:gd name="connsiteY23" fmla="*/ 867103 h 961696"/>
                <a:gd name="connsiteX24" fmla="*/ 1844565 w 2822027"/>
                <a:gd name="connsiteY24" fmla="*/ 851338 h 961696"/>
                <a:gd name="connsiteX25" fmla="*/ 1891862 w 2822027"/>
                <a:gd name="connsiteY25" fmla="*/ 819807 h 961696"/>
                <a:gd name="connsiteX26" fmla="*/ 2002220 w 2822027"/>
                <a:gd name="connsiteY26" fmla="*/ 677917 h 961696"/>
                <a:gd name="connsiteX27" fmla="*/ 2049517 w 2822027"/>
                <a:gd name="connsiteY27" fmla="*/ 662152 h 961696"/>
                <a:gd name="connsiteX28" fmla="*/ 2081048 w 2822027"/>
                <a:gd name="connsiteY28" fmla="*/ 630620 h 961696"/>
                <a:gd name="connsiteX29" fmla="*/ 2175641 w 2822027"/>
                <a:gd name="connsiteY29" fmla="*/ 567558 h 961696"/>
                <a:gd name="connsiteX30" fmla="*/ 2207172 w 2822027"/>
                <a:gd name="connsiteY30" fmla="*/ 520262 h 961696"/>
                <a:gd name="connsiteX31" fmla="*/ 2254469 w 2822027"/>
                <a:gd name="connsiteY31" fmla="*/ 457200 h 961696"/>
                <a:gd name="connsiteX32" fmla="*/ 2286000 w 2822027"/>
                <a:gd name="connsiteY32" fmla="*/ 362607 h 961696"/>
                <a:gd name="connsiteX33" fmla="*/ 2301765 w 2822027"/>
                <a:gd name="connsiteY33" fmla="*/ 299545 h 961696"/>
                <a:gd name="connsiteX34" fmla="*/ 2317531 w 2822027"/>
                <a:gd name="connsiteY34" fmla="*/ 220717 h 961696"/>
                <a:gd name="connsiteX35" fmla="*/ 2333296 w 2822027"/>
                <a:gd name="connsiteY35" fmla="*/ 173420 h 961696"/>
                <a:gd name="connsiteX36" fmla="*/ 2364827 w 2822027"/>
                <a:gd name="connsiteY36" fmla="*/ 47296 h 961696"/>
                <a:gd name="connsiteX37" fmla="*/ 2459420 w 2822027"/>
                <a:gd name="connsiteY37" fmla="*/ 0 h 961696"/>
                <a:gd name="connsiteX38" fmla="*/ 2585544 w 2822027"/>
                <a:gd name="connsiteY38" fmla="*/ 47296 h 961696"/>
                <a:gd name="connsiteX39" fmla="*/ 2617075 w 2822027"/>
                <a:gd name="connsiteY39" fmla="*/ 94593 h 961696"/>
                <a:gd name="connsiteX40" fmla="*/ 2711669 w 2822027"/>
                <a:gd name="connsiteY40" fmla="*/ 157655 h 961696"/>
                <a:gd name="connsiteX41" fmla="*/ 2774731 w 2822027"/>
                <a:gd name="connsiteY41" fmla="*/ 252248 h 961696"/>
                <a:gd name="connsiteX42" fmla="*/ 2822027 w 2822027"/>
                <a:gd name="connsiteY42" fmla="*/ 268014 h 96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22027" h="961696">
                  <a:moveTo>
                    <a:pt x="0" y="362607"/>
                  </a:moveTo>
                  <a:cubicBezTo>
                    <a:pt x="234087" y="222153"/>
                    <a:pt x="-47548" y="380731"/>
                    <a:pt x="141889" y="299545"/>
                  </a:cubicBezTo>
                  <a:cubicBezTo>
                    <a:pt x="159305" y="292081"/>
                    <a:pt x="172239" y="276488"/>
                    <a:pt x="189186" y="268014"/>
                  </a:cubicBezTo>
                  <a:cubicBezTo>
                    <a:pt x="204050" y="260582"/>
                    <a:pt x="220717" y="257503"/>
                    <a:pt x="236482" y="252248"/>
                  </a:cubicBezTo>
                  <a:cubicBezTo>
                    <a:pt x="237446" y="252409"/>
                    <a:pt x="357947" y="267439"/>
                    <a:pt x="378372" y="283779"/>
                  </a:cubicBezTo>
                  <a:cubicBezTo>
                    <a:pt x="393168" y="295616"/>
                    <a:pt x="397773" y="316520"/>
                    <a:pt x="409903" y="331076"/>
                  </a:cubicBezTo>
                  <a:cubicBezTo>
                    <a:pt x="424176" y="348204"/>
                    <a:pt x="441434" y="362607"/>
                    <a:pt x="457200" y="378372"/>
                  </a:cubicBezTo>
                  <a:cubicBezTo>
                    <a:pt x="462455" y="394138"/>
                    <a:pt x="462584" y="412692"/>
                    <a:pt x="472965" y="425669"/>
                  </a:cubicBezTo>
                  <a:cubicBezTo>
                    <a:pt x="495192" y="453452"/>
                    <a:pt x="536401" y="462580"/>
                    <a:pt x="567558" y="472965"/>
                  </a:cubicBezTo>
                  <a:cubicBezTo>
                    <a:pt x="583324" y="483475"/>
                    <a:pt x="597540" y="496801"/>
                    <a:pt x="614855" y="504496"/>
                  </a:cubicBezTo>
                  <a:cubicBezTo>
                    <a:pt x="645227" y="517995"/>
                    <a:pt x="709448" y="536027"/>
                    <a:pt x="709448" y="536027"/>
                  </a:cubicBezTo>
                  <a:cubicBezTo>
                    <a:pt x="755952" y="567030"/>
                    <a:pt x="766107" y="569334"/>
                    <a:pt x="804041" y="614855"/>
                  </a:cubicBezTo>
                  <a:cubicBezTo>
                    <a:pt x="816171" y="629411"/>
                    <a:pt x="821312" y="649675"/>
                    <a:pt x="835572" y="662152"/>
                  </a:cubicBezTo>
                  <a:cubicBezTo>
                    <a:pt x="864091" y="687106"/>
                    <a:pt x="930165" y="725214"/>
                    <a:pt x="930165" y="725214"/>
                  </a:cubicBezTo>
                  <a:cubicBezTo>
                    <a:pt x="940675" y="740979"/>
                    <a:pt x="952295" y="756059"/>
                    <a:pt x="961696" y="772510"/>
                  </a:cubicBezTo>
                  <a:cubicBezTo>
                    <a:pt x="994631" y="830146"/>
                    <a:pt x="984736" y="843021"/>
                    <a:pt x="1040524" y="882869"/>
                  </a:cubicBezTo>
                  <a:cubicBezTo>
                    <a:pt x="1079562" y="910753"/>
                    <a:pt x="1120802" y="920996"/>
                    <a:pt x="1166648" y="930165"/>
                  </a:cubicBezTo>
                  <a:cubicBezTo>
                    <a:pt x="1197993" y="936434"/>
                    <a:pt x="1229791" y="940213"/>
                    <a:pt x="1261241" y="945931"/>
                  </a:cubicBezTo>
                  <a:cubicBezTo>
                    <a:pt x="1287605" y="950724"/>
                    <a:pt x="1313793" y="956441"/>
                    <a:pt x="1340069" y="961696"/>
                  </a:cubicBezTo>
                  <a:cubicBezTo>
                    <a:pt x="1387365" y="956441"/>
                    <a:pt x="1434924" y="953167"/>
                    <a:pt x="1481958" y="945931"/>
                  </a:cubicBezTo>
                  <a:cubicBezTo>
                    <a:pt x="1503374" y="942636"/>
                    <a:pt x="1524186" y="936118"/>
                    <a:pt x="1545020" y="930165"/>
                  </a:cubicBezTo>
                  <a:cubicBezTo>
                    <a:pt x="1560999" y="925600"/>
                    <a:pt x="1575866" y="916750"/>
                    <a:pt x="1592317" y="914400"/>
                  </a:cubicBezTo>
                  <a:cubicBezTo>
                    <a:pt x="1649779" y="906191"/>
                    <a:pt x="1707930" y="903889"/>
                    <a:pt x="1765737" y="898634"/>
                  </a:cubicBezTo>
                  <a:cubicBezTo>
                    <a:pt x="1776248" y="888124"/>
                    <a:pt x="1784523" y="874750"/>
                    <a:pt x="1797269" y="867103"/>
                  </a:cubicBezTo>
                  <a:cubicBezTo>
                    <a:pt x="1811519" y="858553"/>
                    <a:pt x="1829701" y="858770"/>
                    <a:pt x="1844565" y="851338"/>
                  </a:cubicBezTo>
                  <a:cubicBezTo>
                    <a:pt x="1861513" y="842864"/>
                    <a:pt x="1876096" y="830317"/>
                    <a:pt x="1891862" y="819807"/>
                  </a:cubicBezTo>
                  <a:cubicBezTo>
                    <a:pt x="1916915" y="782227"/>
                    <a:pt x="1957767" y="707553"/>
                    <a:pt x="2002220" y="677917"/>
                  </a:cubicBezTo>
                  <a:cubicBezTo>
                    <a:pt x="2016047" y="668699"/>
                    <a:pt x="2033751" y="667407"/>
                    <a:pt x="2049517" y="662152"/>
                  </a:cubicBezTo>
                  <a:cubicBezTo>
                    <a:pt x="2060027" y="651641"/>
                    <a:pt x="2069157" y="639539"/>
                    <a:pt x="2081048" y="630620"/>
                  </a:cubicBezTo>
                  <a:cubicBezTo>
                    <a:pt x="2111364" y="607883"/>
                    <a:pt x="2175641" y="567558"/>
                    <a:pt x="2175641" y="567558"/>
                  </a:cubicBezTo>
                  <a:cubicBezTo>
                    <a:pt x="2186151" y="551793"/>
                    <a:pt x="2196159" y="535680"/>
                    <a:pt x="2207172" y="520262"/>
                  </a:cubicBezTo>
                  <a:cubicBezTo>
                    <a:pt x="2222445" y="498880"/>
                    <a:pt x="2242718" y="480702"/>
                    <a:pt x="2254469" y="457200"/>
                  </a:cubicBezTo>
                  <a:cubicBezTo>
                    <a:pt x="2269333" y="427472"/>
                    <a:pt x="2277939" y="394851"/>
                    <a:pt x="2286000" y="362607"/>
                  </a:cubicBezTo>
                  <a:cubicBezTo>
                    <a:pt x="2291255" y="341586"/>
                    <a:pt x="2297065" y="320697"/>
                    <a:pt x="2301765" y="299545"/>
                  </a:cubicBezTo>
                  <a:cubicBezTo>
                    <a:pt x="2307578" y="273387"/>
                    <a:pt x="2311032" y="246713"/>
                    <a:pt x="2317531" y="220717"/>
                  </a:cubicBezTo>
                  <a:cubicBezTo>
                    <a:pt x="2321562" y="204595"/>
                    <a:pt x="2329265" y="189542"/>
                    <a:pt x="2333296" y="173420"/>
                  </a:cubicBezTo>
                  <a:cubicBezTo>
                    <a:pt x="2334366" y="169141"/>
                    <a:pt x="2351724" y="63674"/>
                    <a:pt x="2364827" y="47296"/>
                  </a:cubicBezTo>
                  <a:cubicBezTo>
                    <a:pt x="2387054" y="19513"/>
                    <a:pt x="2428263" y="10385"/>
                    <a:pt x="2459420" y="0"/>
                  </a:cubicBezTo>
                  <a:cubicBezTo>
                    <a:pt x="2515820" y="11280"/>
                    <a:pt x="2544949" y="6700"/>
                    <a:pt x="2585544" y="47296"/>
                  </a:cubicBezTo>
                  <a:cubicBezTo>
                    <a:pt x="2598942" y="60694"/>
                    <a:pt x="2602815" y="82116"/>
                    <a:pt x="2617075" y="94593"/>
                  </a:cubicBezTo>
                  <a:cubicBezTo>
                    <a:pt x="2645595" y="119548"/>
                    <a:pt x="2711669" y="157655"/>
                    <a:pt x="2711669" y="157655"/>
                  </a:cubicBezTo>
                  <a:cubicBezTo>
                    <a:pt x="2732690" y="189186"/>
                    <a:pt x="2738780" y="240264"/>
                    <a:pt x="2774731" y="252248"/>
                  </a:cubicBezTo>
                  <a:lnTo>
                    <a:pt x="2822027" y="268014"/>
                  </a:lnTo>
                </a:path>
              </a:pathLst>
            </a:custGeom>
            <a:noFill/>
            <a:ln w="28575">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628685" y="5147387"/>
            <a:ext cx="3240541" cy="143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fr-BE" sz="3600" dirty="0"/>
              <a:t>Autoconsommation collective</a:t>
            </a:r>
            <a:endParaRPr lang="en-US" sz="3600" dirty="0"/>
          </a:p>
        </p:txBody>
      </p:sp>
      <p:sp>
        <p:nvSpPr>
          <p:cNvPr id="36" name="Oval 35"/>
          <p:cNvSpPr/>
          <p:nvPr/>
        </p:nvSpPr>
        <p:spPr>
          <a:xfrm>
            <a:off x="1596788" y="4409765"/>
            <a:ext cx="668740" cy="639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1262418" y="4395265"/>
            <a:ext cx="668740" cy="6399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a:stCxn id="36" idx="6"/>
          </p:cNvCxnSpPr>
          <p:nvPr/>
        </p:nvCxnSpPr>
        <p:spPr>
          <a:xfrm flipV="1">
            <a:off x="2265528" y="4715218"/>
            <a:ext cx="8229600" cy="14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un 41"/>
          <p:cNvSpPr/>
          <p:nvPr/>
        </p:nvSpPr>
        <p:spPr>
          <a:xfrm>
            <a:off x="1446663" y="2053967"/>
            <a:ext cx="1596788" cy="1433015"/>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272363" y="2058752"/>
            <a:ext cx="4725860" cy="143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160610" y="2053966"/>
            <a:ext cx="4334518" cy="143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3981430" y="4184813"/>
            <a:ext cx="0" cy="527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187820" y="4184813"/>
            <a:ext cx="0" cy="527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6" descr="Résultat de recherche d'images pour &quot;warehouse&quot;"/>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9778" b="89778" l="1778" r="97333"/>
                    </a14:imgEffect>
                  </a14:imgLayer>
                </a14:imgProps>
              </a:ext>
              <a:ext uri="{28A0092B-C50C-407E-A947-70E740481C1C}">
                <a14:useLocalDpi xmlns:a14="http://schemas.microsoft.com/office/drawing/2010/main" val="0"/>
              </a:ext>
            </a:extLst>
          </a:blip>
          <a:srcRect/>
          <a:stretch>
            <a:fillRect/>
          </a:stretch>
        </p:blipFill>
        <p:spPr bwMode="auto">
          <a:xfrm>
            <a:off x="6886551" y="3329646"/>
            <a:ext cx="1080119" cy="1080119"/>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8462988" y="3180364"/>
            <a:ext cx="1423100" cy="1527165"/>
            <a:chOff x="10607164" y="3070002"/>
            <a:chExt cx="1423100" cy="1527165"/>
          </a:xfrm>
        </p:grpSpPr>
        <p:cxnSp>
          <p:nvCxnSpPr>
            <p:cNvPr id="47" name="Straight Connector 46"/>
            <p:cNvCxnSpPr/>
            <p:nvPr/>
          </p:nvCxnSpPr>
          <p:spPr>
            <a:xfrm flipV="1">
              <a:off x="11481490" y="4069186"/>
              <a:ext cx="0" cy="527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10607164" y="3070002"/>
              <a:ext cx="1423100" cy="1224136"/>
              <a:chOff x="1630019" y="3060214"/>
              <a:chExt cx="1423100" cy="1224136"/>
            </a:xfrm>
          </p:grpSpPr>
          <p:sp>
            <p:nvSpPr>
              <p:cNvPr id="7" name="Freeform 6"/>
              <p:cNvSpPr/>
              <p:nvPr/>
            </p:nvSpPr>
            <p:spPr>
              <a:xfrm>
                <a:off x="2449002" y="3403158"/>
                <a:ext cx="286247" cy="866692"/>
              </a:xfrm>
              <a:custGeom>
                <a:avLst/>
                <a:gdLst>
                  <a:gd name="connsiteX0" fmla="*/ 0 w 286247"/>
                  <a:gd name="connsiteY0" fmla="*/ 0 h 866692"/>
                  <a:gd name="connsiteX1" fmla="*/ 286247 w 286247"/>
                  <a:gd name="connsiteY1" fmla="*/ 111319 h 866692"/>
                  <a:gd name="connsiteX2" fmla="*/ 278295 w 286247"/>
                  <a:gd name="connsiteY2" fmla="*/ 866692 h 866692"/>
                  <a:gd name="connsiteX3" fmla="*/ 0 w 286247"/>
                  <a:gd name="connsiteY3" fmla="*/ 866692 h 866692"/>
                </a:gdLst>
                <a:ahLst/>
                <a:cxnLst>
                  <a:cxn ang="0">
                    <a:pos x="connsiteX0" y="connsiteY0"/>
                  </a:cxn>
                  <a:cxn ang="0">
                    <a:pos x="connsiteX1" y="connsiteY1"/>
                  </a:cxn>
                  <a:cxn ang="0">
                    <a:pos x="connsiteX2" y="connsiteY2"/>
                  </a:cxn>
                  <a:cxn ang="0">
                    <a:pos x="connsiteX3" y="connsiteY3"/>
                  </a:cxn>
                </a:cxnLst>
                <a:rect l="l" t="t" r="r" b="b"/>
                <a:pathLst>
                  <a:path w="286247" h="866692">
                    <a:moveTo>
                      <a:pt x="0" y="0"/>
                    </a:moveTo>
                    <a:lnTo>
                      <a:pt x="286247" y="111319"/>
                    </a:lnTo>
                    <a:cubicBezTo>
                      <a:pt x="283596" y="363110"/>
                      <a:pt x="280946" y="614901"/>
                      <a:pt x="278295" y="866692"/>
                    </a:cubicBezTo>
                    <a:lnTo>
                      <a:pt x="0" y="866692"/>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28800" y="3395208"/>
                <a:ext cx="580446" cy="874644"/>
              </a:xfrm>
              <a:custGeom>
                <a:avLst/>
                <a:gdLst>
                  <a:gd name="connsiteX0" fmla="*/ 556592 w 564543"/>
                  <a:gd name="connsiteY0" fmla="*/ 0 h 882595"/>
                  <a:gd name="connsiteX1" fmla="*/ 0 w 564543"/>
                  <a:gd name="connsiteY1" fmla="*/ 262393 h 882595"/>
                  <a:gd name="connsiteX2" fmla="*/ 0 w 564543"/>
                  <a:gd name="connsiteY2" fmla="*/ 866692 h 882595"/>
                  <a:gd name="connsiteX3" fmla="*/ 564543 w 564543"/>
                  <a:gd name="connsiteY3" fmla="*/ 882595 h 882595"/>
                  <a:gd name="connsiteX0" fmla="*/ 564543 w 572494"/>
                  <a:gd name="connsiteY0" fmla="*/ 0 h 882595"/>
                  <a:gd name="connsiteX1" fmla="*/ 7951 w 572494"/>
                  <a:gd name="connsiteY1" fmla="*/ 262393 h 882595"/>
                  <a:gd name="connsiteX2" fmla="*/ 0 w 572494"/>
                  <a:gd name="connsiteY2" fmla="*/ 882594 h 882595"/>
                  <a:gd name="connsiteX3" fmla="*/ 572494 w 572494"/>
                  <a:gd name="connsiteY3" fmla="*/ 882595 h 882595"/>
                  <a:gd name="connsiteX0" fmla="*/ 556592 w 572494"/>
                  <a:gd name="connsiteY0" fmla="*/ 0 h 850790"/>
                  <a:gd name="connsiteX1" fmla="*/ 7951 w 572494"/>
                  <a:gd name="connsiteY1" fmla="*/ 230588 h 850790"/>
                  <a:gd name="connsiteX2" fmla="*/ 0 w 572494"/>
                  <a:gd name="connsiteY2" fmla="*/ 850789 h 850790"/>
                  <a:gd name="connsiteX3" fmla="*/ 572494 w 572494"/>
                  <a:gd name="connsiteY3" fmla="*/ 850790 h 850790"/>
                  <a:gd name="connsiteX0" fmla="*/ 580446 w 580446"/>
                  <a:gd name="connsiteY0" fmla="*/ 0 h 874644"/>
                  <a:gd name="connsiteX1" fmla="*/ 7951 w 580446"/>
                  <a:gd name="connsiteY1" fmla="*/ 254442 h 874644"/>
                  <a:gd name="connsiteX2" fmla="*/ 0 w 580446"/>
                  <a:gd name="connsiteY2" fmla="*/ 874643 h 874644"/>
                  <a:gd name="connsiteX3" fmla="*/ 572494 w 580446"/>
                  <a:gd name="connsiteY3" fmla="*/ 874644 h 874644"/>
                </a:gdLst>
                <a:ahLst/>
                <a:cxnLst>
                  <a:cxn ang="0">
                    <a:pos x="connsiteX0" y="connsiteY0"/>
                  </a:cxn>
                  <a:cxn ang="0">
                    <a:pos x="connsiteX1" y="connsiteY1"/>
                  </a:cxn>
                  <a:cxn ang="0">
                    <a:pos x="connsiteX2" y="connsiteY2"/>
                  </a:cxn>
                  <a:cxn ang="0">
                    <a:pos x="connsiteX3" y="connsiteY3"/>
                  </a:cxn>
                </a:cxnLst>
                <a:rect l="l" t="t" r="r" b="b"/>
                <a:pathLst>
                  <a:path w="580446" h="874644">
                    <a:moveTo>
                      <a:pt x="580446" y="0"/>
                    </a:moveTo>
                    <a:lnTo>
                      <a:pt x="7951" y="254442"/>
                    </a:lnTo>
                    <a:lnTo>
                      <a:pt x="0" y="874643"/>
                    </a:lnTo>
                    <a:lnTo>
                      <a:pt x="572494" y="874644"/>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1630019" y="3060214"/>
                <a:ext cx="1423100" cy="1224136"/>
                <a:chOff x="1630019" y="3060214"/>
                <a:chExt cx="1423100" cy="1224136"/>
              </a:xfrm>
            </p:grpSpPr>
            <p:pic>
              <p:nvPicPr>
                <p:cNvPr id="5" name="Picture 8" descr="Résultat de recherche d'images pour &quot;building&quot;"/>
                <p:cNvPicPr>
                  <a:picLocks noChangeAspect="1" noChangeArrowheads="1"/>
                </p:cNvPicPr>
                <p:nvPr/>
              </p:nvPicPr>
              <p:blipFill>
                <a:blip r:embed="rId4">
                  <a:clrChange>
                    <a:clrFrom>
                      <a:srgbClr val="FBFBFB"/>
                    </a:clrFrom>
                    <a:clrTo>
                      <a:srgbClr val="FBFBFB">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28983" y="3060214"/>
                  <a:ext cx="1224136" cy="12241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30019" y="3250879"/>
                  <a:ext cx="842838" cy="276999"/>
                </a:xfrm>
                <a:prstGeom prst="rect">
                  <a:avLst/>
                </a:prstGeom>
                <a:solidFill>
                  <a:schemeClr val="accent4">
                    <a:lumMod val="75000"/>
                  </a:schemeClr>
                </a:solidFill>
                <a:scene3d>
                  <a:camera prst="orthographicFront">
                    <a:rot lat="20399999" lon="3000000" rev="0"/>
                  </a:camera>
                  <a:lightRig rig="threePt" dir="t"/>
                </a:scene3d>
                <a:sp3d>
                  <a:bevelT w="165100" prst="coolSlant"/>
                </a:sp3d>
              </p:spPr>
              <p:txBody>
                <a:bodyPr wrap="square" rtlCol="0">
                  <a:spAutoFit/>
                </a:bodyPr>
                <a:lstStyle/>
                <a:p>
                  <a:pPr algn="ctr"/>
                  <a:r>
                    <a:rPr lang="fr-BE" sz="1200" dirty="0"/>
                    <a:t>SCHOOL</a:t>
                  </a:r>
                  <a:endParaRPr lang="en-US" sz="1200" dirty="0"/>
                </a:p>
              </p:txBody>
            </p:sp>
            <p:sp>
              <p:nvSpPr>
                <p:cNvPr id="11" name="Rectangle 10"/>
                <p:cNvSpPr/>
                <p:nvPr/>
              </p:nvSpPr>
              <p:spPr>
                <a:xfrm>
                  <a:off x="1869775" y="3645120"/>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49337" y="3575697"/>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25890" y="3512319"/>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76281" y="3854601"/>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60370" y="3803286"/>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41450" y="3762543"/>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887999" y="4047514"/>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81142" y="4023361"/>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62222" y="3996199"/>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9" name="Group 68"/>
          <p:cNvGrpSpPr/>
          <p:nvPr/>
        </p:nvGrpSpPr>
        <p:grpSpPr>
          <a:xfrm>
            <a:off x="3708897" y="3329646"/>
            <a:ext cx="1080119" cy="1080119"/>
            <a:chOff x="3708897" y="3329646"/>
            <a:chExt cx="1080119" cy="1080119"/>
          </a:xfrm>
        </p:grpSpPr>
        <p:pic>
          <p:nvPicPr>
            <p:cNvPr id="34" name="Picture 6" descr="Résultat de recherche d'images pour &quot;warehouse&quot;"/>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9778" b="89778" l="1778" r="97333"/>
                      </a14:imgEffect>
                    </a14:imgLayer>
                  </a14:imgProps>
                </a:ext>
                <a:ext uri="{28A0092B-C50C-407E-A947-70E740481C1C}">
                  <a14:useLocalDpi xmlns:a14="http://schemas.microsoft.com/office/drawing/2010/main" val="0"/>
                </a:ext>
              </a:extLst>
            </a:blip>
            <a:srcRect/>
            <a:stretch>
              <a:fillRect/>
            </a:stretch>
          </p:blipFill>
          <p:spPr bwMode="auto">
            <a:xfrm>
              <a:off x="3708897" y="3329646"/>
              <a:ext cx="1080119" cy="1080119"/>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a:spLocks noChangeAspect="1"/>
            </p:cNvSpPr>
            <p:nvPr/>
          </p:nvSpPr>
          <p:spPr>
            <a:xfrm rot="9577061">
              <a:off x="3770869" y="3557165"/>
              <a:ext cx="421122" cy="100705"/>
            </a:xfrm>
            <a:prstGeom prst="rect">
              <a:avLst/>
            </a:prstGeom>
            <a:solidFill>
              <a:schemeClr val="accent6">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5458164" y="3349962"/>
            <a:ext cx="1080119" cy="1383148"/>
            <a:chOff x="8895047" y="3329646"/>
            <a:chExt cx="1080119" cy="1383148"/>
          </a:xfrm>
        </p:grpSpPr>
        <p:cxnSp>
          <p:nvCxnSpPr>
            <p:cNvPr id="49" name="Straight Connector 48"/>
            <p:cNvCxnSpPr/>
            <p:nvPr/>
          </p:nvCxnSpPr>
          <p:spPr>
            <a:xfrm flipV="1">
              <a:off x="9109961" y="4184813"/>
              <a:ext cx="0" cy="527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6" descr="Résultat de recherche d'images pour &quot;warehouse&quot;"/>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9778" b="89778" l="1778" r="97333"/>
                      </a14:imgEffect>
                    </a14:imgLayer>
                  </a14:imgProps>
                </a:ext>
                <a:ext uri="{28A0092B-C50C-407E-A947-70E740481C1C}">
                  <a14:useLocalDpi xmlns:a14="http://schemas.microsoft.com/office/drawing/2010/main" val="0"/>
                </a:ext>
              </a:extLst>
            </a:blip>
            <a:srcRect/>
            <a:stretch>
              <a:fillRect/>
            </a:stretch>
          </p:blipFill>
          <p:spPr bwMode="auto">
            <a:xfrm>
              <a:off x="8895047" y="3329646"/>
              <a:ext cx="1080119" cy="108011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a:spLocks noChangeAspect="1"/>
            </p:cNvSpPr>
            <p:nvPr/>
          </p:nvSpPr>
          <p:spPr>
            <a:xfrm rot="9577061">
              <a:off x="8899400" y="3599648"/>
              <a:ext cx="421122" cy="100705"/>
            </a:xfrm>
            <a:prstGeom prst="rect">
              <a:avLst/>
            </a:prstGeom>
            <a:solidFill>
              <a:schemeClr val="accent6">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8429296" y="5155324"/>
            <a:ext cx="2863849" cy="1103586"/>
            <a:chOff x="2774731" y="5171090"/>
            <a:chExt cx="2863849" cy="1103586"/>
          </a:xfrm>
        </p:grpSpPr>
        <p:cxnSp>
          <p:nvCxnSpPr>
            <p:cNvPr id="61" name="Straight Arrow Connector 60"/>
            <p:cNvCxnSpPr/>
            <p:nvPr/>
          </p:nvCxnSpPr>
          <p:spPr>
            <a:xfrm>
              <a:off x="2774731" y="5817462"/>
              <a:ext cx="2863849" cy="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774731" y="5171090"/>
              <a:ext cx="0" cy="1103586"/>
            </a:xfrm>
            <a:prstGeom prst="straightConnector1">
              <a:avLst/>
            </a:prstGeom>
            <a:ln>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8" name="Freeform 67"/>
          <p:cNvSpPr/>
          <p:nvPr/>
        </p:nvSpPr>
        <p:spPr>
          <a:xfrm>
            <a:off x="8497615" y="4824301"/>
            <a:ext cx="2727435" cy="947032"/>
          </a:xfrm>
          <a:custGeom>
            <a:avLst/>
            <a:gdLst>
              <a:gd name="connsiteX0" fmla="*/ 0 w 2727435"/>
              <a:gd name="connsiteY0" fmla="*/ 362607 h 442588"/>
              <a:gd name="connsiteX1" fmla="*/ 15766 w 2727435"/>
              <a:gd name="connsiteY1" fmla="*/ 441435 h 442588"/>
              <a:gd name="connsiteX2" fmla="*/ 189186 w 2727435"/>
              <a:gd name="connsiteY2" fmla="*/ 394138 h 442588"/>
              <a:gd name="connsiteX3" fmla="*/ 236483 w 2727435"/>
              <a:gd name="connsiteY3" fmla="*/ 378373 h 442588"/>
              <a:gd name="connsiteX4" fmla="*/ 331076 w 2727435"/>
              <a:gd name="connsiteY4" fmla="*/ 331076 h 442588"/>
              <a:gd name="connsiteX5" fmla="*/ 394138 w 2727435"/>
              <a:gd name="connsiteY5" fmla="*/ 299545 h 442588"/>
              <a:gd name="connsiteX6" fmla="*/ 504497 w 2727435"/>
              <a:gd name="connsiteY6" fmla="*/ 268014 h 442588"/>
              <a:gd name="connsiteX7" fmla="*/ 551793 w 2727435"/>
              <a:gd name="connsiteY7" fmla="*/ 252249 h 442588"/>
              <a:gd name="connsiteX8" fmla="*/ 677917 w 2727435"/>
              <a:gd name="connsiteY8" fmla="*/ 236483 h 442588"/>
              <a:gd name="connsiteX9" fmla="*/ 772511 w 2727435"/>
              <a:gd name="connsiteY9" fmla="*/ 204952 h 442588"/>
              <a:gd name="connsiteX10" fmla="*/ 819807 w 2727435"/>
              <a:gd name="connsiteY10" fmla="*/ 189187 h 442588"/>
              <a:gd name="connsiteX11" fmla="*/ 851338 w 2727435"/>
              <a:gd name="connsiteY11" fmla="*/ 157655 h 442588"/>
              <a:gd name="connsiteX12" fmla="*/ 977462 w 2727435"/>
              <a:gd name="connsiteY12" fmla="*/ 78828 h 442588"/>
              <a:gd name="connsiteX13" fmla="*/ 1087821 w 2727435"/>
              <a:gd name="connsiteY13" fmla="*/ 47297 h 442588"/>
              <a:gd name="connsiteX14" fmla="*/ 1229711 w 2727435"/>
              <a:gd name="connsiteY14" fmla="*/ 0 h 442588"/>
              <a:gd name="connsiteX15" fmla="*/ 1403131 w 2727435"/>
              <a:gd name="connsiteY15" fmla="*/ 15766 h 442588"/>
              <a:gd name="connsiteX16" fmla="*/ 1497724 w 2727435"/>
              <a:gd name="connsiteY16" fmla="*/ 63062 h 442588"/>
              <a:gd name="connsiteX17" fmla="*/ 1765738 w 2727435"/>
              <a:gd name="connsiteY17" fmla="*/ 78828 h 442588"/>
              <a:gd name="connsiteX18" fmla="*/ 1891862 w 2727435"/>
              <a:gd name="connsiteY18" fmla="*/ 189187 h 442588"/>
              <a:gd name="connsiteX19" fmla="*/ 1939159 w 2727435"/>
              <a:gd name="connsiteY19" fmla="*/ 236483 h 442588"/>
              <a:gd name="connsiteX20" fmla="*/ 1986455 w 2727435"/>
              <a:gd name="connsiteY20" fmla="*/ 268014 h 442588"/>
              <a:gd name="connsiteX21" fmla="*/ 2049517 w 2727435"/>
              <a:gd name="connsiteY21" fmla="*/ 299545 h 442588"/>
              <a:gd name="connsiteX22" fmla="*/ 2081049 w 2727435"/>
              <a:gd name="connsiteY22" fmla="*/ 331076 h 442588"/>
              <a:gd name="connsiteX23" fmla="*/ 2175642 w 2727435"/>
              <a:gd name="connsiteY23" fmla="*/ 362607 h 442588"/>
              <a:gd name="connsiteX24" fmla="*/ 2286000 w 2727435"/>
              <a:gd name="connsiteY24" fmla="*/ 394138 h 442588"/>
              <a:gd name="connsiteX25" fmla="*/ 2506717 w 2727435"/>
              <a:gd name="connsiteY25" fmla="*/ 409904 h 442588"/>
              <a:gd name="connsiteX26" fmla="*/ 2569780 w 2727435"/>
              <a:gd name="connsiteY26" fmla="*/ 425669 h 442588"/>
              <a:gd name="connsiteX27" fmla="*/ 2727435 w 2727435"/>
              <a:gd name="connsiteY27" fmla="*/ 441435 h 4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27435" h="442588">
                <a:moveTo>
                  <a:pt x="0" y="362607"/>
                </a:moveTo>
                <a:cubicBezTo>
                  <a:pt x="5255" y="388883"/>
                  <a:pt x="-6530" y="426571"/>
                  <a:pt x="15766" y="441435"/>
                </a:cubicBezTo>
                <a:cubicBezTo>
                  <a:pt x="30621" y="451338"/>
                  <a:pt x="188945" y="394218"/>
                  <a:pt x="189186" y="394138"/>
                </a:cubicBezTo>
                <a:lnTo>
                  <a:pt x="236483" y="378373"/>
                </a:lnTo>
                <a:cubicBezTo>
                  <a:pt x="327375" y="317779"/>
                  <a:pt x="239697" y="370239"/>
                  <a:pt x="331076" y="331076"/>
                </a:cubicBezTo>
                <a:cubicBezTo>
                  <a:pt x="352678" y="321818"/>
                  <a:pt x="372536" y="308803"/>
                  <a:pt x="394138" y="299545"/>
                </a:cubicBezTo>
                <a:cubicBezTo>
                  <a:pt x="431930" y="283348"/>
                  <a:pt x="464507" y="279440"/>
                  <a:pt x="504497" y="268014"/>
                </a:cubicBezTo>
                <a:cubicBezTo>
                  <a:pt x="520476" y="263449"/>
                  <a:pt x="535443" y="255222"/>
                  <a:pt x="551793" y="252249"/>
                </a:cubicBezTo>
                <a:cubicBezTo>
                  <a:pt x="593478" y="244670"/>
                  <a:pt x="635876" y="241738"/>
                  <a:pt x="677917" y="236483"/>
                </a:cubicBezTo>
                <a:lnTo>
                  <a:pt x="772511" y="204952"/>
                </a:lnTo>
                <a:lnTo>
                  <a:pt x="819807" y="189187"/>
                </a:lnTo>
                <a:cubicBezTo>
                  <a:pt x="830317" y="178676"/>
                  <a:pt x="839919" y="167171"/>
                  <a:pt x="851338" y="157655"/>
                </a:cubicBezTo>
                <a:cubicBezTo>
                  <a:pt x="891921" y="123836"/>
                  <a:pt x="927821" y="97444"/>
                  <a:pt x="977462" y="78828"/>
                </a:cubicBezTo>
                <a:cubicBezTo>
                  <a:pt x="1084118" y="38831"/>
                  <a:pt x="998898" y="85406"/>
                  <a:pt x="1087821" y="47297"/>
                </a:cubicBezTo>
                <a:cubicBezTo>
                  <a:pt x="1202051" y="-1658"/>
                  <a:pt x="1096824" y="26578"/>
                  <a:pt x="1229711" y="0"/>
                </a:cubicBezTo>
                <a:cubicBezTo>
                  <a:pt x="1287518" y="5255"/>
                  <a:pt x="1346374" y="3604"/>
                  <a:pt x="1403131" y="15766"/>
                </a:cubicBezTo>
                <a:cubicBezTo>
                  <a:pt x="1554257" y="48150"/>
                  <a:pt x="1353518" y="48641"/>
                  <a:pt x="1497724" y="63062"/>
                </a:cubicBezTo>
                <a:cubicBezTo>
                  <a:pt x="1586772" y="71967"/>
                  <a:pt x="1676400" y="73573"/>
                  <a:pt x="1765738" y="78828"/>
                </a:cubicBezTo>
                <a:cubicBezTo>
                  <a:pt x="1843956" y="130973"/>
                  <a:pt x="1799633" y="96958"/>
                  <a:pt x="1891862" y="189187"/>
                </a:cubicBezTo>
                <a:cubicBezTo>
                  <a:pt x="1907628" y="204953"/>
                  <a:pt x="1920608" y="224115"/>
                  <a:pt x="1939159" y="236483"/>
                </a:cubicBezTo>
                <a:cubicBezTo>
                  <a:pt x="1954924" y="246993"/>
                  <a:pt x="1970004" y="258613"/>
                  <a:pt x="1986455" y="268014"/>
                </a:cubicBezTo>
                <a:cubicBezTo>
                  <a:pt x="2006860" y="279674"/>
                  <a:pt x="2029962" y="286509"/>
                  <a:pt x="2049517" y="299545"/>
                </a:cubicBezTo>
                <a:cubicBezTo>
                  <a:pt x="2061885" y="307790"/>
                  <a:pt x="2067754" y="324429"/>
                  <a:pt x="2081049" y="331076"/>
                </a:cubicBezTo>
                <a:cubicBezTo>
                  <a:pt x="2110777" y="345940"/>
                  <a:pt x="2144111" y="352097"/>
                  <a:pt x="2175642" y="362607"/>
                </a:cubicBezTo>
                <a:cubicBezTo>
                  <a:pt x="2205542" y="372574"/>
                  <a:pt x="2256298" y="390838"/>
                  <a:pt x="2286000" y="394138"/>
                </a:cubicBezTo>
                <a:cubicBezTo>
                  <a:pt x="2359309" y="402283"/>
                  <a:pt x="2433145" y="404649"/>
                  <a:pt x="2506717" y="409904"/>
                </a:cubicBezTo>
                <a:cubicBezTo>
                  <a:pt x="2527738" y="415159"/>
                  <a:pt x="2548407" y="422107"/>
                  <a:pt x="2569780" y="425669"/>
                </a:cubicBezTo>
                <a:cubicBezTo>
                  <a:pt x="2672199" y="442739"/>
                  <a:pt x="2662003" y="441435"/>
                  <a:pt x="2727435" y="441435"/>
                </a:cubicBezTo>
              </a:path>
            </a:pathLst>
          </a:cu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177228" y="4764150"/>
            <a:ext cx="3240541" cy="1651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05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1.11111E-6 L 0.25 -1.11111E-6 " pathEditMode="relative" rAng="0" ptsTypes="AA">
                                      <p:cBhvr>
                                        <p:cTn id="6" dur="5000" fill="hold"/>
                                        <p:tgtEl>
                                          <p:spTgt spid="57"/>
                                        </p:tgtEl>
                                        <p:attrNameLst>
                                          <p:attrName>ppt_x</p:attrName>
                                          <p:attrName>ppt_y</p:attrName>
                                        </p:attrNameLst>
                                      </p:cBhvr>
                                      <p:rCtr x="12500" y="0"/>
                                    </p:animMotion>
                                  </p:childTnLst>
                                </p:cTn>
                              </p:par>
                              <p:par>
                                <p:cTn id="7" presetID="63" presetClass="path" presetSubtype="0" accel="50000" decel="50000" fill="hold" grpId="0" nodeType="withEffect">
                                  <p:stCondLst>
                                    <p:cond delay="0"/>
                                  </p:stCondLst>
                                  <p:childTnLst>
                                    <p:animMotion origin="layout" path="M 4.375E-6 3.7037E-6 L 0.25 3.7037E-6 " pathEditMode="relative" rAng="0" ptsTypes="AA">
                                      <p:cBhvr>
                                        <p:cTn id="8" dur="5000" fill="hold"/>
                                        <p:tgtEl>
                                          <p:spTgt spid="65"/>
                                        </p:tgtEl>
                                        <p:attrNameLst>
                                          <p:attrName>ppt_x</p:attrName>
                                          <p:attrName>ppt_y</p:attrName>
                                        </p:attrNameLst>
                                      </p:cBhvr>
                                      <p:rCtr x="12500" y="0"/>
                                    </p:animMotion>
                                  </p:childTnLst>
                                </p:cTn>
                              </p:par>
                              <p:par>
                                <p:cTn id="9" presetID="44" presetClass="path" presetSubtype="0" accel="50000" decel="50000" fill="hold" grpId="0" nodeType="withEffect">
                                  <p:stCondLst>
                                    <p:cond delay="1000"/>
                                  </p:stCondLst>
                                  <p:childTnLst>
                                    <p:animMotion origin="layout" path="M 2.32252E-6 -3.06198E-6 L 0.13286 -0.15379 C 0.16074 -0.18848 0.20242 -0.20698 0.24619 -0.20698 C 0.29582 -0.20698 0.33542 -0.18848 0.36329 -0.15379 L 0.49629 -3.06198E-6 " pathEditMode="relative" rAng="0" ptsTypes="FffFF">
                                      <p:cBhvr>
                                        <p:cTn id="10" dur="3000" fill="hold"/>
                                        <p:tgtEl>
                                          <p:spTgt spid="42"/>
                                        </p:tgtEl>
                                        <p:attrNameLst>
                                          <p:attrName>ppt_x</p:attrName>
                                          <p:attrName>ppt_y</p:attrName>
                                        </p:attrNameLst>
                                      </p:cBhvr>
                                      <p:rCtr x="24814" y="-10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2"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t>Autoconsommation collective</a:t>
            </a:r>
            <a:endParaRPr lang="en-US" sz="3600" dirty="0"/>
          </a:p>
        </p:txBody>
      </p:sp>
      <p:sp>
        <p:nvSpPr>
          <p:cNvPr id="3" name="Content Placeholder 2"/>
          <p:cNvSpPr>
            <a:spLocks noGrp="1"/>
          </p:cNvSpPr>
          <p:nvPr>
            <p:ph idx="1"/>
          </p:nvPr>
        </p:nvSpPr>
        <p:spPr/>
        <p:txBody>
          <a:bodyPr/>
          <a:lstStyle/>
          <a:p>
            <a:endParaRPr lang="en-US" dirty="0"/>
          </a:p>
        </p:txBody>
      </p:sp>
      <p:grpSp>
        <p:nvGrpSpPr>
          <p:cNvPr id="10" name="Group 9"/>
          <p:cNvGrpSpPr/>
          <p:nvPr/>
        </p:nvGrpSpPr>
        <p:grpSpPr>
          <a:xfrm>
            <a:off x="7672528" y="3452596"/>
            <a:ext cx="2863849" cy="1103586"/>
            <a:chOff x="2774731" y="5171090"/>
            <a:chExt cx="2863849" cy="1103586"/>
          </a:xfrm>
        </p:grpSpPr>
        <p:cxnSp>
          <p:nvCxnSpPr>
            <p:cNvPr id="11" name="Straight Arrow Connector 10"/>
            <p:cNvCxnSpPr/>
            <p:nvPr/>
          </p:nvCxnSpPr>
          <p:spPr>
            <a:xfrm>
              <a:off x="2774731" y="5817462"/>
              <a:ext cx="2863849" cy="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774731" y="5171090"/>
              <a:ext cx="0" cy="1103586"/>
            </a:xfrm>
            <a:prstGeom prst="straightConnector1">
              <a:avLst/>
            </a:prstGeom>
            <a:ln>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3" name="Freeform 12"/>
          <p:cNvSpPr/>
          <p:nvPr/>
        </p:nvSpPr>
        <p:spPr>
          <a:xfrm>
            <a:off x="7709315" y="3105807"/>
            <a:ext cx="2711669" cy="947032"/>
          </a:xfrm>
          <a:custGeom>
            <a:avLst/>
            <a:gdLst>
              <a:gd name="connsiteX0" fmla="*/ 0 w 2727435"/>
              <a:gd name="connsiteY0" fmla="*/ 362607 h 442588"/>
              <a:gd name="connsiteX1" fmla="*/ 15766 w 2727435"/>
              <a:gd name="connsiteY1" fmla="*/ 441435 h 442588"/>
              <a:gd name="connsiteX2" fmla="*/ 189186 w 2727435"/>
              <a:gd name="connsiteY2" fmla="*/ 394138 h 442588"/>
              <a:gd name="connsiteX3" fmla="*/ 236483 w 2727435"/>
              <a:gd name="connsiteY3" fmla="*/ 378373 h 442588"/>
              <a:gd name="connsiteX4" fmla="*/ 331076 w 2727435"/>
              <a:gd name="connsiteY4" fmla="*/ 331076 h 442588"/>
              <a:gd name="connsiteX5" fmla="*/ 394138 w 2727435"/>
              <a:gd name="connsiteY5" fmla="*/ 299545 h 442588"/>
              <a:gd name="connsiteX6" fmla="*/ 504497 w 2727435"/>
              <a:gd name="connsiteY6" fmla="*/ 268014 h 442588"/>
              <a:gd name="connsiteX7" fmla="*/ 551793 w 2727435"/>
              <a:gd name="connsiteY7" fmla="*/ 252249 h 442588"/>
              <a:gd name="connsiteX8" fmla="*/ 677917 w 2727435"/>
              <a:gd name="connsiteY8" fmla="*/ 236483 h 442588"/>
              <a:gd name="connsiteX9" fmla="*/ 772511 w 2727435"/>
              <a:gd name="connsiteY9" fmla="*/ 204952 h 442588"/>
              <a:gd name="connsiteX10" fmla="*/ 819807 w 2727435"/>
              <a:gd name="connsiteY10" fmla="*/ 189187 h 442588"/>
              <a:gd name="connsiteX11" fmla="*/ 851338 w 2727435"/>
              <a:gd name="connsiteY11" fmla="*/ 157655 h 442588"/>
              <a:gd name="connsiteX12" fmla="*/ 977462 w 2727435"/>
              <a:gd name="connsiteY12" fmla="*/ 78828 h 442588"/>
              <a:gd name="connsiteX13" fmla="*/ 1087821 w 2727435"/>
              <a:gd name="connsiteY13" fmla="*/ 47297 h 442588"/>
              <a:gd name="connsiteX14" fmla="*/ 1229711 w 2727435"/>
              <a:gd name="connsiteY14" fmla="*/ 0 h 442588"/>
              <a:gd name="connsiteX15" fmla="*/ 1403131 w 2727435"/>
              <a:gd name="connsiteY15" fmla="*/ 15766 h 442588"/>
              <a:gd name="connsiteX16" fmla="*/ 1497724 w 2727435"/>
              <a:gd name="connsiteY16" fmla="*/ 63062 h 442588"/>
              <a:gd name="connsiteX17" fmla="*/ 1765738 w 2727435"/>
              <a:gd name="connsiteY17" fmla="*/ 78828 h 442588"/>
              <a:gd name="connsiteX18" fmla="*/ 1891862 w 2727435"/>
              <a:gd name="connsiteY18" fmla="*/ 189187 h 442588"/>
              <a:gd name="connsiteX19" fmla="*/ 1939159 w 2727435"/>
              <a:gd name="connsiteY19" fmla="*/ 236483 h 442588"/>
              <a:gd name="connsiteX20" fmla="*/ 1986455 w 2727435"/>
              <a:gd name="connsiteY20" fmla="*/ 268014 h 442588"/>
              <a:gd name="connsiteX21" fmla="*/ 2049517 w 2727435"/>
              <a:gd name="connsiteY21" fmla="*/ 299545 h 442588"/>
              <a:gd name="connsiteX22" fmla="*/ 2081049 w 2727435"/>
              <a:gd name="connsiteY22" fmla="*/ 331076 h 442588"/>
              <a:gd name="connsiteX23" fmla="*/ 2175642 w 2727435"/>
              <a:gd name="connsiteY23" fmla="*/ 362607 h 442588"/>
              <a:gd name="connsiteX24" fmla="*/ 2286000 w 2727435"/>
              <a:gd name="connsiteY24" fmla="*/ 394138 h 442588"/>
              <a:gd name="connsiteX25" fmla="*/ 2506717 w 2727435"/>
              <a:gd name="connsiteY25" fmla="*/ 409904 h 442588"/>
              <a:gd name="connsiteX26" fmla="*/ 2569780 w 2727435"/>
              <a:gd name="connsiteY26" fmla="*/ 425669 h 442588"/>
              <a:gd name="connsiteX27" fmla="*/ 2727435 w 2727435"/>
              <a:gd name="connsiteY27" fmla="*/ 441435 h 442588"/>
              <a:gd name="connsiteX0" fmla="*/ 0 w 2711669"/>
              <a:gd name="connsiteY0" fmla="*/ 441435 h 442588"/>
              <a:gd name="connsiteX1" fmla="*/ 173420 w 2711669"/>
              <a:gd name="connsiteY1" fmla="*/ 394138 h 442588"/>
              <a:gd name="connsiteX2" fmla="*/ 220717 w 2711669"/>
              <a:gd name="connsiteY2" fmla="*/ 378373 h 442588"/>
              <a:gd name="connsiteX3" fmla="*/ 315310 w 2711669"/>
              <a:gd name="connsiteY3" fmla="*/ 331076 h 442588"/>
              <a:gd name="connsiteX4" fmla="*/ 378372 w 2711669"/>
              <a:gd name="connsiteY4" fmla="*/ 299545 h 442588"/>
              <a:gd name="connsiteX5" fmla="*/ 488731 w 2711669"/>
              <a:gd name="connsiteY5" fmla="*/ 268014 h 442588"/>
              <a:gd name="connsiteX6" fmla="*/ 536027 w 2711669"/>
              <a:gd name="connsiteY6" fmla="*/ 252249 h 442588"/>
              <a:gd name="connsiteX7" fmla="*/ 662151 w 2711669"/>
              <a:gd name="connsiteY7" fmla="*/ 236483 h 442588"/>
              <a:gd name="connsiteX8" fmla="*/ 756745 w 2711669"/>
              <a:gd name="connsiteY8" fmla="*/ 204952 h 442588"/>
              <a:gd name="connsiteX9" fmla="*/ 804041 w 2711669"/>
              <a:gd name="connsiteY9" fmla="*/ 189187 h 442588"/>
              <a:gd name="connsiteX10" fmla="*/ 835572 w 2711669"/>
              <a:gd name="connsiteY10" fmla="*/ 157655 h 442588"/>
              <a:gd name="connsiteX11" fmla="*/ 961696 w 2711669"/>
              <a:gd name="connsiteY11" fmla="*/ 78828 h 442588"/>
              <a:gd name="connsiteX12" fmla="*/ 1072055 w 2711669"/>
              <a:gd name="connsiteY12" fmla="*/ 47297 h 442588"/>
              <a:gd name="connsiteX13" fmla="*/ 1213945 w 2711669"/>
              <a:gd name="connsiteY13" fmla="*/ 0 h 442588"/>
              <a:gd name="connsiteX14" fmla="*/ 1387365 w 2711669"/>
              <a:gd name="connsiteY14" fmla="*/ 15766 h 442588"/>
              <a:gd name="connsiteX15" fmla="*/ 1481958 w 2711669"/>
              <a:gd name="connsiteY15" fmla="*/ 63062 h 442588"/>
              <a:gd name="connsiteX16" fmla="*/ 1749972 w 2711669"/>
              <a:gd name="connsiteY16" fmla="*/ 78828 h 442588"/>
              <a:gd name="connsiteX17" fmla="*/ 1876096 w 2711669"/>
              <a:gd name="connsiteY17" fmla="*/ 189187 h 442588"/>
              <a:gd name="connsiteX18" fmla="*/ 1923393 w 2711669"/>
              <a:gd name="connsiteY18" fmla="*/ 236483 h 442588"/>
              <a:gd name="connsiteX19" fmla="*/ 1970689 w 2711669"/>
              <a:gd name="connsiteY19" fmla="*/ 268014 h 442588"/>
              <a:gd name="connsiteX20" fmla="*/ 2033751 w 2711669"/>
              <a:gd name="connsiteY20" fmla="*/ 299545 h 442588"/>
              <a:gd name="connsiteX21" fmla="*/ 2065283 w 2711669"/>
              <a:gd name="connsiteY21" fmla="*/ 331076 h 442588"/>
              <a:gd name="connsiteX22" fmla="*/ 2159876 w 2711669"/>
              <a:gd name="connsiteY22" fmla="*/ 362607 h 442588"/>
              <a:gd name="connsiteX23" fmla="*/ 2270234 w 2711669"/>
              <a:gd name="connsiteY23" fmla="*/ 394138 h 442588"/>
              <a:gd name="connsiteX24" fmla="*/ 2490951 w 2711669"/>
              <a:gd name="connsiteY24" fmla="*/ 409904 h 442588"/>
              <a:gd name="connsiteX25" fmla="*/ 2554014 w 2711669"/>
              <a:gd name="connsiteY25" fmla="*/ 425669 h 442588"/>
              <a:gd name="connsiteX26" fmla="*/ 2711669 w 2711669"/>
              <a:gd name="connsiteY26" fmla="*/ 441435 h 4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1669" h="442588">
                <a:moveTo>
                  <a:pt x="0" y="441435"/>
                </a:moveTo>
                <a:cubicBezTo>
                  <a:pt x="14855" y="451338"/>
                  <a:pt x="173179" y="394218"/>
                  <a:pt x="173420" y="394138"/>
                </a:cubicBezTo>
                <a:lnTo>
                  <a:pt x="220717" y="378373"/>
                </a:lnTo>
                <a:cubicBezTo>
                  <a:pt x="311609" y="317779"/>
                  <a:pt x="223931" y="370239"/>
                  <a:pt x="315310" y="331076"/>
                </a:cubicBezTo>
                <a:cubicBezTo>
                  <a:pt x="336912" y="321818"/>
                  <a:pt x="356770" y="308803"/>
                  <a:pt x="378372" y="299545"/>
                </a:cubicBezTo>
                <a:cubicBezTo>
                  <a:pt x="416164" y="283348"/>
                  <a:pt x="448741" y="279440"/>
                  <a:pt x="488731" y="268014"/>
                </a:cubicBezTo>
                <a:cubicBezTo>
                  <a:pt x="504710" y="263449"/>
                  <a:pt x="519677" y="255222"/>
                  <a:pt x="536027" y="252249"/>
                </a:cubicBezTo>
                <a:cubicBezTo>
                  <a:pt x="577712" y="244670"/>
                  <a:pt x="620110" y="241738"/>
                  <a:pt x="662151" y="236483"/>
                </a:cubicBezTo>
                <a:lnTo>
                  <a:pt x="756745" y="204952"/>
                </a:lnTo>
                <a:lnTo>
                  <a:pt x="804041" y="189187"/>
                </a:lnTo>
                <a:cubicBezTo>
                  <a:pt x="814551" y="178676"/>
                  <a:pt x="824153" y="167171"/>
                  <a:pt x="835572" y="157655"/>
                </a:cubicBezTo>
                <a:cubicBezTo>
                  <a:pt x="876155" y="123836"/>
                  <a:pt x="912055" y="97444"/>
                  <a:pt x="961696" y="78828"/>
                </a:cubicBezTo>
                <a:cubicBezTo>
                  <a:pt x="1068352" y="38831"/>
                  <a:pt x="983132" y="85406"/>
                  <a:pt x="1072055" y="47297"/>
                </a:cubicBezTo>
                <a:cubicBezTo>
                  <a:pt x="1186285" y="-1658"/>
                  <a:pt x="1081058" y="26578"/>
                  <a:pt x="1213945" y="0"/>
                </a:cubicBezTo>
                <a:cubicBezTo>
                  <a:pt x="1271752" y="5255"/>
                  <a:pt x="1330608" y="3604"/>
                  <a:pt x="1387365" y="15766"/>
                </a:cubicBezTo>
                <a:cubicBezTo>
                  <a:pt x="1538491" y="48150"/>
                  <a:pt x="1337752" y="48641"/>
                  <a:pt x="1481958" y="63062"/>
                </a:cubicBezTo>
                <a:cubicBezTo>
                  <a:pt x="1571006" y="71967"/>
                  <a:pt x="1660634" y="73573"/>
                  <a:pt x="1749972" y="78828"/>
                </a:cubicBezTo>
                <a:cubicBezTo>
                  <a:pt x="1828190" y="130973"/>
                  <a:pt x="1783867" y="96958"/>
                  <a:pt x="1876096" y="189187"/>
                </a:cubicBezTo>
                <a:cubicBezTo>
                  <a:pt x="1891862" y="204953"/>
                  <a:pt x="1904842" y="224115"/>
                  <a:pt x="1923393" y="236483"/>
                </a:cubicBezTo>
                <a:cubicBezTo>
                  <a:pt x="1939158" y="246993"/>
                  <a:pt x="1954238" y="258613"/>
                  <a:pt x="1970689" y="268014"/>
                </a:cubicBezTo>
                <a:cubicBezTo>
                  <a:pt x="1991094" y="279674"/>
                  <a:pt x="2014196" y="286509"/>
                  <a:pt x="2033751" y="299545"/>
                </a:cubicBezTo>
                <a:cubicBezTo>
                  <a:pt x="2046119" y="307790"/>
                  <a:pt x="2051988" y="324429"/>
                  <a:pt x="2065283" y="331076"/>
                </a:cubicBezTo>
                <a:cubicBezTo>
                  <a:pt x="2095011" y="345940"/>
                  <a:pt x="2128345" y="352097"/>
                  <a:pt x="2159876" y="362607"/>
                </a:cubicBezTo>
                <a:cubicBezTo>
                  <a:pt x="2189776" y="372574"/>
                  <a:pt x="2240532" y="390838"/>
                  <a:pt x="2270234" y="394138"/>
                </a:cubicBezTo>
                <a:cubicBezTo>
                  <a:pt x="2343543" y="402283"/>
                  <a:pt x="2417379" y="404649"/>
                  <a:pt x="2490951" y="409904"/>
                </a:cubicBezTo>
                <a:cubicBezTo>
                  <a:pt x="2511972" y="415159"/>
                  <a:pt x="2532641" y="422107"/>
                  <a:pt x="2554014" y="425669"/>
                </a:cubicBezTo>
                <a:cubicBezTo>
                  <a:pt x="2656433" y="442739"/>
                  <a:pt x="2646237" y="441435"/>
                  <a:pt x="2711669" y="441435"/>
                </a:cubicBezTo>
              </a:path>
            </a:pathLst>
          </a:cu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017963" y="3468362"/>
            <a:ext cx="2863849" cy="1103586"/>
            <a:chOff x="2774731" y="5171090"/>
            <a:chExt cx="2863849" cy="1103586"/>
          </a:xfrm>
        </p:grpSpPr>
        <p:cxnSp>
          <p:nvCxnSpPr>
            <p:cNvPr id="5" name="Straight Arrow Connector 4"/>
            <p:cNvCxnSpPr/>
            <p:nvPr/>
          </p:nvCxnSpPr>
          <p:spPr>
            <a:xfrm>
              <a:off x="2774731" y="5817462"/>
              <a:ext cx="2863849" cy="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774731" y="5171090"/>
              <a:ext cx="0" cy="1103586"/>
            </a:xfrm>
            <a:prstGeom prst="straightConnector1">
              <a:avLst/>
            </a:prstGeom>
            <a:ln>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790497" y="5297214"/>
              <a:ext cx="2822027" cy="961696"/>
            </a:xfrm>
            <a:custGeom>
              <a:avLst/>
              <a:gdLst>
                <a:gd name="connsiteX0" fmla="*/ 0 w 2822027"/>
                <a:gd name="connsiteY0" fmla="*/ 362607 h 961696"/>
                <a:gd name="connsiteX1" fmla="*/ 141889 w 2822027"/>
                <a:gd name="connsiteY1" fmla="*/ 299545 h 961696"/>
                <a:gd name="connsiteX2" fmla="*/ 189186 w 2822027"/>
                <a:gd name="connsiteY2" fmla="*/ 268014 h 961696"/>
                <a:gd name="connsiteX3" fmla="*/ 236482 w 2822027"/>
                <a:gd name="connsiteY3" fmla="*/ 252248 h 961696"/>
                <a:gd name="connsiteX4" fmla="*/ 378372 w 2822027"/>
                <a:gd name="connsiteY4" fmla="*/ 283779 h 961696"/>
                <a:gd name="connsiteX5" fmla="*/ 409903 w 2822027"/>
                <a:gd name="connsiteY5" fmla="*/ 331076 h 961696"/>
                <a:gd name="connsiteX6" fmla="*/ 457200 w 2822027"/>
                <a:gd name="connsiteY6" fmla="*/ 378372 h 961696"/>
                <a:gd name="connsiteX7" fmla="*/ 472965 w 2822027"/>
                <a:gd name="connsiteY7" fmla="*/ 425669 h 961696"/>
                <a:gd name="connsiteX8" fmla="*/ 567558 w 2822027"/>
                <a:gd name="connsiteY8" fmla="*/ 472965 h 961696"/>
                <a:gd name="connsiteX9" fmla="*/ 614855 w 2822027"/>
                <a:gd name="connsiteY9" fmla="*/ 504496 h 961696"/>
                <a:gd name="connsiteX10" fmla="*/ 709448 w 2822027"/>
                <a:gd name="connsiteY10" fmla="*/ 536027 h 961696"/>
                <a:gd name="connsiteX11" fmla="*/ 804041 w 2822027"/>
                <a:gd name="connsiteY11" fmla="*/ 614855 h 961696"/>
                <a:gd name="connsiteX12" fmla="*/ 835572 w 2822027"/>
                <a:gd name="connsiteY12" fmla="*/ 662152 h 961696"/>
                <a:gd name="connsiteX13" fmla="*/ 930165 w 2822027"/>
                <a:gd name="connsiteY13" fmla="*/ 725214 h 961696"/>
                <a:gd name="connsiteX14" fmla="*/ 961696 w 2822027"/>
                <a:gd name="connsiteY14" fmla="*/ 772510 h 961696"/>
                <a:gd name="connsiteX15" fmla="*/ 1040524 w 2822027"/>
                <a:gd name="connsiteY15" fmla="*/ 882869 h 961696"/>
                <a:gd name="connsiteX16" fmla="*/ 1166648 w 2822027"/>
                <a:gd name="connsiteY16" fmla="*/ 930165 h 961696"/>
                <a:gd name="connsiteX17" fmla="*/ 1261241 w 2822027"/>
                <a:gd name="connsiteY17" fmla="*/ 945931 h 961696"/>
                <a:gd name="connsiteX18" fmla="*/ 1340069 w 2822027"/>
                <a:gd name="connsiteY18" fmla="*/ 961696 h 961696"/>
                <a:gd name="connsiteX19" fmla="*/ 1481958 w 2822027"/>
                <a:gd name="connsiteY19" fmla="*/ 945931 h 961696"/>
                <a:gd name="connsiteX20" fmla="*/ 1545020 w 2822027"/>
                <a:gd name="connsiteY20" fmla="*/ 930165 h 961696"/>
                <a:gd name="connsiteX21" fmla="*/ 1592317 w 2822027"/>
                <a:gd name="connsiteY21" fmla="*/ 914400 h 961696"/>
                <a:gd name="connsiteX22" fmla="*/ 1765737 w 2822027"/>
                <a:gd name="connsiteY22" fmla="*/ 898634 h 961696"/>
                <a:gd name="connsiteX23" fmla="*/ 1797269 w 2822027"/>
                <a:gd name="connsiteY23" fmla="*/ 867103 h 961696"/>
                <a:gd name="connsiteX24" fmla="*/ 1844565 w 2822027"/>
                <a:gd name="connsiteY24" fmla="*/ 851338 h 961696"/>
                <a:gd name="connsiteX25" fmla="*/ 1891862 w 2822027"/>
                <a:gd name="connsiteY25" fmla="*/ 819807 h 961696"/>
                <a:gd name="connsiteX26" fmla="*/ 2002220 w 2822027"/>
                <a:gd name="connsiteY26" fmla="*/ 677917 h 961696"/>
                <a:gd name="connsiteX27" fmla="*/ 2049517 w 2822027"/>
                <a:gd name="connsiteY27" fmla="*/ 662152 h 961696"/>
                <a:gd name="connsiteX28" fmla="*/ 2081048 w 2822027"/>
                <a:gd name="connsiteY28" fmla="*/ 630620 h 961696"/>
                <a:gd name="connsiteX29" fmla="*/ 2175641 w 2822027"/>
                <a:gd name="connsiteY29" fmla="*/ 567558 h 961696"/>
                <a:gd name="connsiteX30" fmla="*/ 2207172 w 2822027"/>
                <a:gd name="connsiteY30" fmla="*/ 520262 h 961696"/>
                <a:gd name="connsiteX31" fmla="*/ 2254469 w 2822027"/>
                <a:gd name="connsiteY31" fmla="*/ 457200 h 961696"/>
                <a:gd name="connsiteX32" fmla="*/ 2286000 w 2822027"/>
                <a:gd name="connsiteY32" fmla="*/ 362607 h 961696"/>
                <a:gd name="connsiteX33" fmla="*/ 2301765 w 2822027"/>
                <a:gd name="connsiteY33" fmla="*/ 299545 h 961696"/>
                <a:gd name="connsiteX34" fmla="*/ 2317531 w 2822027"/>
                <a:gd name="connsiteY34" fmla="*/ 220717 h 961696"/>
                <a:gd name="connsiteX35" fmla="*/ 2333296 w 2822027"/>
                <a:gd name="connsiteY35" fmla="*/ 173420 h 961696"/>
                <a:gd name="connsiteX36" fmla="*/ 2364827 w 2822027"/>
                <a:gd name="connsiteY36" fmla="*/ 47296 h 961696"/>
                <a:gd name="connsiteX37" fmla="*/ 2459420 w 2822027"/>
                <a:gd name="connsiteY37" fmla="*/ 0 h 961696"/>
                <a:gd name="connsiteX38" fmla="*/ 2585544 w 2822027"/>
                <a:gd name="connsiteY38" fmla="*/ 47296 h 961696"/>
                <a:gd name="connsiteX39" fmla="*/ 2617075 w 2822027"/>
                <a:gd name="connsiteY39" fmla="*/ 94593 h 961696"/>
                <a:gd name="connsiteX40" fmla="*/ 2711669 w 2822027"/>
                <a:gd name="connsiteY40" fmla="*/ 157655 h 961696"/>
                <a:gd name="connsiteX41" fmla="*/ 2774731 w 2822027"/>
                <a:gd name="connsiteY41" fmla="*/ 252248 h 961696"/>
                <a:gd name="connsiteX42" fmla="*/ 2822027 w 2822027"/>
                <a:gd name="connsiteY42" fmla="*/ 268014 h 96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22027" h="961696">
                  <a:moveTo>
                    <a:pt x="0" y="362607"/>
                  </a:moveTo>
                  <a:cubicBezTo>
                    <a:pt x="234087" y="222153"/>
                    <a:pt x="-47548" y="380731"/>
                    <a:pt x="141889" y="299545"/>
                  </a:cubicBezTo>
                  <a:cubicBezTo>
                    <a:pt x="159305" y="292081"/>
                    <a:pt x="172239" y="276488"/>
                    <a:pt x="189186" y="268014"/>
                  </a:cubicBezTo>
                  <a:cubicBezTo>
                    <a:pt x="204050" y="260582"/>
                    <a:pt x="220717" y="257503"/>
                    <a:pt x="236482" y="252248"/>
                  </a:cubicBezTo>
                  <a:cubicBezTo>
                    <a:pt x="237446" y="252409"/>
                    <a:pt x="357947" y="267439"/>
                    <a:pt x="378372" y="283779"/>
                  </a:cubicBezTo>
                  <a:cubicBezTo>
                    <a:pt x="393168" y="295616"/>
                    <a:pt x="397773" y="316520"/>
                    <a:pt x="409903" y="331076"/>
                  </a:cubicBezTo>
                  <a:cubicBezTo>
                    <a:pt x="424176" y="348204"/>
                    <a:pt x="441434" y="362607"/>
                    <a:pt x="457200" y="378372"/>
                  </a:cubicBezTo>
                  <a:cubicBezTo>
                    <a:pt x="462455" y="394138"/>
                    <a:pt x="462584" y="412692"/>
                    <a:pt x="472965" y="425669"/>
                  </a:cubicBezTo>
                  <a:cubicBezTo>
                    <a:pt x="495192" y="453452"/>
                    <a:pt x="536401" y="462580"/>
                    <a:pt x="567558" y="472965"/>
                  </a:cubicBezTo>
                  <a:cubicBezTo>
                    <a:pt x="583324" y="483475"/>
                    <a:pt x="597540" y="496801"/>
                    <a:pt x="614855" y="504496"/>
                  </a:cubicBezTo>
                  <a:cubicBezTo>
                    <a:pt x="645227" y="517995"/>
                    <a:pt x="709448" y="536027"/>
                    <a:pt x="709448" y="536027"/>
                  </a:cubicBezTo>
                  <a:cubicBezTo>
                    <a:pt x="755952" y="567030"/>
                    <a:pt x="766107" y="569334"/>
                    <a:pt x="804041" y="614855"/>
                  </a:cubicBezTo>
                  <a:cubicBezTo>
                    <a:pt x="816171" y="629411"/>
                    <a:pt x="821312" y="649675"/>
                    <a:pt x="835572" y="662152"/>
                  </a:cubicBezTo>
                  <a:cubicBezTo>
                    <a:pt x="864091" y="687106"/>
                    <a:pt x="930165" y="725214"/>
                    <a:pt x="930165" y="725214"/>
                  </a:cubicBezTo>
                  <a:cubicBezTo>
                    <a:pt x="940675" y="740979"/>
                    <a:pt x="952295" y="756059"/>
                    <a:pt x="961696" y="772510"/>
                  </a:cubicBezTo>
                  <a:cubicBezTo>
                    <a:pt x="994631" y="830146"/>
                    <a:pt x="984736" y="843021"/>
                    <a:pt x="1040524" y="882869"/>
                  </a:cubicBezTo>
                  <a:cubicBezTo>
                    <a:pt x="1079562" y="910753"/>
                    <a:pt x="1120802" y="920996"/>
                    <a:pt x="1166648" y="930165"/>
                  </a:cubicBezTo>
                  <a:cubicBezTo>
                    <a:pt x="1197993" y="936434"/>
                    <a:pt x="1229791" y="940213"/>
                    <a:pt x="1261241" y="945931"/>
                  </a:cubicBezTo>
                  <a:cubicBezTo>
                    <a:pt x="1287605" y="950724"/>
                    <a:pt x="1313793" y="956441"/>
                    <a:pt x="1340069" y="961696"/>
                  </a:cubicBezTo>
                  <a:cubicBezTo>
                    <a:pt x="1387365" y="956441"/>
                    <a:pt x="1434924" y="953167"/>
                    <a:pt x="1481958" y="945931"/>
                  </a:cubicBezTo>
                  <a:cubicBezTo>
                    <a:pt x="1503374" y="942636"/>
                    <a:pt x="1524186" y="936118"/>
                    <a:pt x="1545020" y="930165"/>
                  </a:cubicBezTo>
                  <a:cubicBezTo>
                    <a:pt x="1560999" y="925600"/>
                    <a:pt x="1575866" y="916750"/>
                    <a:pt x="1592317" y="914400"/>
                  </a:cubicBezTo>
                  <a:cubicBezTo>
                    <a:pt x="1649779" y="906191"/>
                    <a:pt x="1707930" y="903889"/>
                    <a:pt x="1765737" y="898634"/>
                  </a:cubicBezTo>
                  <a:cubicBezTo>
                    <a:pt x="1776248" y="888124"/>
                    <a:pt x="1784523" y="874750"/>
                    <a:pt x="1797269" y="867103"/>
                  </a:cubicBezTo>
                  <a:cubicBezTo>
                    <a:pt x="1811519" y="858553"/>
                    <a:pt x="1829701" y="858770"/>
                    <a:pt x="1844565" y="851338"/>
                  </a:cubicBezTo>
                  <a:cubicBezTo>
                    <a:pt x="1861513" y="842864"/>
                    <a:pt x="1876096" y="830317"/>
                    <a:pt x="1891862" y="819807"/>
                  </a:cubicBezTo>
                  <a:cubicBezTo>
                    <a:pt x="1916915" y="782227"/>
                    <a:pt x="1957767" y="707553"/>
                    <a:pt x="2002220" y="677917"/>
                  </a:cubicBezTo>
                  <a:cubicBezTo>
                    <a:pt x="2016047" y="668699"/>
                    <a:pt x="2033751" y="667407"/>
                    <a:pt x="2049517" y="662152"/>
                  </a:cubicBezTo>
                  <a:cubicBezTo>
                    <a:pt x="2060027" y="651641"/>
                    <a:pt x="2069157" y="639539"/>
                    <a:pt x="2081048" y="630620"/>
                  </a:cubicBezTo>
                  <a:cubicBezTo>
                    <a:pt x="2111364" y="607883"/>
                    <a:pt x="2175641" y="567558"/>
                    <a:pt x="2175641" y="567558"/>
                  </a:cubicBezTo>
                  <a:cubicBezTo>
                    <a:pt x="2186151" y="551793"/>
                    <a:pt x="2196159" y="535680"/>
                    <a:pt x="2207172" y="520262"/>
                  </a:cubicBezTo>
                  <a:cubicBezTo>
                    <a:pt x="2222445" y="498880"/>
                    <a:pt x="2242718" y="480702"/>
                    <a:pt x="2254469" y="457200"/>
                  </a:cubicBezTo>
                  <a:cubicBezTo>
                    <a:pt x="2269333" y="427472"/>
                    <a:pt x="2277939" y="394851"/>
                    <a:pt x="2286000" y="362607"/>
                  </a:cubicBezTo>
                  <a:cubicBezTo>
                    <a:pt x="2291255" y="341586"/>
                    <a:pt x="2297065" y="320697"/>
                    <a:pt x="2301765" y="299545"/>
                  </a:cubicBezTo>
                  <a:cubicBezTo>
                    <a:pt x="2307578" y="273387"/>
                    <a:pt x="2311032" y="246713"/>
                    <a:pt x="2317531" y="220717"/>
                  </a:cubicBezTo>
                  <a:cubicBezTo>
                    <a:pt x="2321562" y="204595"/>
                    <a:pt x="2329265" y="189542"/>
                    <a:pt x="2333296" y="173420"/>
                  </a:cubicBezTo>
                  <a:cubicBezTo>
                    <a:pt x="2334366" y="169141"/>
                    <a:pt x="2351724" y="63674"/>
                    <a:pt x="2364827" y="47296"/>
                  </a:cubicBezTo>
                  <a:cubicBezTo>
                    <a:pt x="2387054" y="19513"/>
                    <a:pt x="2428263" y="10385"/>
                    <a:pt x="2459420" y="0"/>
                  </a:cubicBezTo>
                  <a:cubicBezTo>
                    <a:pt x="2515820" y="11280"/>
                    <a:pt x="2544949" y="6700"/>
                    <a:pt x="2585544" y="47296"/>
                  </a:cubicBezTo>
                  <a:cubicBezTo>
                    <a:pt x="2598942" y="60694"/>
                    <a:pt x="2602815" y="82116"/>
                    <a:pt x="2617075" y="94593"/>
                  </a:cubicBezTo>
                  <a:cubicBezTo>
                    <a:pt x="2645595" y="119548"/>
                    <a:pt x="2711669" y="157655"/>
                    <a:pt x="2711669" y="157655"/>
                  </a:cubicBezTo>
                  <a:cubicBezTo>
                    <a:pt x="2732690" y="189186"/>
                    <a:pt x="2738780" y="240264"/>
                    <a:pt x="2774731" y="252248"/>
                  </a:cubicBezTo>
                  <a:lnTo>
                    <a:pt x="2822027" y="268014"/>
                  </a:lnTo>
                </a:path>
              </a:pathLst>
            </a:custGeom>
            <a:noFill/>
            <a:ln w="28575">
              <a:solidFill>
                <a:srgbClr val="FFFF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15"/>
          <p:cNvSpPr/>
          <p:nvPr/>
        </p:nvSpPr>
        <p:spPr>
          <a:xfrm>
            <a:off x="2705100" y="4114800"/>
            <a:ext cx="1562100" cy="457200"/>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2668837" y="3657534"/>
            <a:ext cx="1562100" cy="457200"/>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2576946" y="3579323"/>
            <a:ext cx="1690254" cy="535411"/>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946090" y="4920942"/>
            <a:ext cx="1080119" cy="1080119"/>
            <a:chOff x="3708897" y="3329646"/>
            <a:chExt cx="1080119" cy="1080119"/>
          </a:xfrm>
        </p:grpSpPr>
        <p:pic>
          <p:nvPicPr>
            <p:cNvPr id="21" name="Picture 6" descr="Résultat de recherche d'images pour &quot;warehouse&quot;"/>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9778" b="89778" l="1778" r="97333"/>
                      </a14:imgEffect>
                    </a14:imgLayer>
                  </a14:imgProps>
                </a:ext>
                <a:ext uri="{28A0092B-C50C-407E-A947-70E740481C1C}">
                  <a14:useLocalDpi xmlns:a14="http://schemas.microsoft.com/office/drawing/2010/main" val="0"/>
                </a:ext>
              </a:extLst>
            </a:blip>
            <a:srcRect/>
            <a:stretch>
              <a:fillRect/>
            </a:stretch>
          </p:blipFill>
          <p:spPr bwMode="auto">
            <a:xfrm>
              <a:off x="3708897" y="3329646"/>
              <a:ext cx="1080119" cy="108011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a:spLocks noChangeAspect="1"/>
            </p:cNvSpPr>
            <p:nvPr/>
          </p:nvSpPr>
          <p:spPr>
            <a:xfrm rot="9577061">
              <a:off x="3770869" y="3557165"/>
              <a:ext cx="421122" cy="100705"/>
            </a:xfrm>
            <a:prstGeom prst="rect">
              <a:avLst/>
            </a:prstGeom>
            <a:solidFill>
              <a:schemeClr val="accent6">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410920" y="4697418"/>
            <a:ext cx="1423100" cy="1224136"/>
            <a:chOff x="1630019" y="3060214"/>
            <a:chExt cx="1423100" cy="1224136"/>
          </a:xfrm>
        </p:grpSpPr>
        <p:sp>
          <p:nvSpPr>
            <p:cNvPr id="26" name="Freeform 25"/>
            <p:cNvSpPr/>
            <p:nvPr/>
          </p:nvSpPr>
          <p:spPr>
            <a:xfrm>
              <a:off x="2449002" y="3403158"/>
              <a:ext cx="286247" cy="866692"/>
            </a:xfrm>
            <a:custGeom>
              <a:avLst/>
              <a:gdLst>
                <a:gd name="connsiteX0" fmla="*/ 0 w 286247"/>
                <a:gd name="connsiteY0" fmla="*/ 0 h 866692"/>
                <a:gd name="connsiteX1" fmla="*/ 286247 w 286247"/>
                <a:gd name="connsiteY1" fmla="*/ 111319 h 866692"/>
                <a:gd name="connsiteX2" fmla="*/ 278295 w 286247"/>
                <a:gd name="connsiteY2" fmla="*/ 866692 h 866692"/>
                <a:gd name="connsiteX3" fmla="*/ 0 w 286247"/>
                <a:gd name="connsiteY3" fmla="*/ 866692 h 866692"/>
              </a:gdLst>
              <a:ahLst/>
              <a:cxnLst>
                <a:cxn ang="0">
                  <a:pos x="connsiteX0" y="connsiteY0"/>
                </a:cxn>
                <a:cxn ang="0">
                  <a:pos x="connsiteX1" y="connsiteY1"/>
                </a:cxn>
                <a:cxn ang="0">
                  <a:pos x="connsiteX2" y="connsiteY2"/>
                </a:cxn>
                <a:cxn ang="0">
                  <a:pos x="connsiteX3" y="connsiteY3"/>
                </a:cxn>
              </a:cxnLst>
              <a:rect l="l" t="t" r="r" b="b"/>
              <a:pathLst>
                <a:path w="286247" h="866692">
                  <a:moveTo>
                    <a:pt x="0" y="0"/>
                  </a:moveTo>
                  <a:lnTo>
                    <a:pt x="286247" y="111319"/>
                  </a:lnTo>
                  <a:cubicBezTo>
                    <a:pt x="283596" y="363110"/>
                    <a:pt x="280946" y="614901"/>
                    <a:pt x="278295" y="866692"/>
                  </a:cubicBezTo>
                  <a:lnTo>
                    <a:pt x="0" y="866692"/>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828800" y="3395208"/>
              <a:ext cx="580446" cy="874644"/>
            </a:xfrm>
            <a:custGeom>
              <a:avLst/>
              <a:gdLst>
                <a:gd name="connsiteX0" fmla="*/ 556592 w 564543"/>
                <a:gd name="connsiteY0" fmla="*/ 0 h 882595"/>
                <a:gd name="connsiteX1" fmla="*/ 0 w 564543"/>
                <a:gd name="connsiteY1" fmla="*/ 262393 h 882595"/>
                <a:gd name="connsiteX2" fmla="*/ 0 w 564543"/>
                <a:gd name="connsiteY2" fmla="*/ 866692 h 882595"/>
                <a:gd name="connsiteX3" fmla="*/ 564543 w 564543"/>
                <a:gd name="connsiteY3" fmla="*/ 882595 h 882595"/>
                <a:gd name="connsiteX0" fmla="*/ 564543 w 572494"/>
                <a:gd name="connsiteY0" fmla="*/ 0 h 882595"/>
                <a:gd name="connsiteX1" fmla="*/ 7951 w 572494"/>
                <a:gd name="connsiteY1" fmla="*/ 262393 h 882595"/>
                <a:gd name="connsiteX2" fmla="*/ 0 w 572494"/>
                <a:gd name="connsiteY2" fmla="*/ 882594 h 882595"/>
                <a:gd name="connsiteX3" fmla="*/ 572494 w 572494"/>
                <a:gd name="connsiteY3" fmla="*/ 882595 h 882595"/>
                <a:gd name="connsiteX0" fmla="*/ 556592 w 572494"/>
                <a:gd name="connsiteY0" fmla="*/ 0 h 850790"/>
                <a:gd name="connsiteX1" fmla="*/ 7951 w 572494"/>
                <a:gd name="connsiteY1" fmla="*/ 230588 h 850790"/>
                <a:gd name="connsiteX2" fmla="*/ 0 w 572494"/>
                <a:gd name="connsiteY2" fmla="*/ 850789 h 850790"/>
                <a:gd name="connsiteX3" fmla="*/ 572494 w 572494"/>
                <a:gd name="connsiteY3" fmla="*/ 850790 h 850790"/>
                <a:gd name="connsiteX0" fmla="*/ 580446 w 580446"/>
                <a:gd name="connsiteY0" fmla="*/ 0 h 874644"/>
                <a:gd name="connsiteX1" fmla="*/ 7951 w 580446"/>
                <a:gd name="connsiteY1" fmla="*/ 254442 h 874644"/>
                <a:gd name="connsiteX2" fmla="*/ 0 w 580446"/>
                <a:gd name="connsiteY2" fmla="*/ 874643 h 874644"/>
                <a:gd name="connsiteX3" fmla="*/ 572494 w 580446"/>
                <a:gd name="connsiteY3" fmla="*/ 874644 h 874644"/>
              </a:gdLst>
              <a:ahLst/>
              <a:cxnLst>
                <a:cxn ang="0">
                  <a:pos x="connsiteX0" y="connsiteY0"/>
                </a:cxn>
                <a:cxn ang="0">
                  <a:pos x="connsiteX1" y="connsiteY1"/>
                </a:cxn>
                <a:cxn ang="0">
                  <a:pos x="connsiteX2" y="connsiteY2"/>
                </a:cxn>
                <a:cxn ang="0">
                  <a:pos x="connsiteX3" y="connsiteY3"/>
                </a:cxn>
              </a:cxnLst>
              <a:rect l="l" t="t" r="r" b="b"/>
              <a:pathLst>
                <a:path w="580446" h="874644">
                  <a:moveTo>
                    <a:pt x="580446" y="0"/>
                  </a:moveTo>
                  <a:lnTo>
                    <a:pt x="7951" y="254442"/>
                  </a:lnTo>
                  <a:lnTo>
                    <a:pt x="0" y="874643"/>
                  </a:lnTo>
                  <a:lnTo>
                    <a:pt x="572494" y="874644"/>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630019" y="3060214"/>
              <a:ext cx="1423100" cy="1224136"/>
              <a:chOff x="1630019" y="3060214"/>
              <a:chExt cx="1423100" cy="1224136"/>
            </a:xfrm>
          </p:grpSpPr>
          <p:pic>
            <p:nvPicPr>
              <p:cNvPr id="29" name="Picture 8" descr="Résultat de recherche d'images pour &quot;building&quot;"/>
              <p:cNvPicPr>
                <a:picLocks noChangeAspect="1" noChangeArrowheads="1"/>
              </p:cNvPicPr>
              <p:nvPr/>
            </p:nvPicPr>
            <p:blipFill>
              <a:blip r:embed="rId4">
                <a:clrChange>
                  <a:clrFrom>
                    <a:srgbClr val="FBFBFB"/>
                  </a:clrFrom>
                  <a:clrTo>
                    <a:srgbClr val="FBFBFB">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28983" y="3060214"/>
                <a:ext cx="1224136" cy="12241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630019" y="3250879"/>
                <a:ext cx="842838" cy="276999"/>
              </a:xfrm>
              <a:prstGeom prst="rect">
                <a:avLst/>
              </a:prstGeom>
              <a:solidFill>
                <a:schemeClr val="accent4">
                  <a:lumMod val="75000"/>
                </a:schemeClr>
              </a:solidFill>
              <a:scene3d>
                <a:camera prst="orthographicFront">
                  <a:rot lat="20399999" lon="3000000" rev="0"/>
                </a:camera>
                <a:lightRig rig="threePt" dir="t"/>
              </a:scene3d>
              <a:sp3d>
                <a:bevelT w="165100" prst="coolSlant"/>
              </a:sp3d>
            </p:spPr>
            <p:txBody>
              <a:bodyPr wrap="square" rtlCol="0">
                <a:spAutoFit/>
              </a:bodyPr>
              <a:lstStyle/>
              <a:p>
                <a:pPr algn="ctr"/>
                <a:r>
                  <a:rPr lang="fr-BE" sz="1200" dirty="0"/>
                  <a:t>SCHOOL</a:t>
                </a:r>
                <a:endParaRPr lang="en-US" sz="1200" dirty="0"/>
              </a:p>
            </p:txBody>
          </p:sp>
          <p:sp>
            <p:nvSpPr>
              <p:cNvPr id="31" name="Rectangle 30"/>
              <p:cNvSpPr/>
              <p:nvPr/>
            </p:nvSpPr>
            <p:spPr>
              <a:xfrm>
                <a:off x="1869775" y="3645120"/>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049337" y="3575697"/>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225890" y="3512319"/>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876281" y="3854601"/>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60370" y="3803286"/>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241450" y="3762543"/>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87999" y="4047514"/>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81142" y="4023361"/>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262222" y="3996199"/>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46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16"/>
                                        </p:tgtEl>
                                      </p:cBhvr>
                                    </p:animEffect>
                                    <p:anim calcmode="lin" valueType="num">
                                      <p:cBhvr>
                                        <p:cTn id="7"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6"/>
                                        </p:tgtEl>
                                        <p:attrNameLst>
                                          <p:attrName>ppt_h</p:attrName>
                                        </p:attrNameLst>
                                      </p:cBhvr>
                                      <p:tavLst>
                                        <p:tav tm="0">
                                          <p:val>
                                            <p:strVal val="ppt_h"/>
                                          </p:val>
                                        </p:tav>
                                        <p:tav tm="100000">
                                          <p:val>
                                            <p:strVal val="ppt_h"/>
                                          </p:val>
                                        </p:tav>
                                      </p:tavLst>
                                    </p:anim>
                                    <p:set>
                                      <p:cBhvr>
                                        <p:cTn id="9" dur="1" fill="hold">
                                          <p:stCondLst>
                                            <p:cond delay="1999"/>
                                          </p:stCondLst>
                                        </p:cTn>
                                        <p:tgtEl>
                                          <p:spTgt spid="1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0" nodeType="clickEffect">
                                  <p:stCondLst>
                                    <p:cond delay="0"/>
                                  </p:stCondLst>
                                  <p:childTnLst>
                                    <p:animEffect transition="out" filter="randombar(horizontal)">
                                      <p:cBhvr>
                                        <p:cTn id="13" dur="500"/>
                                        <p:tgtEl>
                                          <p:spTgt spid="18"/>
                                        </p:tgtEl>
                                      </p:cBhvr>
                                    </p:animEffect>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9.5548E-7 -0.02104 C 0.00573 -0.03006 0.01171 -0.03746 0.01835 -0.04509 C 0.022 -0.05388 0.01809 -0.04625 0.02421 -0.05296 C 0.02851 -0.05735 0.03098 -0.0636 0.0358 -0.06637 C 0.04192 -0.07331 0.0509 -0.08626 0.05819 -0.09042 C 0.06912 -0.10291 0.08058 -0.11286 0.09229 -0.12303 C 0.09945 -0.12928 0.10765 -0.13876 0.11559 -0.1413 C 0.12419 -0.14916 0.13694 -0.15772 0.14684 -0.16073 C 0.16441 -0.17437 0.18589 -0.17715 0.20528 -0.18154 C 0.24303 -0.18062 0.27662 -0.17669 0.3132 -0.17114 C 0.32023 -0.16582 0.33077 -0.16212 0.33871 -0.15934 C 0.34392 -0.15541 0.34952 -0.1531 0.35511 -0.15032 C 0.35993 -0.14801 0.36397 -0.14338 0.36878 -0.1413 C 0.37542 -0.13506 0.38297 -0.13043 0.38935 -0.12303 C 0.39104 -0.12118 0.39247 -0.11887 0.39417 -0.11725 C 0.39664 -0.11471 0.40185 -0.10962 0.40185 -0.10939 C 0.40445 -0.10453 0.40666 -0.09805 0.40966 -0.09343 C 0.415 -0.0851 0.42085 -0.07747 0.42619 -0.06915 C 0.43049 -0.06244 0.43361 -0.05481 0.43791 -0.0481 C 0.43947 -0.04047 0.44311 -0.03307 0.44572 -0.0259 C 0.44689 -0.02266 0.44962 -0.01665 0.44962 -0.01642 C 0.45027 -0.01364 0.4504 -0.01017 0.45157 -0.00763 C 0.45392 -0.00277 0.45353 -0.00509 0.45353 -0.00139 " pathEditMode="relative" rAng="0" ptsTypes="ffffffffffffffffffffffA">
                                      <p:cBhvr>
                                        <p:cTn id="18" dur="2000" fill="hold"/>
                                        <p:tgtEl>
                                          <p:spTgt spid="17"/>
                                        </p:tgtEl>
                                        <p:attrNameLst>
                                          <p:attrName>ppt_x</p:attrName>
                                          <p:attrName>ppt_y</p:attrName>
                                        </p:attrNameLst>
                                      </p:cBhvr>
                                      <p:rCtr x="22689" y="-70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772510" y="3105807"/>
            <a:ext cx="7740869" cy="3146944"/>
          </a:xfrm>
          <a:custGeom>
            <a:avLst/>
            <a:gdLst>
              <a:gd name="connsiteX0" fmla="*/ 0 w 7740869"/>
              <a:gd name="connsiteY0" fmla="*/ 3137338 h 3231931"/>
              <a:gd name="connsiteX1" fmla="*/ 1655380 w 7740869"/>
              <a:gd name="connsiteY1" fmla="*/ 3074276 h 3231931"/>
              <a:gd name="connsiteX2" fmla="*/ 2033752 w 7740869"/>
              <a:gd name="connsiteY2" fmla="*/ 2774731 h 3231931"/>
              <a:gd name="connsiteX3" fmla="*/ 2664373 w 7740869"/>
              <a:gd name="connsiteY3" fmla="*/ 1954924 h 3231931"/>
              <a:gd name="connsiteX4" fmla="*/ 2711669 w 7740869"/>
              <a:gd name="connsiteY4" fmla="*/ 1923393 h 3231931"/>
              <a:gd name="connsiteX5" fmla="*/ 2806262 w 7740869"/>
              <a:gd name="connsiteY5" fmla="*/ 1813034 h 3231931"/>
              <a:gd name="connsiteX6" fmla="*/ 2837793 w 7740869"/>
              <a:gd name="connsiteY6" fmla="*/ 1765738 h 3231931"/>
              <a:gd name="connsiteX7" fmla="*/ 2885090 w 7740869"/>
              <a:gd name="connsiteY7" fmla="*/ 1749972 h 3231931"/>
              <a:gd name="connsiteX8" fmla="*/ 2979683 w 7740869"/>
              <a:gd name="connsiteY8" fmla="*/ 1702676 h 3231931"/>
              <a:gd name="connsiteX9" fmla="*/ 3026980 w 7740869"/>
              <a:gd name="connsiteY9" fmla="*/ 1671145 h 3231931"/>
              <a:gd name="connsiteX10" fmla="*/ 3799490 w 7740869"/>
              <a:gd name="connsiteY10" fmla="*/ 1702676 h 3231931"/>
              <a:gd name="connsiteX11" fmla="*/ 3846787 w 7740869"/>
              <a:gd name="connsiteY11" fmla="*/ 1718441 h 3231931"/>
              <a:gd name="connsiteX12" fmla="*/ 4051738 w 7740869"/>
              <a:gd name="connsiteY12" fmla="*/ 1749972 h 3231931"/>
              <a:gd name="connsiteX13" fmla="*/ 4193628 w 7740869"/>
              <a:gd name="connsiteY13" fmla="*/ 1781503 h 3231931"/>
              <a:gd name="connsiteX14" fmla="*/ 4240924 w 7740869"/>
              <a:gd name="connsiteY14" fmla="*/ 1797269 h 3231931"/>
              <a:gd name="connsiteX15" fmla="*/ 4335518 w 7740869"/>
              <a:gd name="connsiteY15" fmla="*/ 1813034 h 3231931"/>
              <a:gd name="connsiteX16" fmla="*/ 4508938 w 7740869"/>
              <a:gd name="connsiteY16" fmla="*/ 1860331 h 3231931"/>
              <a:gd name="connsiteX17" fmla="*/ 4619297 w 7740869"/>
              <a:gd name="connsiteY17" fmla="*/ 1891862 h 3231931"/>
              <a:gd name="connsiteX18" fmla="*/ 4666593 w 7740869"/>
              <a:gd name="connsiteY18" fmla="*/ 1923393 h 3231931"/>
              <a:gd name="connsiteX19" fmla="*/ 4761187 w 7740869"/>
              <a:gd name="connsiteY19" fmla="*/ 1954924 h 3231931"/>
              <a:gd name="connsiteX20" fmla="*/ 4855780 w 7740869"/>
              <a:gd name="connsiteY20" fmla="*/ 1986455 h 3231931"/>
              <a:gd name="connsiteX21" fmla="*/ 4903076 w 7740869"/>
              <a:gd name="connsiteY21" fmla="*/ 2002221 h 3231931"/>
              <a:gd name="connsiteX22" fmla="*/ 4950373 w 7740869"/>
              <a:gd name="connsiteY22" fmla="*/ 2033752 h 3231931"/>
              <a:gd name="connsiteX23" fmla="*/ 5029200 w 7740869"/>
              <a:gd name="connsiteY23" fmla="*/ 2096814 h 3231931"/>
              <a:gd name="connsiteX24" fmla="*/ 5123793 w 7740869"/>
              <a:gd name="connsiteY24" fmla="*/ 2159876 h 3231931"/>
              <a:gd name="connsiteX25" fmla="*/ 5202621 w 7740869"/>
              <a:gd name="connsiteY25" fmla="*/ 2301765 h 3231931"/>
              <a:gd name="connsiteX26" fmla="*/ 5249918 w 7740869"/>
              <a:gd name="connsiteY26" fmla="*/ 2333296 h 3231931"/>
              <a:gd name="connsiteX27" fmla="*/ 5312980 w 7740869"/>
              <a:gd name="connsiteY27" fmla="*/ 2412124 h 3231931"/>
              <a:gd name="connsiteX28" fmla="*/ 5423338 w 7740869"/>
              <a:gd name="connsiteY28" fmla="*/ 2538248 h 3231931"/>
              <a:gd name="connsiteX29" fmla="*/ 5454869 w 7740869"/>
              <a:gd name="connsiteY29" fmla="*/ 2585545 h 3231931"/>
              <a:gd name="connsiteX30" fmla="*/ 5502166 w 7740869"/>
              <a:gd name="connsiteY30" fmla="*/ 2617076 h 3231931"/>
              <a:gd name="connsiteX31" fmla="*/ 5565228 w 7740869"/>
              <a:gd name="connsiteY31" fmla="*/ 2695903 h 3231931"/>
              <a:gd name="connsiteX32" fmla="*/ 5596759 w 7740869"/>
              <a:gd name="connsiteY32" fmla="*/ 2743200 h 3231931"/>
              <a:gd name="connsiteX33" fmla="*/ 5644056 w 7740869"/>
              <a:gd name="connsiteY33" fmla="*/ 2774731 h 3231931"/>
              <a:gd name="connsiteX34" fmla="*/ 5659821 w 7740869"/>
              <a:gd name="connsiteY34" fmla="*/ 2822027 h 3231931"/>
              <a:gd name="connsiteX35" fmla="*/ 5754414 w 7740869"/>
              <a:gd name="connsiteY35" fmla="*/ 2900855 h 3231931"/>
              <a:gd name="connsiteX36" fmla="*/ 5801711 w 7740869"/>
              <a:gd name="connsiteY36" fmla="*/ 2995448 h 3231931"/>
              <a:gd name="connsiteX37" fmla="*/ 5849007 w 7740869"/>
              <a:gd name="connsiteY37" fmla="*/ 3042745 h 3231931"/>
              <a:gd name="connsiteX38" fmla="*/ 5880538 w 7740869"/>
              <a:gd name="connsiteY38" fmla="*/ 3090041 h 3231931"/>
              <a:gd name="connsiteX39" fmla="*/ 5927835 w 7740869"/>
              <a:gd name="connsiteY39" fmla="*/ 3137338 h 3231931"/>
              <a:gd name="connsiteX40" fmla="*/ 5990897 w 7740869"/>
              <a:gd name="connsiteY40" fmla="*/ 3231931 h 3231931"/>
              <a:gd name="connsiteX41" fmla="*/ 7740869 w 7740869"/>
              <a:gd name="connsiteY41" fmla="*/ 3105807 h 3231931"/>
              <a:gd name="connsiteX42" fmla="*/ 7472856 w 7740869"/>
              <a:gd name="connsiteY42" fmla="*/ 2948152 h 3231931"/>
              <a:gd name="connsiteX43" fmla="*/ 7189076 w 7740869"/>
              <a:gd name="connsiteY43" fmla="*/ 2885090 h 3231931"/>
              <a:gd name="connsiteX44" fmla="*/ 6952593 w 7740869"/>
              <a:gd name="connsiteY44" fmla="*/ 2774731 h 3231931"/>
              <a:gd name="connsiteX45" fmla="*/ 6479628 w 7740869"/>
              <a:gd name="connsiteY45" fmla="*/ 2680138 h 3231931"/>
              <a:gd name="connsiteX46" fmla="*/ 6101256 w 7740869"/>
              <a:gd name="connsiteY46" fmla="*/ 2522483 h 3231931"/>
              <a:gd name="connsiteX47" fmla="*/ 5691352 w 7740869"/>
              <a:gd name="connsiteY47" fmla="*/ 2207172 h 3231931"/>
              <a:gd name="connsiteX48" fmla="*/ 5502166 w 7740869"/>
              <a:gd name="connsiteY48" fmla="*/ 1797269 h 3231931"/>
              <a:gd name="connsiteX49" fmla="*/ 5218387 w 7740869"/>
              <a:gd name="connsiteY49" fmla="*/ 1324303 h 3231931"/>
              <a:gd name="connsiteX50" fmla="*/ 4840014 w 7740869"/>
              <a:gd name="connsiteY50" fmla="*/ 551793 h 3231931"/>
              <a:gd name="connsiteX51" fmla="*/ 3988676 w 7740869"/>
              <a:gd name="connsiteY51" fmla="*/ 409903 h 3231931"/>
              <a:gd name="connsiteX52" fmla="*/ 3988676 w 7740869"/>
              <a:gd name="connsiteY52" fmla="*/ 299545 h 3231931"/>
              <a:gd name="connsiteX53" fmla="*/ 4035973 w 7740869"/>
              <a:gd name="connsiteY53" fmla="*/ 204952 h 3231931"/>
              <a:gd name="connsiteX54" fmla="*/ 3815256 w 7740869"/>
              <a:gd name="connsiteY54" fmla="*/ 78827 h 3231931"/>
              <a:gd name="connsiteX55" fmla="*/ 3436883 w 7740869"/>
              <a:gd name="connsiteY55" fmla="*/ 0 h 3231931"/>
              <a:gd name="connsiteX56" fmla="*/ 3168869 w 7740869"/>
              <a:gd name="connsiteY56" fmla="*/ 94593 h 3231931"/>
              <a:gd name="connsiteX57" fmla="*/ 2979683 w 7740869"/>
              <a:gd name="connsiteY57" fmla="*/ 283779 h 3231931"/>
              <a:gd name="connsiteX58" fmla="*/ 2837793 w 7740869"/>
              <a:gd name="connsiteY58" fmla="*/ 394138 h 3231931"/>
              <a:gd name="connsiteX59" fmla="*/ 2569780 w 7740869"/>
              <a:gd name="connsiteY59" fmla="*/ 567559 h 3231931"/>
              <a:gd name="connsiteX60" fmla="*/ 2238704 w 7740869"/>
              <a:gd name="connsiteY60" fmla="*/ 1308538 h 3231931"/>
              <a:gd name="connsiteX61" fmla="*/ 1876097 w 7740869"/>
              <a:gd name="connsiteY61" fmla="*/ 1560786 h 3231931"/>
              <a:gd name="connsiteX62" fmla="*/ 1466193 w 7740869"/>
              <a:gd name="connsiteY62" fmla="*/ 1749972 h 3231931"/>
              <a:gd name="connsiteX63" fmla="*/ 1008993 w 7740869"/>
              <a:gd name="connsiteY63" fmla="*/ 2081048 h 3231931"/>
              <a:gd name="connsiteX64" fmla="*/ 804042 w 7740869"/>
              <a:gd name="connsiteY64" fmla="*/ 2286000 h 3231931"/>
              <a:gd name="connsiteX65" fmla="*/ 409904 w 7740869"/>
              <a:gd name="connsiteY65" fmla="*/ 2743200 h 3231931"/>
              <a:gd name="connsiteX66" fmla="*/ 94593 w 7740869"/>
              <a:gd name="connsiteY66" fmla="*/ 2948152 h 3231931"/>
              <a:gd name="connsiteX0" fmla="*/ 0 w 7740869"/>
              <a:gd name="connsiteY0" fmla="*/ 3137338 h 3138108"/>
              <a:gd name="connsiteX1" fmla="*/ 1655380 w 7740869"/>
              <a:gd name="connsiteY1" fmla="*/ 3074276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4035973 w 7740869"/>
              <a:gd name="connsiteY52" fmla="*/ 204952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4035973 w 7740869"/>
              <a:gd name="connsiteY52" fmla="*/ 204952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560786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560786 h 3138108"/>
              <a:gd name="connsiteX10" fmla="*/ 3121573 w 7740869"/>
              <a:gd name="connsiteY10" fmla="*/ 1797269 h 3138108"/>
              <a:gd name="connsiteX11" fmla="*/ 3799490 w 7740869"/>
              <a:gd name="connsiteY11" fmla="*/ 1702676 h 3138108"/>
              <a:gd name="connsiteX12" fmla="*/ 3846787 w 7740869"/>
              <a:gd name="connsiteY12" fmla="*/ 1718441 h 3138108"/>
              <a:gd name="connsiteX13" fmla="*/ 4051738 w 7740869"/>
              <a:gd name="connsiteY13" fmla="*/ 1749972 h 3138108"/>
              <a:gd name="connsiteX14" fmla="*/ 4193628 w 7740869"/>
              <a:gd name="connsiteY14" fmla="*/ 1781503 h 3138108"/>
              <a:gd name="connsiteX15" fmla="*/ 4240924 w 7740869"/>
              <a:gd name="connsiteY15" fmla="*/ 1797269 h 3138108"/>
              <a:gd name="connsiteX16" fmla="*/ 4335518 w 7740869"/>
              <a:gd name="connsiteY16" fmla="*/ 1813034 h 3138108"/>
              <a:gd name="connsiteX17" fmla="*/ 4508938 w 7740869"/>
              <a:gd name="connsiteY17" fmla="*/ 1860331 h 3138108"/>
              <a:gd name="connsiteX18" fmla="*/ 4619297 w 7740869"/>
              <a:gd name="connsiteY18" fmla="*/ 1891862 h 3138108"/>
              <a:gd name="connsiteX19" fmla="*/ 4666593 w 7740869"/>
              <a:gd name="connsiteY19" fmla="*/ 1923393 h 3138108"/>
              <a:gd name="connsiteX20" fmla="*/ 4761187 w 7740869"/>
              <a:gd name="connsiteY20" fmla="*/ 1954924 h 3138108"/>
              <a:gd name="connsiteX21" fmla="*/ 4855780 w 7740869"/>
              <a:gd name="connsiteY21" fmla="*/ 1986455 h 3138108"/>
              <a:gd name="connsiteX22" fmla="*/ 4903076 w 7740869"/>
              <a:gd name="connsiteY22" fmla="*/ 2002221 h 3138108"/>
              <a:gd name="connsiteX23" fmla="*/ 4950373 w 7740869"/>
              <a:gd name="connsiteY23" fmla="*/ 2033752 h 3138108"/>
              <a:gd name="connsiteX24" fmla="*/ 5029200 w 7740869"/>
              <a:gd name="connsiteY24" fmla="*/ 2096814 h 3138108"/>
              <a:gd name="connsiteX25" fmla="*/ 5123793 w 7740869"/>
              <a:gd name="connsiteY25" fmla="*/ 2159876 h 3138108"/>
              <a:gd name="connsiteX26" fmla="*/ 5202621 w 7740869"/>
              <a:gd name="connsiteY26" fmla="*/ 2301765 h 3138108"/>
              <a:gd name="connsiteX27" fmla="*/ 5249918 w 7740869"/>
              <a:gd name="connsiteY27" fmla="*/ 2333296 h 3138108"/>
              <a:gd name="connsiteX28" fmla="*/ 5312980 w 7740869"/>
              <a:gd name="connsiteY28" fmla="*/ 2412124 h 3138108"/>
              <a:gd name="connsiteX29" fmla="*/ 5423338 w 7740869"/>
              <a:gd name="connsiteY29" fmla="*/ 2538248 h 3138108"/>
              <a:gd name="connsiteX30" fmla="*/ 5454869 w 7740869"/>
              <a:gd name="connsiteY30" fmla="*/ 2585545 h 3138108"/>
              <a:gd name="connsiteX31" fmla="*/ 5502166 w 7740869"/>
              <a:gd name="connsiteY31" fmla="*/ 2617076 h 3138108"/>
              <a:gd name="connsiteX32" fmla="*/ 5565228 w 7740869"/>
              <a:gd name="connsiteY32" fmla="*/ 2695903 h 3138108"/>
              <a:gd name="connsiteX33" fmla="*/ 5596759 w 7740869"/>
              <a:gd name="connsiteY33" fmla="*/ 2743200 h 3138108"/>
              <a:gd name="connsiteX34" fmla="*/ 5644056 w 7740869"/>
              <a:gd name="connsiteY34" fmla="*/ 2774731 h 3138108"/>
              <a:gd name="connsiteX35" fmla="*/ 5659821 w 7740869"/>
              <a:gd name="connsiteY35" fmla="*/ 2822027 h 3138108"/>
              <a:gd name="connsiteX36" fmla="*/ 5754414 w 7740869"/>
              <a:gd name="connsiteY36" fmla="*/ 2900855 h 3138108"/>
              <a:gd name="connsiteX37" fmla="*/ 5801711 w 7740869"/>
              <a:gd name="connsiteY37" fmla="*/ 2995448 h 3138108"/>
              <a:gd name="connsiteX38" fmla="*/ 5849007 w 7740869"/>
              <a:gd name="connsiteY38" fmla="*/ 3042745 h 3138108"/>
              <a:gd name="connsiteX39" fmla="*/ 5880538 w 7740869"/>
              <a:gd name="connsiteY39" fmla="*/ 3090041 h 3138108"/>
              <a:gd name="connsiteX40" fmla="*/ 5927835 w 7740869"/>
              <a:gd name="connsiteY40" fmla="*/ 3137338 h 3138108"/>
              <a:gd name="connsiteX41" fmla="*/ 7740869 w 7740869"/>
              <a:gd name="connsiteY41" fmla="*/ 3105807 h 3138108"/>
              <a:gd name="connsiteX42" fmla="*/ 7472856 w 7740869"/>
              <a:gd name="connsiteY42" fmla="*/ 2948152 h 3138108"/>
              <a:gd name="connsiteX43" fmla="*/ 7189076 w 7740869"/>
              <a:gd name="connsiteY43" fmla="*/ 2885090 h 3138108"/>
              <a:gd name="connsiteX44" fmla="*/ 6952593 w 7740869"/>
              <a:gd name="connsiteY44" fmla="*/ 2774731 h 3138108"/>
              <a:gd name="connsiteX45" fmla="*/ 6479628 w 7740869"/>
              <a:gd name="connsiteY45" fmla="*/ 2680138 h 3138108"/>
              <a:gd name="connsiteX46" fmla="*/ 6101256 w 7740869"/>
              <a:gd name="connsiteY46" fmla="*/ 2522483 h 3138108"/>
              <a:gd name="connsiteX47" fmla="*/ 5691352 w 7740869"/>
              <a:gd name="connsiteY47" fmla="*/ 2207172 h 3138108"/>
              <a:gd name="connsiteX48" fmla="*/ 5502166 w 7740869"/>
              <a:gd name="connsiteY48" fmla="*/ 1797269 h 3138108"/>
              <a:gd name="connsiteX49" fmla="*/ 5218387 w 7740869"/>
              <a:gd name="connsiteY49" fmla="*/ 1324303 h 3138108"/>
              <a:gd name="connsiteX50" fmla="*/ 4840014 w 7740869"/>
              <a:gd name="connsiteY50" fmla="*/ 551793 h 3138108"/>
              <a:gd name="connsiteX51" fmla="*/ 3988676 w 7740869"/>
              <a:gd name="connsiteY51" fmla="*/ 409903 h 3138108"/>
              <a:gd name="connsiteX52" fmla="*/ 3988676 w 7740869"/>
              <a:gd name="connsiteY52" fmla="*/ 299545 h 3138108"/>
              <a:gd name="connsiteX53" fmla="*/ 3957146 w 7740869"/>
              <a:gd name="connsiteY53" fmla="*/ 189187 h 3138108"/>
              <a:gd name="connsiteX54" fmla="*/ 3815256 w 7740869"/>
              <a:gd name="connsiteY54" fmla="*/ 78827 h 3138108"/>
              <a:gd name="connsiteX55" fmla="*/ 3436883 w 7740869"/>
              <a:gd name="connsiteY55" fmla="*/ 0 h 3138108"/>
              <a:gd name="connsiteX56" fmla="*/ 3168869 w 7740869"/>
              <a:gd name="connsiteY56" fmla="*/ 94593 h 3138108"/>
              <a:gd name="connsiteX57" fmla="*/ 2979683 w 7740869"/>
              <a:gd name="connsiteY57" fmla="*/ 283779 h 3138108"/>
              <a:gd name="connsiteX58" fmla="*/ 2837793 w 7740869"/>
              <a:gd name="connsiteY58" fmla="*/ 394138 h 3138108"/>
              <a:gd name="connsiteX59" fmla="*/ 2569780 w 7740869"/>
              <a:gd name="connsiteY59" fmla="*/ 567559 h 3138108"/>
              <a:gd name="connsiteX60" fmla="*/ 2238704 w 7740869"/>
              <a:gd name="connsiteY60" fmla="*/ 1308538 h 3138108"/>
              <a:gd name="connsiteX61" fmla="*/ 1876097 w 7740869"/>
              <a:gd name="connsiteY61" fmla="*/ 1560786 h 3138108"/>
              <a:gd name="connsiteX62" fmla="*/ 1466193 w 7740869"/>
              <a:gd name="connsiteY62" fmla="*/ 1749972 h 3138108"/>
              <a:gd name="connsiteX63" fmla="*/ 1008993 w 7740869"/>
              <a:gd name="connsiteY63" fmla="*/ 2081048 h 3138108"/>
              <a:gd name="connsiteX64" fmla="*/ 804042 w 7740869"/>
              <a:gd name="connsiteY64" fmla="*/ 2286000 h 3138108"/>
              <a:gd name="connsiteX65" fmla="*/ 409904 w 7740869"/>
              <a:gd name="connsiteY65" fmla="*/ 2743200 h 3138108"/>
              <a:gd name="connsiteX66" fmla="*/ 94593 w 7740869"/>
              <a:gd name="connsiteY66"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121573 w 7740869"/>
              <a:gd name="connsiteY9" fmla="*/ 1797269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666593 w 7740869"/>
              <a:gd name="connsiteY17" fmla="*/ 1923393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5123793 w 7740869"/>
              <a:gd name="connsiteY23" fmla="*/ 2159876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666593 w 7740869"/>
              <a:gd name="connsiteY17" fmla="*/ 1923393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4997669 w 7740869"/>
              <a:gd name="connsiteY23" fmla="*/ 2286000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4997669 w 7740869"/>
              <a:gd name="connsiteY23" fmla="*/ 2286000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855780 w 7740869"/>
              <a:gd name="connsiteY19" fmla="*/ 1986455 h 3138108"/>
              <a:gd name="connsiteX20" fmla="*/ 4950373 w 7740869"/>
              <a:gd name="connsiteY20" fmla="*/ 2033752 h 3138108"/>
              <a:gd name="connsiteX21" fmla="*/ 5029200 w 7740869"/>
              <a:gd name="connsiteY21" fmla="*/ 2096814 h 3138108"/>
              <a:gd name="connsiteX22" fmla="*/ 4997669 w 7740869"/>
              <a:gd name="connsiteY22" fmla="*/ 2286000 h 3138108"/>
              <a:gd name="connsiteX23" fmla="*/ 5202621 w 7740869"/>
              <a:gd name="connsiteY23" fmla="*/ 2301765 h 3138108"/>
              <a:gd name="connsiteX24" fmla="*/ 5249918 w 7740869"/>
              <a:gd name="connsiteY24" fmla="*/ 2333296 h 3138108"/>
              <a:gd name="connsiteX25" fmla="*/ 5312980 w 7740869"/>
              <a:gd name="connsiteY25" fmla="*/ 2412124 h 3138108"/>
              <a:gd name="connsiteX26" fmla="*/ 5423338 w 7740869"/>
              <a:gd name="connsiteY26" fmla="*/ 2538248 h 3138108"/>
              <a:gd name="connsiteX27" fmla="*/ 5454869 w 7740869"/>
              <a:gd name="connsiteY27" fmla="*/ 2585545 h 3138108"/>
              <a:gd name="connsiteX28" fmla="*/ 5502166 w 7740869"/>
              <a:gd name="connsiteY28" fmla="*/ 2617076 h 3138108"/>
              <a:gd name="connsiteX29" fmla="*/ 5565228 w 7740869"/>
              <a:gd name="connsiteY29" fmla="*/ 2695903 h 3138108"/>
              <a:gd name="connsiteX30" fmla="*/ 5596759 w 7740869"/>
              <a:gd name="connsiteY30" fmla="*/ 2743200 h 3138108"/>
              <a:gd name="connsiteX31" fmla="*/ 5644056 w 7740869"/>
              <a:gd name="connsiteY31" fmla="*/ 2774731 h 3138108"/>
              <a:gd name="connsiteX32" fmla="*/ 5659821 w 7740869"/>
              <a:gd name="connsiteY32" fmla="*/ 2822027 h 3138108"/>
              <a:gd name="connsiteX33" fmla="*/ 5754414 w 7740869"/>
              <a:gd name="connsiteY33" fmla="*/ 2900855 h 3138108"/>
              <a:gd name="connsiteX34" fmla="*/ 5801711 w 7740869"/>
              <a:gd name="connsiteY34" fmla="*/ 2995448 h 3138108"/>
              <a:gd name="connsiteX35" fmla="*/ 5849007 w 7740869"/>
              <a:gd name="connsiteY35" fmla="*/ 3042745 h 3138108"/>
              <a:gd name="connsiteX36" fmla="*/ 5880538 w 7740869"/>
              <a:gd name="connsiteY36" fmla="*/ 3090041 h 3138108"/>
              <a:gd name="connsiteX37" fmla="*/ 5927835 w 7740869"/>
              <a:gd name="connsiteY37" fmla="*/ 3137338 h 3138108"/>
              <a:gd name="connsiteX38" fmla="*/ 7740869 w 7740869"/>
              <a:gd name="connsiteY38" fmla="*/ 3105807 h 3138108"/>
              <a:gd name="connsiteX39" fmla="*/ 7472856 w 7740869"/>
              <a:gd name="connsiteY39" fmla="*/ 2948152 h 3138108"/>
              <a:gd name="connsiteX40" fmla="*/ 7189076 w 7740869"/>
              <a:gd name="connsiteY40" fmla="*/ 2885090 h 3138108"/>
              <a:gd name="connsiteX41" fmla="*/ 6952593 w 7740869"/>
              <a:gd name="connsiteY41" fmla="*/ 2774731 h 3138108"/>
              <a:gd name="connsiteX42" fmla="*/ 6479628 w 7740869"/>
              <a:gd name="connsiteY42" fmla="*/ 2680138 h 3138108"/>
              <a:gd name="connsiteX43" fmla="*/ 6101256 w 7740869"/>
              <a:gd name="connsiteY43" fmla="*/ 2522483 h 3138108"/>
              <a:gd name="connsiteX44" fmla="*/ 5691352 w 7740869"/>
              <a:gd name="connsiteY44" fmla="*/ 2207172 h 3138108"/>
              <a:gd name="connsiteX45" fmla="*/ 5502166 w 7740869"/>
              <a:gd name="connsiteY45" fmla="*/ 1797269 h 3138108"/>
              <a:gd name="connsiteX46" fmla="*/ 5218387 w 7740869"/>
              <a:gd name="connsiteY46" fmla="*/ 1324303 h 3138108"/>
              <a:gd name="connsiteX47" fmla="*/ 4840014 w 7740869"/>
              <a:gd name="connsiteY47" fmla="*/ 551793 h 3138108"/>
              <a:gd name="connsiteX48" fmla="*/ 3988676 w 7740869"/>
              <a:gd name="connsiteY48" fmla="*/ 409903 h 3138108"/>
              <a:gd name="connsiteX49" fmla="*/ 3988676 w 7740869"/>
              <a:gd name="connsiteY49" fmla="*/ 299545 h 3138108"/>
              <a:gd name="connsiteX50" fmla="*/ 3957146 w 7740869"/>
              <a:gd name="connsiteY50" fmla="*/ 189187 h 3138108"/>
              <a:gd name="connsiteX51" fmla="*/ 3815256 w 7740869"/>
              <a:gd name="connsiteY51" fmla="*/ 78827 h 3138108"/>
              <a:gd name="connsiteX52" fmla="*/ 3436883 w 7740869"/>
              <a:gd name="connsiteY52" fmla="*/ 0 h 3138108"/>
              <a:gd name="connsiteX53" fmla="*/ 3168869 w 7740869"/>
              <a:gd name="connsiteY53" fmla="*/ 94593 h 3138108"/>
              <a:gd name="connsiteX54" fmla="*/ 2979683 w 7740869"/>
              <a:gd name="connsiteY54" fmla="*/ 283779 h 3138108"/>
              <a:gd name="connsiteX55" fmla="*/ 2837793 w 7740869"/>
              <a:gd name="connsiteY55" fmla="*/ 394138 h 3138108"/>
              <a:gd name="connsiteX56" fmla="*/ 2569780 w 7740869"/>
              <a:gd name="connsiteY56" fmla="*/ 567559 h 3138108"/>
              <a:gd name="connsiteX57" fmla="*/ 2238704 w 7740869"/>
              <a:gd name="connsiteY57" fmla="*/ 1308538 h 3138108"/>
              <a:gd name="connsiteX58" fmla="*/ 1876097 w 7740869"/>
              <a:gd name="connsiteY58" fmla="*/ 1560786 h 3138108"/>
              <a:gd name="connsiteX59" fmla="*/ 1466193 w 7740869"/>
              <a:gd name="connsiteY59" fmla="*/ 1749972 h 3138108"/>
              <a:gd name="connsiteX60" fmla="*/ 1008993 w 7740869"/>
              <a:gd name="connsiteY60" fmla="*/ 2081048 h 3138108"/>
              <a:gd name="connsiteX61" fmla="*/ 804042 w 7740869"/>
              <a:gd name="connsiteY61" fmla="*/ 2286000 h 3138108"/>
              <a:gd name="connsiteX62" fmla="*/ 409904 w 7740869"/>
              <a:gd name="connsiteY62" fmla="*/ 2743200 h 3138108"/>
              <a:gd name="connsiteX63" fmla="*/ 94593 w 7740869"/>
              <a:gd name="connsiteY6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950373 w 7740869"/>
              <a:gd name="connsiteY19" fmla="*/ 2033752 h 3138108"/>
              <a:gd name="connsiteX20" fmla="*/ 5029200 w 7740869"/>
              <a:gd name="connsiteY20" fmla="*/ 2096814 h 3138108"/>
              <a:gd name="connsiteX21" fmla="*/ 4997669 w 7740869"/>
              <a:gd name="connsiteY21" fmla="*/ 2286000 h 3138108"/>
              <a:gd name="connsiteX22" fmla="*/ 5202621 w 7740869"/>
              <a:gd name="connsiteY22" fmla="*/ 2301765 h 3138108"/>
              <a:gd name="connsiteX23" fmla="*/ 5249918 w 7740869"/>
              <a:gd name="connsiteY23" fmla="*/ 2333296 h 3138108"/>
              <a:gd name="connsiteX24" fmla="*/ 5312980 w 7740869"/>
              <a:gd name="connsiteY24" fmla="*/ 2412124 h 3138108"/>
              <a:gd name="connsiteX25" fmla="*/ 5423338 w 7740869"/>
              <a:gd name="connsiteY25" fmla="*/ 2538248 h 3138108"/>
              <a:gd name="connsiteX26" fmla="*/ 5454869 w 7740869"/>
              <a:gd name="connsiteY26" fmla="*/ 2585545 h 3138108"/>
              <a:gd name="connsiteX27" fmla="*/ 5502166 w 7740869"/>
              <a:gd name="connsiteY27" fmla="*/ 2617076 h 3138108"/>
              <a:gd name="connsiteX28" fmla="*/ 5565228 w 7740869"/>
              <a:gd name="connsiteY28" fmla="*/ 2695903 h 3138108"/>
              <a:gd name="connsiteX29" fmla="*/ 5596759 w 7740869"/>
              <a:gd name="connsiteY29" fmla="*/ 2743200 h 3138108"/>
              <a:gd name="connsiteX30" fmla="*/ 5644056 w 7740869"/>
              <a:gd name="connsiteY30" fmla="*/ 2774731 h 3138108"/>
              <a:gd name="connsiteX31" fmla="*/ 5659821 w 7740869"/>
              <a:gd name="connsiteY31" fmla="*/ 2822027 h 3138108"/>
              <a:gd name="connsiteX32" fmla="*/ 5754414 w 7740869"/>
              <a:gd name="connsiteY32" fmla="*/ 2900855 h 3138108"/>
              <a:gd name="connsiteX33" fmla="*/ 5801711 w 7740869"/>
              <a:gd name="connsiteY33" fmla="*/ 2995448 h 3138108"/>
              <a:gd name="connsiteX34" fmla="*/ 5849007 w 7740869"/>
              <a:gd name="connsiteY34" fmla="*/ 3042745 h 3138108"/>
              <a:gd name="connsiteX35" fmla="*/ 5880538 w 7740869"/>
              <a:gd name="connsiteY35" fmla="*/ 3090041 h 3138108"/>
              <a:gd name="connsiteX36" fmla="*/ 5927835 w 7740869"/>
              <a:gd name="connsiteY36" fmla="*/ 3137338 h 3138108"/>
              <a:gd name="connsiteX37" fmla="*/ 7740869 w 7740869"/>
              <a:gd name="connsiteY37" fmla="*/ 3105807 h 3138108"/>
              <a:gd name="connsiteX38" fmla="*/ 7472856 w 7740869"/>
              <a:gd name="connsiteY38" fmla="*/ 2948152 h 3138108"/>
              <a:gd name="connsiteX39" fmla="*/ 7189076 w 7740869"/>
              <a:gd name="connsiteY39" fmla="*/ 2885090 h 3138108"/>
              <a:gd name="connsiteX40" fmla="*/ 6952593 w 7740869"/>
              <a:gd name="connsiteY40" fmla="*/ 2774731 h 3138108"/>
              <a:gd name="connsiteX41" fmla="*/ 6479628 w 7740869"/>
              <a:gd name="connsiteY41" fmla="*/ 2680138 h 3138108"/>
              <a:gd name="connsiteX42" fmla="*/ 6101256 w 7740869"/>
              <a:gd name="connsiteY42" fmla="*/ 2522483 h 3138108"/>
              <a:gd name="connsiteX43" fmla="*/ 5691352 w 7740869"/>
              <a:gd name="connsiteY43" fmla="*/ 2207172 h 3138108"/>
              <a:gd name="connsiteX44" fmla="*/ 5502166 w 7740869"/>
              <a:gd name="connsiteY44" fmla="*/ 1797269 h 3138108"/>
              <a:gd name="connsiteX45" fmla="*/ 5218387 w 7740869"/>
              <a:gd name="connsiteY45" fmla="*/ 1324303 h 3138108"/>
              <a:gd name="connsiteX46" fmla="*/ 4840014 w 7740869"/>
              <a:gd name="connsiteY46" fmla="*/ 551793 h 3138108"/>
              <a:gd name="connsiteX47" fmla="*/ 3988676 w 7740869"/>
              <a:gd name="connsiteY47" fmla="*/ 409903 h 3138108"/>
              <a:gd name="connsiteX48" fmla="*/ 3988676 w 7740869"/>
              <a:gd name="connsiteY48" fmla="*/ 299545 h 3138108"/>
              <a:gd name="connsiteX49" fmla="*/ 3957146 w 7740869"/>
              <a:gd name="connsiteY49" fmla="*/ 189187 h 3138108"/>
              <a:gd name="connsiteX50" fmla="*/ 3815256 w 7740869"/>
              <a:gd name="connsiteY50" fmla="*/ 78827 h 3138108"/>
              <a:gd name="connsiteX51" fmla="*/ 3436883 w 7740869"/>
              <a:gd name="connsiteY51" fmla="*/ 0 h 3138108"/>
              <a:gd name="connsiteX52" fmla="*/ 3168869 w 7740869"/>
              <a:gd name="connsiteY52" fmla="*/ 94593 h 3138108"/>
              <a:gd name="connsiteX53" fmla="*/ 2979683 w 7740869"/>
              <a:gd name="connsiteY53" fmla="*/ 283779 h 3138108"/>
              <a:gd name="connsiteX54" fmla="*/ 2837793 w 7740869"/>
              <a:gd name="connsiteY54" fmla="*/ 394138 h 3138108"/>
              <a:gd name="connsiteX55" fmla="*/ 2569780 w 7740869"/>
              <a:gd name="connsiteY55" fmla="*/ 567559 h 3138108"/>
              <a:gd name="connsiteX56" fmla="*/ 2238704 w 7740869"/>
              <a:gd name="connsiteY56" fmla="*/ 1308538 h 3138108"/>
              <a:gd name="connsiteX57" fmla="*/ 1876097 w 7740869"/>
              <a:gd name="connsiteY57" fmla="*/ 1560786 h 3138108"/>
              <a:gd name="connsiteX58" fmla="*/ 1466193 w 7740869"/>
              <a:gd name="connsiteY58" fmla="*/ 1749972 h 3138108"/>
              <a:gd name="connsiteX59" fmla="*/ 1008993 w 7740869"/>
              <a:gd name="connsiteY59" fmla="*/ 2081048 h 3138108"/>
              <a:gd name="connsiteX60" fmla="*/ 804042 w 7740869"/>
              <a:gd name="connsiteY60" fmla="*/ 2286000 h 3138108"/>
              <a:gd name="connsiteX61" fmla="*/ 409904 w 7740869"/>
              <a:gd name="connsiteY61" fmla="*/ 2743200 h 3138108"/>
              <a:gd name="connsiteX62" fmla="*/ 94593 w 7740869"/>
              <a:gd name="connsiteY62"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5029200 w 7740869"/>
              <a:gd name="connsiteY19" fmla="*/ 2096814 h 3138108"/>
              <a:gd name="connsiteX20" fmla="*/ 4997669 w 7740869"/>
              <a:gd name="connsiteY20" fmla="*/ 2286000 h 3138108"/>
              <a:gd name="connsiteX21" fmla="*/ 5202621 w 7740869"/>
              <a:gd name="connsiteY21" fmla="*/ 2301765 h 3138108"/>
              <a:gd name="connsiteX22" fmla="*/ 5249918 w 7740869"/>
              <a:gd name="connsiteY22" fmla="*/ 2333296 h 3138108"/>
              <a:gd name="connsiteX23" fmla="*/ 5312980 w 7740869"/>
              <a:gd name="connsiteY23" fmla="*/ 2412124 h 3138108"/>
              <a:gd name="connsiteX24" fmla="*/ 5423338 w 7740869"/>
              <a:gd name="connsiteY24" fmla="*/ 2538248 h 3138108"/>
              <a:gd name="connsiteX25" fmla="*/ 5454869 w 7740869"/>
              <a:gd name="connsiteY25" fmla="*/ 2585545 h 3138108"/>
              <a:gd name="connsiteX26" fmla="*/ 5502166 w 7740869"/>
              <a:gd name="connsiteY26" fmla="*/ 2617076 h 3138108"/>
              <a:gd name="connsiteX27" fmla="*/ 5565228 w 7740869"/>
              <a:gd name="connsiteY27" fmla="*/ 2695903 h 3138108"/>
              <a:gd name="connsiteX28" fmla="*/ 5596759 w 7740869"/>
              <a:gd name="connsiteY28" fmla="*/ 2743200 h 3138108"/>
              <a:gd name="connsiteX29" fmla="*/ 5644056 w 7740869"/>
              <a:gd name="connsiteY29" fmla="*/ 2774731 h 3138108"/>
              <a:gd name="connsiteX30" fmla="*/ 5659821 w 7740869"/>
              <a:gd name="connsiteY30" fmla="*/ 2822027 h 3138108"/>
              <a:gd name="connsiteX31" fmla="*/ 5754414 w 7740869"/>
              <a:gd name="connsiteY31" fmla="*/ 2900855 h 3138108"/>
              <a:gd name="connsiteX32" fmla="*/ 5801711 w 7740869"/>
              <a:gd name="connsiteY32" fmla="*/ 2995448 h 3138108"/>
              <a:gd name="connsiteX33" fmla="*/ 5849007 w 7740869"/>
              <a:gd name="connsiteY33" fmla="*/ 3042745 h 3138108"/>
              <a:gd name="connsiteX34" fmla="*/ 5880538 w 7740869"/>
              <a:gd name="connsiteY34" fmla="*/ 3090041 h 3138108"/>
              <a:gd name="connsiteX35" fmla="*/ 5927835 w 7740869"/>
              <a:gd name="connsiteY35" fmla="*/ 3137338 h 3138108"/>
              <a:gd name="connsiteX36" fmla="*/ 7740869 w 7740869"/>
              <a:gd name="connsiteY36" fmla="*/ 3105807 h 3138108"/>
              <a:gd name="connsiteX37" fmla="*/ 7472856 w 7740869"/>
              <a:gd name="connsiteY37" fmla="*/ 2948152 h 3138108"/>
              <a:gd name="connsiteX38" fmla="*/ 7189076 w 7740869"/>
              <a:gd name="connsiteY38" fmla="*/ 2885090 h 3138108"/>
              <a:gd name="connsiteX39" fmla="*/ 6952593 w 7740869"/>
              <a:gd name="connsiteY39" fmla="*/ 2774731 h 3138108"/>
              <a:gd name="connsiteX40" fmla="*/ 6479628 w 7740869"/>
              <a:gd name="connsiteY40" fmla="*/ 2680138 h 3138108"/>
              <a:gd name="connsiteX41" fmla="*/ 6101256 w 7740869"/>
              <a:gd name="connsiteY41" fmla="*/ 2522483 h 3138108"/>
              <a:gd name="connsiteX42" fmla="*/ 5691352 w 7740869"/>
              <a:gd name="connsiteY42" fmla="*/ 2207172 h 3138108"/>
              <a:gd name="connsiteX43" fmla="*/ 5502166 w 7740869"/>
              <a:gd name="connsiteY43" fmla="*/ 1797269 h 3138108"/>
              <a:gd name="connsiteX44" fmla="*/ 5218387 w 7740869"/>
              <a:gd name="connsiteY44" fmla="*/ 1324303 h 3138108"/>
              <a:gd name="connsiteX45" fmla="*/ 4840014 w 7740869"/>
              <a:gd name="connsiteY45" fmla="*/ 551793 h 3138108"/>
              <a:gd name="connsiteX46" fmla="*/ 3988676 w 7740869"/>
              <a:gd name="connsiteY46" fmla="*/ 409903 h 3138108"/>
              <a:gd name="connsiteX47" fmla="*/ 3988676 w 7740869"/>
              <a:gd name="connsiteY47" fmla="*/ 299545 h 3138108"/>
              <a:gd name="connsiteX48" fmla="*/ 3957146 w 7740869"/>
              <a:gd name="connsiteY48" fmla="*/ 189187 h 3138108"/>
              <a:gd name="connsiteX49" fmla="*/ 3815256 w 7740869"/>
              <a:gd name="connsiteY49" fmla="*/ 78827 h 3138108"/>
              <a:gd name="connsiteX50" fmla="*/ 3436883 w 7740869"/>
              <a:gd name="connsiteY50" fmla="*/ 0 h 3138108"/>
              <a:gd name="connsiteX51" fmla="*/ 3168869 w 7740869"/>
              <a:gd name="connsiteY51" fmla="*/ 94593 h 3138108"/>
              <a:gd name="connsiteX52" fmla="*/ 2979683 w 7740869"/>
              <a:gd name="connsiteY52" fmla="*/ 283779 h 3138108"/>
              <a:gd name="connsiteX53" fmla="*/ 2837793 w 7740869"/>
              <a:gd name="connsiteY53" fmla="*/ 394138 h 3138108"/>
              <a:gd name="connsiteX54" fmla="*/ 2569780 w 7740869"/>
              <a:gd name="connsiteY54" fmla="*/ 567559 h 3138108"/>
              <a:gd name="connsiteX55" fmla="*/ 2238704 w 7740869"/>
              <a:gd name="connsiteY55" fmla="*/ 1308538 h 3138108"/>
              <a:gd name="connsiteX56" fmla="*/ 1876097 w 7740869"/>
              <a:gd name="connsiteY56" fmla="*/ 1560786 h 3138108"/>
              <a:gd name="connsiteX57" fmla="*/ 1466193 w 7740869"/>
              <a:gd name="connsiteY57" fmla="*/ 1749972 h 3138108"/>
              <a:gd name="connsiteX58" fmla="*/ 1008993 w 7740869"/>
              <a:gd name="connsiteY58" fmla="*/ 2081048 h 3138108"/>
              <a:gd name="connsiteX59" fmla="*/ 804042 w 7740869"/>
              <a:gd name="connsiteY59" fmla="*/ 2286000 h 3138108"/>
              <a:gd name="connsiteX60" fmla="*/ 409904 w 7740869"/>
              <a:gd name="connsiteY60" fmla="*/ 2743200 h 3138108"/>
              <a:gd name="connsiteX61" fmla="*/ 94593 w 7740869"/>
              <a:gd name="connsiteY61"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997669 w 7740869"/>
              <a:gd name="connsiteY19" fmla="*/ 2286000 h 3138108"/>
              <a:gd name="connsiteX20" fmla="*/ 5202621 w 7740869"/>
              <a:gd name="connsiteY20" fmla="*/ 2301765 h 3138108"/>
              <a:gd name="connsiteX21" fmla="*/ 5249918 w 7740869"/>
              <a:gd name="connsiteY21" fmla="*/ 2333296 h 3138108"/>
              <a:gd name="connsiteX22" fmla="*/ 5312980 w 7740869"/>
              <a:gd name="connsiteY22" fmla="*/ 2412124 h 3138108"/>
              <a:gd name="connsiteX23" fmla="*/ 5423338 w 7740869"/>
              <a:gd name="connsiteY23" fmla="*/ 2538248 h 3138108"/>
              <a:gd name="connsiteX24" fmla="*/ 5454869 w 7740869"/>
              <a:gd name="connsiteY24" fmla="*/ 2585545 h 3138108"/>
              <a:gd name="connsiteX25" fmla="*/ 5502166 w 7740869"/>
              <a:gd name="connsiteY25" fmla="*/ 2617076 h 3138108"/>
              <a:gd name="connsiteX26" fmla="*/ 5565228 w 7740869"/>
              <a:gd name="connsiteY26" fmla="*/ 2695903 h 3138108"/>
              <a:gd name="connsiteX27" fmla="*/ 5596759 w 7740869"/>
              <a:gd name="connsiteY27" fmla="*/ 2743200 h 3138108"/>
              <a:gd name="connsiteX28" fmla="*/ 5644056 w 7740869"/>
              <a:gd name="connsiteY28" fmla="*/ 2774731 h 3138108"/>
              <a:gd name="connsiteX29" fmla="*/ 5659821 w 7740869"/>
              <a:gd name="connsiteY29" fmla="*/ 2822027 h 3138108"/>
              <a:gd name="connsiteX30" fmla="*/ 5754414 w 7740869"/>
              <a:gd name="connsiteY30" fmla="*/ 2900855 h 3138108"/>
              <a:gd name="connsiteX31" fmla="*/ 5801711 w 7740869"/>
              <a:gd name="connsiteY31" fmla="*/ 2995448 h 3138108"/>
              <a:gd name="connsiteX32" fmla="*/ 5849007 w 7740869"/>
              <a:gd name="connsiteY32" fmla="*/ 3042745 h 3138108"/>
              <a:gd name="connsiteX33" fmla="*/ 5880538 w 7740869"/>
              <a:gd name="connsiteY33" fmla="*/ 3090041 h 3138108"/>
              <a:gd name="connsiteX34" fmla="*/ 5927835 w 7740869"/>
              <a:gd name="connsiteY34" fmla="*/ 3137338 h 3138108"/>
              <a:gd name="connsiteX35" fmla="*/ 7740869 w 7740869"/>
              <a:gd name="connsiteY35" fmla="*/ 3105807 h 3138108"/>
              <a:gd name="connsiteX36" fmla="*/ 7472856 w 7740869"/>
              <a:gd name="connsiteY36" fmla="*/ 2948152 h 3138108"/>
              <a:gd name="connsiteX37" fmla="*/ 7189076 w 7740869"/>
              <a:gd name="connsiteY37" fmla="*/ 2885090 h 3138108"/>
              <a:gd name="connsiteX38" fmla="*/ 6952593 w 7740869"/>
              <a:gd name="connsiteY38" fmla="*/ 2774731 h 3138108"/>
              <a:gd name="connsiteX39" fmla="*/ 6479628 w 7740869"/>
              <a:gd name="connsiteY39" fmla="*/ 2680138 h 3138108"/>
              <a:gd name="connsiteX40" fmla="*/ 6101256 w 7740869"/>
              <a:gd name="connsiteY40" fmla="*/ 2522483 h 3138108"/>
              <a:gd name="connsiteX41" fmla="*/ 5691352 w 7740869"/>
              <a:gd name="connsiteY41" fmla="*/ 2207172 h 3138108"/>
              <a:gd name="connsiteX42" fmla="*/ 5502166 w 7740869"/>
              <a:gd name="connsiteY42" fmla="*/ 1797269 h 3138108"/>
              <a:gd name="connsiteX43" fmla="*/ 5218387 w 7740869"/>
              <a:gd name="connsiteY43" fmla="*/ 1324303 h 3138108"/>
              <a:gd name="connsiteX44" fmla="*/ 4840014 w 7740869"/>
              <a:gd name="connsiteY44" fmla="*/ 551793 h 3138108"/>
              <a:gd name="connsiteX45" fmla="*/ 3988676 w 7740869"/>
              <a:gd name="connsiteY45" fmla="*/ 409903 h 3138108"/>
              <a:gd name="connsiteX46" fmla="*/ 3988676 w 7740869"/>
              <a:gd name="connsiteY46" fmla="*/ 299545 h 3138108"/>
              <a:gd name="connsiteX47" fmla="*/ 3957146 w 7740869"/>
              <a:gd name="connsiteY47" fmla="*/ 189187 h 3138108"/>
              <a:gd name="connsiteX48" fmla="*/ 3815256 w 7740869"/>
              <a:gd name="connsiteY48" fmla="*/ 78827 h 3138108"/>
              <a:gd name="connsiteX49" fmla="*/ 3436883 w 7740869"/>
              <a:gd name="connsiteY49" fmla="*/ 0 h 3138108"/>
              <a:gd name="connsiteX50" fmla="*/ 3168869 w 7740869"/>
              <a:gd name="connsiteY50" fmla="*/ 94593 h 3138108"/>
              <a:gd name="connsiteX51" fmla="*/ 2979683 w 7740869"/>
              <a:gd name="connsiteY51" fmla="*/ 283779 h 3138108"/>
              <a:gd name="connsiteX52" fmla="*/ 2837793 w 7740869"/>
              <a:gd name="connsiteY52" fmla="*/ 394138 h 3138108"/>
              <a:gd name="connsiteX53" fmla="*/ 2569780 w 7740869"/>
              <a:gd name="connsiteY53" fmla="*/ 567559 h 3138108"/>
              <a:gd name="connsiteX54" fmla="*/ 2238704 w 7740869"/>
              <a:gd name="connsiteY54" fmla="*/ 1308538 h 3138108"/>
              <a:gd name="connsiteX55" fmla="*/ 1876097 w 7740869"/>
              <a:gd name="connsiteY55" fmla="*/ 1560786 h 3138108"/>
              <a:gd name="connsiteX56" fmla="*/ 1466193 w 7740869"/>
              <a:gd name="connsiteY56" fmla="*/ 1749972 h 3138108"/>
              <a:gd name="connsiteX57" fmla="*/ 1008993 w 7740869"/>
              <a:gd name="connsiteY57" fmla="*/ 2081048 h 3138108"/>
              <a:gd name="connsiteX58" fmla="*/ 804042 w 7740869"/>
              <a:gd name="connsiteY58" fmla="*/ 2286000 h 3138108"/>
              <a:gd name="connsiteX59" fmla="*/ 409904 w 7740869"/>
              <a:gd name="connsiteY59" fmla="*/ 2743200 h 3138108"/>
              <a:gd name="connsiteX60" fmla="*/ 94593 w 7740869"/>
              <a:gd name="connsiteY60"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997669 w 7740869"/>
              <a:gd name="connsiteY18" fmla="*/ 2286000 h 3138108"/>
              <a:gd name="connsiteX19" fmla="*/ 5202621 w 7740869"/>
              <a:gd name="connsiteY19" fmla="*/ 2301765 h 3138108"/>
              <a:gd name="connsiteX20" fmla="*/ 5249918 w 7740869"/>
              <a:gd name="connsiteY20" fmla="*/ 2333296 h 3138108"/>
              <a:gd name="connsiteX21" fmla="*/ 5312980 w 7740869"/>
              <a:gd name="connsiteY21" fmla="*/ 2412124 h 3138108"/>
              <a:gd name="connsiteX22" fmla="*/ 5423338 w 7740869"/>
              <a:gd name="connsiteY22" fmla="*/ 2538248 h 3138108"/>
              <a:gd name="connsiteX23" fmla="*/ 5454869 w 7740869"/>
              <a:gd name="connsiteY23" fmla="*/ 2585545 h 3138108"/>
              <a:gd name="connsiteX24" fmla="*/ 5502166 w 7740869"/>
              <a:gd name="connsiteY24" fmla="*/ 2617076 h 3138108"/>
              <a:gd name="connsiteX25" fmla="*/ 5565228 w 7740869"/>
              <a:gd name="connsiteY25" fmla="*/ 2695903 h 3138108"/>
              <a:gd name="connsiteX26" fmla="*/ 5596759 w 7740869"/>
              <a:gd name="connsiteY26" fmla="*/ 2743200 h 3138108"/>
              <a:gd name="connsiteX27" fmla="*/ 5644056 w 7740869"/>
              <a:gd name="connsiteY27" fmla="*/ 2774731 h 3138108"/>
              <a:gd name="connsiteX28" fmla="*/ 5659821 w 7740869"/>
              <a:gd name="connsiteY28" fmla="*/ 2822027 h 3138108"/>
              <a:gd name="connsiteX29" fmla="*/ 5754414 w 7740869"/>
              <a:gd name="connsiteY29" fmla="*/ 2900855 h 3138108"/>
              <a:gd name="connsiteX30" fmla="*/ 5801711 w 7740869"/>
              <a:gd name="connsiteY30" fmla="*/ 2995448 h 3138108"/>
              <a:gd name="connsiteX31" fmla="*/ 5849007 w 7740869"/>
              <a:gd name="connsiteY31" fmla="*/ 3042745 h 3138108"/>
              <a:gd name="connsiteX32" fmla="*/ 5880538 w 7740869"/>
              <a:gd name="connsiteY32" fmla="*/ 3090041 h 3138108"/>
              <a:gd name="connsiteX33" fmla="*/ 5927835 w 7740869"/>
              <a:gd name="connsiteY33" fmla="*/ 3137338 h 3138108"/>
              <a:gd name="connsiteX34" fmla="*/ 7740869 w 7740869"/>
              <a:gd name="connsiteY34" fmla="*/ 3105807 h 3138108"/>
              <a:gd name="connsiteX35" fmla="*/ 7472856 w 7740869"/>
              <a:gd name="connsiteY35" fmla="*/ 2948152 h 3138108"/>
              <a:gd name="connsiteX36" fmla="*/ 7189076 w 7740869"/>
              <a:gd name="connsiteY36" fmla="*/ 2885090 h 3138108"/>
              <a:gd name="connsiteX37" fmla="*/ 6952593 w 7740869"/>
              <a:gd name="connsiteY37" fmla="*/ 2774731 h 3138108"/>
              <a:gd name="connsiteX38" fmla="*/ 6479628 w 7740869"/>
              <a:gd name="connsiteY38" fmla="*/ 2680138 h 3138108"/>
              <a:gd name="connsiteX39" fmla="*/ 6101256 w 7740869"/>
              <a:gd name="connsiteY39" fmla="*/ 2522483 h 3138108"/>
              <a:gd name="connsiteX40" fmla="*/ 5691352 w 7740869"/>
              <a:gd name="connsiteY40" fmla="*/ 2207172 h 3138108"/>
              <a:gd name="connsiteX41" fmla="*/ 5502166 w 7740869"/>
              <a:gd name="connsiteY41" fmla="*/ 1797269 h 3138108"/>
              <a:gd name="connsiteX42" fmla="*/ 5218387 w 7740869"/>
              <a:gd name="connsiteY42" fmla="*/ 1324303 h 3138108"/>
              <a:gd name="connsiteX43" fmla="*/ 4840014 w 7740869"/>
              <a:gd name="connsiteY43" fmla="*/ 551793 h 3138108"/>
              <a:gd name="connsiteX44" fmla="*/ 3988676 w 7740869"/>
              <a:gd name="connsiteY44" fmla="*/ 409903 h 3138108"/>
              <a:gd name="connsiteX45" fmla="*/ 3988676 w 7740869"/>
              <a:gd name="connsiteY45" fmla="*/ 299545 h 3138108"/>
              <a:gd name="connsiteX46" fmla="*/ 3957146 w 7740869"/>
              <a:gd name="connsiteY46" fmla="*/ 189187 h 3138108"/>
              <a:gd name="connsiteX47" fmla="*/ 3815256 w 7740869"/>
              <a:gd name="connsiteY47" fmla="*/ 78827 h 3138108"/>
              <a:gd name="connsiteX48" fmla="*/ 3436883 w 7740869"/>
              <a:gd name="connsiteY48" fmla="*/ 0 h 3138108"/>
              <a:gd name="connsiteX49" fmla="*/ 3168869 w 7740869"/>
              <a:gd name="connsiteY49" fmla="*/ 94593 h 3138108"/>
              <a:gd name="connsiteX50" fmla="*/ 2979683 w 7740869"/>
              <a:gd name="connsiteY50" fmla="*/ 283779 h 3138108"/>
              <a:gd name="connsiteX51" fmla="*/ 2837793 w 7740869"/>
              <a:gd name="connsiteY51" fmla="*/ 394138 h 3138108"/>
              <a:gd name="connsiteX52" fmla="*/ 2569780 w 7740869"/>
              <a:gd name="connsiteY52" fmla="*/ 567559 h 3138108"/>
              <a:gd name="connsiteX53" fmla="*/ 2238704 w 7740869"/>
              <a:gd name="connsiteY53" fmla="*/ 1308538 h 3138108"/>
              <a:gd name="connsiteX54" fmla="*/ 1876097 w 7740869"/>
              <a:gd name="connsiteY54" fmla="*/ 1560786 h 3138108"/>
              <a:gd name="connsiteX55" fmla="*/ 1466193 w 7740869"/>
              <a:gd name="connsiteY55" fmla="*/ 1749972 h 3138108"/>
              <a:gd name="connsiteX56" fmla="*/ 1008993 w 7740869"/>
              <a:gd name="connsiteY56" fmla="*/ 2081048 h 3138108"/>
              <a:gd name="connsiteX57" fmla="*/ 804042 w 7740869"/>
              <a:gd name="connsiteY57" fmla="*/ 2286000 h 3138108"/>
              <a:gd name="connsiteX58" fmla="*/ 409904 w 7740869"/>
              <a:gd name="connsiteY58" fmla="*/ 2743200 h 3138108"/>
              <a:gd name="connsiteX59" fmla="*/ 94593 w 7740869"/>
              <a:gd name="connsiteY59"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382814 w 7740869"/>
              <a:gd name="connsiteY15" fmla="*/ 1939159 h 3138108"/>
              <a:gd name="connsiteX16" fmla="*/ 4619297 w 7740869"/>
              <a:gd name="connsiteY16" fmla="*/ 1891862 h 3138108"/>
              <a:gd name="connsiteX17" fmla="*/ 4524704 w 7740869"/>
              <a:gd name="connsiteY17" fmla="*/ 2081048 h 3138108"/>
              <a:gd name="connsiteX18" fmla="*/ 4997669 w 7740869"/>
              <a:gd name="connsiteY18" fmla="*/ 2286000 h 3138108"/>
              <a:gd name="connsiteX19" fmla="*/ 5202621 w 7740869"/>
              <a:gd name="connsiteY19" fmla="*/ 2301765 h 3138108"/>
              <a:gd name="connsiteX20" fmla="*/ 5249918 w 7740869"/>
              <a:gd name="connsiteY20" fmla="*/ 2333296 h 3138108"/>
              <a:gd name="connsiteX21" fmla="*/ 5312980 w 7740869"/>
              <a:gd name="connsiteY21" fmla="*/ 2412124 h 3138108"/>
              <a:gd name="connsiteX22" fmla="*/ 5423338 w 7740869"/>
              <a:gd name="connsiteY22" fmla="*/ 2538248 h 3138108"/>
              <a:gd name="connsiteX23" fmla="*/ 5454869 w 7740869"/>
              <a:gd name="connsiteY23" fmla="*/ 2585545 h 3138108"/>
              <a:gd name="connsiteX24" fmla="*/ 5502166 w 7740869"/>
              <a:gd name="connsiteY24" fmla="*/ 2617076 h 3138108"/>
              <a:gd name="connsiteX25" fmla="*/ 5565228 w 7740869"/>
              <a:gd name="connsiteY25" fmla="*/ 2695903 h 3138108"/>
              <a:gd name="connsiteX26" fmla="*/ 5596759 w 7740869"/>
              <a:gd name="connsiteY26" fmla="*/ 2743200 h 3138108"/>
              <a:gd name="connsiteX27" fmla="*/ 5644056 w 7740869"/>
              <a:gd name="connsiteY27" fmla="*/ 2774731 h 3138108"/>
              <a:gd name="connsiteX28" fmla="*/ 5659821 w 7740869"/>
              <a:gd name="connsiteY28" fmla="*/ 2822027 h 3138108"/>
              <a:gd name="connsiteX29" fmla="*/ 5754414 w 7740869"/>
              <a:gd name="connsiteY29" fmla="*/ 2900855 h 3138108"/>
              <a:gd name="connsiteX30" fmla="*/ 5801711 w 7740869"/>
              <a:gd name="connsiteY30" fmla="*/ 2995448 h 3138108"/>
              <a:gd name="connsiteX31" fmla="*/ 5849007 w 7740869"/>
              <a:gd name="connsiteY31" fmla="*/ 3042745 h 3138108"/>
              <a:gd name="connsiteX32" fmla="*/ 5880538 w 7740869"/>
              <a:gd name="connsiteY32" fmla="*/ 3090041 h 3138108"/>
              <a:gd name="connsiteX33" fmla="*/ 5927835 w 7740869"/>
              <a:gd name="connsiteY33" fmla="*/ 3137338 h 3138108"/>
              <a:gd name="connsiteX34" fmla="*/ 7740869 w 7740869"/>
              <a:gd name="connsiteY34" fmla="*/ 3105807 h 3138108"/>
              <a:gd name="connsiteX35" fmla="*/ 7472856 w 7740869"/>
              <a:gd name="connsiteY35" fmla="*/ 2948152 h 3138108"/>
              <a:gd name="connsiteX36" fmla="*/ 7189076 w 7740869"/>
              <a:gd name="connsiteY36" fmla="*/ 2885090 h 3138108"/>
              <a:gd name="connsiteX37" fmla="*/ 6952593 w 7740869"/>
              <a:gd name="connsiteY37" fmla="*/ 2774731 h 3138108"/>
              <a:gd name="connsiteX38" fmla="*/ 6479628 w 7740869"/>
              <a:gd name="connsiteY38" fmla="*/ 2680138 h 3138108"/>
              <a:gd name="connsiteX39" fmla="*/ 6101256 w 7740869"/>
              <a:gd name="connsiteY39" fmla="*/ 2522483 h 3138108"/>
              <a:gd name="connsiteX40" fmla="*/ 5691352 w 7740869"/>
              <a:gd name="connsiteY40" fmla="*/ 2207172 h 3138108"/>
              <a:gd name="connsiteX41" fmla="*/ 5502166 w 7740869"/>
              <a:gd name="connsiteY41" fmla="*/ 1797269 h 3138108"/>
              <a:gd name="connsiteX42" fmla="*/ 5218387 w 7740869"/>
              <a:gd name="connsiteY42" fmla="*/ 1324303 h 3138108"/>
              <a:gd name="connsiteX43" fmla="*/ 4840014 w 7740869"/>
              <a:gd name="connsiteY43" fmla="*/ 551793 h 3138108"/>
              <a:gd name="connsiteX44" fmla="*/ 3988676 w 7740869"/>
              <a:gd name="connsiteY44" fmla="*/ 409903 h 3138108"/>
              <a:gd name="connsiteX45" fmla="*/ 3988676 w 7740869"/>
              <a:gd name="connsiteY45" fmla="*/ 299545 h 3138108"/>
              <a:gd name="connsiteX46" fmla="*/ 3957146 w 7740869"/>
              <a:gd name="connsiteY46" fmla="*/ 189187 h 3138108"/>
              <a:gd name="connsiteX47" fmla="*/ 3815256 w 7740869"/>
              <a:gd name="connsiteY47" fmla="*/ 78827 h 3138108"/>
              <a:gd name="connsiteX48" fmla="*/ 3436883 w 7740869"/>
              <a:gd name="connsiteY48" fmla="*/ 0 h 3138108"/>
              <a:gd name="connsiteX49" fmla="*/ 3168869 w 7740869"/>
              <a:gd name="connsiteY49" fmla="*/ 94593 h 3138108"/>
              <a:gd name="connsiteX50" fmla="*/ 2979683 w 7740869"/>
              <a:gd name="connsiteY50" fmla="*/ 283779 h 3138108"/>
              <a:gd name="connsiteX51" fmla="*/ 2837793 w 7740869"/>
              <a:gd name="connsiteY51" fmla="*/ 394138 h 3138108"/>
              <a:gd name="connsiteX52" fmla="*/ 2569780 w 7740869"/>
              <a:gd name="connsiteY52" fmla="*/ 567559 h 3138108"/>
              <a:gd name="connsiteX53" fmla="*/ 2238704 w 7740869"/>
              <a:gd name="connsiteY53" fmla="*/ 1308538 h 3138108"/>
              <a:gd name="connsiteX54" fmla="*/ 1876097 w 7740869"/>
              <a:gd name="connsiteY54" fmla="*/ 1560786 h 3138108"/>
              <a:gd name="connsiteX55" fmla="*/ 1466193 w 7740869"/>
              <a:gd name="connsiteY55" fmla="*/ 1749972 h 3138108"/>
              <a:gd name="connsiteX56" fmla="*/ 1008993 w 7740869"/>
              <a:gd name="connsiteY56" fmla="*/ 2081048 h 3138108"/>
              <a:gd name="connsiteX57" fmla="*/ 804042 w 7740869"/>
              <a:gd name="connsiteY57" fmla="*/ 2286000 h 3138108"/>
              <a:gd name="connsiteX58" fmla="*/ 409904 w 7740869"/>
              <a:gd name="connsiteY58" fmla="*/ 2743200 h 3138108"/>
              <a:gd name="connsiteX59" fmla="*/ 94593 w 7740869"/>
              <a:gd name="connsiteY59"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083269 w 7740869"/>
              <a:gd name="connsiteY13" fmla="*/ 2159876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193628 w 7740869"/>
              <a:gd name="connsiteY12" fmla="*/ 1781503 h 3138108"/>
              <a:gd name="connsiteX13" fmla="*/ 4083269 w 7740869"/>
              <a:gd name="connsiteY13" fmla="*/ 2159876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312980 w 7740869"/>
              <a:gd name="connsiteY19" fmla="*/ 2412124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565228 w 7740869"/>
              <a:gd name="connsiteY23" fmla="*/ 2695903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312980 w 7740869"/>
              <a:gd name="connsiteY19" fmla="*/ 2412124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044966 w 7740869"/>
              <a:gd name="connsiteY19" fmla="*/ 2506717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060732 w 7740869"/>
              <a:gd name="connsiteY18" fmla="*/ 2412124 h 3138108"/>
              <a:gd name="connsiteX19" fmla="*/ 5044966 w 7740869"/>
              <a:gd name="connsiteY19" fmla="*/ 2506717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454869 w 7740869"/>
              <a:gd name="connsiteY20" fmla="*/ 2585545 h 3138108"/>
              <a:gd name="connsiteX21" fmla="*/ 5502166 w 7740869"/>
              <a:gd name="connsiteY21" fmla="*/ 2617076 h 3138108"/>
              <a:gd name="connsiteX22" fmla="*/ 5186856 w 7740869"/>
              <a:gd name="connsiteY22" fmla="*/ 2885090 h 3138108"/>
              <a:gd name="connsiteX23" fmla="*/ 5596759 w 7740869"/>
              <a:gd name="connsiteY23" fmla="*/ 2743200 h 3138108"/>
              <a:gd name="connsiteX24" fmla="*/ 5644056 w 7740869"/>
              <a:gd name="connsiteY24" fmla="*/ 2774731 h 3138108"/>
              <a:gd name="connsiteX25" fmla="*/ 5659821 w 7740869"/>
              <a:gd name="connsiteY25" fmla="*/ 2822027 h 3138108"/>
              <a:gd name="connsiteX26" fmla="*/ 5754414 w 7740869"/>
              <a:gd name="connsiteY26" fmla="*/ 2900855 h 3138108"/>
              <a:gd name="connsiteX27" fmla="*/ 5801711 w 7740869"/>
              <a:gd name="connsiteY27" fmla="*/ 2995448 h 3138108"/>
              <a:gd name="connsiteX28" fmla="*/ 5849007 w 7740869"/>
              <a:gd name="connsiteY28" fmla="*/ 3042745 h 3138108"/>
              <a:gd name="connsiteX29" fmla="*/ 5880538 w 7740869"/>
              <a:gd name="connsiteY29" fmla="*/ 3090041 h 3138108"/>
              <a:gd name="connsiteX30" fmla="*/ 5927835 w 7740869"/>
              <a:gd name="connsiteY30" fmla="*/ 3137338 h 3138108"/>
              <a:gd name="connsiteX31" fmla="*/ 7740869 w 7740869"/>
              <a:gd name="connsiteY31" fmla="*/ 3105807 h 3138108"/>
              <a:gd name="connsiteX32" fmla="*/ 7472856 w 7740869"/>
              <a:gd name="connsiteY32" fmla="*/ 2948152 h 3138108"/>
              <a:gd name="connsiteX33" fmla="*/ 7189076 w 7740869"/>
              <a:gd name="connsiteY33" fmla="*/ 2885090 h 3138108"/>
              <a:gd name="connsiteX34" fmla="*/ 6952593 w 7740869"/>
              <a:gd name="connsiteY34" fmla="*/ 2774731 h 3138108"/>
              <a:gd name="connsiteX35" fmla="*/ 6479628 w 7740869"/>
              <a:gd name="connsiteY35" fmla="*/ 2680138 h 3138108"/>
              <a:gd name="connsiteX36" fmla="*/ 6101256 w 7740869"/>
              <a:gd name="connsiteY36" fmla="*/ 2522483 h 3138108"/>
              <a:gd name="connsiteX37" fmla="*/ 5691352 w 7740869"/>
              <a:gd name="connsiteY37" fmla="*/ 2207172 h 3138108"/>
              <a:gd name="connsiteX38" fmla="*/ 5502166 w 7740869"/>
              <a:gd name="connsiteY38" fmla="*/ 1797269 h 3138108"/>
              <a:gd name="connsiteX39" fmla="*/ 5218387 w 7740869"/>
              <a:gd name="connsiteY39" fmla="*/ 1324303 h 3138108"/>
              <a:gd name="connsiteX40" fmla="*/ 4840014 w 7740869"/>
              <a:gd name="connsiteY40" fmla="*/ 551793 h 3138108"/>
              <a:gd name="connsiteX41" fmla="*/ 3988676 w 7740869"/>
              <a:gd name="connsiteY41" fmla="*/ 409903 h 3138108"/>
              <a:gd name="connsiteX42" fmla="*/ 3988676 w 7740869"/>
              <a:gd name="connsiteY42" fmla="*/ 299545 h 3138108"/>
              <a:gd name="connsiteX43" fmla="*/ 3957146 w 7740869"/>
              <a:gd name="connsiteY43" fmla="*/ 189187 h 3138108"/>
              <a:gd name="connsiteX44" fmla="*/ 3815256 w 7740869"/>
              <a:gd name="connsiteY44" fmla="*/ 78827 h 3138108"/>
              <a:gd name="connsiteX45" fmla="*/ 3436883 w 7740869"/>
              <a:gd name="connsiteY45" fmla="*/ 0 h 3138108"/>
              <a:gd name="connsiteX46" fmla="*/ 3168869 w 7740869"/>
              <a:gd name="connsiteY46" fmla="*/ 94593 h 3138108"/>
              <a:gd name="connsiteX47" fmla="*/ 2979683 w 7740869"/>
              <a:gd name="connsiteY47" fmla="*/ 283779 h 3138108"/>
              <a:gd name="connsiteX48" fmla="*/ 2837793 w 7740869"/>
              <a:gd name="connsiteY48" fmla="*/ 394138 h 3138108"/>
              <a:gd name="connsiteX49" fmla="*/ 2569780 w 7740869"/>
              <a:gd name="connsiteY49" fmla="*/ 567559 h 3138108"/>
              <a:gd name="connsiteX50" fmla="*/ 2238704 w 7740869"/>
              <a:gd name="connsiteY50" fmla="*/ 1308538 h 3138108"/>
              <a:gd name="connsiteX51" fmla="*/ 1876097 w 7740869"/>
              <a:gd name="connsiteY51" fmla="*/ 1560786 h 3138108"/>
              <a:gd name="connsiteX52" fmla="*/ 1466193 w 7740869"/>
              <a:gd name="connsiteY52" fmla="*/ 1749972 h 3138108"/>
              <a:gd name="connsiteX53" fmla="*/ 1008993 w 7740869"/>
              <a:gd name="connsiteY53" fmla="*/ 2081048 h 3138108"/>
              <a:gd name="connsiteX54" fmla="*/ 804042 w 7740869"/>
              <a:gd name="connsiteY54" fmla="*/ 2286000 h 3138108"/>
              <a:gd name="connsiteX55" fmla="*/ 409904 w 7740869"/>
              <a:gd name="connsiteY55" fmla="*/ 2743200 h 3138108"/>
              <a:gd name="connsiteX56" fmla="*/ 94593 w 7740869"/>
              <a:gd name="connsiteY56"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454869 w 7740869"/>
              <a:gd name="connsiteY20" fmla="*/ 2585545 h 3138108"/>
              <a:gd name="connsiteX21" fmla="*/ 5186856 w 7740869"/>
              <a:gd name="connsiteY21" fmla="*/ 2885090 h 3138108"/>
              <a:gd name="connsiteX22" fmla="*/ 5596759 w 7740869"/>
              <a:gd name="connsiteY22" fmla="*/ 2743200 h 3138108"/>
              <a:gd name="connsiteX23" fmla="*/ 5644056 w 7740869"/>
              <a:gd name="connsiteY23" fmla="*/ 2774731 h 3138108"/>
              <a:gd name="connsiteX24" fmla="*/ 5659821 w 7740869"/>
              <a:gd name="connsiteY24" fmla="*/ 2822027 h 3138108"/>
              <a:gd name="connsiteX25" fmla="*/ 5754414 w 7740869"/>
              <a:gd name="connsiteY25" fmla="*/ 2900855 h 3138108"/>
              <a:gd name="connsiteX26" fmla="*/ 5801711 w 7740869"/>
              <a:gd name="connsiteY26" fmla="*/ 2995448 h 3138108"/>
              <a:gd name="connsiteX27" fmla="*/ 5849007 w 7740869"/>
              <a:gd name="connsiteY27" fmla="*/ 3042745 h 3138108"/>
              <a:gd name="connsiteX28" fmla="*/ 5880538 w 7740869"/>
              <a:gd name="connsiteY28" fmla="*/ 3090041 h 3138108"/>
              <a:gd name="connsiteX29" fmla="*/ 5927835 w 7740869"/>
              <a:gd name="connsiteY29" fmla="*/ 3137338 h 3138108"/>
              <a:gd name="connsiteX30" fmla="*/ 7740869 w 7740869"/>
              <a:gd name="connsiteY30" fmla="*/ 3105807 h 3138108"/>
              <a:gd name="connsiteX31" fmla="*/ 7472856 w 7740869"/>
              <a:gd name="connsiteY31" fmla="*/ 2948152 h 3138108"/>
              <a:gd name="connsiteX32" fmla="*/ 7189076 w 7740869"/>
              <a:gd name="connsiteY32" fmla="*/ 2885090 h 3138108"/>
              <a:gd name="connsiteX33" fmla="*/ 6952593 w 7740869"/>
              <a:gd name="connsiteY33" fmla="*/ 2774731 h 3138108"/>
              <a:gd name="connsiteX34" fmla="*/ 6479628 w 7740869"/>
              <a:gd name="connsiteY34" fmla="*/ 2680138 h 3138108"/>
              <a:gd name="connsiteX35" fmla="*/ 6101256 w 7740869"/>
              <a:gd name="connsiteY35" fmla="*/ 2522483 h 3138108"/>
              <a:gd name="connsiteX36" fmla="*/ 5691352 w 7740869"/>
              <a:gd name="connsiteY36" fmla="*/ 2207172 h 3138108"/>
              <a:gd name="connsiteX37" fmla="*/ 5502166 w 7740869"/>
              <a:gd name="connsiteY37" fmla="*/ 1797269 h 3138108"/>
              <a:gd name="connsiteX38" fmla="*/ 5218387 w 7740869"/>
              <a:gd name="connsiteY38" fmla="*/ 1324303 h 3138108"/>
              <a:gd name="connsiteX39" fmla="*/ 4840014 w 7740869"/>
              <a:gd name="connsiteY39" fmla="*/ 551793 h 3138108"/>
              <a:gd name="connsiteX40" fmla="*/ 3988676 w 7740869"/>
              <a:gd name="connsiteY40" fmla="*/ 409903 h 3138108"/>
              <a:gd name="connsiteX41" fmla="*/ 3988676 w 7740869"/>
              <a:gd name="connsiteY41" fmla="*/ 299545 h 3138108"/>
              <a:gd name="connsiteX42" fmla="*/ 3957146 w 7740869"/>
              <a:gd name="connsiteY42" fmla="*/ 189187 h 3138108"/>
              <a:gd name="connsiteX43" fmla="*/ 3815256 w 7740869"/>
              <a:gd name="connsiteY43" fmla="*/ 78827 h 3138108"/>
              <a:gd name="connsiteX44" fmla="*/ 3436883 w 7740869"/>
              <a:gd name="connsiteY44" fmla="*/ 0 h 3138108"/>
              <a:gd name="connsiteX45" fmla="*/ 3168869 w 7740869"/>
              <a:gd name="connsiteY45" fmla="*/ 94593 h 3138108"/>
              <a:gd name="connsiteX46" fmla="*/ 2979683 w 7740869"/>
              <a:gd name="connsiteY46" fmla="*/ 283779 h 3138108"/>
              <a:gd name="connsiteX47" fmla="*/ 2837793 w 7740869"/>
              <a:gd name="connsiteY47" fmla="*/ 394138 h 3138108"/>
              <a:gd name="connsiteX48" fmla="*/ 2569780 w 7740869"/>
              <a:gd name="connsiteY48" fmla="*/ 567559 h 3138108"/>
              <a:gd name="connsiteX49" fmla="*/ 2238704 w 7740869"/>
              <a:gd name="connsiteY49" fmla="*/ 1308538 h 3138108"/>
              <a:gd name="connsiteX50" fmla="*/ 1876097 w 7740869"/>
              <a:gd name="connsiteY50" fmla="*/ 1560786 h 3138108"/>
              <a:gd name="connsiteX51" fmla="*/ 1466193 w 7740869"/>
              <a:gd name="connsiteY51" fmla="*/ 1749972 h 3138108"/>
              <a:gd name="connsiteX52" fmla="*/ 1008993 w 7740869"/>
              <a:gd name="connsiteY52" fmla="*/ 2081048 h 3138108"/>
              <a:gd name="connsiteX53" fmla="*/ 804042 w 7740869"/>
              <a:gd name="connsiteY53" fmla="*/ 2286000 h 3138108"/>
              <a:gd name="connsiteX54" fmla="*/ 409904 w 7740869"/>
              <a:gd name="connsiteY54" fmla="*/ 2743200 h 3138108"/>
              <a:gd name="connsiteX55" fmla="*/ 94593 w 7740869"/>
              <a:gd name="connsiteY5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186856 w 7740869"/>
              <a:gd name="connsiteY20" fmla="*/ 2885090 h 3138108"/>
              <a:gd name="connsiteX21" fmla="*/ 5596759 w 7740869"/>
              <a:gd name="connsiteY21" fmla="*/ 2743200 h 3138108"/>
              <a:gd name="connsiteX22" fmla="*/ 5644056 w 7740869"/>
              <a:gd name="connsiteY22" fmla="*/ 2774731 h 3138108"/>
              <a:gd name="connsiteX23" fmla="*/ 5659821 w 7740869"/>
              <a:gd name="connsiteY23" fmla="*/ 2822027 h 3138108"/>
              <a:gd name="connsiteX24" fmla="*/ 5754414 w 7740869"/>
              <a:gd name="connsiteY24" fmla="*/ 2900855 h 3138108"/>
              <a:gd name="connsiteX25" fmla="*/ 5801711 w 7740869"/>
              <a:gd name="connsiteY25" fmla="*/ 2995448 h 3138108"/>
              <a:gd name="connsiteX26" fmla="*/ 5849007 w 7740869"/>
              <a:gd name="connsiteY26" fmla="*/ 3042745 h 3138108"/>
              <a:gd name="connsiteX27" fmla="*/ 5880538 w 7740869"/>
              <a:gd name="connsiteY27" fmla="*/ 3090041 h 3138108"/>
              <a:gd name="connsiteX28" fmla="*/ 5927835 w 7740869"/>
              <a:gd name="connsiteY28" fmla="*/ 3137338 h 3138108"/>
              <a:gd name="connsiteX29" fmla="*/ 7740869 w 7740869"/>
              <a:gd name="connsiteY29" fmla="*/ 3105807 h 3138108"/>
              <a:gd name="connsiteX30" fmla="*/ 7472856 w 7740869"/>
              <a:gd name="connsiteY30" fmla="*/ 2948152 h 3138108"/>
              <a:gd name="connsiteX31" fmla="*/ 7189076 w 7740869"/>
              <a:gd name="connsiteY31" fmla="*/ 2885090 h 3138108"/>
              <a:gd name="connsiteX32" fmla="*/ 6952593 w 7740869"/>
              <a:gd name="connsiteY32" fmla="*/ 2774731 h 3138108"/>
              <a:gd name="connsiteX33" fmla="*/ 6479628 w 7740869"/>
              <a:gd name="connsiteY33" fmla="*/ 2680138 h 3138108"/>
              <a:gd name="connsiteX34" fmla="*/ 6101256 w 7740869"/>
              <a:gd name="connsiteY34" fmla="*/ 2522483 h 3138108"/>
              <a:gd name="connsiteX35" fmla="*/ 5691352 w 7740869"/>
              <a:gd name="connsiteY35" fmla="*/ 2207172 h 3138108"/>
              <a:gd name="connsiteX36" fmla="*/ 5502166 w 7740869"/>
              <a:gd name="connsiteY36" fmla="*/ 1797269 h 3138108"/>
              <a:gd name="connsiteX37" fmla="*/ 5218387 w 7740869"/>
              <a:gd name="connsiteY37" fmla="*/ 1324303 h 3138108"/>
              <a:gd name="connsiteX38" fmla="*/ 4840014 w 7740869"/>
              <a:gd name="connsiteY38" fmla="*/ 551793 h 3138108"/>
              <a:gd name="connsiteX39" fmla="*/ 3988676 w 7740869"/>
              <a:gd name="connsiteY39" fmla="*/ 409903 h 3138108"/>
              <a:gd name="connsiteX40" fmla="*/ 3988676 w 7740869"/>
              <a:gd name="connsiteY40" fmla="*/ 299545 h 3138108"/>
              <a:gd name="connsiteX41" fmla="*/ 3957146 w 7740869"/>
              <a:gd name="connsiteY41" fmla="*/ 189187 h 3138108"/>
              <a:gd name="connsiteX42" fmla="*/ 3815256 w 7740869"/>
              <a:gd name="connsiteY42" fmla="*/ 78827 h 3138108"/>
              <a:gd name="connsiteX43" fmla="*/ 3436883 w 7740869"/>
              <a:gd name="connsiteY43" fmla="*/ 0 h 3138108"/>
              <a:gd name="connsiteX44" fmla="*/ 3168869 w 7740869"/>
              <a:gd name="connsiteY44" fmla="*/ 94593 h 3138108"/>
              <a:gd name="connsiteX45" fmla="*/ 2979683 w 7740869"/>
              <a:gd name="connsiteY45" fmla="*/ 283779 h 3138108"/>
              <a:gd name="connsiteX46" fmla="*/ 2837793 w 7740869"/>
              <a:gd name="connsiteY46" fmla="*/ 394138 h 3138108"/>
              <a:gd name="connsiteX47" fmla="*/ 2569780 w 7740869"/>
              <a:gd name="connsiteY47" fmla="*/ 567559 h 3138108"/>
              <a:gd name="connsiteX48" fmla="*/ 2238704 w 7740869"/>
              <a:gd name="connsiteY48" fmla="*/ 1308538 h 3138108"/>
              <a:gd name="connsiteX49" fmla="*/ 1876097 w 7740869"/>
              <a:gd name="connsiteY49" fmla="*/ 1560786 h 3138108"/>
              <a:gd name="connsiteX50" fmla="*/ 1466193 w 7740869"/>
              <a:gd name="connsiteY50" fmla="*/ 1749972 h 3138108"/>
              <a:gd name="connsiteX51" fmla="*/ 1008993 w 7740869"/>
              <a:gd name="connsiteY51" fmla="*/ 2081048 h 3138108"/>
              <a:gd name="connsiteX52" fmla="*/ 804042 w 7740869"/>
              <a:gd name="connsiteY52" fmla="*/ 2286000 h 3138108"/>
              <a:gd name="connsiteX53" fmla="*/ 409904 w 7740869"/>
              <a:gd name="connsiteY53" fmla="*/ 2743200 h 3138108"/>
              <a:gd name="connsiteX54" fmla="*/ 94593 w 7740869"/>
              <a:gd name="connsiteY5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644056 w 7740869"/>
              <a:gd name="connsiteY21" fmla="*/ 2774731 h 3138108"/>
              <a:gd name="connsiteX22" fmla="*/ 5659821 w 7740869"/>
              <a:gd name="connsiteY22" fmla="*/ 282202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533697 w 7740869"/>
              <a:gd name="connsiteY21" fmla="*/ 2900855 h 3138108"/>
              <a:gd name="connsiteX22" fmla="*/ 5659821 w 7740869"/>
              <a:gd name="connsiteY22" fmla="*/ 282202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533697 w 7740869"/>
              <a:gd name="connsiteY21" fmla="*/ 2900855 h 3138108"/>
              <a:gd name="connsiteX22" fmla="*/ 5659821 w 7740869"/>
              <a:gd name="connsiteY22" fmla="*/ 296391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33697 w 7740869"/>
              <a:gd name="connsiteY20" fmla="*/ 2900855 h 3138108"/>
              <a:gd name="connsiteX21" fmla="*/ 5659821 w 7740869"/>
              <a:gd name="connsiteY21" fmla="*/ 2963917 h 3138108"/>
              <a:gd name="connsiteX22" fmla="*/ 5754414 w 7740869"/>
              <a:gd name="connsiteY22" fmla="*/ 2900855 h 3138108"/>
              <a:gd name="connsiteX23" fmla="*/ 5801711 w 7740869"/>
              <a:gd name="connsiteY23" fmla="*/ 2995448 h 3138108"/>
              <a:gd name="connsiteX24" fmla="*/ 5849007 w 7740869"/>
              <a:gd name="connsiteY24" fmla="*/ 3042745 h 3138108"/>
              <a:gd name="connsiteX25" fmla="*/ 5880538 w 7740869"/>
              <a:gd name="connsiteY25" fmla="*/ 3090041 h 3138108"/>
              <a:gd name="connsiteX26" fmla="*/ 5927835 w 7740869"/>
              <a:gd name="connsiteY26" fmla="*/ 3137338 h 3138108"/>
              <a:gd name="connsiteX27" fmla="*/ 7740869 w 7740869"/>
              <a:gd name="connsiteY27" fmla="*/ 3105807 h 3138108"/>
              <a:gd name="connsiteX28" fmla="*/ 7472856 w 7740869"/>
              <a:gd name="connsiteY28" fmla="*/ 2948152 h 3138108"/>
              <a:gd name="connsiteX29" fmla="*/ 7189076 w 7740869"/>
              <a:gd name="connsiteY29" fmla="*/ 2885090 h 3138108"/>
              <a:gd name="connsiteX30" fmla="*/ 6952593 w 7740869"/>
              <a:gd name="connsiteY30" fmla="*/ 2774731 h 3138108"/>
              <a:gd name="connsiteX31" fmla="*/ 6479628 w 7740869"/>
              <a:gd name="connsiteY31" fmla="*/ 2680138 h 3138108"/>
              <a:gd name="connsiteX32" fmla="*/ 6101256 w 7740869"/>
              <a:gd name="connsiteY32" fmla="*/ 2522483 h 3138108"/>
              <a:gd name="connsiteX33" fmla="*/ 5691352 w 7740869"/>
              <a:gd name="connsiteY33" fmla="*/ 2207172 h 3138108"/>
              <a:gd name="connsiteX34" fmla="*/ 5502166 w 7740869"/>
              <a:gd name="connsiteY34" fmla="*/ 1797269 h 3138108"/>
              <a:gd name="connsiteX35" fmla="*/ 5218387 w 7740869"/>
              <a:gd name="connsiteY35" fmla="*/ 1324303 h 3138108"/>
              <a:gd name="connsiteX36" fmla="*/ 4840014 w 7740869"/>
              <a:gd name="connsiteY36" fmla="*/ 551793 h 3138108"/>
              <a:gd name="connsiteX37" fmla="*/ 3988676 w 7740869"/>
              <a:gd name="connsiteY37" fmla="*/ 409903 h 3138108"/>
              <a:gd name="connsiteX38" fmla="*/ 3988676 w 7740869"/>
              <a:gd name="connsiteY38" fmla="*/ 299545 h 3138108"/>
              <a:gd name="connsiteX39" fmla="*/ 3957146 w 7740869"/>
              <a:gd name="connsiteY39" fmla="*/ 189187 h 3138108"/>
              <a:gd name="connsiteX40" fmla="*/ 3815256 w 7740869"/>
              <a:gd name="connsiteY40" fmla="*/ 78827 h 3138108"/>
              <a:gd name="connsiteX41" fmla="*/ 3436883 w 7740869"/>
              <a:gd name="connsiteY41" fmla="*/ 0 h 3138108"/>
              <a:gd name="connsiteX42" fmla="*/ 3168869 w 7740869"/>
              <a:gd name="connsiteY42" fmla="*/ 94593 h 3138108"/>
              <a:gd name="connsiteX43" fmla="*/ 2979683 w 7740869"/>
              <a:gd name="connsiteY43" fmla="*/ 283779 h 3138108"/>
              <a:gd name="connsiteX44" fmla="*/ 2837793 w 7740869"/>
              <a:gd name="connsiteY44" fmla="*/ 394138 h 3138108"/>
              <a:gd name="connsiteX45" fmla="*/ 2569780 w 7740869"/>
              <a:gd name="connsiteY45" fmla="*/ 567559 h 3138108"/>
              <a:gd name="connsiteX46" fmla="*/ 2238704 w 7740869"/>
              <a:gd name="connsiteY46" fmla="*/ 1308538 h 3138108"/>
              <a:gd name="connsiteX47" fmla="*/ 1876097 w 7740869"/>
              <a:gd name="connsiteY47" fmla="*/ 1560786 h 3138108"/>
              <a:gd name="connsiteX48" fmla="*/ 1466193 w 7740869"/>
              <a:gd name="connsiteY48" fmla="*/ 1749972 h 3138108"/>
              <a:gd name="connsiteX49" fmla="*/ 1008993 w 7740869"/>
              <a:gd name="connsiteY49" fmla="*/ 2081048 h 3138108"/>
              <a:gd name="connsiteX50" fmla="*/ 804042 w 7740869"/>
              <a:gd name="connsiteY50" fmla="*/ 2286000 h 3138108"/>
              <a:gd name="connsiteX51" fmla="*/ 409904 w 7740869"/>
              <a:gd name="connsiteY51" fmla="*/ 2743200 h 3138108"/>
              <a:gd name="connsiteX52" fmla="*/ 94593 w 7740869"/>
              <a:gd name="connsiteY52"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767958 w 7740869"/>
              <a:gd name="connsiteY10" fmla="*/ 2081048 h 3138108"/>
              <a:gd name="connsiteX11" fmla="*/ 4083269 w 7740869"/>
              <a:gd name="connsiteY11" fmla="*/ 2159876 h 3138108"/>
              <a:gd name="connsiteX12" fmla="*/ 4335518 w 7740869"/>
              <a:gd name="connsiteY12" fmla="*/ 1813034 h 3138108"/>
              <a:gd name="connsiteX13" fmla="*/ 4382814 w 7740869"/>
              <a:gd name="connsiteY13" fmla="*/ 1939159 h 3138108"/>
              <a:gd name="connsiteX14" fmla="*/ 4524704 w 7740869"/>
              <a:gd name="connsiteY14" fmla="*/ 2081048 h 3138108"/>
              <a:gd name="connsiteX15" fmla="*/ 4997669 w 7740869"/>
              <a:gd name="connsiteY15" fmla="*/ 2286000 h 3138108"/>
              <a:gd name="connsiteX16" fmla="*/ 5060732 w 7740869"/>
              <a:gd name="connsiteY16" fmla="*/ 2412124 h 3138108"/>
              <a:gd name="connsiteX17" fmla="*/ 5044966 w 7740869"/>
              <a:gd name="connsiteY17" fmla="*/ 2506717 h 3138108"/>
              <a:gd name="connsiteX18" fmla="*/ 5186856 w 7740869"/>
              <a:gd name="connsiteY18" fmla="*/ 2885090 h 3138108"/>
              <a:gd name="connsiteX19" fmla="*/ 5533697 w 7740869"/>
              <a:gd name="connsiteY19" fmla="*/ 2900855 h 3138108"/>
              <a:gd name="connsiteX20" fmla="*/ 5659821 w 7740869"/>
              <a:gd name="connsiteY20" fmla="*/ 2963917 h 3138108"/>
              <a:gd name="connsiteX21" fmla="*/ 5754414 w 7740869"/>
              <a:gd name="connsiteY21" fmla="*/ 2900855 h 3138108"/>
              <a:gd name="connsiteX22" fmla="*/ 5801711 w 7740869"/>
              <a:gd name="connsiteY22" fmla="*/ 2995448 h 3138108"/>
              <a:gd name="connsiteX23" fmla="*/ 5849007 w 7740869"/>
              <a:gd name="connsiteY23" fmla="*/ 3042745 h 3138108"/>
              <a:gd name="connsiteX24" fmla="*/ 5880538 w 7740869"/>
              <a:gd name="connsiteY24" fmla="*/ 3090041 h 3138108"/>
              <a:gd name="connsiteX25" fmla="*/ 5927835 w 7740869"/>
              <a:gd name="connsiteY25" fmla="*/ 3137338 h 3138108"/>
              <a:gd name="connsiteX26" fmla="*/ 7740869 w 7740869"/>
              <a:gd name="connsiteY26" fmla="*/ 3105807 h 3138108"/>
              <a:gd name="connsiteX27" fmla="*/ 7472856 w 7740869"/>
              <a:gd name="connsiteY27" fmla="*/ 2948152 h 3138108"/>
              <a:gd name="connsiteX28" fmla="*/ 7189076 w 7740869"/>
              <a:gd name="connsiteY28" fmla="*/ 2885090 h 3138108"/>
              <a:gd name="connsiteX29" fmla="*/ 6952593 w 7740869"/>
              <a:gd name="connsiteY29" fmla="*/ 2774731 h 3138108"/>
              <a:gd name="connsiteX30" fmla="*/ 6479628 w 7740869"/>
              <a:gd name="connsiteY30" fmla="*/ 2680138 h 3138108"/>
              <a:gd name="connsiteX31" fmla="*/ 6101256 w 7740869"/>
              <a:gd name="connsiteY31" fmla="*/ 2522483 h 3138108"/>
              <a:gd name="connsiteX32" fmla="*/ 5691352 w 7740869"/>
              <a:gd name="connsiteY32" fmla="*/ 2207172 h 3138108"/>
              <a:gd name="connsiteX33" fmla="*/ 5502166 w 7740869"/>
              <a:gd name="connsiteY33" fmla="*/ 1797269 h 3138108"/>
              <a:gd name="connsiteX34" fmla="*/ 5218387 w 7740869"/>
              <a:gd name="connsiteY34" fmla="*/ 1324303 h 3138108"/>
              <a:gd name="connsiteX35" fmla="*/ 4840014 w 7740869"/>
              <a:gd name="connsiteY35" fmla="*/ 551793 h 3138108"/>
              <a:gd name="connsiteX36" fmla="*/ 3988676 w 7740869"/>
              <a:gd name="connsiteY36" fmla="*/ 409903 h 3138108"/>
              <a:gd name="connsiteX37" fmla="*/ 3988676 w 7740869"/>
              <a:gd name="connsiteY37" fmla="*/ 299545 h 3138108"/>
              <a:gd name="connsiteX38" fmla="*/ 3957146 w 7740869"/>
              <a:gd name="connsiteY38" fmla="*/ 189187 h 3138108"/>
              <a:gd name="connsiteX39" fmla="*/ 3815256 w 7740869"/>
              <a:gd name="connsiteY39" fmla="*/ 78827 h 3138108"/>
              <a:gd name="connsiteX40" fmla="*/ 3436883 w 7740869"/>
              <a:gd name="connsiteY40" fmla="*/ 0 h 3138108"/>
              <a:gd name="connsiteX41" fmla="*/ 3168869 w 7740869"/>
              <a:gd name="connsiteY41" fmla="*/ 94593 h 3138108"/>
              <a:gd name="connsiteX42" fmla="*/ 2979683 w 7740869"/>
              <a:gd name="connsiteY42" fmla="*/ 283779 h 3138108"/>
              <a:gd name="connsiteX43" fmla="*/ 2837793 w 7740869"/>
              <a:gd name="connsiteY43" fmla="*/ 394138 h 3138108"/>
              <a:gd name="connsiteX44" fmla="*/ 2569780 w 7740869"/>
              <a:gd name="connsiteY44" fmla="*/ 567559 h 3138108"/>
              <a:gd name="connsiteX45" fmla="*/ 2238704 w 7740869"/>
              <a:gd name="connsiteY45" fmla="*/ 1308538 h 3138108"/>
              <a:gd name="connsiteX46" fmla="*/ 1876097 w 7740869"/>
              <a:gd name="connsiteY46" fmla="*/ 1560786 h 3138108"/>
              <a:gd name="connsiteX47" fmla="*/ 1466193 w 7740869"/>
              <a:gd name="connsiteY47" fmla="*/ 1749972 h 3138108"/>
              <a:gd name="connsiteX48" fmla="*/ 1008993 w 7740869"/>
              <a:gd name="connsiteY48" fmla="*/ 2081048 h 3138108"/>
              <a:gd name="connsiteX49" fmla="*/ 804042 w 7740869"/>
              <a:gd name="connsiteY49" fmla="*/ 2286000 h 3138108"/>
              <a:gd name="connsiteX50" fmla="*/ 409904 w 7740869"/>
              <a:gd name="connsiteY50" fmla="*/ 2743200 h 3138108"/>
              <a:gd name="connsiteX51" fmla="*/ 94593 w 7740869"/>
              <a:gd name="connsiteY51"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754414 w 7740869"/>
              <a:gd name="connsiteY20" fmla="*/ 2900855 h 3138108"/>
              <a:gd name="connsiteX21" fmla="*/ 5801711 w 7740869"/>
              <a:gd name="connsiteY21" fmla="*/ 2995448 h 3138108"/>
              <a:gd name="connsiteX22" fmla="*/ 5849007 w 7740869"/>
              <a:gd name="connsiteY22" fmla="*/ 3042745 h 3138108"/>
              <a:gd name="connsiteX23" fmla="*/ 5880538 w 7740869"/>
              <a:gd name="connsiteY23" fmla="*/ 3090041 h 3138108"/>
              <a:gd name="connsiteX24" fmla="*/ 5927835 w 7740869"/>
              <a:gd name="connsiteY24" fmla="*/ 3137338 h 3138108"/>
              <a:gd name="connsiteX25" fmla="*/ 7740869 w 7740869"/>
              <a:gd name="connsiteY25" fmla="*/ 3105807 h 3138108"/>
              <a:gd name="connsiteX26" fmla="*/ 7472856 w 7740869"/>
              <a:gd name="connsiteY26" fmla="*/ 2948152 h 3138108"/>
              <a:gd name="connsiteX27" fmla="*/ 7189076 w 7740869"/>
              <a:gd name="connsiteY27" fmla="*/ 2885090 h 3138108"/>
              <a:gd name="connsiteX28" fmla="*/ 6952593 w 7740869"/>
              <a:gd name="connsiteY28" fmla="*/ 2774731 h 3138108"/>
              <a:gd name="connsiteX29" fmla="*/ 6479628 w 7740869"/>
              <a:gd name="connsiteY29" fmla="*/ 2680138 h 3138108"/>
              <a:gd name="connsiteX30" fmla="*/ 6101256 w 7740869"/>
              <a:gd name="connsiteY30" fmla="*/ 2522483 h 3138108"/>
              <a:gd name="connsiteX31" fmla="*/ 5691352 w 7740869"/>
              <a:gd name="connsiteY31" fmla="*/ 2207172 h 3138108"/>
              <a:gd name="connsiteX32" fmla="*/ 5502166 w 7740869"/>
              <a:gd name="connsiteY32" fmla="*/ 1797269 h 3138108"/>
              <a:gd name="connsiteX33" fmla="*/ 5218387 w 7740869"/>
              <a:gd name="connsiteY33" fmla="*/ 1324303 h 3138108"/>
              <a:gd name="connsiteX34" fmla="*/ 4840014 w 7740869"/>
              <a:gd name="connsiteY34" fmla="*/ 551793 h 3138108"/>
              <a:gd name="connsiteX35" fmla="*/ 3988676 w 7740869"/>
              <a:gd name="connsiteY35" fmla="*/ 409903 h 3138108"/>
              <a:gd name="connsiteX36" fmla="*/ 3988676 w 7740869"/>
              <a:gd name="connsiteY36" fmla="*/ 299545 h 3138108"/>
              <a:gd name="connsiteX37" fmla="*/ 3957146 w 7740869"/>
              <a:gd name="connsiteY37" fmla="*/ 189187 h 3138108"/>
              <a:gd name="connsiteX38" fmla="*/ 3815256 w 7740869"/>
              <a:gd name="connsiteY38" fmla="*/ 78827 h 3138108"/>
              <a:gd name="connsiteX39" fmla="*/ 3436883 w 7740869"/>
              <a:gd name="connsiteY39" fmla="*/ 0 h 3138108"/>
              <a:gd name="connsiteX40" fmla="*/ 3168869 w 7740869"/>
              <a:gd name="connsiteY40" fmla="*/ 94593 h 3138108"/>
              <a:gd name="connsiteX41" fmla="*/ 2979683 w 7740869"/>
              <a:gd name="connsiteY41" fmla="*/ 283779 h 3138108"/>
              <a:gd name="connsiteX42" fmla="*/ 2837793 w 7740869"/>
              <a:gd name="connsiteY42" fmla="*/ 394138 h 3138108"/>
              <a:gd name="connsiteX43" fmla="*/ 2569780 w 7740869"/>
              <a:gd name="connsiteY43" fmla="*/ 567559 h 3138108"/>
              <a:gd name="connsiteX44" fmla="*/ 2238704 w 7740869"/>
              <a:gd name="connsiteY44" fmla="*/ 1308538 h 3138108"/>
              <a:gd name="connsiteX45" fmla="*/ 1876097 w 7740869"/>
              <a:gd name="connsiteY45" fmla="*/ 1560786 h 3138108"/>
              <a:gd name="connsiteX46" fmla="*/ 1466193 w 7740869"/>
              <a:gd name="connsiteY46" fmla="*/ 1749972 h 3138108"/>
              <a:gd name="connsiteX47" fmla="*/ 1008993 w 7740869"/>
              <a:gd name="connsiteY47" fmla="*/ 2081048 h 3138108"/>
              <a:gd name="connsiteX48" fmla="*/ 804042 w 7740869"/>
              <a:gd name="connsiteY48" fmla="*/ 2286000 h 3138108"/>
              <a:gd name="connsiteX49" fmla="*/ 409904 w 7740869"/>
              <a:gd name="connsiteY49" fmla="*/ 2743200 h 3138108"/>
              <a:gd name="connsiteX50" fmla="*/ 94593 w 7740869"/>
              <a:gd name="connsiteY50"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754414 w 7740869"/>
              <a:gd name="connsiteY20" fmla="*/ 2900855 h 3138108"/>
              <a:gd name="connsiteX21" fmla="*/ 5801711 w 7740869"/>
              <a:gd name="connsiteY21" fmla="*/ 2995448 h 3138108"/>
              <a:gd name="connsiteX22" fmla="*/ 5849007 w 7740869"/>
              <a:gd name="connsiteY22" fmla="*/ 3042745 h 3138108"/>
              <a:gd name="connsiteX23" fmla="*/ 5880538 w 7740869"/>
              <a:gd name="connsiteY23" fmla="*/ 3090041 h 3138108"/>
              <a:gd name="connsiteX24" fmla="*/ 5927835 w 7740869"/>
              <a:gd name="connsiteY24" fmla="*/ 3137338 h 3138108"/>
              <a:gd name="connsiteX25" fmla="*/ 7740869 w 7740869"/>
              <a:gd name="connsiteY25" fmla="*/ 3105807 h 3138108"/>
              <a:gd name="connsiteX26" fmla="*/ 7472856 w 7740869"/>
              <a:gd name="connsiteY26" fmla="*/ 2948152 h 3138108"/>
              <a:gd name="connsiteX27" fmla="*/ 7189076 w 7740869"/>
              <a:gd name="connsiteY27" fmla="*/ 2885090 h 3138108"/>
              <a:gd name="connsiteX28" fmla="*/ 6952593 w 7740869"/>
              <a:gd name="connsiteY28" fmla="*/ 2774731 h 3138108"/>
              <a:gd name="connsiteX29" fmla="*/ 6479628 w 7740869"/>
              <a:gd name="connsiteY29" fmla="*/ 2680138 h 3138108"/>
              <a:gd name="connsiteX30" fmla="*/ 6101256 w 7740869"/>
              <a:gd name="connsiteY30" fmla="*/ 2522483 h 3138108"/>
              <a:gd name="connsiteX31" fmla="*/ 5691352 w 7740869"/>
              <a:gd name="connsiteY31" fmla="*/ 2207172 h 3138108"/>
              <a:gd name="connsiteX32" fmla="*/ 5502166 w 7740869"/>
              <a:gd name="connsiteY32" fmla="*/ 1797269 h 3138108"/>
              <a:gd name="connsiteX33" fmla="*/ 5218387 w 7740869"/>
              <a:gd name="connsiteY33" fmla="*/ 1324303 h 3138108"/>
              <a:gd name="connsiteX34" fmla="*/ 4840014 w 7740869"/>
              <a:gd name="connsiteY34" fmla="*/ 551793 h 3138108"/>
              <a:gd name="connsiteX35" fmla="*/ 3988676 w 7740869"/>
              <a:gd name="connsiteY35" fmla="*/ 409903 h 3138108"/>
              <a:gd name="connsiteX36" fmla="*/ 3988676 w 7740869"/>
              <a:gd name="connsiteY36" fmla="*/ 299545 h 3138108"/>
              <a:gd name="connsiteX37" fmla="*/ 3957146 w 7740869"/>
              <a:gd name="connsiteY37" fmla="*/ 189187 h 3138108"/>
              <a:gd name="connsiteX38" fmla="*/ 3815256 w 7740869"/>
              <a:gd name="connsiteY38" fmla="*/ 78827 h 3138108"/>
              <a:gd name="connsiteX39" fmla="*/ 3436883 w 7740869"/>
              <a:gd name="connsiteY39" fmla="*/ 0 h 3138108"/>
              <a:gd name="connsiteX40" fmla="*/ 3168869 w 7740869"/>
              <a:gd name="connsiteY40" fmla="*/ 94593 h 3138108"/>
              <a:gd name="connsiteX41" fmla="*/ 2979683 w 7740869"/>
              <a:gd name="connsiteY41" fmla="*/ 283779 h 3138108"/>
              <a:gd name="connsiteX42" fmla="*/ 2837793 w 7740869"/>
              <a:gd name="connsiteY42" fmla="*/ 394138 h 3138108"/>
              <a:gd name="connsiteX43" fmla="*/ 2569780 w 7740869"/>
              <a:gd name="connsiteY43" fmla="*/ 567559 h 3138108"/>
              <a:gd name="connsiteX44" fmla="*/ 2238704 w 7740869"/>
              <a:gd name="connsiteY44" fmla="*/ 1308538 h 3138108"/>
              <a:gd name="connsiteX45" fmla="*/ 1876097 w 7740869"/>
              <a:gd name="connsiteY45" fmla="*/ 1560786 h 3138108"/>
              <a:gd name="connsiteX46" fmla="*/ 1466193 w 7740869"/>
              <a:gd name="connsiteY46" fmla="*/ 1749972 h 3138108"/>
              <a:gd name="connsiteX47" fmla="*/ 1008993 w 7740869"/>
              <a:gd name="connsiteY47" fmla="*/ 2081048 h 3138108"/>
              <a:gd name="connsiteX48" fmla="*/ 804042 w 7740869"/>
              <a:gd name="connsiteY48" fmla="*/ 2286000 h 3138108"/>
              <a:gd name="connsiteX49" fmla="*/ 409904 w 7740869"/>
              <a:gd name="connsiteY49" fmla="*/ 2743200 h 3138108"/>
              <a:gd name="connsiteX50" fmla="*/ 94593 w 7740869"/>
              <a:gd name="connsiteY50"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801711 w 7740869"/>
              <a:gd name="connsiteY20" fmla="*/ 2995448 h 3138108"/>
              <a:gd name="connsiteX21" fmla="*/ 5849007 w 7740869"/>
              <a:gd name="connsiteY21" fmla="*/ 3042745 h 3138108"/>
              <a:gd name="connsiteX22" fmla="*/ 5880538 w 7740869"/>
              <a:gd name="connsiteY22" fmla="*/ 3090041 h 3138108"/>
              <a:gd name="connsiteX23" fmla="*/ 5927835 w 7740869"/>
              <a:gd name="connsiteY23" fmla="*/ 3137338 h 3138108"/>
              <a:gd name="connsiteX24" fmla="*/ 7740869 w 7740869"/>
              <a:gd name="connsiteY24" fmla="*/ 3105807 h 3138108"/>
              <a:gd name="connsiteX25" fmla="*/ 7472856 w 7740869"/>
              <a:gd name="connsiteY25" fmla="*/ 2948152 h 3138108"/>
              <a:gd name="connsiteX26" fmla="*/ 7189076 w 7740869"/>
              <a:gd name="connsiteY26" fmla="*/ 2885090 h 3138108"/>
              <a:gd name="connsiteX27" fmla="*/ 6952593 w 7740869"/>
              <a:gd name="connsiteY27" fmla="*/ 2774731 h 3138108"/>
              <a:gd name="connsiteX28" fmla="*/ 6479628 w 7740869"/>
              <a:gd name="connsiteY28" fmla="*/ 2680138 h 3138108"/>
              <a:gd name="connsiteX29" fmla="*/ 6101256 w 7740869"/>
              <a:gd name="connsiteY29" fmla="*/ 2522483 h 3138108"/>
              <a:gd name="connsiteX30" fmla="*/ 5691352 w 7740869"/>
              <a:gd name="connsiteY30" fmla="*/ 2207172 h 3138108"/>
              <a:gd name="connsiteX31" fmla="*/ 5502166 w 7740869"/>
              <a:gd name="connsiteY31" fmla="*/ 1797269 h 3138108"/>
              <a:gd name="connsiteX32" fmla="*/ 5218387 w 7740869"/>
              <a:gd name="connsiteY32" fmla="*/ 1324303 h 3138108"/>
              <a:gd name="connsiteX33" fmla="*/ 4840014 w 7740869"/>
              <a:gd name="connsiteY33" fmla="*/ 551793 h 3138108"/>
              <a:gd name="connsiteX34" fmla="*/ 3988676 w 7740869"/>
              <a:gd name="connsiteY34" fmla="*/ 409903 h 3138108"/>
              <a:gd name="connsiteX35" fmla="*/ 3988676 w 7740869"/>
              <a:gd name="connsiteY35" fmla="*/ 299545 h 3138108"/>
              <a:gd name="connsiteX36" fmla="*/ 3957146 w 7740869"/>
              <a:gd name="connsiteY36" fmla="*/ 189187 h 3138108"/>
              <a:gd name="connsiteX37" fmla="*/ 3815256 w 7740869"/>
              <a:gd name="connsiteY37" fmla="*/ 78827 h 3138108"/>
              <a:gd name="connsiteX38" fmla="*/ 3436883 w 7740869"/>
              <a:gd name="connsiteY38" fmla="*/ 0 h 3138108"/>
              <a:gd name="connsiteX39" fmla="*/ 3168869 w 7740869"/>
              <a:gd name="connsiteY39" fmla="*/ 94593 h 3138108"/>
              <a:gd name="connsiteX40" fmla="*/ 2979683 w 7740869"/>
              <a:gd name="connsiteY40" fmla="*/ 283779 h 3138108"/>
              <a:gd name="connsiteX41" fmla="*/ 2837793 w 7740869"/>
              <a:gd name="connsiteY41" fmla="*/ 394138 h 3138108"/>
              <a:gd name="connsiteX42" fmla="*/ 2569780 w 7740869"/>
              <a:gd name="connsiteY42" fmla="*/ 567559 h 3138108"/>
              <a:gd name="connsiteX43" fmla="*/ 2238704 w 7740869"/>
              <a:gd name="connsiteY43" fmla="*/ 1308538 h 3138108"/>
              <a:gd name="connsiteX44" fmla="*/ 1876097 w 7740869"/>
              <a:gd name="connsiteY44" fmla="*/ 1560786 h 3138108"/>
              <a:gd name="connsiteX45" fmla="*/ 1466193 w 7740869"/>
              <a:gd name="connsiteY45" fmla="*/ 1749972 h 3138108"/>
              <a:gd name="connsiteX46" fmla="*/ 1008993 w 7740869"/>
              <a:gd name="connsiteY46" fmla="*/ 2081048 h 3138108"/>
              <a:gd name="connsiteX47" fmla="*/ 804042 w 7740869"/>
              <a:gd name="connsiteY47" fmla="*/ 2286000 h 3138108"/>
              <a:gd name="connsiteX48" fmla="*/ 409904 w 7740869"/>
              <a:gd name="connsiteY48" fmla="*/ 2743200 h 3138108"/>
              <a:gd name="connsiteX49" fmla="*/ 94593 w 7740869"/>
              <a:gd name="connsiteY49"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801711 w 7740869"/>
              <a:gd name="connsiteY20" fmla="*/ 2995448 h 3138108"/>
              <a:gd name="connsiteX21" fmla="*/ 5880538 w 7740869"/>
              <a:gd name="connsiteY21" fmla="*/ 3090041 h 3138108"/>
              <a:gd name="connsiteX22" fmla="*/ 5927835 w 7740869"/>
              <a:gd name="connsiteY22" fmla="*/ 3137338 h 3138108"/>
              <a:gd name="connsiteX23" fmla="*/ 7740869 w 7740869"/>
              <a:gd name="connsiteY23" fmla="*/ 3105807 h 3138108"/>
              <a:gd name="connsiteX24" fmla="*/ 7472856 w 7740869"/>
              <a:gd name="connsiteY24" fmla="*/ 2948152 h 3138108"/>
              <a:gd name="connsiteX25" fmla="*/ 7189076 w 7740869"/>
              <a:gd name="connsiteY25" fmla="*/ 2885090 h 3138108"/>
              <a:gd name="connsiteX26" fmla="*/ 6952593 w 7740869"/>
              <a:gd name="connsiteY26" fmla="*/ 2774731 h 3138108"/>
              <a:gd name="connsiteX27" fmla="*/ 6479628 w 7740869"/>
              <a:gd name="connsiteY27" fmla="*/ 2680138 h 3138108"/>
              <a:gd name="connsiteX28" fmla="*/ 6101256 w 7740869"/>
              <a:gd name="connsiteY28" fmla="*/ 2522483 h 3138108"/>
              <a:gd name="connsiteX29" fmla="*/ 5691352 w 7740869"/>
              <a:gd name="connsiteY29" fmla="*/ 2207172 h 3138108"/>
              <a:gd name="connsiteX30" fmla="*/ 5502166 w 7740869"/>
              <a:gd name="connsiteY30" fmla="*/ 1797269 h 3138108"/>
              <a:gd name="connsiteX31" fmla="*/ 5218387 w 7740869"/>
              <a:gd name="connsiteY31" fmla="*/ 1324303 h 3138108"/>
              <a:gd name="connsiteX32" fmla="*/ 4840014 w 7740869"/>
              <a:gd name="connsiteY32" fmla="*/ 551793 h 3138108"/>
              <a:gd name="connsiteX33" fmla="*/ 3988676 w 7740869"/>
              <a:gd name="connsiteY33" fmla="*/ 409903 h 3138108"/>
              <a:gd name="connsiteX34" fmla="*/ 3988676 w 7740869"/>
              <a:gd name="connsiteY34" fmla="*/ 299545 h 3138108"/>
              <a:gd name="connsiteX35" fmla="*/ 3957146 w 7740869"/>
              <a:gd name="connsiteY35" fmla="*/ 189187 h 3138108"/>
              <a:gd name="connsiteX36" fmla="*/ 3815256 w 7740869"/>
              <a:gd name="connsiteY36" fmla="*/ 78827 h 3138108"/>
              <a:gd name="connsiteX37" fmla="*/ 3436883 w 7740869"/>
              <a:gd name="connsiteY37" fmla="*/ 0 h 3138108"/>
              <a:gd name="connsiteX38" fmla="*/ 3168869 w 7740869"/>
              <a:gd name="connsiteY38" fmla="*/ 94593 h 3138108"/>
              <a:gd name="connsiteX39" fmla="*/ 2979683 w 7740869"/>
              <a:gd name="connsiteY39" fmla="*/ 283779 h 3138108"/>
              <a:gd name="connsiteX40" fmla="*/ 2837793 w 7740869"/>
              <a:gd name="connsiteY40" fmla="*/ 394138 h 3138108"/>
              <a:gd name="connsiteX41" fmla="*/ 2569780 w 7740869"/>
              <a:gd name="connsiteY41" fmla="*/ 567559 h 3138108"/>
              <a:gd name="connsiteX42" fmla="*/ 2238704 w 7740869"/>
              <a:gd name="connsiteY42" fmla="*/ 1308538 h 3138108"/>
              <a:gd name="connsiteX43" fmla="*/ 1876097 w 7740869"/>
              <a:gd name="connsiteY43" fmla="*/ 1560786 h 3138108"/>
              <a:gd name="connsiteX44" fmla="*/ 1466193 w 7740869"/>
              <a:gd name="connsiteY44" fmla="*/ 1749972 h 3138108"/>
              <a:gd name="connsiteX45" fmla="*/ 1008993 w 7740869"/>
              <a:gd name="connsiteY45" fmla="*/ 2081048 h 3138108"/>
              <a:gd name="connsiteX46" fmla="*/ 804042 w 7740869"/>
              <a:gd name="connsiteY46" fmla="*/ 2286000 h 3138108"/>
              <a:gd name="connsiteX47" fmla="*/ 409904 w 7740869"/>
              <a:gd name="connsiteY47" fmla="*/ 2743200 h 3138108"/>
              <a:gd name="connsiteX48" fmla="*/ 94593 w 7740869"/>
              <a:gd name="connsiteY48" fmla="*/ 2948152 h 3138108"/>
              <a:gd name="connsiteX0" fmla="*/ 0 w 7740869"/>
              <a:gd name="connsiteY0" fmla="*/ 3137338 h 3144658"/>
              <a:gd name="connsiteX1" fmla="*/ 1686911 w 7740869"/>
              <a:gd name="connsiteY1" fmla="*/ 3121573 h 3144658"/>
              <a:gd name="connsiteX2" fmla="*/ 2207172 w 7740869"/>
              <a:gd name="connsiteY2" fmla="*/ 2837793 h 3144658"/>
              <a:gd name="connsiteX3" fmla="*/ 2664373 w 7740869"/>
              <a:gd name="connsiteY3" fmla="*/ 1954924 h 3144658"/>
              <a:gd name="connsiteX4" fmla="*/ 2711669 w 7740869"/>
              <a:gd name="connsiteY4" fmla="*/ 1923393 h 3144658"/>
              <a:gd name="connsiteX5" fmla="*/ 2806262 w 7740869"/>
              <a:gd name="connsiteY5" fmla="*/ 1813034 h 3144658"/>
              <a:gd name="connsiteX6" fmla="*/ 2837793 w 7740869"/>
              <a:gd name="connsiteY6" fmla="*/ 1765738 h 3144658"/>
              <a:gd name="connsiteX7" fmla="*/ 2885090 w 7740869"/>
              <a:gd name="connsiteY7" fmla="*/ 1749972 h 3144658"/>
              <a:gd name="connsiteX8" fmla="*/ 3121573 w 7740869"/>
              <a:gd name="connsiteY8" fmla="*/ 1797269 h 3144658"/>
              <a:gd name="connsiteX9" fmla="*/ 3767958 w 7740869"/>
              <a:gd name="connsiteY9" fmla="*/ 2081048 h 3144658"/>
              <a:gd name="connsiteX10" fmla="*/ 4083269 w 7740869"/>
              <a:gd name="connsiteY10" fmla="*/ 2159876 h 3144658"/>
              <a:gd name="connsiteX11" fmla="*/ 4335518 w 7740869"/>
              <a:gd name="connsiteY11" fmla="*/ 1813034 h 3144658"/>
              <a:gd name="connsiteX12" fmla="*/ 4382814 w 7740869"/>
              <a:gd name="connsiteY12" fmla="*/ 1939159 h 3144658"/>
              <a:gd name="connsiteX13" fmla="*/ 4524704 w 7740869"/>
              <a:gd name="connsiteY13" fmla="*/ 2081048 h 3144658"/>
              <a:gd name="connsiteX14" fmla="*/ 4997669 w 7740869"/>
              <a:gd name="connsiteY14" fmla="*/ 2286000 h 3144658"/>
              <a:gd name="connsiteX15" fmla="*/ 5060732 w 7740869"/>
              <a:gd name="connsiteY15" fmla="*/ 2412124 h 3144658"/>
              <a:gd name="connsiteX16" fmla="*/ 5044966 w 7740869"/>
              <a:gd name="connsiteY16" fmla="*/ 2506717 h 3144658"/>
              <a:gd name="connsiteX17" fmla="*/ 5186856 w 7740869"/>
              <a:gd name="connsiteY17" fmla="*/ 2885090 h 3144658"/>
              <a:gd name="connsiteX18" fmla="*/ 5533697 w 7740869"/>
              <a:gd name="connsiteY18" fmla="*/ 2900855 h 3144658"/>
              <a:gd name="connsiteX19" fmla="*/ 5659821 w 7740869"/>
              <a:gd name="connsiteY19" fmla="*/ 2963917 h 3144658"/>
              <a:gd name="connsiteX20" fmla="*/ 5801711 w 7740869"/>
              <a:gd name="connsiteY20" fmla="*/ 2995448 h 3144658"/>
              <a:gd name="connsiteX21" fmla="*/ 5927835 w 7740869"/>
              <a:gd name="connsiteY21" fmla="*/ 3137338 h 3144658"/>
              <a:gd name="connsiteX22" fmla="*/ 7740869 w 7740869"/>
              <a:gd name="connsiteY22" fmla="*/ 3105807 h 3144658"/>
              <a:gd name="connsiteX23" fmla="*/ 7472856 w 7740869"/>
              <a:gd name="connsiteY23" fmla="*/ 2948152 h 3144658"/>
              <a:gd name="connsiteX24" fmla="*/ 7189076 w 7740869"/>
              <a:gd name="connsiteY24" fmla="*/ 2885090 h 3144658"/>
              <a:gd name="connsiteX25" fmla="*/ 6952593 w 7740869"/>
              <a:gd name="connsiteY25" fmla="*/ 2774731 h 3144658"/>
              <a:gd name="connsiteX26" fmla="*/ 6479628 w 7740869"/>
              <a:gd name="connsiteY26" fmla="*/ 2680138 h 3144658"/>
              <a:gd name="connsiteX27" fmla="*/ 6101256 w 7740869"/>
              <a:gd name="connsiteY27" fmla="*/ 2522483 h 3144658"/>
              <a:gd name="connsiteX28" fmla="*/ 5691352 w 7740869"/>
              <a:gd name="connsiteY28" fmla="*/ 2207172 h 3144658"/>
              <a:gd name="connsiteX29" fmla="*/ 5502166 w 7740869"/>
              <a:gd name="connsiteY29" fmla="*/ 1797269 h 3144658"/>
              <a:gd name="connsiteX30" fmla="*/ 5218387 w 7740869"/>
              <a:gd name="connsiteY30" fmla="*/ 1324303 h 3144658"/>
              <a:gd name="connsiteX31" fmla="*/ 4840014 w 7740869"/>
              <a:gd name="connsiteY31" fmla="*/ 551793 h 3144658"/>
              <a:gd name="connsiteX32" fmla="*/ 3988676 w 7740869"/>
              <a:gd name="connsiteY32" fmla="*/ 409903 h 3144658"/>
              <a:gd name="connsiteX33" fmla="*/ 3988676 w 7740869"/>
              <a:gd name="connsiteY33" fmla="*/ 299545 h 3144658"/>
              <a:gd name="connsiteX34" fmla="*/ 3957146 w 7740869"/>
              <a:gd name="connsiteY34" fmla="*/ 189187 h 3144658"/>
              <a:gd name="connsiteX35" fmla="*/ 3815256 w 7740869"/>
              <a:gd name="connsiteY35" fmla="*/ 78827 h 3144658"/>
              <a:gd name="connsiteX36" fmla="*/ 3436883 w 7740869"/>
              <a:gd name="connsiteY36" fmla="*/ 0 h 3144658"/>
              <a:gd name="connsiteX37" fmla="*/ 3168869 w 7740869"/>
              <a:gd name="connsiteY37" fmla="*/ 94593 h 3144658"/>
              <a:gd name="connsiteX38" fmla="*/ 2979683 w 7740869"/>
              <a:gd name="connsiteY38" fmla="*/ 283779 h 3144658"/>
              <a:gd name="connsiteX39" fmla="*/ 2837793 w 7740869"/>
              <a:gd name="connsiteY39" fmla="*/ 394138 h 3144658"/>
              <a:gd name="connsiteX40" fmla="*/ 2569780 w 7740869"/>
              <a:gd name="connsiteY40" fmla="*/ 567559 h 3144658"/>
              <a:gd name="connsiteX41" fmla="*/ 2238704 w 7740869"/>
              <a:gd name="connsiteY41" fmla="*/ 1308538 h 3144658"/>
              <a:gd name="connsiteX42" fmla="*/ 1876097 w 7740869"/>
              <a:gd name="connsiteY42" fmla="*/ 1560786 h 3144658"/>
              <a:gd name="connsiteX43" fmla="*/ 1466193 w 7740869"/>
              <a:gd name="connsiteY43" fmla="*/ 1749972 h 3144658"/>
              <a:gd name="connsiteX44" fmla="*/ 1008993 w 7740869"/>
              <a:gd name="connsiteY44" fmla="*/ 2081048 h 3144658"/>
              <a:gd name="connsiteX45" fmla="*/ 804042 w 7740869"/>
              <a:gd name="connsiteY45" fmla="*/ 2286000 h 3144658"/>
              <a:gd name="connsiteX46" fmla="*/ 409904 w 7740869"/>
              <a:gd name="connsiteY46" fmla="*/ 2743200 h 3144658"/>
              <a:gd name="connsiteX47" fmla="*/ 94593 w 7740869"/>
              <a:gd name="connsiteY47" fmla="*/ 2948152 h 3144658"/>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335518 w 7740869"/>
              <a:gd name="connsiteY11" fmla="*/ 1813034 h 3146944"/>
              <a:gd name="connsiteX12" fmla="*/ 4382814 w 7740869"/>
              <a:gd name="connsiteY12" fmla="*/ 1939159 h 3146944"/>
              <a:gd name="connsiteX13" fmla="*/ 4524704 w 7740869"/>
              <a:gd name="connsiteY13" fmla="*/ 2081048 h 3146944"/>
              <a:gd name="connsiteX14" fmla="*/ 4997669 w 7740869"/>
              <a:gd name="connsiteY14" fmla="*/ 2286000 h 3146944"/>
              <a:gd name="connsiteX15" fmla="*/ 5060732 w 7740869"/>
              <a:gd name="connsiteY15" fmla="*/ 2412124 h 3146944"/>
              <a:gd name="connsiteX16" fmla="*/ 5044966 w 7740869"/>
              <a:gd name="connsiteY16" fmla="*/ 2506717 h 3146944"/>
              <a:gd name="connsiteX17" fmla="*/ 5186856 w 7740869"/>
              <a:gd name="connsiteY17" fmla="*/ 2885090 h 3146944"/>
              <a:gd name="connsiteX18" fmla="*/ 5533697 w 7740869"/>
              <a:gd name="connsiteY18" fmla="*/ 2900855 h 3146944"/>
              <a:gd name="connsiteX19" fmla="*/ 5659821 w 7740869"/>
              <a:gd name="connsiteY19" fmla="*/ 2963917 h 3146944"/>
              <a:gd name="connsiteX20" fmla="*/ 5927835 w 7740869"/>
              <a:gd name="connsiteY20" fmla="*/ 3137338 h 3146944"/>
              <a:gd name="connsiteX21" fmla="*/ 7740869 w 7740869"/>
              <a:gd name="connsiteY21" fmla="*/ 3105807 h 3146944"/>
              <a:gd name="connsiteX22" fmla="*/ 7472856 w 7740869"/>
              <a:gd name="connsiteY22" fmla="*/ 2948152 h 3146944"/>
              <a:gd name="connsiteX23" fmla="*/ 7189076 w 7740869"/>
              <a:gd name="connsiteY23" fmla="*/ 2885090 h 3146944"/>
              <a:gd name="connsiteX24" fmla="*/ 6952593 w 7740869"/>
              <a:gd name="connsiteY24" fmla="*/ 2774731 h 3146944"/>
              <a:gd name="connsiteX25" fmla="*/ 6479628 w 7740869"/>
              <a:gd name="connsiteY25" fmla="*/ 2680138 h 3146944"/>
              <a:gd name="connsiteX26" fmla="*/ 6101256 w 7740869"/>
              <a:gd name="connsiteY26" fmla="*/ 2522483 h 3146944"/>
              <a:gd name="connsiteX27" fmla="*/ 5691352 w 7740869"/>
              <a:gd name="connsiteY27" fmla="*/ 2207172 h 3146944"/>
              <a:gd name="connsiteX28" fmla="*/ 5502166 w 7740869"/>
              <a:gd name="connsiteY28" fmla="*/ 1797269 h 3146944"/>
              <a:gd name="connsiteX29" fmla="*/ 5218387 w 7740869"/>
              <a:gd name="connsiteY29" fmla="*/ 1324303 h 3146944"/>
              <a:gd name="connsiteX30" fmla="*/ 4840014 w 7740869"/>
              <a:gd name="connsiteY30" fmla="*/ 551793 h 3146944"/>
              <a:gd name="connsiteX31" fmla="*/ 3988676 w 7740869"/>
              <a:gd name="connsiteY31" fmla="*/ 409903 h 3146944"/>
              <a:gd name="connsiteX32" fmla="*/ 3988676 w 7740869"/>
              <a:gd name="connsiteY32" fmla="*/ 299545 h 3146944"/>
              <a:gd name="connsiteX33" fmla="*/ 3957146 w 7740869"/>
              <a:gd name="connsiteY33" fmla="*/ 189187 h 3146944"/>
              <a:gd name="connsiteX34" fmla="*/ 3815256 w 7740869"/>
              <a:gd name="connsiteY34" fmla="*/ 78827 h 3146944"/>
              <a:gd name="connsiteX35" fmla="*/ 3436883 w 7740869"/>
              <a:gd name="connsiteY35" fmla="*/ 0 h 3146944"/>
              <a:gd name="connsiteX36" fmla="*/ 3168869 w 7740869"/>
              <a:gd name="connsiteY36" fmla="*/ 94593 h 3146944"/>
              <a:gd name="connsiteX37" fmla="*/ 2979683 w 7740869"/>
              <a:gd name="connsiteY37" fmla="*/ 283779 h 3146944"/>
              <a:gd name="connsiteX38" fmla="*/ 2837793 w 7740869"/>
              <a:gd name="connsiteY38" fmla="*/ 394138 h 3146944"/>
              <a:gd name="connsiteX39" fmla="*/ 2569780 w 7740869"/>
              <a:gd name="connsiteY39" fmla="*/ 567559 h 3146944"/>
              <a:gd name="connsiteX40" fmla="*/ 2238704 w 7740869"/>
              <a:gd name="connsiteY40" fmla="*/ 1308538 h 3146944"/>
              <a:gd name="connsiteX41" fmla="*/ 1876097 w 7740869"/>
              <a:gd name="connsiteY41" fmla="*/ 1560786 h 3146944"/>
              <a:gd name="connsiteX42" fmla="*/ 1466193 w 7740869"/>
              <a:gd name="connsiteY42" fmla="*/ 1749972 h 3146944"/>
              <a:gd name="connsiteX43" fmla="*/ 1008993 w 7740869"/>
              <a:gd name="connsiteY43" fmla="*/ 2081048 h 3146944"/>
              <a:gd name="connsiteX44" fmla="*/ 804042 w 7740869"/>
              <a:gd name="connsiteY44" fmla="*/ 2286000 h 3146944"/>
              <a:gd name="connsiteX45" fmla="*/ 409904 w 7740869"/>
              <a:gd name="connsiteY45" fmla="*/ 2743200 h 3146944"/>
              <a:gd name="connsiteX46" fmla="*/ 94593 w 7740869"/>
              <a:gd name="connsiteY46"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382814 w 7740869"/>
              <a:gd name="connsiteY11" fmla="*/ 1939159 h 3146944"/>
              <a:gd name="connsiteX12" fmla="*/ 4524704 w 7740869"/>
              <a:gd name="connsiteY12" fmla="*/ 2081048 h 3146944"/>
              <a:gd name="connsiteX13" fmla="*/ 4997669 w 7740869"/>
              <a:gd name="connsiteY13" fmla="*/ 2286000 h 3146944"/>
              <a:gd name="connsiteX14" fmla="*/ 5060732 w 7740869"/>
              <a:gd name="connsiteY14" fmla="*/ 2412124 h 3146944"/>
              <a:gd name="connsiteX15" fmla="*/ 5044966 w 7740869"/>
              <a:gd name="connsiteY15" fmla="*/ 2506717 h 3146944"/>
              <a:gd name="connsiteX16" fmla="*/ 5186856 w 7740869"/>
              <a:gd name="connsiteY16" fmla="*/ 2885090 h 3146944"/>
              <a:gd name="connsiteX17" fmla="*/ 5533697 w 7740869"/>
              <a:gd name="connsiteY17" fmla="*/ 2900855 h 3146944"/>
              <a:gd name="connsiteX18" fmla="*/ 5659821 w 7740869"/>
              <a:gd name="connsiteY18" fmla="*/ 2963917 h 3146944"/>
              <a:gd name="connsiteX19" fmla="*/ 5927835 w 7740869"/>
              <a:gd name="connsiteY19" fmla="*/ 3137338 h 3146944"/>
              <a:gd name="connsiteX20" fmla="*/ 7740869 w 7740869"/>
              <a:gd name="connsiteY20" fmla="*/ 3105807 h 3146944"/>
              <a:gd name="connsiteX21" fmla="*/ 7472856 w 7740869"/>
              <a:gd name="connsiteY21" fmla="*/ 2948152 h 3146944"/>
              <a:gd name="connsiteX22" fmla="*/ 7189076 w 7740869"/>
              <a:gd name="connsiteY22" fmla="*/ 2885090 h 3146944"/>
              <a:gd name="connsiteX23" fmla="*/ 6952593 w 7740869"/>
              <a:gd name="connsiteY23" fmla="*/ 2774731 h 3146944"/>
              <a:gd name="connsiteX24" fmla="*/ 6479628 w 7740869"/>
              <a:gd name="connsiteY24" fmla="*/ 2680138 h 3146944"/>
              <a:gd name="connsiteX25" fmla="*/ 6101256 w 7740869"/>
              <a:gd name="connsiteY25" fmla="*/ 2522483 h 3146944"/>
              <a:gd name="connsiteX26" fmla="*/ 5691352 w 7740869"/>
              <a:gd name="connsiteY26" fmla="*/ 2207172 h 3146944"/>
              <a:gd name="connsiteX27" fmla="*/ 5502166 w 7740869"/>
              <a:gd name="connsiteY27" fmla="*/ 1797269 h 3146944"/>
              <a:gd name="connsiteX28" fmla="*/ 5218387 w 7740869"/>
              <a:gd name="connsiteY28" fmla="*/ 1324303 h 3146944"/>
              <a:gd name="connsiteX29" fmla="*/ 4840014 w 7740869"/>
              <a:gd name="connsiteY29" fmla="*/ 551793 h 3146944"/>
              <a:gd name="connsiteX30" fmla="*/ 3988676 w 7740869"/>
              <a:gd name="connsiteY30" fmla="*/ 409903 h 3146944"/>
              <a:gd name="connsiteX31" fmla="*/ 3988676 w 7740869"/>
              <a:gd name="connsiteY31" fmla="*/ 299545 h 3146944"/>
              <a:gd name="connsiteX32" fmla="*/ 3957146 w 7740869"/>
              <a:gd name="connsiteY32" fmla="*/ 189187 h 3146944"/>
              <a:gd name="connsiteX33" fmla="*/ 3815256 w 7740869"/>
              <a:gd name="connsiteY33" fmla="*/ 78827 h 3146944"/>
              <a:gd name="connsiteX34" fmla="*/ 3436883 w 7740869"/>
              <a:gd name="connsiteY34" fmla="*/ 0 h 3146944"/>
              <a:gd name="connsiteX35" fmla="*/ 3168869 w 7740869"/>
              <a:gd name="connsiteY35" fmla="*/ 94593 h 3146944"/>
              <a:gd name="connsiteX36" fmla="*/ 2979683 w 7740869"/>
              <a:gd name="connsiteY36" fmla="*/ 283779 h 3146944"/>
              <a:gd name="connsiteX37" fmla="*/ 2837793 w 7740869"/>
              <a:gd name="connsiteY37" fmla="*/ 394138 h 3146944"/>
              <a:gd name="connsiteX38" fmla="*/ 2569780 w 7740869"/>
              <a:gd name="connsiteY38" fmla="*/ 567559 h 3146944"/>
              <a:gd name="connsiteX39" fmla="*/ 2238704 w 7740869"/>
              <a:gd name="connsiteY39" fmla="*/ 1308538 h 3146944"/>
              <a:gd name="connsiteX40" fmla="*/ 1876097 w 7740869"/>
              <a:gd name="connsiteY40" fmla="*/ 1560786 h 3146944"/>
              <a:gd name="connsiteX41" fmla="*/ 1466193 w 7740869"/>
              <a:gd name="connsiteY41" fmla="*/ 1749972 h 3146944"/>
              <a:gd name="connsiteX42" fmla="*/ 1008993 w 7740869"/>
              <a:gd name="connsiteY42" fmla="*/ 2081048 h 3146944"/>
              <a:gd name="connsiteX43" fmla="*/ 804042 w 7740869"/>
              <a:gd name="connsiteY43" fmla="*/ 2286000 h 3146944"/>
              <a:gd name="connsiteX44" fmla="*/ 409904 w 7740869"/>
              <a:gd name="connsiteY44" fmla="*/ 2743200 h 3146944"/>
              <a:gd name="connsiteX45" fmla="*/ 94593 w 7740869"/>
              <a:gd name="connsiteY45"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524704 w 7740869"/>
              <a:gd name="connsiteY11" fmla="*/ 2081048 h 3146944"/>
              <a:gd name="connsiteX12" fmla="*/ 4997669 w 7740869"/>
              <a:gd name="connsiteY12" fmla="*/ 2286000 h 3146944"/>
              <a:gd name="connsiteX13" fmla="*/ 5060732 w 7740869"/>
              <a:gd name="connsiteY13" fmla="*/ 2412124 h 3146944"/>
              <a:gd name="connsiteX14" fmla="*/ 5044966 w 7740869"/>
              <a:gd name="connsiteY14" fmla="*/ 2506717 h 3146944"/>
              <a:gd name="connsiteX15" fmla="*/ 5186856 w 7740869"/>
              <a:gd name="connsiteY15" fmla="*/ 2885090 h 3146944"/>
              <a:gd name="connsiteX16" fmla="*/ 5533697 w 7740869"/>
              <a:gd name="connsiteY16" fmla="*/ 2900855 h 3146944"/>
              <a:gd name="connsiteX17" fmla="*/ 5659821 w 7740869"/>
              <a:gd name="connsiteY17" fmla="*/ 2963917 h 3146944"/>
              <a:gd name="connsiteX18" fmla="*/ 5927835 w 7740869"/>
              <a:gd name="connsiteY18" fmla="*/ 3137338 h 3146944"/>
              <a:gd name="connsiteX19" fmla="*/ 7740869 w 7740869"/>
              <a:gd name="connsiteY19" fmla="*/ 3105807 h 3146944"/>
              <a:gd name="connsiteX20" fmla="*/ 7472856 w 7740869"/>
              <a:gd name="connsiteY20" fmla="*/ 2948152 h 3146944"/>
              <a:gd name="connsiteX21" fmla="*/ 7189076 w 7740869"/>
              <a:gd name="connsiteY21" fmla="*/ 2885090 h 3146944"/>
              <a:gd name="connsiteX22" fmla="*/ 6952593 w 7740869"/>
              <a:gd name="connsiteY22" fmla="*/ 2774731 h 3146944"/>
              <a:gd name="connsiteX23" fmla="*/ 6479628 w 7740869"/>
              <a:gd name="connsiteY23" fmla="*/ 2680138 h 3146944"/>
              <a:gd name="connsiteX24" fmla="*/ 6101256 w 7740869"/>
              <a:gd name="connsiteY24" fmla="*/ 2522483 h 3146944"/>
              <a:gd name="connsiteX25" fmla="*/ 5691352 w 7740869"/>
              <a:gd name="connsiteY25" fmla="*/ 2207172 h 3146944"/>
              <a:gd name="connsiteX26" fmla="*/ 5502166 w 7740869"/>
              <a:gd name="connsiteY26" fmla="*/ 1797269 h 3146944"/>
              <a:gd name="connsiteX27" fmla="*/ 5218387 w 7740869"/>
              <a:gd name="connsiteY27" fmla="*/ 1324303 h 3146944"/>
              <a:gd name="connsiteX28" fmla="*/ 4840014 w 7740869"/>
              <a:gd name="connsiteY28" fmla="*/ 551793 h 3146944"/>
              <a:gd name="connsiteX29" fmla="*/ 3988676 w 7740869"/>
              <a:gd name="connsiteY29" fmla="*/ 409903 h 3146944"/>
              <a:gd name="connsiteX30" fmla="*/ 3988676 w 7740869"/>
              <a:gd name="connsiteY30" fmla="*/ 299545 h 3146944"/>
              <a:gd name="connsiteX31" fmla="*/ 3957146 w 7740869"/>
              <a:gd name="connsiteY31" fmla="*/ 189187 h 3146944"/>
              <a:gd name="connsiteX32" fmla="*/ 3815256 w 7740869"/>
              <a:gd name="connsiteY32" fmla="*/ 78827 h 3146944"/>
              <a:gd name="connsiteX33" fmla="*/ 3436883 w 7740869"/>
              <a:gd name="connsiteY33" fmla="*/ 0 h 3146944"/>
              <a:gd name="connsiteX34" fmla="*/ 3168869 w 7740869"/>
              <a:gd name="connsiteY34" fmla="*/ 94593 h 3146944"/>
              <a:gd name="connsiteX35" fmla="*/ 2979683 w 7740869"/>
              <a:gd name="connsiteY35" fmla="*/ 283779 h 3146944"/>
              <a:gd name="connsiteX36" fmla="*/ 2837793 w 7740869"/>
              <a:gd name="connsiteY36" fmla="*/ 394138 h 3146944"/>
              <a:gd name="connsiteX37" fmla="*/ 2569780 w 7740869"/>
              <a:gd name="connsiteY37" fmla="*/ 567559 h 3146944"/>
              <a:gd name="connsiteX38" fmla="*/ 2238704 w 7740869"/>
              <a:gd name="connsiteY38" fmla="*/ 1308538 h 3146944"/>
              <a:gd name="connsiteX39" fmla="*/ 1876097 w 7740869"/>
              <a:gd name="connsiteY39" fmla="*/ 1560786 h 3146944"/>
              <a:gd name="connsiteX40" fmla="*/ 1466193 w 7740869"/>
              <a:gd name="connsiteY40" fmla="*/ 1749972 h 3146944"/>
              <a:gd name="connsiteX41" fmla="*/ 1008993 w 7740869"/>
              <a:gd name="connsiteY41" fmla="*/ 2081048 h 3146944"/>
              <a:gd name="connsiteX42" fmla="*/ 804042 w 7740869"/>
              <a:gd name="connsiteY42" fmla="*/ 2286000 h 3146944"/>
              <a:gd name="connsiteX43" fmla="*/ 409904 w 7740869"/>
              <a:gd name="connsiteY43" fmla="*/ 2743200 h 3146944"/>
              <a:gd name="connsiteX44" fmla="*/ 94593 w 7740869"/>
              <a:gd name="connsiteY44"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3121573 w 7740869"/>
              <a:gd name="connsiteY7" fmla="*/ 1797269 h 3146944"/>
              <a:gd name="connsiteX8" fmla="*/ 3767958 w 7740869"/>
              <a:gd name="connsiteY8" fmla="*/ 2081048 h 3146944"/>
              <a:gd name="connsiteX9" fmla="*/ 4083269 w 7740869"/>
              <a:gd name="connsiteY9" fmla="*/ 2159876 h 3146944"/>
              <a:gd name="connsiteX10" fmla="*/ 4524704 w 7740869"/>
              <a:gd name="connsiteY10" fmla="*/ 2081048 h 3146944"/>
              <a:gd name="connsiteX11" fmla="*/ 4997669 w 7740869"/>
              <a:gd name="connsiteY11" fmla="*/ 2286000 h 3146944"/>
              <a:gd name="connsiteX12" fmla="*/ 5060732 w 7740869"/>
              <a:gd name="connsiteY12" fmla="*/ 2412124 h 3146944"/>
              <a:gd name="connsiteX13" fmla="*/ 5044966 w 7740869"/>
              <a:gd name="connsiteY13" fmla="*/ 2506717 h 3146944"/>
              <a:gd name="connsiteX14" fmla="*/ 5186856 w 7740869"/>
              <a:gd name="connsiteY14" fmla="*/ 2885090 h 3146944"/>
              <a:gd name="connsiteX15" fmla="*/ 5533697 w 7740869"/>
              <a:gd name="connsiteY15" fmla="*/ 2900855 h 3146944"/>
              <a:gd name="connsiteX16" fmla="*/ 5659821 w 7740869"/>
              <a:gd name="connsiteY16" fmla="*/ 2963917 h 3146944"/>
              <a:gd name="connsiteX17" fmla="*/ 5927835 w 7740869"/>
              <a:gd name="connsiteY17" fmla="*/ 3137338 h 3146944"/>
              <a:gd name="connsiteX18" fmla="*/ 7740869 w 7740869"/>
              <a:gd name="connsiteY18" fmla="*/ 3105807 h 3146944"/>
              <a:gd name="connsiteX19" fmla="*/ 7472856 w 7740869"/>
              <a:gd name="connsiteY19" fmla="*/ 2948152 h 3146944"/>
              <a:gd name="connsiteX20" fmla="*/ 7189076 w 7740869"/>
              <a:gd name="connsiteY20" fmla="*/ 2885090 h 3146944"/>
              <a:gd name="connsiteX21" fmla="*/ 6952593 w 7740869"/>
              <a:gd name="connsiteY21" fmla="*/ 2774731 h 3146944"/>
              <a:gd name="connsiteX22" fmla="*/ 6479628 w 7740869"/>
              <a:gd name="connsiteY22" fmla="*/ 2680138 h 3146944"/>
              <a:gd name="connsiteX23" fmla="*/ 6101256 w 7740869"/>
              <a:gd name="connsiteY23" fmla="*/ 2522483 h 3146944"/>
              <a:gd name="connsiteX24" fmla="*/ 5691352 w 7740869"/>
              <a:gd name="connsiteY24" fmla="*/ 2207172 h 3146944"/>
              <a:gd name="connsiteX25" fmla="*/ 5502166 w 7740869"/>
              <a:gd name="connsiteY25" fmla="*/ 1797269 h 3146944"/>
              <a:gd name="connsiteX26" fmla="*/ 5218387 w 7740869"/>
              <a:gd name="connsiteY26" fmla="*/ 1324303 h 3146944"/>
              <a:gd name="connsiteX27" fmla="*/ 4840014 w 7740869"/>
              <a:gd name="connsiteY27" fmla="*/ 551793 h 3146944"/>
              <a:gd name="connsiteX28" fmla="*/ 3988676 w 7740869"/>
              <a:gd name="connsiteY28" fmla="*/ 409903 h 3146944"/>
              <a:gd name="connsiteX29" fmla="*/ 3988676 w 7740869"/>
              <a:gd name="connsiteY29" fmla="*/ 299545 h 3146944"/>
              <a:gd name="connsiteX30" fmla="*/ 3957146 w 7740869"/>
              <a:gd name="connsiteY30" fmla="*/ 189187 h 3146944"/>
              <a:gd name="connsiteX31" fmla="*/ 3815256 w 7740869"/>
              <a:gd name="connsiteY31" fmla="*/ 78827 h 3146944"/>
              <a:gd name="connsiteX32" fmla="*/ 3436883 w 7740869"/>
              <a:gd name="connsiteY32" fmla="*/ 0 h 3146944"/>
              <a:gd name="connsiteX33" fmla="*/ 3168869 w 7740869"/>
              <a:gd name="connsiteY33" fmla="*/ 94593 h 3146944"/>
              <a:gd name="connsiteX34" fmla="*/ 2979683 w 7740869"/>
              <a:gd name="connsiteY34" fmla="*/ 283779 h 3146944"/>
              <a:gd name="connsiteX35" fmla="*/ 2837793 w 7740869"/>
              <a:gd name="connsiteY35" fmla="*/ 394138 h 3146944"/>
              <a:gd name="connsiteX36" fmla="*/ 2569780 w 7740869"/>
              <a:gd name="connsiteY36" fmla="*/ 567559 h 3146944"/>
              <a:gd name="connsiteX37" fmla="*/ 2238704 w 7740869"/>
              <a:gd name="connsiteY37" fmla="*/ 1308538 h 3146944"/>
              <a:gd name="connsiteX38" fmla="*/ 1876097 w 7740869"/>
              <a:gd name="connsiteY38" fmla="*/ 1560786 h 3146944"/>
              <a:gd name="connsiteX39" fmla="*/ 1466193 w 7740869"/>
              <a:gd name="connsiteY39" fmla="*/ 1749972 h 3146944"/>
              <a:gd name="connsiteX40" fmla="*/ 1008993 w 7740869"/>
              <a:gd name="connsiteY40" fmla="*/ 2081048 h 3146944"/>
              <a:gd name="connsiteX41" fmla="*/ 804042 w 7740869"/>
              <a:gd name="connsiteY41" fmla="*/ 2286000 h 3146944"/>
              <a:gd name="connsiteX42" fmla="*/ 409904 w 7740869"/>
              <a:gd name="connsiteY42" fmla="*/ 2743200 h 3146944"/>
              <a:gd name="connsiteX43" fmla="*/ 94593 w 7740869"/>
              <a:gd name="connsiteY43"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3121573 w 7740869"/>
              <a:gd name="connsiteY6" fmla="*/ 1797269 h 3146944"/>
              <a:gd name="connsiteX7" fmla="*/ 3767958 w 7740869"/>
              <a:gd name="connsiteY7" fmla="*/ 2081048 h 3146944"/>
              <a:gd name="connsiteX8" fmla="*/ 4083269 w 7740869"/>
              <a:gd name="connsiteY8" fmla="*/ 2159876 h 3146944"/>
              <a:gd name="connsiteX9" fmla="*/ 4524704 w 7740869"/>
              <a:gd name="connsiteY9" fmla="*/ 2081048 h 3146944"/>
              <a:gd name="connsiteX10" fmla="*/ 4997669 w 7740869"/>
              <a:gd name="connsiteY10" fmla="*/ 2286000 h 3146944"/>
              <a:gd name="connsiteX11" fmla="*/ 5060732 w 7740869"/>
              <a:gd name="connsiteY11" fmla="*/ 2412124 h 3146944"/>
              <a:gd name="connsiteX12" fmla="*/ 5044966 w 7740869"/>
              <a:gd name="connsiteY12" fmla="*/ 2506717 h 3146944"/>
              <a:gd name="connsiteX13" fmla="*/ 5186856 w 7740869"/>
              <a:gd name="connsiteY13" fmla="*/ 2885090 h 3146944"/>
              <a:gd name="connsiteX14" fmla="*/ 5533697 w 7740869"/>
              <a:gd name="connsiteY14" fmla="*/ 2900855 h 3146944"/>
              <a:gd name="connsiteX15" fmla="*/ 5659821 w 7740869"/>
              <a:gd name="connsiteY15" fmla="*/ 2963917 h 3146944"/>
              <a:gd name="connsiteX16" fmla="*/ 5927835 w 7740869"/>
              <a:gd name="connsiteY16" fmla="*/ 3137338 h 3146944"/>
              <a:gd name="connsiteX17" fmla="*/ 7740869 w 7740869"/>
              <a:gd name="connsiteY17" fmla="*/ 3105807 h 3146944"/>
              <a:gd name="connsiteX18" fmla="*/ 7472856 w 7740869"/>
              <a:gd name="connsiteY18" fmla="*/ 2948152 h 3146944"/>
              <a:gd name="connsiteX19" fmla="*/ 7189076 w 7740869"/>
              <a:gd name="connsiteY19" fmla="*/ 2885090 h 3146944"/>
              <a:gd name="connsiteX20" fmla="*/ 6952593 w 7740869"/>
              <a:gd name="connsiteY20" fmla="*/ 2774731 h 3146944"/>
              <a:gd name="connsiteX21" fmla="*/ 6479628 w 7740869"/>
              <a:gd name="connsiteY21" fmla="*/ 2680138 h 3146944"/>
              <a:gd name="connsiteX22" fmla="*/ 6101256 w 7740869"/>
              <a:gd name="connsiteY22" fmla="*/ 2522483 h 3146944"/>
              <a:gd name="connsiteX23" fmla="*/ 5691352 w 7740869"/>
              <a:gd name="connsiteY23" fmla="*/ 2207172 h 3146944"/>
              <a:gd name="connsiteX24" fmla="*/ 5502166 w 7740869"/>
              <a:gd name="connsiteY24" fmla="*/ 1797269 h 3146944"/>
              <a:gd name="connsiteX25" fmla="*/ 5218387 w 7740869"/>
              <a:gd name="connsiteY25" fmla="*/ 1324303 h 3146944"/>
              <a:gd name="connsiteX26" fmla="*/ 4840014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3988676 w 7740869"/>
              <a:gd name="connsiteY26" fmla="*/ 409903 h 3146944"/>
              <a:gd name="connsiteX27" fmla="*/ 3988676 w 7740869"/>
              <a:gd name="connsiteY27" fmla="*/ 299545 h 3146944"/>
              <a:gd name="connsiteX28" fmla="*/ 3957146 w 7740869"/>
              <a:gd name="connsiteY28" fmla="*/ 189187 h 3146944"/>
              <a:gd name="connsiteX29" fmla="*/ 3815256 w 7740869"/>
              <a:gd name="connsiteY29" fmla="*/ 78827 h 3146944"/>
              <a:gd name="connsiteX30" fmla="*/ 3436883 w 7740869"/>
              <a:gd name="connsiteY30" fmla="*/ 0 h 3146944"/>
              <a:gd name="connsiteX31" fmla="*/ 3168869 w 7740869"/>
              <a:gd name="connsiteY31" fmla="*/ 94593 h 3146944"/>
              <a:gd name="connsiteX32" fmla="*/ 2979683 w 7740869"/>
              <a:gd name="connsiteY32" fmla="*/ 283779 h 3146944"/>
              <a:gd name="connsiteX33" fmla="*/ 2837793 w 7740869"/>
              <a:gd name="connsiteY33" fmla="*/ 394138 h 3146944"/>
              <a:gd name="connsiteX34" fmla="*/ 2569780 w 7740869"/>
              <a:gd name="connsiteY34" fmla="*/ 567559 h 3146944"/>
              <a:gd name="connsiteX35" fmla="*/ 2238704 w 7740869"/>
              <a:gd name="connsiteY35" fmla="*/ 1308538 h 3146944"/>
              <a:gd name="connsiteX36" fmla="*/ 1876097 w 7740869"/>
              <a:gd name="connsiteY36" fmla="*/ 1560786 h 3146944"/>
              <a:gd name="connsiteX37" fmla="*/ 1466193 w 7740869"/>
              <a:gd name="connsiteY37" fmla="*/ 1749972 h 3146944"/>
              <a:gd name="connsiteX38" fmla="*/ 1008993 w 7740869"/>
              <a:gd name="connsiteY38" fmla="*/ 2081048 h 3146944"/>
              <a:gd name="connsiteX39" fmla="*/ 804042 w 7740869"/>
              <a:gd name="connsiteY39" fmla="*/ 2286000 h 3146944"/>
              <a:gd name="connsiteX40" fmla="*/ 409904 w 7740869"/>
              <a:gd name="connsiteY40" fmla="*/ 2743200 h 3146944"/>
              <a:gd name="connsiteX41" fmla="*/ 94593 w 7740869"/>
              <a:gd name="connsiteY41"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4840014 w 7740869"/>
              <a:gd name="connsiteY26" fmla="*/ 536027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23092 w 7740869"/>
              <a:gd name="connsiteY40" fmla="*/ 23241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23092 w 7740869"/>
              <a:gd name="connsiteY40" fmla="*/ 2324100 h 3146944"/>
              <a:gd name="connsiteX41" fmla="*/ 409904 w 7740869"/>
              <a:gd name="connsiteY41" fmla="*/ 2743200 h 3146944"/>
              <a:gd name="connsiteX42" fmla="*/ 94593 w 7740869"/>
              <a:gd name="connsiteY42" fmla="*/ 2948152 h 314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40869" h="3146944">
                <a:moveTo>
                  <a:pt x="0" y="3137338"/>
                </a:moveTo>
                <a:lnTo>
                  <a:pt x="1686911" y="3121573"/>
                </a:lnTo>
                <a:lnTo>
                  <a:pt x="2207172" y="2837793"/>
                </a:lnTo>
                <a:lnTo>
                  <a:pt x="2664373" y="1954924"/>
                </a:lnTo>
                <a:lnTo>
                  <a:pt x="2711669" y="1923393"/>
                </a:lnTo>
                <a:cubicBezTo>
                  <a:pt x="2787869" y="1897117"/>
                  <a:pt x="2945525" y="1770993"/>
                  <a:pt x="3121573" y="1797269"/>
                </a:cubicBezTo>
                <a:cubicBezTo>
                  <a:pt x="3297621" y="1823545"/>
                  <a:pt x="3607675" y="2020614"/>
                  <a:pt x="3767958" y="2081048"/>
                </a:cubicBezTo>
                <a:cubicBezTo>
                  <a:pt x="3928241" y="2141482"/>
                  <a:pt x="3957145" y="2159876"/>
                  <a:pt x="4083269" y="2159876"/>
                </a:cubicBezTo>
                <a:cubicBezTo>
                  <a:pt x="4209393" y="2159876"/>
                  <a:pt x="4372304" y="2060027"/>
                  <a:pt x="4524704" y="2081048"/>
                </a:cubicBezTo>
                <a:cubicBezTo>
                  <a:pt x="4677104" y="2102069"/>
                  <a:pt x="4908331" y="2230821"/>
                  <a:pt x="4997669" y="2286000"/>
                </a:cubicBezTo>
                <a:cubicBezTo>
                  <a:pt x="5087007" y="2341179"/>
                  <a:pt x="5052849" y="2375338"/>
                  <a:pt x="5060732" y="2412124"/>
                </a:cubicBezTo>
                <a:cubicBezTo>
                  <a:pt x="5068615" y="2448910"/>
                  <a:pt x="5023945" y="2427889"/>
                  <a:pt x="5044966" y="2506717"/>
                </a:cubicBezTo>
                <a:cubicBezTo>
                  <a:pt x="5065987" y="2585545"/>
                  <a:pt x="5105401" y="2819400"/>
                  <a:pt x="5186856" y="2885090"/>
                </a:cubicBezTo>
                <a:cubicBezTo>
                  <a:pt x="5268311" y="2950780"/>
                  <a:pt x="5454870" y="2887717"/>
                  <a:pt x="5533697" y="2900855"/>
                </a:cubicBezTo>
                <a:cubicBezTo>
                  <a:pt x="5612524" y="2913993"/>
                  <a:pt x="5594131" y="2924503"/>
                  <a:pt x="5659821" y="2963917"/>
                </a:cubicBezTo>
                <a:cubicBezTo>
                  <a:pt x="5725511" y="3003331"/>
                  <a:pt x="5580994" y="3113690"/>
                  <a:pt x="5927835" y="3137338"/>
                </a:cubicBezTo>
                <a:cubicBezTo>
                  <a:pt x="6274676" y="3160986"/>
                  <a:pt x="7483366" y="3137338"/>
                  <a:pt x="7740869" y="3105807"/>
                </a:cubicBezTo>
                <a:lnTo>
                  <a:pt x="7472856" y="2948152"/>
                </a:lnTo>
                <a:lnTo>
                  <a:pt x="7189076" y="2885090"/>
                </a:lnTo>
                <a:lnTo>
                  <a:pt x="6952593" y="2774731"/>
                </a:lnTo>
                <a:lnTo>
                  <a:pt x="6479628" y="2680138"/>
                </a:lnTo>
                <a:cubicBezTo>
                  <a:pt x="6353504" y="2627586"/>
                  <a:pt x="6227380" y="2651235"/>
                  <a:pt x="6101256" y="2522483"/>
                </a:cubicBezTo>
                <a:lnTo>
                  <a:pt x="5691352" y="2207172"/>
                </a:lnTo>
                <a:cubicBezTo>
                  <a:pt x="5609240" y="2083238"/>
                  <a:pt x="5593803" y="1940253"/>
                  <a:pt x="5445016" y="1835369"/>
                </a:cubicBezTo>
                <a:lnTo>
                  <a:pt x="5218387" y="1324303"/>
                </a:lnTo>
                <a:lnTo>
                  <a:pt x="4997669" y="819807"/>
                </a:lnTo>
                <a:cubicBezTo>
                  <a:pt x="4981903" y="635876"/>
                  <a:pt x="4871545" y="625366"/>
                  <a:pt x="4745421" y="536028"/>
                </a:cubicBezTo>
                <a:lnTo>
                  <a:pt x="3988676" y="409903"/>
                </a:lnTo>
                <a:lnTo>
                  <a:pt x="3988676" y="299545"/>
                </a:lnTo>
                <a:lnTo>
                  <a:pt x="3957146" y="189187"/>
                </a:lnTo>
                <a:lnTo>
                  <a:pt x="3815256" y="78827"/>
                </a:lnTo>
                <a:lnTo>
                  <a:pt x="3436883" y="0"/>
                </a:lnTo>
                <a:lnTo>
                  <a:pt x="3168869" y="94593"/>
                </a:lnTo>
                <a:lnTo>
                  <a:pt x="3008258" y="312354"/>
                </a:lnTo>
                <a:lnTo>
                  <a:pt x="2837793" y="394138"/>
                </a:lnTo>
                <a:lnTo>
                  <a:pt x="2607880" y="605659"/>
                </a:lnTo>
                <a:lnTo>
                  <a:pt x="2238704" y="1308538"/>
                </a:lnTo>
                <a:lnTo>
                  <a:pt x="1876097" y="1560786"/>
                </a:lnTo>
                <a:lnTo>
                  <a:pt x="1466193" y="1749972"/>
                </a:lnTo>
                <a:lnTo>
                  <a:pt x="1008993" y="2081048"/>
                </a:lnTo>
                <a:lnTo>
                  <a:pt x="823092" y="2324100"/>
                </a:lnTo>
                <a:cubicBezTo>
                  <a:pt x="713938" y="2511425"/>
                  <a:pt x="547633" y="2603500"/>
                  <a:pt x="409904" y="2743200"/>
                </a:cubicBezTo>
                <a:lnTo>
                  <a:pt x="94593" y="2948152"/>
                </a:lnTo>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fr-BE" sz="3600" dirty="0"/>
              <a:t>Autoconsommation collective</a:t>
            </a:r>
            <a:endParaRPr lang="en-US" sz="3600" dirty="0"/>
          </a:p>
        </p:txBody>
      </p:sp>
      <p:grpSp>
        <p:nvGrpSpPr>
          <p:cNvPr id="24" name="Group 23"/>
          <p:cNvGrpSpPr/>
          <p:nvPr/>
        </p:nvGrpSpPr>
        <p:grpSpPr>
          <a:xfrm>
            <a:off x="737694" y="3105741"/>
            <a:ext cx="7822982" cy="3137403"/>
            <a:chOff x="737694" y="3105741"/>
            <a:chExt cx="2863849" cy="1005667"/>
          </a:xfrm>
        </p:grpSpPr>
        <p:grpSp>
          <p:nvGrpSpPr>
            <p:cNvPr id="5" name="Group 4"/>
            <p:cNvGrpSpPr/>
            <p:nvPr/>
          </p:nvGrpSpPr>
          <p:grpSpPr>
            <a:xfrm>
              <a:off x="737694" y="3117777"/>
              <a:ext cx="2863849" cy="993631"/>
              <a:chOff x="2774731" y="4836337"/>
              <a:chExt cx="2863849" cy="993631"/>
            </a:xfrm>
          </p:grpSpPr>
          <p:cxnSp>
            <p:nvCxnSpPr>
              <p:cNvPr id="6" name="Straight Arrow Connector 5"/>
              <p:cNvCxnSpPr/>
              <p:nvPr/>
            </p:nvCxnSpPr>
            <p:spPr>
              <a:xfrm>
                <a:off x="2774731" y="5824978"/>
                <a:ext cx="2863849" cy="0"/>
              </a:xfrm>
              <a:prstGeom prst="straightConnector1">
                <a:avLst/>
              </a:prstGeom>
              <a:ln w="571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a:stCxn id="25" idx="0"/>
              </p:cNvCxnSpPr>
              <p:nvPr/>
            </p:nvCxnSpPr>
            <p:spPr>
              <a:xfrm flipV="1">
                <a:off x="2787476" y="4836337"/>
                <a:ext cx="0" cy="993631"/>
              </a:xfrm>
              <a:prstGeom prst="straightConnector1">
                <a:avLst/>
              </a:prstGeom>
              <a:ln w="5715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Freeform 7"/>
            <p:cNvSpPr/>
            <p:nvPr/>
          </p:nvSpPr>
          <p:spPr>
            <a:xfrm>
              <a:off x="774482" y="3105741"/>
              <a:ext cx="2711669" cy="947032"/>
            </a:xfrm>
            <a:custGeom>
              <a:avLst/>
              <a:gdLst>
                <a:gd name="connsiteX0" fmla="*/ 0 w 2727435"/>
                <a:gd name="connsiteY0" fmla="*/ 362607 h 442588"/>
                <a:gd name="connsiteX1" fmla="*/ 15766 w 2727435"/>
                <a:gd name="connsiteY1" fmla="*/ 441435 h 442588"/>
                <a:gd name="connsiteX2" fmla="*/ 189186 w 2727435"/>
                <a:gd name="connsiteY2" fmla="*/ 394138 h 442588"/>
                <a:gd name="connsiteX3" fmla="*/ 236483 w 2727435"/>
                <a:gd name="connsiteY3" fmla="*/ 378373 h 442588"/>
                <a:gd name="connsiteX4" fmla="*/ 331076 w 2727435"/>
                <a:gd name="connsiteY4" fmla="*/ 331076 h 442588"/>
                <a:gd name="connsiteX5" fmla="*/ 394138 w 2727435"/>
                <a:gd name="connsiteY5" fmla="*/ 299545 h 442588"/>
                <a:gd name="connsiteX6" fmla="*/ 504497 w 2727435"/>
                <a:gd name="connsiteY6" fmla="*/ 268014 h 442588"/>
                <a:gd name="connsiteX7" fmla="*/ 551793 w 2727435"/>
                <a:gd name="connsiteY7" fmla="*/ 252249 h 442588"/>
                <a:gd name="connsiteX8" fmla="*/ 677917 w 2727435"/>
                <a:gd name="connsiteY8" fmla="*/ 236483 h 442588"/>
                <a:gd name="connsiteX9" fmla="*/ 772511 w 2727435"/>
                <a:gd name="connsiteY9" fmla="*/ 204952 h 442588"/>
                <a:gd name="connsiteX10" fmla="*/ 819807 w 2727435"/>
                <a:gd name="connsiteY10" fmla="*/ 189187 h 442588"/>
                <a:gd name="connsiteX11" fmla="*/ 851338 w 2727435"/>
                <a:gd name="connsiteY11" fmla="*/ 157655 h 442588"/>
                <a:gd name="connsiteX12" fmla="*/ 977462 w 2727435"/>
                <a:gd name="connsiteY12" fmla="*/ 78828 h 442588"/>
                <a:gd name="connsiteX13" fmla="*/ 1087821 w 2727435"/>
                <a:gd name="connsiteY13" fmla="*/ 47297 h 442588"/>
                <a:gd name="connsiteX14" fmla="*/ 1229711 w 2727435"/>
                <a:gd name="connsiteY14" fmla="*/ 0 h 442588"/>
                <a:gd name="connsiteX15" fmla="*/ 1403131 w 2727435"/>
                <a:gd name="connsiteY15" fmla="*/ 15766 h 442588"/>
                <a:gd name="connsiteX16" fmla="*/ 1497724 w 2727435"/>
                <a:gd name="connsiteY16" fmla="*/ 63062 h 442588"/>
                <a:gd name="connsiteX17" fmla="*/ 1765738 w 2727435"/>
                <a:gd name="connsiteY17" fmla="*/ 78828 h 442588"/>
                <a:gd name="connsiteX18" fmla="*/ 1891862 w 2727435"/>
                <a:gd name="connsiteY18" fmla="*/ 189187 h 442588"/>
                <a:gd name="connsiteX19" fmla="*/ 1939159 w 2727435"/>
                <a:gd name="connsiteY19" fmla="*/ 236483 h 442588"/>
                <a:gd name="connsiteX20" fmla="*/ 1986455 w 2727435"/>
                <a:gd name="connsiteY20" fmla="*/ 268014 h 442588"/>
                <a:gd name="connsiteX21" fmla="*/ 2049517 w 2727435"/>
                <a:gd name="connsiteY21" fmla="*/ 299545 h 442588"/>
                <a:gd name="connsiteX22" fmla="*/ 2081049 w 2727435"/>
                <a:gd name="connsiteY22" fmla="*/ 331076 h 442588"/>
                <a:gd name="connsiteX23" fmla="*/ 2175642 w 2727435"/>
                <a:gd name="connsiteY23" fmla="*/ 362607 h 442588"/>
                <a:gd name="connsiteX24" fmla="*/ 2286000 w 2727435"/>
                <a:gd name="connsiteY24" fmla="*/ 394138 h 442588"/>
                <a:gd name="connsiteX25" fmla="*/ 2506717 w 2727435"/>
                <a:gd name="connsiteY25" fmla="*/ 409904 h 442588"/>
                <a:gd name="connsiteX26" fmla="*/ 2569780 w 2727435"/>
                <a:gd name="connsiteY26" fmla="*/ 425669 h 442588"/>
                <a:gd name="connsiteX27" fmla="*/ 2727435 w 2727435"/>
                <a:gd name="connsiteY27" fmla="*/ 441435 h 442588"/>
                <a:gd name="connsiteX0" fmla="*/ 0 w 2711669"/>
                <a:gd name="connsiteY0" fmla="*/ 441435 h 442588"/>
                <a:gd name="connsiteX1" fmla="*/ 173420 w 2711669"/>
                <a:gd name="connsiteY1" fmla="*/ 394138 h 442588"/>
                <a:gd name="connsiteX2" fmla="*/ 220717 w 2711669"/>
                <a:gd name="connsiteY2" fmla="*/ 378373 h 442588"/>
                <a:gd name="connsiteX3" fmla="*/ 315310 w 2711669"/>
                <a:gd name="connsiteY3" fmla="*/ 331076 h 442588"/>
                <a:gd name="connsiteX4" fmla="*/ 378372 w 2711669"/>
                <a:gd name="connsiteY4" fmla="*/ 299545 h 442588"/>
                <a:gd name="connsiteX5" fmla="*/ 488731 w 2711669"/>
                <a:gd name="connsiteY5" fmla="*/ 268014 h 442588"/>
                <a:gd name="connsiteX6" fmla="*/ 536027 w 2711669"/>
                <a:gd name="connsiteY6" fmla="*/ 252249 h 442588"/>
                <a:gd name="connsiteX7" fmla="*/ 662151 w 2711669"/>
                <a:gd name="connsiteY7" fmla="*/ 236483 h 442588"/>
                <a:gd name="connsiteX8" fmla="*/ 756745 w 2711669"/>
                <a:gd name="connsiteY8" fmla="*/ 204952 h 442588"/>
                <a:gd name="connsiteX9" fmla="*/ 804041 w 2711669"/>
                <a:gd name="connsiteY9" fmla="*/ 189187 h 442588"/>
                <a:gd name="connsiteX10" fmla="*/ 835572 w 2711669"/>
                <a:gd name="connsiteY10" fmla="*/ 157655 h 442588"/>
                <a:gd name="connsiteX11" fmla="*/ 961696 w 2711669"/>
                <a:gd name="connsiteY11" fmla="*/ 78828 h 442588"/>
                <a:gd name="connsiteX12" fmla="*/ 1072055 w 2711669"/>
                <a:gd name="connsiteY12" fmla="*/ 47297 h 442588"/>
                <a:gd name="connsiteX13" fmla="*/ 1213945 w 2711669"/>
                <a:gd name="connsiteY13" fmla="*/ 0 h 442588"/>
                <a:gd name="connsiteX14" fmla="*/ 1387365 w 2711669"/>
                <a:gd name="connsiteY14" fmla="*/ 15766 h 442588"/>
                <a:gd name="connsiteX15" fmla="*/ 1481958 w 2711669"/>
                <a:gd name="connsiteY15" fmla="*/ 63062 h 442588"/>
                <a:gd name="connsiteX16" fmla="*/ 1749972 w 2711669"/>
                <a:gd name="connsiteY16" fmla="*/ 78828 h 442588"/>
                <a:gd name="connsiteX17" fmla="*/ 1876096 w 2711669"/>
                <a:gd name="connsiteY17" fmla="*/ 189187 h 442588"/>
                <a:gd name="connsiteX18" fmla="*/ 1923393 w 2711669"/>
                <a:gd name="connsiteY18" fmla="*/ 236483 h 442588"/>
                <a:gd name="connsiteX19" fmla="*/ 1970689 w 2711669"/>
                <a:gd name="connsiteY19" fmla="*/ 268014 h 442588"/>
                <a:gd name="connsiteX20" fmla="*/ 2033751 w 2711669"/>
                <a:gd name="connsiteY20" fmla="*/ 299545 h 442588"/>
                <a:gd name="connsiteX21" fmla="*/ 2065283 w 2711669"/>
                <a:gd name="connsiteY21" fmla="*/ 331076 h 442588"/>
                <a:gd name="connsiteX22" fmla="*/ 2159876 w 2711669"/>
                <a:gd name="connsiteY22" fmla="*/ 362607 h 442588"/>
                <a:gd name="connsiteX23" fmla="*/ 2270234 w 2711669"/>
                <a:gd name="connsiteY23" fmla="*/ 394138 h 442588"/>
                <a:gd name="connsiteX24" fmla="*/ 2490951 w 2711669"/>
                <a:gd name="connsiteY24" fmla="*/ 409904 h 442588"/>
                <a:gd name="connsiteX25" fmla="*/ 2554014 w 2711669"/>
                <a:gd name="connsiteY25" fmla="*/ 425669 h 442588"/>
                <a:gd name="connsiteX26" fmla="*/ 2711669 w 2711669"/>
                <a:gd name="connsiteY26" fmla="*/ 441435 h 4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1669" h="442588">
                  <a:moveTo>
                    <a:pt x="0" y="441435"/>
                  </a:moveTo>
                  <a:cubicBezTo>
                    <a:pt x="14855" y="451338"/>
                    <a:pt x="173179" y="394218"/>
                    <a:pt x="173420" y="394138"/>
                  </a:cubicBezTo>
                  <a:lnTo>
                    <a:pt x="220717" y="378373"/>
                  </a:lnTo>
                  <a:cubicBezTo>
                    <a:pt x="311609" y="317779"/>
                    <a:pt x="223931" y="370239"/>
                    <a:pt x="315310" y="331076"/>
                  </a:cubicBezTo>
                  <a:cubicBezTo>
                    <a:pt x="336912" y="321818"/>
                    <a:pt x="356770" y="308803"/>
                    <a:pt x="378372" y="299545"/>
                  </a:cubicBezTo>
                  <a:cubicBezTo>
                    <a:pt x="416164" y="283348"/>
                    <a:pt x="448741" y="279440"/>
                    <a:pt x="488731" y="268014"/>
                  </a:cubicBezTo>
                  <a:cubicBezTo>
                    <a:pt x="504710" y="263449"/>
                    <a:pt x="519677" y="255222"/>
                    <a:pt x="536027" y="252249"/>
                  </a:cubicBezTo>
                  <a:cubicBezTo>
                    <a:pt x="577712" y="244670"/>
                    <a:pt x="620110" y="241738"/>
                    <a:pt x="662151" y="236483"/>
                  </a:cubicBezTo>
                  <a:lnTo>
                    <a:pt x="756745" y="204952"/>
                  </a:lnTo>
                  <a:lnTo>
                    <a:pt x="804041" y="189187"/>
                  </a:lnTo>
                  <a:cubicBezTo>
                    <a:pt x="814551" y="178676"/>
                    <a:pt x="824153" y="167171"/>
                    <a:pt x="835572" y="157655"/>
                  </a:cubicBezTo>
                  <a:cubicBezTo>
                    <a:pt x="876155" y="123836"/>
                    <a:pt x="912055" y="97444"/>
                    <a:pt x="961696" y="78828"/>
                  </a:cubicBezTo>
                  <a:cubicBezTo>
                    <a:pt x="1068352" y="38831"/>
                    <a:pt x="983132" y="85406"/>
                    <a:pt x="1072055" y="47297"/>
                  </a:cubicBezTo>
                  <a:cubicBezTo>
                    <a:pt x="1186285" y="-1658"/>
                    <a:pt x="1081058" y="26578"/>
                    <a:pt x="1213945" y="0"/>
                  </a:cubicBezTo>
                  <a:cubicBezTo>
                    <a:pt x="1271752" y="5255"/>
                    <a:pt x="1330608" y="3604"/>
                    <a:pt x="1387365" y="15766"/>
                  </a:cubicBezTo>
                  <a:cubicBezTo>
                    <a:pt x="1538491" y="48150"/>
                    <a:pt x="1337752" y="48641"/>
                    <a:pt x="1481958" y="63062"/>
                  </a:cubicBezTo>
                  <a:cubicBezTo>
                    <a:pt x="1571006" y="71967"/>
                    <a:pt x="1660634" y="73573"/>
                    <a:pt x="1749972" y="78828"/>
                  </a:cubicBezTo>
                  <a:cubicBezTo>
                    <a:pt x="1828190" y="130973"/>
                    <a:pt x="1783867" y="96958"/>
                    <a:pt x="1876096" y="189187"/>
                  </a:cubicBezTo>
                  <a:cubicBezTo>
                    <a:pt x="1891862" y="204953"/>
                    <a:pt x="1904842" y="224115"/>
                    <a:pt x="1923393" y="236483"/>
                  </a:cubicBezTo>
                  <a:cubicBezTo>
                    <a:pt x="1939158" y="246993"/>
                    <a:pt x="1954238" y="258613"/>
                    <a:pt x="1970689" y="268014"/>
                  </a:cubicBezTo>
                  <a:cubicBezTo>
                    <a:pt x="1991094" y="279674"/>
                    <a:pt x="2014196" y="286509"/>
                    <a:pt x="2033751" y="299545"/>
                  </a:cubicBezTo>
                  <a:cubicBezTo>
                    <a:pt x="2046119" y="307790"/>
                    <a:pt x="2051988" y="324429"/>
                    <a:pt x="2065283" y="331076"/>
                  </a:cubicBezTo>
                  <a:cubicBezTo>
                    <a:pt x="2095011" y="345940"/>
                    <a:pt x="2128345" y="352097"/>
                    <a:pt x="2159876" y="362607"/>
                  </a:cubicBezTo>
                  <a:cubicBezTo>
                    <a:pt x="2189776" y="372574"/>
                    <a:pt x="2240532" y="390838"/>
                    <a:pt x="2270234" y="394138"/>
                  </a:cubicBezTo>
                  <a:cubicBezTo>
                    <a:pt x="2343543" y="402283"/>
                    <a:pt x="2417379" y="404649"/>
                    <a:pt x="2490951" y="409904"/>
                  </a:cubicBezTo>
                  <a:cubicBezTo>
                    <a:pt x="2511972" y="415159"/>
                    <a:pt x="2532641" y="422107"/>
                    <a:pt x="2554014" y="425669"/>
                  </a:cubicBezTo>
                  <a:cubicBezTo>
                    <a:pt x="2656433" y="442739"/>
                    <a:pt x="2646237" y="441435"/>
                    <a:pt x="2711669" y="441435"/>
                  </a:cubicBezTo>
                </a:path>
              </a:pathLst>
            </a:cu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flipV="1">
              <a:off x="1341382" y="3647493"/>
              <a:ext cx="1562100" cy="457200"/>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37694" y="2047057"/>
            <a:ext cx="1423100" cy="1224136"/>
            <a:chOff x="1630019" y="3060214"/>
            <a:chExt cx="1423100" cy="1224136"/>
          </a:xfrm>
        </p:grpSpPr>
        <p:sp>
          <p:nvSpPr>
            <p:cNvPr id="10" name="Freeform 9"/>
            <p:cNvSpPr/>
            <p:nvPr/>
          </p:nvSpPr>
          <p:spPr>
            <a:xfrm>
              <a:off x="2449002" y="3403158"/>
              <a:ext cx="286247" cy="866692"/>
            </a:xfrm>
            <a:custGeom>
              <a:avLst/>
              <a:gdLst>
                <a:gd name="connsiteX0" fmla="*/ 0 w 286247"/>
                <a:gd name="connsiteY0" fmla="*/ 0 h 866692"/>
                <a:gd name="connsiteX1" fmla="*/ 286247 w 286247"/>
                <a:gd name="connsiteY1" fmla="*/ 111319 h 866692"/>
                <a:gd name="connsiteX2" fmla="*/ 278295 w 286247"/>
                <a:gd name="connsiteY2" fmla="*/ 866692 h 866692"/>
                <a:gd name="connsiteX3" fmla="*/ 0 w 286247"/>
                <a:gd name="connsiteY3" fmla="*/ 866692 h 866692"/>
              </a:gdLst>
              <a:ahLst/>
              <a:cxnLst>
                <a:cxn ang="0">
                  <a:pos x="connsiteX0" y="connsiteY0"/>
                </a:cxn>
                <a:cxn ang="0">
                  <a:pos x="connsiteX1" y="connsiteY1"/>
                </a:cxn>
                <a:cxn ang="0">
                  <a:pos x="connsiteX2" y="connsiteY2"/>
                </a:cxn>
                <a:cxn ang="0">
                  <a:pos x="connsiteX3" y="connsiteY3"/>
                </a:cxn>
              </a:cxnLst>
              <a:rect l="l" t="t" r="r" b="b"/>
              <a:pathLst>
                <a:path w="286247" h="866692">
                  <a:moveTo>
                    <a:pt x="0" y="0"/>
                  </a:moveTo>
                  <a:lnTo>
                    <a:pt x="286247" y="111319"/>
                  </a:lnTo>
                  <a:cubicBezTo>
                    <a:pt x="283596" y="363110"/>
                    <a:pt x="280946" y="614901"/>
                    <a:pt x="278295" y="866692"/>
                  </a:cubicBezTo>
                  <a:lnTo>
                    <a:pt x="0" y="866692"/>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828800" y="3395208"/>
              <a:ext cx="580446" cy="874644"/>
            </a:xfrm>
            <a:custGeom>
              <a:avLst/>
              <a:gdLst>
                <a:gd name="connsiteX0" fmla="*/ 556592 w 564543"/>
                <a:gd name="connsiteY0" fmla="*/ 0 h 882595"/>
                <a:gd name="connsiteX1" fmla="*/ 0 w 564543"/>
                <a:gd name="connsiteY1" fmla="*/ 262393 h 882595"/>
                <a:gd name="connsiteX2" fmla="*/ 0 w 564543"/>
                <a:gd name="connsiteY2" fmla="*/ 866692 h 882595"/>
                <a:gd name="connsiteX3" fmla="*/ 564543 w 564543"/>
                <a:gd name="connsiteY3" fmla="*/ 882595 h 882595"/>
                <a:gd name="connsiteX0" fmla="*/ 564543 w 572494"/>
                <a:gd name="connsiteY0" fmla="*/ 0 h 882595"/>
                <a:gd name="connsiteX1" fmla="*/ 7951 w 572494"/>
                <a:gd name="connsiteY1" fmla="*/ 262393 h 882595"/>
                <a:gd name="connsiteX2" fmla="*/ 0 w 572494"/>
                <a:gd name="connsiteY2" fmla="*/ 882594 h 882595"/>
                <a:gd name="connsiteX3" fmla="*/ 572494 w 572494"/>
                <a:gd name="connsiteY3" fmla="*/ 882595 h 882595"/>
                <a:gd name="connsiteX0" fmla="*/ 556592 w 572494"/>
                <a:gd name="connsiteY0" fmla="*/ 0 h 850790"/>
                <a:gd name="connsiteX1" fmla="*/ 7951 w 572494"/>
                <a:gd name="connsiteY1" fmla="*/ 230588 h 850790"/>
                <a:gd name="connsiteX2" fmla="*/ 0 w 572494"/>
                <a:gd name="connsiteY2" fmla="*/ 850789 h 850790"/>
                <a:gd name="connsiteX3" fmla="*/ 572494 w 572494"/>
                <a:gd name="connsiteY3" fmla="*/ 850790 h 850790"/>
                <a:gd name="connsiteX0" fmla="*/ 580446 w 580446"/>
                <a:gd name="connsiteY0" fmla="*/ 0 h 874644"/>
                <a:gd name="connsiteX1" fmla="*/ 7951 w 580446"/>
                <a:gd name="connsiteY1" fmla="*/ 254442 h 874644"/>
                <a:gd name="connsiteX2" fmla="*/ 0 w 580446"/>
                <a:gd name="connsiteY2" fmla="*/ 874643 h 874644"/>
                <a:gd name="connsiteX3" fmla="*/ 572494 w 580446"/>
                <a:gd name="connsiteY3" fmla="*/ 874644 h 874644"/>
              </a:gdLst>
              <a:ahLst/>
              <a:cxnLst>
                <a:cxn ang="0">
                  <a:pos x="connsiteX0" y="connsiteY0"/>
                </a:cxn>
                <a:cxn ang="0">
                  <a:pos x="connsiteX1" y="connsiteY1"/>
                </a:cxn>
                <a:cxn ang="0">
                  <a:pos x="connsiteX2" y="connsiteY2"/>
                </a:cxn>
                <a:cxn ang="0">
                  <a:pos x="connsiteX3" y="connsiteY3"/>
                </a:cxn>
              </a:cxnLst>
              <a:rect l="l" t="t" r="r" b="b"/>
              <a:pathLst>
                <a:path w="580446" h="874644">
                  <a:moveTo>
                    <a:pt x="580446" y="0"/>
                  </a:moveTo>
                  <a:lnTo>
                    <a:pt x="7951" y="254442"/>
                  </a:lnTo>
                  <a:lnTo>
                    <a:pt x="0" y="874643"/>
                  </a:lnTo>
                  <a:lnTo>
                    <a:pt x="572494" y="874644"/>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630019" y="3060214"/>
              <a:ext cx="1423100" cy="1224136"/>
              <a:chOff x="1630019" y="3060214"/>
              <a:chExt cx="1423100" cy="1224136"/>
            </a:xfrm>
          </p:grpSpPr>
          <p:pic>
            <p:nvPicPr>
              <p:cNvPr id="13" name="Picture 8" descr="Résultat de recherche d'images pour &quot;building&quot;"/>
              <p:cNvPicPr>
                <a:picLocks noChangeAspect="1" noChangeArrowheads="1"/>
              </p:cNvPicPr>
              <p:nvPr/>
            </p:nvPicPr>
            <p:blipFill>
              <a:blip r:embed="rId2">
                <a:clrChange>
                  <a:clrFrom>
                    <a:srgbClr val="FBFBFB"/>
                  </a:clrFrom>
                  <a:clrTo>
                    <a:srgbClr val="FBFBFB">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28983" y="3060214"/>
                <a:ext cx="1224136" cy="12241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30019" y="3250879"/>
                <a:ext cx="842838" cy="276999"/>
              </a:xfrm>
              <a:prstGeom prst="rect">
                <a:avLst/>
              </a:prstGeom>
              <a:solidFill>
                <a:schemeClr val="accent4">
                  <a:lumMod val="75000"/>
                </a:schemeClr>
              </a:solidFill>
              <a:scene3d>
                <a:camera prst="orthographicFront">
                  <a:rot lat="20399999" lon="3000000" rev="0"/>
                </a:camera>
                <a:lightRig rig="threePt" dir="t"/>
              </a:scene3d>
              <a:sp3d>
                <a:bevelT w="165100" prst="coolSlant"/>
              </a:sp3d>
            </p:spPr>
            <p:txBody>
              <a:bodyPr wrap="square" rtlCol="0">
                <a:spAutoFit/>
              </a:bodyPr>
              <a:lstStyle/>
              <a:p>
                <a:pPr algn="ctr"/>
                <a:r>
                  <a:rPr lang="fr-BE" sz="1200" dirty="0"/>
                  <a:t>SCHOOL</a:t>
                </a:r>
                <a:endParaRPr lang="en-US" sz="1200" dirty="0"/>
              </a:p>
            </p:txBody>
          </p:sp>
          <p:sp>
            <p:nvSpPr>
              <p:cNvPr id="15" name="Rectangle 14"/>
              <p:cNvSpPr/>
              <p:nvPr/>
            </p:nvSpPr>
            <p:spPr>
              <a:xfrm>
                <a:off x="1869775" y="3645120"/>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49337" y="3575697"/>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25890" y="3512319"/>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76281" y="3854601"/>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60370" y="3803286"/>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41450" y="3762543"/>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87999" y="4047514"/>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081142" y="4023361"/>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62222" y="3996199"/>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ular Callout 26"/>
          <p:cNvSpPr/>
          <p:nvPr/>
        </p:nvSpPr>
        <p:spPr>
          <a:xfrm>
            <a:off x="5283200" y="2281174"/>
            <a:ext cx="2275990" cy="756472"/>
          </a:xfrm>
          <a:prstGeom prst="wedgeRectCallout">
            <a:avLst>
              <a:gd name="adj1" fmla="val -62922"/>
              <a:gd name="adj2" fmla="val 162271"/>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Energie provenant du marché de gros</a:t>
            </a:r>
            <a:endParaRPr lang="en-US" dirty="0"/>
          </a:p>
        </p:txBody>
      </p:sp>
      <p:sp>
        <p:nvSpPr>
          <p:cNvPr id="29" name="Rectangular Callout 28"/>
          <p:cNvSpPr/>
          <p:nvPr/>
        </p:nvSpPr>
        <p:spPr>
          <a:xfrm>
            <a:off x="8381999" y="2277885"/>
            <a:ext cx="2460171" cy="756472"/>
          </a:xfrm>
          <a:prstGeom prst="wedgeRectCallout">
            <a:avLst>
              <a:gd name="adj1" fmla="val -62922"/>
              <a:gd name="adj2" fmla="val 162271"/>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bg1"/>
                </a:solidFill>
              </a:rPr>
              <a:t>Période du marché</a:t>
            </a:r>
          </a:p>
          <a:p>
            <a:pPr algn="ctr"/>
            <a:r>
              <a:rPr lang="fr-BE" dirty="0">
                <a:solidFill>
                  <a:schemeClr val="bg1"/>
                </a:solidFill>
              </a:rPr>
              <a:t>(ex 1/4h …1/2h)</a:t>
            </a:r>
            <a:endParaRPr lang="en-US" dirty="0">
              <a:solidFill>
                <a:schemeClr val="bg1"/>
              </a:solidFill>
            </a:endParaRPr>
          </a:p>
        </p:txBody>
      </p:sp>
      <p:graphicFrame>
        <p:nvGraphicFramePr>
          <p:cNvPr id="28" name="Table 27"/>
          <p:cNvGraphicFramePr>
            <a:graphicFrameLocks noGrp="1"/>
          </p:cNvGraphicFramePr>
          <p:nvPr>
            <p:extLst/>
          </p:nvPr>
        </p:nvGraphicFramePr>
        <p:xfrm>
          <a:off x="737694" y="3312497"/>
          <a:ext cx="8128000" cy="296672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US"/>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endParaRPr lang="en-US"/>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en-US"/>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endParaRPr lang="en-US"/>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endParaRPr lang="en-US"/>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endParaRPr lang="en-US"/>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endParaRPr lang="en-US"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7442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t>Autoconsommation collective</a:t>
            </a:r>
            <a:endParaRPr lang="en-US" sz="3600"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975104" y="2051760"/>
            <a:ext cx="3011424" cy="2462784"/>
          </a:xfrm>
          <a:prstGeom prst="ellipse">
            <a:avLst/>
          </a:prstGeom>
          <a:pattFill prst="wdUpDiag">
            <a:fgClr>
              <a:schemeClr val="accent4">
                <a:lumMod val="60000"/>
                <a:lumOff val="40000"/>
              </a:schemeClr>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accent4">
                    <a:lumMod val="50000"/>
                  </a:schemeClr>
                </a:solidFill>
              </a:rPr>
              <a:t>Blockchain </a:t>
            </a:r>
          </a:p>
          <a:p>
            <a:pPr algn="ctr"/>
            <a:r>
              <a:rPr lang="fr-BE" dirty="0" err="1">
                <a:solidFill>
                  <a:schemeClr val="accent4">
                    <a:lumMod val="50000"/>
                  </a:schemeClr>
                </a:solidFill>
              </a:rPr>
              <a:t>eco</a:t>
            </a:r>
            <a:r>
              <a:rPr lang="fr-BE" dirty="0">
                <a:solidFill>
                  <a:schemeClr val="accent4">
                    <a:lumMod val="50000"/>
                  </a:schemeClr>
                </a:solidFill>
              </a:rPr>
              <a:t>-system</a:t>
            </a:r>
            <a:endParaRPr lang="en-US" dirty="0">
              <a:solidFill>
                <a:schemeClr val="accent4">
                  <a:lumMod val="50000"/>
                </a:schemeClr>
              </a:solidFill>
            </a:endParaRPr>
          </a:p>
        </p:txBody>
      </p:sp>
      <p:sp>
        <p:nvSpPr>
          <p:cNvPr id="5" name="Oval 4"/>
          <p:cNvSpPr/>
          <p:nvPr/>
        </p:nvSpPr>
        <p:spPr>
          <a:xfrm>
            <a:off x="7431024" y="2051760"/>
            <a:ext cx="3011424" cy="2462784"/>
          </a:xfrm>
          <a:prstGeom prst="ellipse">
            <a:avLst/>
          </a:prstGeom>
          <a:pattFill prst="wdDnDiag">
            <a:fgClr>
              <a:schemeClr val="accent6">
                <a:lumMod val="40000"/>
                <a:lumOff val="60000"/>
              </a:schemeClr>
            </a:fgClr>
            <a:bgClr>
              <a:schemeClr val="tx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accent6">
                    <a:lumMod val="50000"/>
                  </a:schemeClr>
                </a:solidFill>
              </a:rPr>
              <a:t>Marché de gros</a:t>
            </a:r>
            <a:endParaRPr lang="en-US" dirty="0">
              <a:solidFill>
                <a:schemeClr val="accent6">
                  <a:lumMod val="50000"/>
                </a:schemeClr>
              </a:solidFill>
            </a:endParaRPr>
          </a:p>
        </p:txBody>
      </p:sp>
      <p:sp>
        <p:nvSpPr>
          <p:cNvPr id="6" name="Oval 5"/>
          <p:cNvSpPr/>
          <p:nvPr/>
        </p:nvSpPr>
        <p:spPr>
          <a:xfrm>
            <a:off x="1981200" y="2045664"/>
            <a:ext cx="3011424" cy="246278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50000"/>
                </a:schemeClr>
              </a:solidFill>
            </a:endParaRPr>
          </a:p>
        </p:txBody>
      </p:sp>
      <p:sp>
        <p:nvSpPr>
          <p:cNvPr id="7" name="Oval 6"/>
          <p:cNvSpPr/>
          <p:nvPr/>
        </p:nvSpPr>
        <p:spPr>
          <a:xfrm>
            <a:off x="7449312" y="2033472"/>
            <a:ext cx="3011424" cy="246278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grpSp>
        <p:nvGrpSpPr>
          <p:cNvPr id="10" name="Group 9"/>
          <p:cNvGrpSpPr/>
          <p:nvPr/>
        </p:nvGrpSpPr>
        <p:grpSpPr>
          <a:xfrm>
            <a:off x="7964045" y="5200652"/>
            <a:ext cx="2286750" cy="1027608"/>
            <a:chOff x="772510" y="3105807"/>
            <a:chExt cx="7740869" cy="3146944"/>
          </a:xfrm>
        </p:grpSpPr>
        <p:sp>
          <p:nvSpPr>
            <p:cNvPr id="8" name="Freeform 7"/>
            <p:cNvSpPr/>
            <p:nvPr/>
          </p:nvSpPr>
          <p:spPr>
            <a:xfrm>
              <a:off x="772510" y="3105807"/>
              <a:ext cx="7740869" cy="3146944"/>
            </a:xfrm>
            <a:custGeom>
              <a:avLst/>
              <a:gdLst>
                <a:gd name="connsiteX0" fmla="*/ 0 w 7740869"/>
                <a:gd name="connsiteY0" fmla="*/ 3137338 h 3231931"/>
                <a:gd name="connsiteX1" fmla="*/ 1655380 w 7740869"/>
                <a:gd name="connsiteY1" fmla="*/ 3074276 h 3231931"/>
                <a:gd name="connsiteX2" fmla="*/ 2033752 w 7740869"/>
                <a:gd name="connsiteY2" fmla="*/ 2774731 h 3231931"/>
                <a:gd name="connsiteX3" fmla="*/ 2664373 w 7740869"/>
                <a:gd name="connsiteY3" fmla="*/ 1954924 h 3231931"/>
                <a:gd name="connsiteX4" fmla="*/ 2711669 w 7740869"/>
                <a:gd name="connsiteY4" fmla="*/ 1923393 h 3231931"/>
                <a:gd name="connsiteX5" fmla="*/ 2806262 w 7740869"/>
                <a:gd name="connsiteY5" fmla="*/ 1813034 h 3231931"/>
                <a:gd name="connsiteX6" fmla="*/ 2837793 w 7740869"/>
                <a:gd name="connsiteY6" fmla="*/ 1765738 h 3231931"/>
                <a:gd name="connsiteX7" fmla="*/ 2885090 w 7740869"/>
                <a:gd name="connsiteY7" fmla="*/ 1749972 h 3231931"/>
                <a:gd name="connsiteX8" fmla="*/ 2979683 w 7740869"/>
                <a:gd name="connsiteY8" fmla="*/ 1702676 h 3231931"/>
                <a:gd name="connsiteX9" fmla="*/ 3026980 w 7740869"/>
                <a:gd name="connsiteY9" fmla="*/ 1671145 h 3231931"/>
                <a:gd name="connsiteX10" fmla="*/ 3799490 w 7740869"/>
                <a:gd name="connsiteY10" fmla="*/ 1702676 h 3231931"/>
                <a:gd name="connsiteX11" fmla="*/ 3846787 w 7740869"/>
                <a:gd name="connsiteY11" fmla="*/ 1718441 h 3231931"/>
                <a:gd name="connsiteX12" fmla="*/ 4051738 w 7740869"/>
                <a:gd name="connsiteY12" fmla="*/ 1749972 h 3231931"/>
                <a:gd name="connsiteX13" fmla="*/ 4193628 w 7740869"/>
                <a:gd name="connsiteY13" fmla="*/ 1781503 h 3231931"/>
                <a:gd name="connsiteX14" fmla="*/ 4240924 w 7740869"/>
                <a:gd name="connsiteY14" fmla="*/ 1797269 h 3231931"/>
                <a:gd name="connsiteX15" fmla="*/ 4335518 w 7740869"/>
                <a:gd name="connsiteY15" fmla="*/ 1813034 h 3231931"/>
                <a:gd name="connsiteX16" fmla="*/ 4508938 w 7740869"/>
                <a:gd name="connsiteY16" fmla="*/ 1860331 h 3231931"/>
                <a:gd name="connsiteX17" fmla="*/ 4619297 w 7740869"/>
                <a:gd name="connsiteY17" fmla="*/ 1891862 h 3231931"/>
                <a:gd name="connsiteX18" fmla="*/ 4666593 w 7740869"/>
                <a:gd name="connsiteY18" fmla="*/ 1923393 h 3231931"/>
                <a:gd name="connsiteX19" fmla="*/ 4761187 w 7740869"/>
                <a:gd name="connsiteY19" fmla="*/ 1954924 h 3231931"/>
                <a:gd name="connsiteX20" fmla="*/ 4855780 w 7740869"/>
                <a:gd name="connsiteY20" fmla="*/ 1986455 h 3231931"/>
                <a:gd name="connsiteX21" fmla="*/ 4903076 w 7740869"/>
                <a:gd name="connsiteY21" fmla="*/ 2002221 h 3231931"/>
                <a:gd name="connsiteX22" fmla="*/ 4950373 w 7740869"/>
                <a:gd name="connsiteY22" fmla="*/ 2033752 h 3231931"/>
                <a:gd name="connsiteX23" fmla="*/ 5029200 w 7740869"/>
                <a:gd name="connsiteY23" fmla="*/ 2096814 h 3231931"/>
                <a:gd name="connsiteX24" fmla="*/ 5123793 w 7740869"/>
                <a:gd name="connsiteY24" fmla="*/ 2159876 h 3231931"/>
                <a:gd name="connsiteX25" fmla="*/ 5202621 w 7740869"/>
                <a:gd name="connsiteY25" fmla="*/ 2301765 h 3231931"/>
                <a:gd name="connsiteX26" fmla="*/ 5249918 w 7740869"/>
                <a:gd name="connsiteY26" fmla="*/ 2333296 h 3231931"/>
                <a:gd name="connsiteX27" fmla="*/ 5312980 w 7740869"/>
                <a:gd name="connsiteY27" fmla="*/ 2412124 h 3231931"/>
                <a:gd name="connsiteX28" fmla="*/ 5423338 w 7740869"/>
                <a:gd name="connsiteY28" fmla="*/ 2538248 h 3231931"/>
                <a:gd name="connsiteX29" fmla="*/ 5454869 w 7740869"/>
                <a:gd name="connsiteY29" fmla="*/ 2585545 h 3231931"/>
                <a:gd name="connsiteX30" fmla="*/ 5502166 w 7740869"/>
                <a:gd name="connsiteY30" fmla="*/ 2617076 h 3231931"/>
                <a:gd name="connsiteX31" fmla="*/ 5565228 w 7740869"/>
                <a:gd name="connsiteY31" fmla="*/ 2695903 h 3231931"/>
                <a:gd name="connsiteX32" fmla="*/ 5596759 w 7740869"/>
                <a:gd name="connsiteY32" fmla="*/ 2743200 h 3231931"/>
                <a:gd name="connsiteX33" fmla="*/ 5644056 w 7740869"/>
                <a:gd name="connsiteY33" fmla="*/ 2774731 h 3231931"/>
                <a:gd name="connsiteX34" fmla="*/ 5659821 w 7740869"/>
                <a:gd name="connsiteY34" fmla="*/ 2822027 h 3231931"/>
                <a:gd name="connsiteX35" fmla="*/ 5754414 w 7740869"/>
                <a:gd name="connsiteY35" fmla="*/ 2900855 h 3231931"/>
                <a:gd name="connsiteX36" fmla="*/ 5801711 w 7740869"/>
                <a:gd name="connsiteY36" fmla="*/ 2995448 h 3231931"/>
                <a:gd name="connsiteX37" fmla="*/ 5849007 w 7740869"/>
                <a:gd name="connsiteY37" fmla="*/ 3042745 h 3231931"/>
                <a:gd name="connsiteX38" fmla="*/ 5880538 w 7740869"/>
                <a:gd name="connsiteY38" fmla="*/ 3090041 h 3231931"/>
                <a:gd name="connsiteX39" fmla="*/ 5927835 w 7740869"/>
                <a:gd name="connsiteY39" fmla="*/ 3137338 h 3231931"/>
                <a:gd name="connsiteX40" fmla="*/ 5990897 w 7740869"/>
                <a:gd name="connsiteY40" fmla="*/ 3231931 h 3231931"/>
                <a:gd name="connsiteX41" fmla="*/ 7740869 w 7740869"/>
                <a:gd name="connsiteY41" fmla="*/ 3105807 h 3231931"/>
                <a:gd name="connsiteX42" fmla="*/ 7472856 w 7740869"/>
                <a:gd name="connsiteY42" fmla="*/ 2948152 h 3231931"/>
                <a:gd name="connsiteX43" fmla="*/ 7189076 w 7740869"/>
                <a:gd name="connsiteY43" fmla="*/ 2885090 h 3231931"/>
                <a:gd name="connsiteX44" fmla="*/ 6952593 w 7740869"/>
                <a:gd name="connsiteY44" fmla="*/ 2774731 h 3231931"/>
                <a:gd name="connsiteX45" fmla="*/ 6479628 w 7740869"/>
                <a:gd name="connsiteY45" fmla="*/ 2680138 h 3231931"/>
                <a:gd name="connsiteX46" fmla="*/ 6101256 w 7740869"/>
                <a:gd name="connsiteY46" fmla="*/ 2522483 h 3231931"/>
                <a:gd name="connsiteX47" fmla="*/ 5691352 w 7740869"/>
                <a:gd name="connsiteY47" fmla="*/ 2207172 h 3231931"/>
                <a:gd name="connsiteX48" fmla="*/ 5502166 w 7740869"/>
                <a:gd name="connsiteY48" fmla="*/ 1797269 h 3231931"/>
                <a:gd name="connsiteX49" fmla="*/ 5218387 w 7740869"/>
                <a:gd name="connsiteY49" fmla="*/ 1324303 h 3231931"/>
                <a:gd name="connsiteX50" fmla="*/ 4840014 w 7740869"/>
                <a:gd name="connsiteY50" fmla="*/ 551793 h 3231931"/>
                <a:gd name="connsiteX51" fmla="*/ 3988676 w 7740869"/>
                <a:gd name="connsiteY51" fmla="*/ 409903 h 3231931"/>
                <a:gd name="connsiteX52" fmla="*/ 3988676 w 7740869"/>
                <a:gd name="connsiteY52" fmla="*/ 299545 h 3231931"/>
                <a:gd name="connsiteX53" fmla="*/ 4035973 w 7740869"/>
                <a:gd name="connsiteY53" fmla="*/ 204952 h 3231931"/>
                <a:gd name="connsiteX54" fmla="*/ 3815256 w 7740869"/>
                <a:gd name="connsiteY54" fmla="*/ 78827 h 3231931"/>
                <a:gd name="connsiteX55" fmla="*/ 3436883 w 7740869"/>
                <a:gd name="connsiteY55" fmla="*/ 0 h 3231931"/>
                <a:gd name="connsiteX56" fmla="*/ 3168869 w 7740869"/>
                <a:gd name="connsiteY56" fmla="*/ 94593 h 3231931"/>
                <a:gd name="connsiteX57" fmla="*/ 2979683 w 7740869"/>
                <a:gd name="connsiteY57" fmla="*/ 283779 h 3231931"/>
                <a:gd name="connsiteX58" fmla="*/ 2837793 w 7740869"/>
                <a:gd name="connsiteY58" fmla="*/ 394138 h 3231931"/>
                <a:gd name="connsiteX59" fmla="*/ 2569780 w 7740869"/>
                <a:gd name="connsiteY59" fmla="*/ 567559 h 3231931"/>
                <a:gd name="connsiteX60" fmla="*/ 2238704 w 7740869"/>
                <a:gd name="connsiteY60" fmla="*/ 1308538 h 3231931"/>
                <a:gd name="connsiteX61" fmla="*/ 1876097 w 7740869"/>
                <a:gd name="connsiteY61" fmla="*/ 1560786 h 3231931"/>
                <a:gd name="connsiteX62" fmla="*/ 1466193 w 7740869"/>
                <a:gd name="connsiteY62" fmla="*/ 1749972 h 3231931"/>
                <a:gd name="connsiteX63" fmla="*/ 1008993 w 7740869"/>
                <a:gd name="connsiteY63" fmla="*/ 2081048 h 3231931"/>
                <a:gd name="connsiteX64" fmla="*/ 804042 w 7740869"/>
                <a:gd name="connsiteY64" fmla="*/ 2286000 h 3231931"/>
                <a:gd name="connsiteX65" fmla="*/ 409904 w 7740869"/>
                <a:gd name="connsiteY65" fmla="*/ 2743200 h 3231931"/>
                <a:gd name="connsiteX66" fmla="*/ 94593 w 7740869"/>
                <a:gd name="connsiteY66" fmla="*/ 2948152 h 3231931"/>
                <a:gd name="connsiteX0" fmla="*/ 0 w 7740869"/>
                <a:gd name="connsiteY0" fmla="*/ 3137338 h 3138108"/>
                <a:gd name="connsiteX1" fmla="*/ 1655380 w 7740869"/>
                <a:gd name="connsiteY1" fmla="*/ 3074276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4035973 w 7740869"/>
                <a:gd name="connsiteY52" fmla="*/ 204952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4035973 w 7740869"/>
                <a:gd name="connsiteY52" fmla="*/ 204952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560786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560786 h 3138108"/>
                <a:gd name="connsiteX10" fmla="*/ 3121573 w 7740869"/>
                <a:gd name="connsiteY10" fmla="*/ 1797269 h 3138108"/>
                <a:gd name="connsiteX11" fmla="*/ 3799490 w 7740869"/>
                <a:gd name="connsiteY11" fmla="*/ 1702676 h 3138108"/>
                <a:gd name="connsiteX12" fmla="*/ 3846787 w 7740869"/>
                <a:gd name="connsiteY12" fmla="*/ 1718441 h 3138108"/>
                <a:gd name="connsiteX13" fmla="*/ 4051738 w 7740869"/>
                <a:gd name="connsiteY13" fmla="*/ 1749972 h 3138108"/>
                <a:gd name="connsiteX14" fmla="*/ 4193628 w 7740869"/>
                <a:gd name="connsiteY14" fmla="*/ 1781503 h 3138108"/>
                <a:gd name="connsiteX15" fmla="*/ 4240924 w 7740869"/>
                <a:gd name="connsiteY15" fmla="*/ 1797269 h 3138108"/>
                <a:gd name="connsiteX16" fmla="*/ 4335518 w 7740869"/>
                <a:gd name="connsiteY16" fmla="*/ 1813034 h 3138108"/>
                <a:gd name="connsiteX17" fmla="*/ 4508938 w 7740869"/>
                <a:gd name="connsiteY17" fmla="*/ 1860331 h 3138108"/>
                <a:gd name="connsiteX18" fmla="*/ 4619297 w 7740869"/>
                <a:gd name="connsiteY18" fmla="*/ 1891862 h 3138108"/>
                <a:gd name="connsiteX19" fmla="*/ 4666593 w 7740869"/>
                <a:gd name="connsiteY19" fmla="*/ 1923393 h 3138108"/>
                <a:gd name="connsiteX20" fmla="*/ 4761187 w 7740869"/>
                <a:gd name="connsiteY20" fmla="*/ 1954924 h 3138108"/>
                <a:gd name="connsiteX21" fmla="*/ 4855780 w 7740869"/>
                <a:gd name="connsiteY21" fmla="*/ 1986455 h 3138108"/>
                <a:gd name="connsiteX22" fmla="*/ 4903076 w 7740869"/>
                <a:gd name="connsiteY22" fmla="*/ 2002221 h 3138108"/>
                <a:gd name="connsiteX23" fmla="*/ 4950373 w 7740869"/>
                <a:gd name="connsiteY23" fmla="*/ 2033752 h 3138108"/>
                <a:gd name="connsiteX24" fmla="*/ 5029200 w 7740869"/>
                <a:gd name="connsiteY24" fmla="*/ 2096814 h 3138108"/>
                <a:gd name="connsiteX25" fmla="*/ 5123793 w 7740869"/>
                <a:gd name="connsiteY25" fmla="*/ 2159876 h 3138108"/>
                <a:gd name="connsiteX26" fmla="*/ 5202621 w 7740869"/>
                <a:gd name="connsiteY26" fmla="*/ 2301765 h 3138108"/>
                <a:gd name="connsiteX27" fmla="*/ 5249918 w 7740869"/>
                <a:gd name="connsiteY27" fmla="*/ 2333296 h 3138108"/>
                <a:gd name="connsiteX28" fmla="*/ 5312980 w 7740869"/>
                <a:gd name="connsiteY28" fmla="*/ 2412124 h 3138108"/>
                <a:gd name="connsiteX29" fmla="*/ 5423338 w 7740869"/>
                <a:gd name="connsiteY29" fmla="*/ 2538248 h 3138108"/>
                <a:gd name="connsiteX30" fmla="*/ 5454869 w 7740869"/>
                <a:gd name="connsiteY30" fmla="*/ 2585545 h 3138108"/>
                <a:gd name="connsiteX31" fmla="*/ 5502166 w 7740869"/>
                <a:gd name="connsiteY31" fmla="*/ 2617076 h 3138108"/>
                <a:gd name="connsiteX32" fmla="*/ 5565228 w 7740869"/>
                <a:gd name="connsiteY32" fmla="*/ 2695903 h 3138108"/>
                <a:gd name="connsiteX33" fmla="*/ 5596759 w 7740869"/>
                <a:gd name="connsiteY33" fmla="*/ 2743200 h 3138108"/>
                <a:gd name="connsiteX34" fmla="*/ 5644056 w 7740869"/>
                <a:gd name="connsiteY34" fmla="*/ 2774731 h 3138108"/>
                <a:gd name="connsiteX35" fmla="*/ 5659821 w 7740869"/>
                <a:gd name="connsiteY35" fmla="*/ 2822027 h 3138108"/>
                <a:gd name="connsiteX36" fmla="*/ 5754414 w 7740869"/>
                <a:gd name="connsiteY36" fmla="*/ 2900855 h 3138108"/>
                <a:gd name="connsiteX37" fmla="*/ 5801711 w 7740869"/>
                <a:gd name="connsiteY37" fmla="*/ 2995448 h 3138108"/>
                <a:gd name="connsiteX38" fmla="*/ 5849007 w 7740869"/>
                <a:gd name="connsiteY38" fmla="*/ 3042745 h 3138108"/>
                <a:gd name="connsiteX39" fmla="*/ 5880538 w 7740869"/>
                <a:gd name="connsiteY39" fmla="*/ 3090041 h 3138108"/>
                <a:gd name="connsiteX40" fmla="*/ 5927835 w 7740869"/>
                <a:gd name="connsiteY40" fmla="*/ 3137338 h 3138108"/>
                <a:gd name="connsiteX41" fmla="*/ 7740869 w 7740869"/>
                <a:gd name="connsiteY41" fmla="*/ 3105807 h 3138108"/>
                <a:gd name="connsiteX42" fmla="*/ 7472856 w 7740869"/>
                <a:gd name="connsiteY42" fmla="*/ 2948152 h 3138108"/>
                <a:gd name="connsiteX43" fmla="*/ 7189076 w 7740869"/>
                <a:gd name="connsiteY43" fmla="*/ 2885090 h 3138108"/>
                <a:gd name="connsiteX44" fmla="*/ 6952593 w 7740869"/>
                <a:gd name="connsiteY44" fmla="*/ 2774731 h 3138108"/>
                <a:gd name="connsiteX45" fmla="*/ 6479628 w 7740869"/>
                <a:gd name="connsiteY45" fmla="*/ 2680138 h 3138108"/>
                <a:gd name="connsiteX46" fmla="*/ 6101256 w 7740869"/>
                <a:gd name="connsiteY46" fmla="*/ 2522483 h 3138108"/>
                <a:gd name="connsiteX47" fmla="*/ 5691352 w 7740869"/>
                <a:gd name="connsiteY47" fmla="*/ 2207172 h 3138108"/>
                <a:gd name="connsiteX48" fmla="*/ 5502166 w 7740869"/>
                <a:gd name="connsiteY48" fmla="*/ 1797269 h 3138108"/>
                <a:gd name="connsiteX49" fmla="*/ 5218387 w 7740869"/>
                <a:gd name="connsiteY49" fmla="*/ 1324303 h 3138108"/>
                <a:gd name="connsiteX50" fmla="*/ 4840014 w 7740869"/>
                <a:gd name="connsiteY50" fmla="*/ 551793 h 3138108"/>
                <a:gd name="connsiteX51" fmla="*/ 3988676 w 7740869"/>
                <a:gd name="connsiteY51" fmla="*/ 409903 h 3138108"/>
                <a:gd name="connsiteX52" fmla="*/ 3988676 w 7740869"/>
                <a:gd name="connsiteY52" fmla="*/ 299545 h 3138108"/>
                <a:gd name="connsiteX53" fmla="*/ 3957146 w 7740869"/>
                <a:gd name="connsiteY53" fmla="*/ 189187 h 3138108"/>
                <a:gd name="connsiteX54" fmla="*/ 3815256 w 7740869"/>
                <a:gd name="connsiteY54" fmla="*/ 78827 h 3138108"/>
                <a:gd name="connsiteX55" fmla="*/ 3436883 w 7740869"/>
                <a:gd name="connsiteY55" fmla="*/ 0 h 3138108"/>
                <a:gd name="connsiteX56" fmla="*/ 3168869 w 7740869"/>
                <a:gd name="connsiteY56" fmla="*/ 94593 h 3138108"/>
                <a:gd name="connsiteX57" fmla="*/ 2979683 w 7740869"/>
                <a:gd name="connsiteY57" fmla="*/ 283779 h 3138108"/>
                <a:gd name="connsiteX58" fmla="*/ 2837793 w 7740869"/>
                <a:gd name="connsiteY58" fmla="*/ 394138 h 3138108"/>
                <a:gd name="connsiteX59" fmla="*/ 2569780 w 7740869"/>
                <a:gd name="connsiteY59" fmla="*/ 567559 h 3138108"/>
                <a:gd name="connsiteX60" fmla="*/ 2238704 w 7740869"/>
                <a:gd name="connsiteY60" fmla="*/ 1308538 h 3138108"/>
                <a:gd name="connsiteX61" fmla="*/ 1876097 w 7740869"/>
                <a:gd name="connsiteY61" fmla="*/ 1560786 h 3138108"/>
                <a:gd name="connsiteX62" fmla="*/ 1466193 w 7740869"/>
                <a:gd name="connsiteY62" fmla="*/ 1749972 h 3138108"/>
                <a:gd name="connsiteX63" fmla="*/ 1008993 w 7740869"/>
                <a:gd name="connsiteY63" fmla="*/ 2081048 h 3138108"/>
                <a:gd name="connsiteX64" fmla="*/ 804042 w 7740869"/>
                <a:gd name="connsiteY64" fmla="*/ 2286000 h 3138108"/>
                <a:gd name="connsiteX65" fmla="*/ 409904 w 7740869"/>
                <a:gd name="connsiteY65" fmla="*/ 2743200 h 3138108"/>
                <a:gd name="connsiteX66" fmla="*/ 94593 w 7740869"/>
                <a:gd name="connsiteY66"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121573 w 7740869"/>
                <a:gd name="connsiteY9" fmla="*/ 1797269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666593 w 7740869"/>
                <a:gd name="connsiteY17" fmla="*/ 1923393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5123793 w 7740869"/>
                <a:gd name="connsiteY23" fmla="*/ 2159876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666593 w 7740869"/>
                <a:gd name="connsiteY17" fmla="*/ 1923393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4997669 w 7740869"/>
                <a:gd name="connsiteY23" fmla="*/ 2286000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4997669 w 7740869"/>
                <a:gd name="connsiteY23" fmla="*/ 2286000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855780 w 7740869"/>
                <a:gd name="connsiteY19" fmla="*/ 1986455 h 3138108"/>
                <a:gd name="connsiteX20" fmla="*/ 4950373 w 7740869"/>
                <a:gd name="connsiteY20" fmla="*/ 2033752 h 3138108"/>
                <a:gd name="connsiteX21" fmla="*/ 5029200 w 7740869"/>
                <a:gd name="connsiteY21" fmla="*/ 2096814 h 3138108"/>
                <a:gd name="connsiteX22" fmla="*/ 4997669 w 7740869"/>
                <a:gd name="connsiteY22" fmla="*/ 2286000 h 3138108"/>
                <a:gd name="connsiteX23" fmla="*/ 5202621 w 7740869"/>
                <a:gd name="connsiteY23" fmla="*/ 2301765 h 3138108"/>
                <a:gd name="connsiteX24" fmla="*/ 5249918 w 7740869"/>
                <a:gd name="connsiteY24" fmla="*/ 2333296 h 3138108"/>
                <a:gd name="connsiteX25" fmla="*/ 5312980 w 7740869"/>
                <a:gd name="connsiteY25" fmla="*/ 2412124 h 3138108"/>
                <a:gd name="connsiteX26" fmla="*/ 5423338 w 7740869"/>
                <a:gd name="connsiteY26" fmla="*/ 2538248 h 3138108"/>
                <a:gd name="connsiteX27" fmla="*/ 5454869 w 7740869"/>
                <a:gd name="connsiteY27" fmla="*/ 2585545 h 3138108"/>
                <a:gd name="connsiteX28" fmla="*/ 5502166 w 7740869"/>
                <a:gd name="connsiteY28" fmla="*/ 2617076 h 3138108"/>
                <a:gd name="connsiteX29" fmla="*/ 5565228 w 7740869"/>
                <a:gd name="connsiteY29" fmla="*/ 2695903 h 3138108"/>
                <a:gd name="connsiteX30" fmla="*/ 5596759 w 7740869"/>
                <a:gd name="connsiteY30" fmla="*/ 2743200 h 3138108"/>
                <a:gd name="connsiteX31" fmla="*/ 5644056 w 7740869"/>
                <a:gd name="connsiteY31" fmla="*/ 2774731 h 3138108"/>
                <a:gd name="connsiteX32" fmla="*/ 5659821 w 7740869"/>
                <a:gd name="connsiteY32" fmla="*/ 2822027 h 3138108"/>
                <a:gd name="connsiteX33" fmla="*/ 5754414 w 7740869"/>
                <a:gd name="connsiteY33" fmla="*/ 2900855 h 3138108"/>
                <a:gd name="connsiteX34" fmla="*/ 5801711 w 7740869"/>
                <a:gd name="connsiteY34" fmla="*/ 2995448 h 3138108"/>
                <a:gd name="connsiteX35" fmla="*/ 5849007 w 7740869"/>
                <a:gd name="connsiteY35" fmla="*/ 3042745 h 3138108"/>
                <a:gd name="connsiteX36" fmla="*/ 5880538 w 7740869"/>
                <a:gd name="connsiteY36" fmla="*/ 3090041 h 3138108"/>
                <a:gd name="connsiteX37" fmla="*/ 5927835 w 7740869"/>
                <a:gd name="connsiteY37" fmla="*/ 3137338 h 3138108"/>
                <a:gd name="connsiteX38" fmla="*/ 7740869 w 7740869"/>
                <a:gd name="connsiteY38" fmla="*/ 3105807 h 3138108"/>
                <a:gd name="connsiteX39" fmla="*/ 7472856 w 7740869"/>
                <a:gd name="connsiteY39" fmla="*/ 2948152 h 3138108"/>
                <a:gd name="connsiteX40" fmla="*/ 7189076 w 7740869"/>
                <a:gd name="connsiteY40" fmla="*/ 2885090 h 3138108"/>
                <a:gd name="connsiteX41" fmla="*/ 6952593 w 7740869"/>
                <a:gd name="connsiteY41" fmla="*/ 2774731 h 3138108"/>
                <a:gd name="connsiteX42" fmla="*/ 6479628 w 7740869"/>
                <a:gd name="connsiteY42" fmla="*/ 2680138 h 3138108"/>
                <a:gd name="connsiteX43" fmla="*/ 6101256 w 7740869"/>
                <a:gd name="connsiteY43" fmla="*/ 2522483 h 3138108"/>
                <a:gd name="connsiteX44" fmla="*/ 5691352 w 7740869"/>
                <a:gd name="connsiteY44" fmla="*/ 2207172 h 3138108"/>
                <a:gd name="connsiteX45" fmla="*/ 5502166 w 7740869"/>
                <a:gd name="connsiteY45" fmla="*/ 1797269 h 3138108"/>
                <a:gd name="connsiteX46" fmla="*/ 5218387 w 7740869"/>
                <a:gd name="connsiteY46" fmla="*/ 1324303 h 3138108"/>
                <a:gd name="connsiteX47" fmla="*/ 4840014 w 7740869"/>
                <a:gd name="connsiteY47" fmla="*/ 551793 h 3138108"/>
                <a:gd name="connsiteX48" fmla="*/ 3988676 w 7740869"/>
                <a:gd name="connsiteY48" fmla="*/ 409903 h 3138108"/>
                <a:gd name="connsiteX49" fmla="*/ 3988676 w 7740869"/>
                <a:gd name="connsiteY49" fmla="*/ 299545 h 3138108"/>
                <a:gd name="connsiteX50" fmla="*/ 3957146 w 7740869"/>
                <a:gd name="connsiteY50" fmla="*/ 189187 h 3138108"/>
                <a:gd name="connsiteX51" fmla="*/ 3815256 w 7740869"/>
                <a:gd name="connsiteY51" fmla="*/ 78827 h 3138108"/>
                <a:gd name="connsiteX52" fmla="*/ 3436883 w 7740869"/>
                <a:gd name="connsiteY52" fmla="*/ 0 h 3138108"/>
                <a:gd name="connsiteX53" fmla="*/ 3168869 w 7740869"/>
                <a:gd name="connsiteY53" fmla="*/ 94593 h 3138108"/>
                <a:gd name="connsiteX54" fmla="*/ 2979683 w 7740869"/>
                <a:gd name="connsiteY54" fmla="*/ 283779 h 3138108"/>
                <a:gd name="connsiteX55" fmla="*/ 2837793 w 7740869"/>
                <a:gd name="connsiteY55" fmla="*/ 394138 h 3138108"/>
                <a:gd name="connsiteX56" fmla="*/ 2569780 w 7740869"/>
                <a:gd name="connsiteY56" fmla="*/ 567559 h 3138108"/>
                <a:gd name="connsiteX57" fmla="*/ 2238704 w 7740869"/>
                <a:gd name="connsiteY57" fmla="*/ 1308538 h 3138108"/>
                <a:gd name="connsiteX58" fmla="*/ 1876097 w 7740869"/>
                <a:gd name="connsiteY58" fmla="*/ 1560786 h 3138108"/>
                <a:gd name="connsiteX59" fmla="*/ 1466193 w 7740869"/>
                <a:gd name="connsiteY59" fmla="*/ 1749972 h 3138108"/>
                <a:gd name="connsiteX60" fmla="*/ 1008993 w 7740869"/>
                <a:gd name="connsiteY60" fmla="*/ 2081048 h 3138108"/>
                <a:gd name="connsiteX61" fmla="*/ 804042 w 7740869"/>
                <a:gd name="connsiteY61" fmla="*/ 2286000 h 3138108"/>
                <a:gd name="connsiteX62" fmla="*/ 409904 w 7740869"/>
                <a:gd name="connsiteY62" fmla="*/ 2743200 h 3138108"/>
                <a:gd name="connsiteX63" fmla="*/ 94593 w 7740869"/>
                <a:gd name="connsiteY6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950373 w 7740869"/>
                <a:gd name="connsiteY19" fmla="*/ 2033752 h 3138108"/>
                <a:gd name="connsiteX20" fmla="*/ 5029200 w 7740869"/>
                <a:gd name="connsiteY20" fmla="*/ 2096814 h 3138108"/>
                <a:gd name="connsiteX21" fmla="*/ 4997669 w 7740869"/>
                <a:gd name="connsiteY21" fmla="*/ 2286000 h 3138108"/>
                <a:gd name="connsiteX22" fmla="*/ 5202621 w 7740869"/>
                <a:gd name="connsiteY22" fmla="*/ 2301765 h 3138108"/>
                <a:gd name="connsiteX23" fmla="*/ 5249918 w 7740869"/>
                <a:gd name="connsiteY23" fmla="*/ 2333296 h 3138108"/>
                <a:gd name="connsiteX24" fmla="*/ 5312980 w 7740869"/>
                <a:gd name="connsiteY24" fmla="*/ 2412124 h 3138108"/>
                <a:gd name="connsiteX25" fmla="*/ 5423338 w 7740869"/>
                <a:gd name="connsiteY25" fmla="*/ 2538248 h 3138108"/>
                <a:gd name="connsiteX26" fmla="*/ 5454869 w 7740869"/>
                <a:gd name="connsiteY26" fmla="*/ 2585545 h 3138108"/>
                <a:gd name="connsiteX27" fmla="*/ 5502166 w 7740869"/>
                <a:gd name="connsiteY27" fmla="*/ 2617076 h 3138108"/>
                <a:gd name="connsiteX28" fmla="*/ 5565228 w 7740869"/>
                <a:gd name="connsiteY28" fmla="*/ 2695903 h 3138108"/>
                <a:gd name="connsiteX29" fmla="*/ 5596759 w 7740869"/>
                <a:gd name="connsiteY29" fmla="*/ 2743200 h 3138108"/>
                <a:gd name="connsiteX30" fmla="*/ 5644056 w 7740869"/>
                <a:gd name="connsiteY30" fmla="*/ 2774731 h 3138108"/>
                <a:gd name="connsiteX31" fmla="*/ 5659821 w 7740869"/>
                <a:gd name="connsiteY31" fmla="*/ 2822027 h 3138108"/>
                <a:gd name="connsiteX32" fmla="*/ 5754414 w 7740869"/>
                <a:gd name="connsiteY32" fmla="*/ 2900855 h 3138108"/>
                <a:gd name="connsiteX33" fmla="*/ 5801711 w 7740869"/>
                <a:gd name="connsiteY33" fmla="*/ 2995448 h 3138108"/>
                <a:gd name="connsiteX34" fmla="*/ 5849007 w 7740869"/>
                <a:gd name="connsiteY34" fmla="*/ 3042745 h 3138108"/>
                <a:gd name="connsiteX35" fmla="*/ 5880538 w 7740869"/>
                <a:gd name="connsiteY35" fmla="*/ 3090041 h 3138108"/>
                <a:gd name="connsiteX36" fmla="*/ 5927835 w 7740869"/>
                <a:gd name="connsiteY36" fmla="*/ 3137338 h 3138108"/>
                <a:gd name="connsiteX37" fmla="*/ 7740869 w 7740869"/>
                <a:gd name="connsiteY37" fmla="*/ 3105807 h 3138108"/>
                <a:gd name="connsiteX38" fmla="*/ 7472856 w 7740869"/>
                <a:gd name="connsiteY38" fmla="*/ 2948152 h 3138108"/>
                <a:gd name="connsiteX39" fmla="*/ 7189076 w 7740869"/>
                <a:gd name="connsiteY39" fmla="*/ 2885090 h 3138108"/>
                <a:gd name="connsiteX40" fmla="*/ 6952593 w 7740869"/>
                <a:gd name="connsiteY40" fmla="*/ 2774731 h 3138108"/>
                <a:gd name="connsiteX41" fmla="*/ 6479628 w 7740869"/>
                <a:gd name="connsiteY41" fmla="*/ 2680138 h 3138108"/>
                <a:gd name="connsiteX42" fmla="*/ 6101256 w 7740869"/>
                <a:gd name="connsiteY42" fmla="*/ 2522483 h 3138108"/>
                <a:gd name="connsiteX43" fmla="*/ 5691352 w 7740869"/>
                <a:gd name="connsiteY43" fmla="*/ 2207172 h 3138108"/>
                <a:gd name="connsiteX44" fmla="*/ 5502166 w 7740869"/>
                <a:gd name="connsiteY44" fmla="*/ 1797269 h 3138108"/>
                <a:gd name="connsiteX45" fmla="*/ 5218387 w 7740869"/>
                <a:gd name="connsiteY45" fmla="*/ 1324303 h 3138108"/>
                <a:gd name="connsiteX46" fmla="*/ 4840014 w 7740869"/>
                <a:gd name="connsiteY46" fmla="*/ 551793 h 3138108"/>
                <a:gd name="connsiteX47" fmla="*/ 3988676 w 7740869"/>
                <a:gd name="connsiteY47" fmla="*/ 409903 h 3138108"/>
                <a:gd name="connsiteX48" fmla="*/ 3988676 w 7740869"/>
                <a:gd name="connsiteY48" fmla="*/ 299545 h 3138108"/>
                <a:gd name="connsiteX49" fmla="*/ 3957146 w 7740869"/>
                <a:gd name="connsiteY49" fmla="*/ 189187 h 3138108"/>
                <a:gd name="connsiteX50" fmla="*/ 3815256 w 7740869"/>
                <a:gd name="connsiteY50" fmla="*/ 78827 h 3138108"/>
                <a:gd name="connsiteX51" fmla="*/ 3436883 w 7740869"/>
                <a:gd name="connsiteY51" fmla="*/ 0 h 3138108"/>
                <a:gd name="connsiteX52" fmla="*/ 3168869 w 7740869"/>
                <a:gd name="connsiteY52" fmla="*/ 94593 h 3138108"/>
                <a:gd name="connsiteX53" fmla="*/ 2979683 w 7740869"/>
                <a:gd name="connsiteY53" fmla="*/ 283779 h 3138108"/>
                <a:gd name="connsiteX54" fmla="*/ 2837793 w 7740869"/>
                <a:gd name="connsiteY54" fmla="*/ 394138 h 3138108"/>
                <a:gd name="connsiteX55" fmla="*/ 2569780 w 7740869"/>
                <a:gd name="connsiteY55" fmla="*/ 567559 h 3138108"/>
                <a:gd name="connsiteX56" fmla="*/ 2238704 w 7740869"/>
                <a:gd name="connsiteY56" fmla="*/ 1308538 h 3138108"/>
                <a:gd name="connsiteX57" fmla="*/ 1876097 w 7740869"/>
                <a:gd name="connsiteY57" fmla="*/ 1560786 h 3138108"/>
                <a:gd name="connsiteX58" fmla="*/ 1466193 w 7740869"/>
                <a:gd name="connsiteY58" fmla="*/ 1749972 h 3138108"/>
                <a:gd name="connsiteX59" fmla="*/ 1008993 w 7740869"/>
                <a:gd name="connsiteY59" fmla="*/ 2081048 h 3138108"/>
                <a:gd name="connsiteX60" fmla="*/ 804042 w 7740869"/>
                <a:gd name="connsiteY60" fmla="*/ 2286000 h 3138108"/>
                <a:gd name="connsiteX61" fmla="*/ 409904 w 7740869"/>
                <a:gd name="connsiteY61" fmla="*/ 2743200 h 3138108"/>
                <a:gd name="connsiteX62" fmla="*/ 94593 w 7740869"/>
                <a:gd name="connsiteY62"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5029200 w 7740869"/>
                <a:gd name="connsiteY19" fmla="*/ 2096814 h 3138108"/>
                <a:gd name="connsiteX20" fmla="*/ 4997669 w 7740869"/>
                <a:gd name="connsiteY20" fmla="*/ 2286000 h 3138108"/>
                <a:gd name="connsiteX21" fmla="*/ 5202621 w 7740869"/>
                <a:gd name="connsiteY21" fmla="*/ 2301765 h 3138108"/>
                <a:gd name="connsiteX22" fmla="*/ 5249918 w 7740869"/>
                <a:gd name="connsiteY22" fmla="*/ 2333296 h 3138108"/>
                <a:gd name="connsiteX23" fmla="*/ 5312980 w 7740869"/>
                <a:gd name="connsiteY23" fmla="*/ 2412124 h 3138108"/>
                <a:gd name="connsiteX24" fmla="*/ 5423338 w 7740869"/>
                <a:gd name="connsiteY24" fmla="*/ 2538248 h 3138108"/>
                <a:gd name="connsiteX25" fmla="*/ 5454869 w 7740869"/>
                <a:gd name="connsiteY25" fmla="*/ 2585545 h 3138108"/>
                <a:gd name="connsiteX26" fmla="*/ 5502166 w 7740869"/>
                <a:gd name="connsiteY26" fmla="*/ 2617076 h 3138108"/>
                <a:gd name="connsiteX27" fmla="*/ 5565228 w 7740869"/>
                <a:gd name="connsiteY27" fmla="*/ 2695903 h 3138108"/>
                <a:gd name="connsiteX28" fmla="*/ 5596759 w 7740869"/>
                <a:gd name="connsiteY28" fmla="*/ 2743200 h 3138108"/>
                <a:gd name="connsiteX29" fmla="*/ 5644056 w 7740869"/>
                <a:gd name="connsiteY29" fmla="*/ 2774731 h 3138108"/>
                <a:gd name="connsiteX30" fmla="*/ 5659821 w 7740869"/>
                <a:gd name="connsiteY30" fmla="*/ 2822027 h 3138108"/>
                <a:gd name="connsiteX31" fmla="*/ 5754414 w 7740869"/>
                <a:gd name="connsiteY31" fmla="*/ 2900855 h 3138108"/>
                <a:gd name="connsiteX32" fmla="*/ 5801711 w 7740869"/>
                <a:gd name="connsiteY32" fmla="*/ 2995448 h 3138108"/>
                <a:gd name="connsiteX33" fmla="*/ 5849007 w 7740869"/>
                <a:gd name="connsiteY33" fmla="*/ 3042745 h 3138108"/>
                <a:gd name="connsiteX34" fmla="*/ 5880538 w 7740869"/>
                <a:gd name="connsiteY34" fmla="*/ 3090041 h 3138108"/>
                <a:gd name="connsiteX35" fmla="*/ 5927835 w 7740869"/>
                <a:gd name="connsiteY35" fmla="*/ 3137338 h 3138108"/>
                <a:gd name="connsiteX36" fmla="*/ 7740869 w 7740869"/>
                <a:gd name="connsiteY36" fmla="*/ 3105807 h 3138108"/>
                <a:gd name="connsiteX37" fmla="*/ 7472856 w 7740869"/>
                <a:gd name="connsiteY37" fmla="*/ 2948152 h 3138108"/>
                <a:gd name="connsiteX38" fmla="*/ 7189076 w 7740869"/>
                <a:gd name="connsiteY38" fmla="*/ 2885090 h 3138108"/>
                <a:gd name="connsiteX39" fmla="*/ 6952593 w 7740869"/>
                <a:gd name="connsiteY39" fmla="*/ 2774731 h 3138108"/>
                <a:gd name="connsiteX40" fmla="*/ 6479628 w 7740869"/>
                <a:gd name="connsiteY40" fmla="*/ 2680138 h 3138108"/>
                <a:gd name="connsiteX41" fmla="*/ 6101256 w 7740869"/>
                <a:gd name="connsiteY41" fmla="*/ 2522483 h 3138108"/>
                <a:gd name="connsiteX42" fmla="*/ 5691352 w 7740869"/>
                <a:gd name="connsiteY42" fmla="*/ 2207172 h 3138108"/>
                <a:gd name="connsiteX43" fmla="*/ 5502166 w 7740869"/>
                <a:gd name="connsiteY43" fmla="*/ 1797269 h 3138108"/>
                <a:gd name="connsiteX44" fmla="*/ 5218387 w 7740869"/>
                <a:gd name="connsiteY44" fmla="*/ 1324303 h 3138108"/>
                <a:gd name="connsiteX45" fmla="*/ 4840014 w 7740869"/>
                <a:gd name="connsiteY45" fmla="*/ 551793 h 3138108"/>
                <a:gd name="connsiteX46" fmla="*/ 3988676 w 7740869"/>
                <a:gd name="connsiteY46" fmla="*/ 409903 h 3138108"/>
                <a:gd name="connsiteX47" fmla="*/ 3988676 w 7740869"/>
                <a:gd name="connsiteY47" fmla="*/ 299545 h 3138108"/>
                <a:gd name="connsiteX48" fmla="*/ 3957146 w 7740869"/>
                <a:gd name="connsiteY48" fmla="*/ 189187 h 3138108"/>
                <a:gd name="connsiteX49" fmla="*/ 3815256 w 7740869"/>
                <a:gd name="connsiteY49" fmla="*/ 78827 h 3138108"/>
                <a:gd name="connsiteX50" fmla="*/ 3436883 w 7740869"/>
                <a:gd name="connsiteY50" fmla="*/ 0 h 3138108"/>
                <a:gd name="connsiteX51" fmla="*/ 3168869 w 7740869"/>
                <a:gd name="connsiteY51" fmla="*/ 94593 h 3138108"/>
                <a:gd name="connsiteX52" fmla="*/ 2979683 w 7740869"/>
                <a:gd name="connsiteY52" fmla="*/ 283779 h 3138108"/>
                <a:gd name="connsiteX53" fmla="*/ 2837793 w 7740869"/>
                <a:gd name="connsiteY53" fmla="*/ 394138 h 3138108"/>
                <a:gd name="connsiteX54" fmla="*/ 2569780 w 7740869"/>
                <a:gd name="connsiteY54" fmla="*/ 567559 h 3138108"/>
                <a:gd name="connsiteX55" fmla="*/ 2238704 w 7740869"/>
                <a:gd name="connsiteY55" fmla="*/ 1308538 h 3138108"/>
                <a:gd name="connsiteX56" fmla="*/ 1876097 w 7740869"/>
                <a:gd name="connsiteY56" fmla="*/ 1560786 h 3138108"/>
                <a:gd name="connsiteX57" fmla="*/ 1466193 w 7740869"/>
                <a:gd name="connsiteY57" fmla="*/ 1749972 h 3138108"/>
                <a:gd name="connsiteX58" fmla="*/ 1008993 w 7740869"/>
                <a:gd name="connsiteY58" fmla="*/ 2081048 h 3138108"/>
                <a:gd name="connsiteX59" fmla="*/ 804042 w 7740869"/>
                <a:gd name="connsiteY59" fmla="*/ 2286000 h 3138108"/>
                <a:gd name="connsiteX60" fmla="*/ 409904 w 7740869"/>
                <a:gd name="connsiteY60" fmla="*/ 2743200 h 3138108"/>
                <a:gd name="connsiteX61" fmla="*/ 94593 w 7740869"/>
                <a:gd name="connsiteY61"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997669 w 7740869"/>
                <a:gd name="connsiteY19" fmla="*/ 2286000 h 3138108"/>
                <a:gd name="connsiteX20" fmla="*/ 5202621 w 7740869"/>
                <a:gd name="connsiteY20" fmla="*/ 2301765 h 3138108"/>
                <a:gd name="connsiteX21" fmla="*/ 5249918 w 7740869"/>
                <a:gd name="connsiteY21" fmla="*/ 2333296 h 3138108"/>
                <a:gd name="connsiteX22" fmla="*/ 5312980 w 7740869"/>
                <a:gd name="connsiteY22" fmla="*/ 2412124 h 3138108"/>
                <a:gd name="connsiteX23" fmla="*/ 5423338 w 7740869"/>
                <a:gd name="connsiteY23" fmla="*/ 2538248 h 3138108"/>
                <a:gd name="connsiteX24" fmla="*/ 5454869 w 7740869"/>
                <a:gd name="connsiteY24" fmla="*/ 2585545 h 3138108"/>
                <a:gd name="connsiteX25" fmla="*/ 5502166 w 7740869"/>
                <a:gd name="connsiteY25" fmla="*/ 2617076 h 3138108"/>
                <a:gd name="connsiteX26" fmla="*/ 5565228 w 7740869"/>
                <a:gd name="connsiteY26" fmla="*/ 2695903 h 3138108"/>
                <a:gd name="connsiteX27" fmla="*/ 5596759 w 7740869"/>
                <a:gd name="connsiteY27" fmla="*/ 2743200 h 3138108"/>
                <a:gd name="connsiteX28" fmla="*/ 5644056 w 7740869"/>
                <a:gd name="connsiteY28" fmla="*/ 2774731 h 3138108"/>
                <a:gd name="connsiteX29" fmla="*/ 5659821 w 7740869"/>
                <a:gd name="connsiteY29" fmla="*/ 2822027 h 3138108"/>
                <a:gd name="connsiteX30" fmla="*/ 5754414 w 7740869"/>
                <a:gd name="connsiteY30" fmla="*/ 2900855 h 3138108"/>
                <a:gd name="connsiteX31" fmla="*/ 5801711 w 7740869"/>
                <a:gd name="connsiteY31" fmla="*/ 2995448 h 3138108"/>
                <a:gd name="connsiteX32" fmla="*/ 5849007 w 7740869"/>
                <a:gd name="connsiteY32" fmla="*/ 3042745 h 3138108"/>
                <a:gd name="connsiteX33" fmla="*/ 5880538 w 7740869"/>
                <a:gd name="connsiteY33" fmla="*/ 3090041 h 3138108"/>
                <a:gd name="connsiteX34" fmla="*/ 5927835 w 7740869"/>
                <a:gd name="connsiteY34" fmla="*/ 3137338 h 3138108"/>
                <a:gd name="connsiteX35" fmla="*/ 7740869 w 7740869"/>
                <a:gd name="connsiteY35" fmla="*/ 3105807 h 3138108"/>
                <a:gd name="connsiteX36" fmla="*/ 7472856 w 7740869"/>
                <a:gd name="connsiteY36" fmla="*/ 2948152 h 3138108"/>
                <a:gd name="connsiteX37" fmla="*/ 7189076 w 7740869"/>
                <a:gd name="connsiteY37" fmla="*/ 2885090 h 3138108"/>
                <a:gd name="connsiteX38" fmla="*/ 6952593 w 7740869"/>
                <a:gd name="connsiteY38" fmla="*/ 2774731 h 3138108"/>
                <a:gd name="connsiteX39" fmla="*/ 6479628 w 7740869"/>
                <a:gd name="connsiteY39" fmla="*/ 2680138 h 3138108"/>
                <a:gd name="connsiteX40" fmla="*/ 6101256 w 7740869"/>
                <a:gd name="connsiteY40" fmla="*/ 2522483 h 3138108"/>
                <a:gd name="connsiteX41" fmla="*/ 5691352 w 7740869"/>
                <a:gd name="connsiteY41" fmla="*/ 2207172 h 3138108"/>
                <a:gd name="connsiteX42" fmla="*/ 5502166 w 7740869"/>
                <a:gd name="connsiteY42" fmla="*/ 1797269 h 3138108"/>
                <a:gd name="connsiteX43" fmla="*/ 5218387 w 7740869"/>
                <a:gd name="connsiteY43" fmla="*/ 1324303 h 3138108"/>
                <a:gd name="connsiteX44" fmla="*/ 4840014 w 7740869"/>
                <a:gd name="connsiteY44" fmla="*/ 551793 h 3138108"/>
                <a:gd name="connsiteX45" fmla="*/ 3988676 w 7740869"/>
                <a:gd name="connsiteY45" fmla="*/ 409903 h 3138108"/>
                <a:gd name="connsiteX46" fmla="*/ 3988676 w 7740869"/>
                <a:gd name="connsiteY46" fmla="*/ 299545 h 3138108"/>
                <a:gd name="connsiteX47" fmla="*/ 3957146 w 7740869"/>
                <a:gd name="connsiteY47" fmla="*/ 189187 h 3138108"/>
                <a:gd name="connsiteX48" fmla="*/ 3815256 w 7740869"/>
                <a:gd name="connsiteY48" fmla="*/ 78827 h 3138108"/>
                <a:gd name="connsiteX49" fmla="*/ 3436883 w 7740869"/>
                <a:gd name="connsiteY49" fmla="*/ 0 h 3138108"/>
                <a:gd name="connsiteX50" fmla="*/ 3168869 w 7740869"/>
                <a:gd name="connsiteY50" fmla="*/ 94593 h 3138108"/>
                <a:gd name="connsiteX51" fmla="*/ 2979683 w 7740869"/>
                <a:gd name="connsiteY51" fmla="*/ 283779 h 3138108"/>
                <a:gd name="connsiteX52" fmla="*/ 2837793 w 7740869"/>
                <a:gd name="connsiteY52" fmla="*/ 394138 h 3138108"/>
                <a:gd name="connsiteX53" fmla="*/ 2569780 w 7740869"/>
                <a:gd name="connsiteY53" fmla="*/ 567559 h 3138108"/>
                <a:gd name="connsiteX54" fmla="*/ 2238704 w 7740869"/>
                <a:gd name="connsiteY54" fmla="*/ 1308538 h 3138108"/>
                <a:gd name="connsiteX55" fmla="*/ 1876097 w 7740869"/>
                <a:gd name="connsiteY55" fmla="*/ 1560786 h 3138108"/>
                <a:gd name="connsiteX56" fmla="*/ 1466193 w 7740869"/>
                <a:gd name="connsiteY56" fmla="*/ 1749972 h 3138108"/>
                <a:gd name="connsiteX57" fmla="*/ 1008993 w 7740869"/>
                <a:gd name="connsiteY57" fmla="*/ 2081048 h 3138108"/>
                <a:gd name="connsiteX58" fmla="*/ 804042 w 7740869"/>
                <a:gd name="connsiteY58" fmla="*/ 2286000 h 3138108"/>
                <a:gd name="connsiteX59" fmla="*/ 409904 w 7740869"/>
                <a:gd name="connsiteY59" fmla="*/ 2743200 h 3138108"/>
                <a:gd name="connsiteX60" fmla="*/ 94593 w 7740869"/>
                <a:gd name="connsiteY60"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997669 w 7740869"/>
                <a:gd name="connsiteY18" fmla="*/ 2286000 h 3138108"/>
                <a:gd name="connsiteX19" fmla="*/ 5202621 w 7740869"/>
                <a:gd name="connsiteY19" fmla="*/ 2301765 h 3138108"/>
                <a:gd name="connsiteX20" fmla="*/ 5249918 w 7740869"/>
                <a:gd name="connsiteY20" fmla="*/ 2333296 h 3138108"/>
                <a:gd name="connsiteX21" fmla="*/ 5312980 w 7740869"/>
                <a:gd name="connsiteY21" fmla="*/ 2412124 h 3138108"/>
                <a:gd name="connsiteX22" fmla="*/ 5423338 w 7740869"/>
                <a:gd name="connsiteY22" fmla="*/ 2538248 h 3138108"/>
                <a:gd name="connsiteX23" fmla="*/ 5454869 w 7740869"/>
                <a:gd name="connsiteY23" fmla="*/ 2585545 h 3138108"/>
                <a:gd name="connsiteX24" fmla="*/ 5502166 w 7740869"/>
                <a:gd name="connsiteY24" fmla="*/ 2617076 h 3138108"/>
                <a:gd name="connsiteX25" fmla="*/ 5565228 w 7740869"/>
                <a:gd name="connsiteY25" fmla="*/ 2695903 h 3138108"/>
                <a:gd name="connsiteX26" fmla="*/ 5596759 w 7740869"/>
                <a:gd name="connsiteY26" fmla="*/ 2743200 h 3138108"/>
                <a:gd name="connsiteX27" fmla="*/ 5644056 w 7740869"/>
                <a:gd name="connsiteY27" fmla="*/ 2774731 h 3138108"/>
                <a:gd name="connsiteX28" fmla="*/ 5659821 w 7740869"/>
                <a:gd name="connsiteY28" fmla="*/ 2822027 h 3138108"/>
                <a:gd name="connsiteX29" fmla="*/ 5754414 w 7740869"/>
                <a:gd name="connsiteY29" fmla="*/ 2900855 h 3138108"/>
                <a:gd name="connsiteX30" fmla="*/ 5801711 w 7740869"/>
                <a:gd name="connsiteY30" fmla="*/ 2995448 h 3138108"/>
                <a:gd name="connsiteX31" fmla="*/ 5849007 w 7740869"/>
                <a:gd name="connsiteY31" fmla="*/ 3042745 h 3138108"/>
                <a:gd name="connsiteX32" fmla="*/ 5880538 w 7740869"/>
                <a:gd name="connsiteY32" fmla="*/ 3090041 h 3138108"/>
                <a:gd name="connsiteX33" fmla="*/ 5927835 w 7740869"/>
                <a:gd name="connsiteY33" fmla="*/ 3137338 h 3138108"/>
                <a:gd name="connsiteX34" fmla="*/ 7740869 w 7740869"/>
                <a:gd name="connsiteY34" fmla="*/ 3105807 h 3138108"/>
                <a:gd name="connsiteX35" fmla="*/ 7472856 w 7740869"/>
                <a:gd name="connsiteY35" fmla="*/ 2948152 h 3138108"/>
                <a:gd name="connsiteX36" fmla="*/ 7189076 w 7740869"/>
                <a:gd name="connsiteY36" fmla="*/ 2885090 h 3138108"/>
                <a:gd name="connsiteX37" fmla="*/ 6952593 w 7740869"/>
                <a:gd name="connsiteY37" fmla="*/ 2774731 h 3138108"/>
                <a:gd name="connsiteX38" fmla="*/ 6479628 w 7740869"/>
                <a:gd name="connsiteY38" fmla="*/ 2680138 h 3138108"/>
                <a:gd name="connsiteX39" fmla="*/ 6101256 w 7740869"/>
                <a:gd name="connsiteY39" fmla="*/ 2522483 h 3138108"/>
                <a:gd name="connsiteX40" fmla="*/ 5691352 w 7740869"/>
                <a:gd name="connsiteY40" fmla="*/ 2207172 h 3138108"/>
                <a:gd name="connsiteX41" fmla="*/ 5502166 w 7740869"/>
                <a:gd name="connsiteY41" fmla="*/ 1797269 h 3138108"/>
                <a:gd name="connsiteX42" fmla="*/ 5218387 w 7740869"/>
                <a:gd name="connsiteY42" fmla="*/ 1324303 h 3138108"/>
                <a:gd name="connsiteX43" fmla="*/ 4840014 w 7740869"/>
                <a:gd name="connsiteY43" fmla="*/ 551793 h 3138108"/>
                <a:gd name="connsiteX44" fmla="*/ 3988676 w 7740869"/>
                <a:gd name="connsiteY44" fmla="*/ 409903 h 3138108"/>
                <a:gd name="connsiteX45" fmla="*/ 3988676 w 7740869"/>
                <a:gd name="connsiteY45" fmla="*/ 299545 h 3138108"/>
                <a:gd name="connsiteX46" fmla="*/ 3957146 w 7740869"/>
                <a:gd name="connsiteY46" fmla="*/ 189187 h 3138108"/>
                <a:gd name="connsiteX47" fmla="*/ 3815256 w 7740869"/>
                <a:gd name="connsiteY47" fmla="*/ 78827 h 3138108"/>
                <a:gd name="connsiteX48" fmla="*/ 3436883 w 7740869"/>
                <a:gd name="connsiteY48" fmla="*/ 0 h 3138108"/>
                <a:gd name="connsiteX49" fmla="*/ 3168869 w 7740869"/>
                <a:gd name="connsiteY49" fmla="*/ 94593 h 3138108"/>
                <a:gd name="connsiteX50" fmla="*/ 2979683 w 7740869"/>
                <a:gd name="connsiteY50" fmla="*/ 283779 h 3138108"/>
                <a:gd name="connsiteX51" fmla="*/ 2837793 w 7740869"/>
                <a:gd name="connsiteY51" fmla="*/ 394138 h 3138108"/>
                <a:gd name="connsiteX52" fmla="*/ 2569780 w 7740869"/>
                <a:gd name="connsiteY52" fmla="*/ 567559 h 3138108"/>
                <a:gd name="connsiteX53" fmla="*/ 2238704 w 7740869"/>
                <a:gd name="connsiteY53" fmla="*/ 1308538 h 3138108"/>
                <a:gd name="connsiteX54" fmla="*/ 1876097 w 7740869"/>
                <a:gd name="connsiteY54" fmla="*/ 1560786 h 3138108"/>
                <a:gd name="connsiteX55" fmla="*/ 1466193 w 7740869"/>
                <a:gd name="connsiteY55" fmla="*/ 1749972 h 3138108"/>
                <a:gd name="connsiteX56" fmla="*/ 1008993 w 7740869"/>
                <a:gd name="connsiteY56" fmla="*/ 2081048 h 3138108"/>
                <a:gd name="connsiteX57" fmla="*/ 804042 w 7740869"/>
                <a:gd name="connsiteY57" fmla="*/ 2286000 h 3138108"/>
                <a:gd name="connsiteX58" fmla="*/ 409904 w 7740869"/>
                <a:gd name="connsiteY58" fmla="*/ 2743200 h 3138108"/>
                <a:gd name="connsiteX59" fmla="*/ 94593 w 7740869"/>
                <a:gd name="connsiteY59"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382814 w 7740869"/>
                <a:gd name="connsiteY15" fmla="*/ 1939159 h 3138108"/>
                <a:gd name="connsiteX16" fmla="*/ 4619297 w 7740869"/>
                <a:gd name="connsiteY16" fmla="*/ 1891862 h 3138108"/>
                <a:gd name="connsiteX17" fmla="*/ 4524704 w 7740869"/>
                <a:gd name="connsiteY17" fmla="*/ 2081048 h 3138108"/>
                <a:gd name="connsiteX18" fmla="*/ 4997669 w 7740869"/>
                <a:gd name="connsiteY18" fmla="*/ 2286000 h 3138108"/>
                <a:gd name="connsiteX19" fmla="*/ 5202621 w 7740869"/>
                <a:gd name="connsiteY19" fmla="*/ 2301765 h 3138108"/>
                <a:gd name="connsiteX20" fmla="*/ 5249918 w 7740869"/>
                <a:gd name="connsiteY20" fmla="*/ 2333296 h 3138108"/>
                <a:gd name="connsiteX21" fmla="*/ 5312980 w 7740869"/>
                <a:gd name="connsiteY21" fmla="*/ 2412124 h 3138108"/>
                <a:gd name="connsiteX22" fmla="*/ 5423338 w 7740869"/>
                <a:gd name="connsiteY22" fmla="*/ 2538248 h 3138108"/>
                <a:gd name="connsiteX23" fmla="*/ 5454869 w 7740869"/>
                <a:gd name="connsiteY23" fmla="*/ 2585545 h 3138108"/>
                <a:gd name="connsiteX24" fmla="*/ 5502166 w 7740869"/>
                <a:gd name="connsiteY24" fmla="*/ 2617076 h 3138108"/>
                <a:gd name="connsiteX25" fmla="*/ 5565228 w 7740869"/>
                <a:gd name="connsiteY25" fmla="*/ 2695903 h 3138108"/>
                <a:gd name="connsiteX26" fmla="*/ 5596759 w 7740869"/>
                <a:gd name="connsiteY26" fmla="*/ 2743200 h 3138108"/>
                <a:gd name="connsiteX27" fmla="*/ 5644056 w 7740869"/>
                <a:gd name="connsiteY27" fmla="*/ 2774731 h 3138108"/>
                <a:gd name="connsiteX28" fmla="*/ 5659821 w 7740869"/>
                <a:gd name="connsiteY28" fmla="*/ 2822027 h 3138108"/>
                <a:gd name="connsiteX29" fmla="*/ 5754414 w 7740869"/>
                <a:gd name="connsiteY29" fmla="*/ 2900855 h 3138108"/>
                <a:gd name="connsiteX30" fmla="*/ 5801711 w 7740869"/>
                <a:gd name="connsiteY30" fmla="*/ 2995448 h 3138108"/>
                <a:gd name="connsiteX31" fmla="*/ 5849007 w 7740869"/>
                <a:gd name="connsiteY31" fmla="*/ 3042745 h 3138108"/>
                <a:gd name="connsiteX32" fmla="*/ 5880538 w 7740869"/>
                <a:gd name="connsiteY32" fmla="*/ 3090041 h 3138108"/>
                <a:gd name="connsiteX33" fmla="*/ 5927835 w 7740869"/>
                <a:gd name="connsiteY33" fmla="*/ 3137338 h 3138108"/>
                <a:gd name="connsiteX34" fmla="*/ 7740869 w 7740869"/>
                <a:gd name="connsiteY34" fmla="*/ 3105807 h 3138108"/>
                <a:gd name="connsiteX35" fmla="*/ 7472856 w 7740869"/>
                <a:gd name="connsiteY35" fmla="*/ 2948152 h 3138108"/>
                <a:gd name="connsiteX36" fmla="*/ 7189076 w 7740869"/>
                <a:gd name="connsiteY36" fmla="*/ 2885090 h 3138108"/>
                <a:gd name="connsiteX37" fmla="*/ 6952593 w 7740869"/>
                <a:gd name="connsiteY37" fmla="*/ 2774731 h 3138108"/>
                <a:gd name="connsiteX38" fmla="*/ 6479628 w 7740869"/>
                <a:gd name="connsiteY38" fmla="*/ 2680138 h 3138108"/>
                <a:gd name="connsiteX39" fmla="*/ 6101256 w 7740869"/>
                <a:gd name="connsiteY39" fmla="*/ 2522483 h 3138108"/>
                <a:gd name="connsiteX40" fmla="*/ 5691352 w 7740869"/>
                <a:gd name="connsiteY40" fmla="*/ 2207172 h 3138108"/>
                <a:gd name="connsiteX41" fmla="*/ 5502166 w 7740869"/>
                <a:gd name="connsiteY41" fmla="*/ 1797269 h 3138108"/>
                <a:gd name="connsiteX42" fmla="*/ 5218387 w 7740869"/>
                <a:gd name="connsiteY42" fmla="*/ 1324303 h 3138108"/>
                <a:gd name="connsiteX43" fmla="*/ 4840014 w 7740869"/>
                <a:gd name="connsiteY43" fmla="*/ 551793 h 3138108"/>
                <a:gd name="connsiteX44" fmla="*/ 3988676 w 7740869"/>
                <a:gd name="connsiteY44" fmla="*/ 409903 h 3138108"/>
                <a:gd name="connsiteX45" fmla="*/ 3988676 w 7740869"/>
                <a:gd name="connsiteY45" fmla="*/ 299545 h 3138108"/>
                <a:gd name="connsiteX46" fmla="*/ 3957146 w 7740869"/>
                <a:gd name="connsiteY46" fmla="*/ 189187 h 3138108"/>
                <a:gd name="connsiteX47" fmla="*/ 3815256 w 7740869"/>
                <a:gd name="connsiteY47" fmla="*/ 78827 h 3138108"/>
                <a:gd name="connsiteX48" fmla="*/ 3436883 w 7740869"/>
                <a:gd name="connsiteY48" fmla="*/ 0 h 3138108"/>
                <a:gd name="connsiteX49" fmla="*/ 3168869 w 7740869"/>
                <a:gd name="connsiteY49" fmla="*/ 94593 h 3138108"/>
                <a:gd name="connsiteX50" fmla="*/ 2979683 w 7740869"/>
                <a:gd name="connsiteY50" fmla="*/ 283779 h 3138108"/>
                <a:gd name="connsiteX51" fmla="*/ 2837793 w 7740869"/>
                <a:gd name="connsiteY51" fmla="*/ 394138 h 3138108"/>
                <a:gd name="connsiteX52" fmla="*/ 2569780 w 7740869"/>
                <a:gd name="connsiteY52" fmla="*/ 567559 h 3138108"/>
                <a:gd name="connsiteX53" fmla="*/ 2238704 w 7740869"/>
                <a:gd name="connsiteY53" fmla="*/ 1308538 h 3138108"/>
                <a:gd name="connsiteX54" fmla="*/ 1876097 w 7740869"/>
                <a:gd name="connsiteY54" fmla="*/ 1560786 h 3138108"/>
                <a:gd name="connsiteX55" fmla="*/ 1466193 w 7740869"/>
                <a:gd name="connsiteY55" fmla="*/ 1749972 h 3138108"/>
                <a:gd name="connsiteX56" fmla="*/ 1008993 w 7740869"/>
                <a:gd name="connsiteY56" fmla="*/ 2081048 h 3138108"/>
                <a:gd name="connsiteX57" fmla="*/ 804042 w 7740869"/>
                <a:gd name="connsiteY57" fmla="*/ 2286000 h 3138108"/>
                <a:gd name="connsiteX58" fmla="*/ 409904 w 7740869"/>
                <a:gd name="connsiteY58" fmla="*/ 2743200 h 3138108"/>
                <a:gd name="connsiteX59" fmla="*/ 94593 w 7740869"/>
                <a:gd name="connsiteY59"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083269 w 7740869"/>
                <a:gd name="connsiteY13" fmla="*/ 2159876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193628 w 7740869"/>
                <a:gd name="connsiteY12" fmla="*/ 1781503 h 3138108"/>
                <a:gd name="connsiteX13" fmla="*/ 4083269 w 7740869"/>
                <a:gd name="connsiteY13" fmla="*/ 2159876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312980 w 7740869"/>
                <a:gd name="connsiteY19" fmla="*/ 2412124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565228 w 7740869"/>
                <a:gd name="connsiteY23" fmla="*/ 2695903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312980 w 7740869"/>
                <a:gd name="connsiteY19" fmla="*/ 2412124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044966 w 7740869"/>
                <a:gd name="connsiteY19" fmla="*/ 2506717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060732 w 7740869"/>
                <a:gd name="connsiteY18" fmla="*/ 2412124 h 3138108"/>
                <a:gd name="connsiteX19" fmla="*/ 5044966 w 7740869"/>
                <a:gd name="connsiteY19" fmla="*/ 2506717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454869 w 7740869"/>
                <a:gd name="connsiteY20" fmla="*/ 2585545 h 3138108"/>
                <a:gd name="connsiteX21" fmla="*/ 5502166 w 7740869"/>
                <a:gd name="connsiteY21" fmla="*/ 2617076 h 3138108"/>
                <a:gd name="connsiteX22" fmla="*/ 5186856 w 7740869"/>
                <a:gd name="connsiteY22" fmla="*/ 2885090 h 3138108"/>
                <a:gd name="connsiteX23" fmla="*/ 5596759 w 7740869"/>
                <a:gd name="connsiteY23" fmla="*/ 2743200 h 3138108"/>
                <a:gd name="connsiteX24" fmla="*/ 5644056 w 7740869"/>
                <a:gd name="connsiteY24" fmla="*/ 2774731 h 3138108"/>
                <a:gd name="connsiteX25" fmla="*/ 5659821 w 7740869"/>
                <a:gd name="connsiteY25" fmla="*/ 2822027 h 3138108"/>
                <a:gd name="connsiteX26" fmla="*/ 5754414 w 7740869"/>
                <a:gd name="connsiteY26" fmla="*/ 2900855 h 3138108"/>
                <a:gd name="connsiteX27" fmla="*/ 5801711 w 7740869"/>
                <a:gd name="connsiteY27" fmla="*/ 2995448 h 3138108"/>
                <a:gd name="connsiteX28" fmla="*/ 5849007 w 7740869"/>
                <a:gd name="connsiteY28" fmla="*/ 3042745 h 3138108"/>
                <a:gd name="connsiteX29" fmla="*/ 5880538 w 7740869"/>
                <a:gd name="connsiteY29" fmla="*/ 3090041 h 3138108"/>
                <a:gd name="connsiteX30" fmla="*/ 5927835 w 7740869"/>
                <a:gd name="connsiteY30" fmla="*/ 3137338 h 3138108"/>
                <a:gd name="connsiteX31" fmla="*/ 7740869 w 7740869"/>
                <a:gd name="connsiteY31" fmla="*/ 3105807 h 3138108"/>
                <a:gd name="connsiteX32" fmla="*/ 7472856 w 7740869"/>
                <a:gd name="connsiteY32" fmla="*/ 2948152 h 3138108"/>
                <a:gd name="connsiteX33" fmla="*/ 7189076 w 7740869"/>
                <a:gd name="connsiteY33" fmla="*/ 2885090 h 3138108"/>
                <a:gd name="connsiteX34" fmla="*/ 6952593 w 7740869"/>
                <a:gd name="connsiteY34" fmla="*/ 2774731 h 3138108"/>
                <a:gd name="connsiteX35" fmla="*/ 6479628 w 7740869"/>
                <a:gd name="connsiteY35" fmla="*/ 2680138 h 3138108"/>
                <a:gd name="connsiteX36" fmla="*/ 6101256 w 7740869"/>
                <a:gd name="connsiteY36" fmla="*/ 2522483 h 3138108"/>
                <a:gd name="connsiteX37" fmla="*/ 5691352 w 7740869"/>
                <a:gd name="connsiteY37" fmla="*/ 2207172 h 3138108"/>
                <a:gd name="connsiteX38" fmla="*/ 5502166 w 7740869"/>
                <a:gd name="connsiteY38" fmla="*/ 1797269 h 3138108"/>
                <a:gd name="connsiteX39" fmla="*/ 5218387 w 7740869"/>
                <a:gd name="connsiteY39" fmla="*/ 1324303 h 3138108"/>
                <a:gd name="connsiteX40" fmla="*/ 4840014 w 7740869"/>
                <a:gd name="connsiteY40" fmla="*/ 551793 h 3138108"/>
                <a:gd name="connsiteX41" fmla="*/ 3988676 w 7740869"/>
                <a:gd name="connsiteY41" fmla="*/ 409903 h 3138108"/>
                <a:gd name="connsiteX42" fmla="*/ 3988676 w 7740869"/>
                <a:gd name="connsiteY42" fmla="*/ 299545 h 3138108"/>
                <a:gd name="connsiteX43" fmla="*/ 3957146 w 7740869"/>
                <a:gd name="connsiteY43" fmla="*/ 189187 h 3138108"/>
                <a:gd name="connsiteX44" fmla="*/ 3815256 w 7740869"/>
                <a:gd name="connsiteY44" fmla="*/ 78827 h 3138108"/>
                <a:gd name="connsiteX45" fmla="*/ 3436883 w 7740869"/>
                <a:gd name="connsiteY45" fmla="*/ 0 h 3138108"/>
                <a:gd name="connsiteX46" fmla="*/ 3168869 w 7740869"/>
                <a:gd name="connsiteY46" fmla="*/ 94593 h 3138108"/>
                <a:gd name="connsiteX47" fmla="*/ 2979683 w 7740869"/>
                <a:gd name="connsiteY47" fmla="*/ 283779 h 3138108"/>
                <a:gd name="connsiteX48" fmla="*/ 2837793 w 7740869"/>
                <a:gd name="connsiteY48" fmla="*/ 394138 h 3138108"/>
                <a:gd name="connsiteX49" fmla="*/ 2569780 w 7740869"/>
                <a:gd name="connsiteY49" fmla="*/ 567559 h 3138108"/>
                <a:gd name="connsiteX50" fmla="*/ 2238704 w 7740869"/>
                <a:gd name="connsiteY50" fmla="*/ 1308538 h 3138108"/>
                <a:gd name="connsiteX51" fmla="*/ 1876097 w 7740869"/>
                <a:gd name="connsiteY51" fmla="*/ 1560786 h 3138108"/>
                <a:gd name="connsiteX52" fmla="*/ 1466193 w 7740869"/>
                <a:gd name="connsiteY52" fmla="*/ 1749972 h 3138108"/>
                <a:gd name="connsiteX53" fmla="*/ 1008993 w 7740869"/>
                <a:gd name="connsiteY53" fmla="*/ 2081048 h 3138108"/>
                <a:gd name="connsiteX54" fmla="*/ 804042 w 7740869"/>
                <a:gd name="connsiteY54" fmla="*/ 2286000 h 3138108"/>
                <a:gd name="connsiteX55" fmla="*/ 409904 w 7740869"/>
                <a:gd name="connsiteY55" fmla="*/ 2743200 h 3138108"/>
                <a:gd name="connsiteX56" fmla="*/ 94593 w 7740869"/>
                <a:gd name="connsiteY56"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454869 w 7740869"/>
                <a:gd name="connsiteY20" fmla="*/ 2585545 h 3138108"/>
                <a:gd name="connsiteX21" fmla="*/ 5186856 w 7740869"/>
                <a:gd name="connsiteY21" fmla="*/ 2885090 h 3138108"/>
                <a:gd name="connsiteX22" fmla="*/ 5596759 w 7740869"/>
                <a:gd name="connsiteY22" fmla="*/ 2743200 h 3138108"/>
                <a:gd name="connsiteX23" fmla="*/ 5644056 w 7740869"/>
                <a:gd name="connsiteY23" fmla="*/ 2774731 h 3138108"/>
                <a:gd name="connsiteX24" fmla="*/ 5659821 w 7740869"/>
                <a:gd name="connsiteY24" fmla="*/ 2822027 h 3138108"/>
                <a:gd name="connsiteX25" fmla="*/ 5754414 w 7740869"/>
                <a:gd name="connsiteY25" fmla="*/ 2900855 h 3138108"/>
                <a:gd name="connsiteX26" fmla="*/ 5801711 w 7740869"/>
                <a:gd name="connsiteY26" fmla="*/ 2995448 h 3138108"/>
                <a:gd name="connsiteX27" fmla="*/ 5849007 w 7740869"/>
                <a:gd name="connsiteY27" fmla="*/ 3042745 h 3138108"/>
                <a:gd name="connsiteX28" fmla="*/ 5880538 w 7740869"/>
                <a:gd name="connsiteY28" fmla="*/ 3090041 h 3138108"/>
                <a:gd name="connsiteX29" fmla="*/ 5927835 w 7740869"/>
                <a:gd name="connsiteY29" fmla="*/ 3137338 h 3138108"/>
                <a:gd name="connsiteX30" fmla="*/ 7740869 w 7740869"/>
                <a:gd name="connsiteY30" fmla="*/ 3105807 h 3138108"/>
                <a:gd name="connsiteX31" fmla="*/ 7472856 w 7740869"/>
                <a:gd name="connsiteY31" fmla="*/ 2948152 h 3138108"/>
                <a:gd name="connsiteX32" fmla="*/ 7189076 w 7740869"/>
                <a:gd name="connsiteY32" fmla="*/ 2885090 h 3138108"/>
                <a:gd name="connsiteX33" fmla="*/ 6952593 w 7740869"/>
                <a:gd name="connsiteY33" fmla="*/ 2774731 h 3138108"/>
                <a:gd name="connsiteX34" fmla="*/ 6479628 w 7740869"/>
                <a:gd name="connsiteY34" fmla="*/ 2680138 h 3138108"/>
                <a:gd name="connsiteX35" fmla="*/ 6101256 w 7740869"/>
                <a:gd name="connsiteY35" fmla="*/ 2522483 h 3138108"/>
                <a:gd name="connsiteX36" fmla="*/ 5691352 w 7740869"/>
                <a:gd name="connsiteY36" fmla="*/ 2207172 h 3138108"/>
                <a:gd name="connsiteX37" fmla="*/ 5502166 w 7740869"/>
                <a:gd name="connsiteY37" fmla="*/ 1797269 h 3138108"/>
                <a:gd name="connsiteX38" fmla="*/ 5218387 w 7740869"/>
                <a:gd name="connsiteY38" fmla="*/ 1324303 h 3138108"/>
                <a:gd name="connsiteX39" fmla="*/ 4840014 w 7740869"/>
                <a:gd name="connsiteY39" fmla="*/ 551793 h 3138108"/>
                <a:gd name="connsiteX40" fmla="*/ 3988676 w 7740869"/>
                <a:gd name="connsiteY40" fmla="*/ 409903 h 3138108"/>
                <a:gd name="connsiteX41" fmla="*/ 3988676 w 7740869"/>
                <a:gd name="connsiteY41" fmla="*/ 299545 h 3138108"/>
                <a:gd name="connsiteX42" fmla="*/ 3957146 w 7740869"/>
                <a:gd name="connsiteY42" fmla="*/ 189187 h 3138108"/>
                <a:gd name="connsiteX43" fmla="*/ 3815256 w 7740869"/>
                <a:gd name="connsiteY43" fmla="*/ 78827 h 3138108"/>
                <a:gd name="connsiteX44" fmla="*/ 3436883 w 7740869"/>
                <a:gd name="connsiteY44" fmla="*/ 0 h 3138108"/>
                <a:gd name="connsiteX45" fmla="*/ 3168869 w 7740869"/>
                <a:gd name="connsiteY45" fmla="*/ 94593 h 3138108"/>
                <a:gd name="connsiteX46" fmla="*/ 2979683 w 7740869"/>
                <a:gd name="connsiteY46" fmla="*/ 283779 h 3138108"/>
                <a:gd name="connsiteX47" fmla="*/ 2837793 w 7740869"/>
                <a:gd name="connsiteY47" fmla="*/ 394138 h 3138108"/>
                <a:gd name="connsiteX48" fmla="*/ 2569780 w 7740869"/>
                <a:gd name="connsiteY48" fmla="*/ 567559 h 3138108"/>
                <a:gd name="connsiteX49" fmla="*/ 2238704 w 7740869"/>
                <a:gd name="connsiteY49" fmla="*/ 1308538 h 3138108"/>
                <a:gd name="connsiteX50" fmla="*/ 1876097 w 7740869"/>
                <a:gd name="connsiteY50" fmla="*/ 1560786 h 3138108"/>
                <a:gd name="connsiteX51" fmla="*/ 1466193 w 7740869"/>
                <a:gd name="connsiteY51" fmla="*/ 1749972 h 3138108"/>
                <a:gd name="connsiteX52" fmla="*/ 1008993 w 7740869"/>
                <a:gd name="connsiteY52" fmla="*/ 2081048 h 3138108"/>
                <a:gd name="connsiteX53" fmla="*/ 804042 w 7740869"/>
                <a:gd name="connsiteY53" fmla="*/ 2286000 h 3138108"/>
                <a:gd name="connsiteX54" fmla="*/ 409904 w 7740869"/>
                <a:gd name="connsiteY54" fmla="*/ 2743200 h 3138108"/>
                <a:gd name="connsiteX55" fmla="*/ 94593 w 7740869"/>
                <a:gd name="connsiteY5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186856 w 7740869"/>
                <a:gd name="connsiteY20" fmla="*/ 2885090 h 3138108"/>
                <a:gd name="connsiteX21" fmla="*/ 5596759 w 7740869"/>
                <a:gd name="connsiteY21" fmla="*/ 2743200 h 3138108"/>
                <a:gd name="connsiteX22" fmla="*/ 5644056 w 7740869"/>
                <a:gd name="connsiteY22" fmla="*/ 2774731 h 3138108"/>
                <a:gd name="connsiteX23" fmla="*/ 5659821 w 7740869"/>
                <a:gd name="connsiteY23" fmla="*/ 2822027 h 3138108"/>
                <a:gd name="connsiteX24" fmla="*/ 5754414 w 7740869"/>
                <a:gd name="connsiteY24" fmla="*/ 2900855 h 3138108"/>
                <a:gd name="connsiteX25" fmla="*/ 5801711 w 7740869"/>
                <a:gd name="connsiteY25" fmla="*/ 2995448 h 3138108"/>
                <a:gd name="connsiteX26" fmla="*/ 5849007 w 7740869"/>
                <a:gd name="connsiteY26" fmla="*/ 3042745 h 3138108"/>
                <a:gd name="connsiteX27" fmla="*/ 5880538 w 7740869"/>
                <a:gd name="connsiteY27" fmla="*/ 3090041 h 3138108"/>
                <a:gd name="connsiteX28" fmla="*/ 5927835 w 7740869"/>
                <a:gd name="connsiteY28" fmla="*/ 3137338 h 3138108"/>
                <a:gd name="connsiteX29" fmla="*/ 7740869 w 7740869"/>
                <a:gd name="connsiteY29" fmla="*/ 3105807 h 3138108"/>
                <a:gd name="connsiteX30" fmla="*/ 7472856 w 7740869"/>
                <a:gd name="connsiteY30" fmla="*/ 2948152 h 3138108"/>
                <a:gd name="connsiteX31" fmla="*/ 7189076 w 7740869"/>
                <a:gd name="connsiteY31" fmla="*/ 2885090 h 3138108"/>
                <a:gd name="connsiteX32" fmla="*/ 6952593 w 7740869"/>
                <a:gd name="connsiteY32" fmla="*/ 2774731 h 3138108"/>
                <a:gd name="connsiteX33" fmla="*/ 6479628 w 7740869"/>
                <a:gd name="connsiteY33" fmla="*/ 2680138 h 3138108"/>
                <a:gd name="connsiteX34" fmla="*/ 6101256 w 7740869"/>
                <a:gd name="connsiteY34" fmla="*/ 2522483 h 3138108"/>
                <a:gd name="connsiteX35" fmla="*/ 5691352 w 7740869"/>
                <a:gd name="connsiteY35" fmla="*/ 2207172 h 3138108"/>
                <a:gd name="connsiteX36" fmla="*/ 5502166 w 7740869"/>
                <a:gd name="connsiteY36" fmla="*/ 1797269 h 3138108"/>
                <a:gd name="connsiteX37" fmla="*/ 5218387 w 7740869"/>
                <a:gd name="connsiteY37" fmla="*/ 1324303 h 3138108"/>
                <a:gd name="connsiteX38" fmla="*/ 4840014 w 7740869"/>
                <a:gd name="connsiteY38" fmla="*/ 551793 h 3138108"/>
                <a:gd name="connsiteX39" fmla="*/ 3988676 w 7740869"/>
                <a:gd name="connsiteY39" fmla="*/ 409903 h 3138108"/>
                <a:gd name="connsiteX40" fmla="*/ 3988676 w 7740869"/>
                <a:gd name="connsiteY40" fmla="*/ 299545 h 3138108"/>
                <a:gd name="connsiteX41" fmla="*/ 3957146 w 7740869"/>
                <a:gd name="connsiteY41" fmla="*/ 189187 h 3138108"/>
                <a:gd name="connsiteX42" fmla="*/ 3815256 w 7740869"/>
                <a:gd name="connsiteY42" fmla="*/ 78827 h 3138108"/>
                <a:gd name="connsiteX43" fmla="*/ 3436883 w 7740869"/>
                <a:gd name="connsiteY43" fmla="*/ 0 h 3138108"/>
                <a:gd name="connsiteX44" fmla="*/ 3168869 w 7740869"/>
                <a:gd name="connsiteY44" fmla="*/ 94593 h 3138108"/>
                <a:gd name="connsiteX45" fmla="*/ 2979683 w 7740869"/>
                <a:gd name="connsiteY45" fmla="*/ 283779 h 3138108"/>
                <a:gd name="connsiteX46" fmla="*/ 2837793 w 7740869"/>
                <a:gd name="connsiteY46" fmla="*/ 394138 h 3138108"/>
                <a:gd name="connsiteX47" fmla="*/ 2569780 w 7740869"/>
                <a:gd name="connsiteY47" fmla="*/ 567559 h 3138108"/>
                <a:gd name="connsiteX48" fmla="*/ 2238704 w 7740869"/>
                <a:gd name="connsiteY48" fmla="*/ 1308538 h 3138108"/>
                <a:gd name="connsiteX49" fmla="*/ 1876097 w 7740869"/>
                <a:gd name="connsiteY49" fmla="*/ 1560786 h 3138108"/>
                <a:gd name="connsiteX50" fmla="*/ 1466193 w 7740869"/>
                <a:gd name="connsiteY50" fmla="*/ 1749972 h 3138108"/>
                <a:gd name="connsiteX51" fmla="*/ 1008993 w 7740869"/>
                <a:gd name="connsiteY51" fmla="*/ 2081048 h 3138108"/>
                <a:gd name="connsiteX52" fmla="*/ 804042 w 7740869"/>
                <a:gd name="connsiteY52" fmla="*/ 2286000 h 3138108"/>
                <a:gd name="connsiteX53" fmla="*/ 409904 w 7740869"/>
                <a:gd name="connsiteY53" fmla="*/ 2743200 h 3138108"/>
                <a:gd name="connsiteX54" fmla="*/ 94593 w 7740869"/>
                <a:gd name="connsiteY5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644056 w 7740869"/>
                <a:gd name="connsiteY21" fmla="*/ 2774731 h 3138108"/>
                <a:gd name="connsiteX22" fmla="*/ 5659821 w 7740869"/>
                <a:gd name="connsiteY22" fmla="*/ 282202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533697 w 7740869"/>
                <a:gd name="connsiteY21" fmla="*/ 2900855 h 3138108"/>
                <a:gd name="connsiteX22" fmla="*/ 5659821 w 7740869"/>
                <a:gd name="connsiteY22" fmla="*/ 282202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533697 w 7740869"/>
                <a:gd name="connsiteY21" fmla="*/ 2900855 h 3138108"/>
                <a:gd name="connsiteX22" fmla="*/ 5659821 w 7740869"/>
                <a:gd name="connsiteY22" fmla="*/ 296391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33697 w 7740869"/>
                <a:gd name="connsiteY20" fmla="*/ 2900855 h 3138108"/>
                <a:gd name="connsiteX21" fmla="*/ 5659821 w 7740869"/>
                <a:gd name="connsiteY21" fmla="*/ 2963917 h 3138108"/>
                <a:gd name="connsiteX22" fmla="*/ 5754414 w 7740869"/>
                <a:gd name="connsiteY22" fmla="*/ 2900855 h 3138108"/>
                <a:gd name="connsiteX23" fmla="*/ 5801711 w 7740869"/>
                <a:gd name="connsiteY23" fmla="*/ 2995448 h 3138108"/>
                <a:gd name="connsiteX24" fmla="*/ 5849007 w 7740869"/>
                <a:gd name="connsiteY24" fmla="*/ 3042745 h 3138108"/>
                <a:gd name="connsiteX25" fmla="*/ 5880538 w 7740869"/>
                <a:gd name="connsiteY25" fmla="*/ 3090041 h 3138108"/>
                <a:gd name="connsiteX26" fmla="*/ 5927835 w 7740869"/>
                <a:gd name="connsiteY26" fmla="*/ 3137338 h 3138108"/>
                <a:gd name="connsiteX27" fmla="*/ 7740869 w 7740869"/>
                <a:gd name="connsiteY27" fmla="*/ 3105807 h 3138108"/>
                <a:gd name="connsiteX28" fmla="*/ 7472856 w 7740869"/>
                <a:gd name="connsiteY28" fmla="*/ 2948152 h 3138108"/>
                <a:gd name="connsiteX29" fmla="*/ 7189076 w 7740869"/>
                <a:gd name="connsiteY29" fmla="*/ 2885090 h 3138108"/>
                <a:gd name="connsiteX30" fmla="*/ 6952593 w 7740869"/>
                <a:gd name="connsiteY30" fmla="*/ 2774731 h 3138108"/>
                <a:gd name="connsiteX31" fmla="*/ 6479628 w 7740869"/>
                <a:gd name="connsiteY31" fmla="*/ 2680138 h 3138108"/>
                <a:gd name="connsiteX32" fmla="*/ 6101256 w 7740869"/>
                <a:gd name="connsiteY32" fmla="*/ 2522483 h 3138108"/>
                <a:gd name="connsiteX33" fmla="*/ 5691352 w 7740869"/>
                <a:gd name="connsiteY33" fmla="*/ 2207172 h 3138108"/>
                <a:gd name="connsiteX34" fmla="*/ 5502166 w 7740869"/>
                <a:gd name="connsiteY34" fmla="*/ 1797269 h 3138108"/>
                <a:gd name="connsiteX35" fmla="*/ 5218387 w 7740869"/>
                <a:gd name="connsiteY35" fmla="*/ 1324303 h 3138108"/>
                <a:gd name="connsiteX36" fmla="*/ 4840014 w 7740869"/>
                <a:gd name="connsiteY36" fmla="*/ 551793 h 3138108"/>
                <a:gd name="connsiteX37" fmla="*/ 3988676 w 7740869"/>
                <a:gd name="connsiteY37" fmla="*/ 409903 h 3138108"/>
                <a:gd name="connsiteX38" fmla="*/ 3988676 w 7740869"/>
                <a:gd name="connsiteY38" fmla="*/ 299545 h 3138108"/>
                <a:gd name="connsiteX39" fmla="*/ 3957146 w 7740869"/>
                <a:gd name="connsiteY39" fmla="*/ 189187 h 3138108"/>
                <a:gd name="connsiteX40" fmla="*/ 3815256 w 7740869"/>
                <a:gd name="connsiteY40" fmla="*/ 78827 h 3138108"/>
                <a:gd name="connsiteX41" fmla="*/ 3436883 w 7740869"/>
                <a:gd name="connsiteY41" fmla="*/ 0 h 3138108"/>
                <a:gd name="connsiteX42" fmla="*/ 3168869 w 7740869"/>
                <a:gd name="connsiteY42" fmla="*/ 94593 h 3138108"/>
                <a:gd name="connsiteX43" fmla="*/ 2979683 w 7740869"/>
                <a:gd name="connsiteY43" fmla="*/ 283779 h 3138108"/>
                <a:gd name="connsiteX44" fmla="*/ 2837793 w 7740869"/>
                <a:gd name="connsiteY44" fmla="*/ 394138 h 3138108"/>
                <a:gd name="connsiteX45" fmla="*/ 2569780 w 7740869"/>
                <a:gd name="connsiteY45" fmla="*/ 567559 h 3138108"/>
                <a:gd name="connsiteX46" fmla="*/ 2238704 w 7740869"/>
                <a:gd name="connsiteY46" fmla="*/ 1308538 h 3138108"/>
                <a:gd name="connsiteX47" fmla="*/ 1876097 w 7740869"/>
                <a:gd name="connsiteY47" fmla="*/ 1560786 h 3138108"/>
                <a:gd name="connsiteX48" fmla="*/ 1466193 w 7740869"/>
                <a:gd name="connsiteY48" fmla="*/ 1749972 h 3138108"/>
                <a:gd name="connsiteX49" fmla="*/ 1008993 w 7740869"/>
                <a:gd name="connsiteY49" fmla="*/ 2081048 h 3138108"/>
                <a:gd name="connsiteX50" fmla="*/ 804042 w 7740869"/>
                <a:gd name="connsiteY50" fmla="*/ 2286000 h 3138108"/>
                <a:gd name="connsiteX51" fmla="*/ 409904 w 7740869"/>
                <a:gd name="connsiteY51" fmla="*/ 2743200 h 3138108"/>
                <a:gd name="connsiteX52" fmla="*/ 94593 w 7740869"/>
                <a:gd name="connsiteY52"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767958 w 7740869"/>
                <a:gd name="connsiteY10" fmla="*/ 2081048 h 3138108"/>
                <a:gd name="connsiteX11" fmla="*/ 4083269 w 7740869"/>
                <a:gd name="connsiteY11" fmla="*/ 2159876 h 3138108"/>
                <a:gd name="connsiteX12" fmla="*/ 4335518 w 7740869"/>
                <a:gd name="connsiteY12" fmla="*/ 1813034 h 3138108"/>
                <a:gd name="connsiteX13" fmla="*/ 4382814 w 7740869"/>
                <a:gd name="connsiteY13" fmla="*/ 1939159 h 3138108"/>
                <a:gd name="connsiteX14" fmla="*/ 4524704 w 7740869"/>
                <a:gd name="connsiteY14" fmla="*/ 2081048 h 3138108"/>
                <a:gd name="connsiteX15" fmla="*/ 4997669 w 7740869"/>
                <a:gd name="connsiteY15" fmla="*/ 2286000 h 3138108"/>
                <a:gd name="connsiteX16" fmla="*/ 5060732 w 7740869"/>
                <a:gd name="connsiteY16" fmla="*/ 2412124 h 3138108"/>
                <a:gd name="connsiteX17" fmla="*/ 5044966 w 7740869"/>
                <a:gd name="connsiteY17" fmla="*/ 2506717 h 3138108"/>
                <a:gd name="connsiteX18" fmla="*/ 5186856 w 7740869"/>
                <a:gd name="connsiteY18" fmla="*/ 2885090 h 3138108"/>
                <a:gd name="connsiteX19" fmla="*/ 5533697 w 7740869"/>
                <a:gd name="connsiteY19" fmla="*/ 2900855 h 3138108"/>
                <a:gd name="connsiteX20" fmla="*/ 5659821 w 7740869"/>
                <a:gd name="connsiteY20" fmla="*/ 2963917 h 3138108"/>
                <a:gd name="connsiteX21" fmla="*/ 5754414 w 7740869"/>
                <a:gd name="connsiteY21" fmla="*/ 2900855 h 3138108"/>
                <a:gd name="connsiteX22" fmla="*/ 5801711 w 7740869"/>
                <a:gd name="connsiteY22" fmla="*/ 2995448 h 3138108"/>
                <a:gd name="connsiteX23" fmla="*/ 5849007 w 7740869"/>
                <a:gd name="connsiteY23" fmla="*/ 3042745 h 3138108"/>
                <a:gd name="connsiteX24" fmla="*/ 5880538 w 7740869"/>
                <a:gd name="connsiteY24" fmla="*/ 3090041 h 3138108"/>
                <a:gd name="connsiteX25" fmla="*/ 5927835 w 7740869"/>
                <a:gd name="connsiteY25" fmla="*/ 3137338 h 3138108"/>
                <a:gd name="connsiteX26" fmla="*/ 7740869 w 7740869"/>
                <a:gd name="connsiteY26" fmla="*/ 3105807 h 3138108"/>
                <a:gd name="connsiteX27" fmla="*/ 7472856 w 7740869"/>
                <a:gd name="connsiteY27" fmla="*/ 2948152 h 3138108"/>
                <a:gd name="connsiteX28" fmla="*/ 7189076 w 7740869"/>
                <a:gd name="connsiteY28" fmla="*/ 2885090 h 3138108"/>
                <a:gd name="connsiteX29" fmla="*/ 6952593 w 7740869"/>
                <a:gd name="connsiteY29" fmla="*/ 2774731 h 3138108"/>
                <a:gd name="connsiteX30" fmla="*/ 6479628 w 7740869"/>
                <a:gd name="connsiteY30" fmla="*/ 2680138 h 3138108"/>
                <a:gd name="connsiteX31" fmla="*/ 6101256 w 7740869"/>
                <a:gd name="connsiteY31" fmla="*/ 2522483 h 3138108"/>
                <a:gd name="connsiteX32" fmla="*/ 5691352 w 7740869"/>
                <a:gd name="connsiteY32" fmla="*/ 2207172 h 3138108"/>
                <a:gd name="connsiteX33" fmla="*/ 5502166 w 7740869"/>
                <a:gd name="connsiteY33" fmla="*/ 1797269 h 3138108"/>
                <a:gd name="connsiteX34" fmla="*/ 5218387 w 7740869"/>
                <a:gd name="connsiteY34" fmla="*/ 1324303 h 3138108"/>
                <a:gd name="connsiteX35" fmla="*/ 4840014 w 7740869"/>
                <a:gd name="connsiteY35" fmla="*/ 551793 h 3138108"/>
                <a:gd name="connsiteX36" fmla="*/ 3988676 w 7740869"/>
                <a:gd name="connsiteY36" fmla="*/ 409903 h 3138108"/>
                <a:gd name="connsiteX37" fmla="*/ 3988676 w 7740869"/>
                <a:gd name="connsiteY37" fmla="*/ 299545 h 3138108"/>
                <a:gd name="connsiteX38" fmla="*/ 3957146 w 7740869"/>
                <a:gd name="connsiteY38" fmla="*/ 189187 h 3138108"/>
                <a:gd name="connsiteX39" fmla="*/ 3815256 w 7740869"/>
                <a:gd name="connsiteY39" fmla="*/ 78827 h 3138108"/>
                <a:gd name="connsiteX40" fmla="*/ 3436883 w 7740869"/>
                <a:gd name="connsiteY40" fmla="*/ 0 h 3138108"/>
                <a:gd name="connsiteX41" fmla="*/ 3168869 w 7740869"/>
                <a:gd name="connsiteY41" fmla="*/ 94593 h 3138108"/>
                <a:gd name="connsiteX42" fmla="*/ 2979683 w 7740869"/>
                <a:gd name="connsiteY42" fmla="*/ 283779 h 3138108"/>
                <a:gd name="connsiteX43" fmla="*/ 2837793 w 7740869"/>
                <a:gd name="connsiteY43" fmla="*/ 394138 h 3138108"/>
                <a:gd name="connsiteX44" fmla="*/ 2569780 w 7740869"/>
                <a:gd name="connsiteY44" fmla="*/ 567559 h 3138108"/>
                <a:gd name="connsiteX45" fmla="*/ 2238704 w 7740869"/>
                <a:gd name="connsiteY45" fmla="*/ 1308538 h 3138108"/>
                <a:gd name="connsiteX46" fmla="*/ 1876097 w 7740869"/>
                <a:gd name="connsiteY46" fmla="*/ 1560786 h 3138108"/>
                <a:gd name="connsiteX47" fmla="*/ 1466193 w 7740869"/>
                <a:gd name="connsiteY47" fmla="*/ 1749972 h 3138108"/>
                <a:gd name="connsiteX48" fmla="*/ 1008993 w 7740869"/>
                <a:gd name="connsiteY48" fmla="*/ 2081048 h 3138108"/>
                <a:gd name="connsiteX49" fmla="*/ 804042 w 7740869"/>
                <a:gd name="connsiteY49" fmla="*/ 2286000 h 3138108"/>
                <a:gd name="connsiteX50" fmla="*/ 409904 w 7740869"/>
                <a:gd name="connsiteY50" fmla="*/ 2743200 h 3138108"/>
                <a:gd name="connsiteX51" fmla="*/ 94593 w 7740869"/>
                <a:gd name="connsiteY51"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754414 w 7740869"/>
                <a:gd name="connsiteY20" fmla="*/ 2900855 h 3138108"/>
                <a:gd name="connsiteX21" fmla="*/ 5801711 w 7740869"/>
                <a:gd name="connsiteY21" fmla="*/ 2995448 h 3138108"/>
                <a:gd name="connsiteX22" fmla="*/ 5849007 w 7740869"/>
                <a:gd name="connsiteY22" fmla="*/ 3042745 h 3138108"/>
                <a:gd name="connsiteX23" fmla="*/ 5880538 w 7740869"/>
                <a:gd name="connsiteY23" fmla="*/ 3090041 h 3138108"/>
                <a:gd name="connsiteX24" fmla="*/ 5927835 w 7740869"/>
                <a:gd name="connsiteY24" fmla="*/ 3137338 h 3138108"/>
                <a:gd name="connsiteX25" fmla="*/ 7740869 w 7740869"/>
                <a:gd name="connsiteY25" fmla="*/ 3105807 h 3138108"/>
                <a:gd name="connsiteX26" fmla="*/ 7472856 w 7740869"/>
                <a:gd name="connsiteY26" fmla="*/ 2948152 h 3138108"/>
                <a:gd name="connsiteX27" fmla="*/ 7189076 w 7740869"/>
                <a:gd name="connsiteY27" fmla="*/ 2885090 h 3138108"/>
                <a:gd name="connsiteX28" fmla="*/ 6952593 w 7740869"/>
                <a:gd name="connsiteY28" fmla="*/ 2774731 h 3138108"/>
                <a:gd name="connsiteX29" fmla="*/ 6479628 w 7740869"/>
                <a:gd name="connsiteY29" fmla="*/ 2680138 h 3138108"/>
                <a:gd name="connsiteX30" fmla="*/ 6101256 w 7740869"/>
                <a:gd name="connsiteY30" fmla="*/ 2522483 h 3138108"/>
                <a:gd name="connsiteX31" fmla="*/ 5691352 w 7740869"/>
                <a:gd name="connsiteY31" fmla="*/ 2207172 h 3138108"/>
                <a:gd name="connsiteX32" fmla="*/ 5502166 w 7740869"/>
                <a:gd name="connsiteY32" fmla="*/ 1797269 h 3138108"/>
                <a:gd name="connsiteX33" fmla="*/ 5218387 w 7740869"/>
                <a:gd name="connsiteY33" fmla="*/ 1324303 h 3138108"/>
                <a:gd name="connsiteX34" fmla="*/ 4840014 w 7740869"/>
                <a:gd name="connsiteY34" fmla="*/ 551793 h 3138108"/>
                <a:gd name="connsiteX35" fmla="*/ 3988676 w 7740869"/>
                <a:gd name="connsiteY35" fmla="*/ 409903 h 3138108"/>
                <a:gd name="connsiteX36" fmla="*/ 3988676 w 7740869"/>
                <a:gd name="connsiteY36" fmla="*/ 299545 h 3138108"/>
                <a:gd name="connsiteX37" fmla="*/ 3957146 w 7740869"/>
                <a:gd name="connsiteY37" fmla="*/ 189187 h 3138108"/>
                <a:gd name="connsiteX38" fmla="*/ 3815256 w 7740869"/>
                <a:gd name="connsiteY38" fmla="*/ 78827 h 3138108"/>
                <a:gd name="connsiteX39" fmla="*/ 3436883 w 7740869"/>
                <a:gd name="connsiteY39" fmla="*/ 0 h 3138108"/>
                <a:gd name="connsiteX40" fmla="*/ 3168869 w 7740869"/>
                <a:gd name="connsiteY40" fmla="*/ 94593 h 3138108"/>
                <a:gd name="connsiteX41" fmla="*/ 2979683 w 7740869"/>
                <a:gd name="connsiteY41" fmla="*/ 283779 h 3138108"/>
                <a:gd name="connsiteX42" fmla="*/ 2837793 w 7740869"/>
                <a:gd name="connsiteY42" fmla="*/ 394138 h 3138108"/>
                <a:gd name="connsiteX43" fmla="*/ 2569780 w 7740869"/>
                <a:gd name="connsiteY43" fmla="*/ 567559 h 3138108"/>
                <a:gd name="connsiteX44" fmla="*/ 2238704 w 7740869"/>
                <a:gd name="connsiteY44" fmla="*/ 1308538 h 3138108"/>
                <a:gd name="connsiteX45" fmla="*/ 1876097 w 7740869"/>
                <a:gd name="connsiteY45" fmla="*/ 1560786 h 3138108"/>
                <a:gd name="connsiteX46" fmla="*/ 1466193 w 7740869"/>
                <a:gd name="connsiteY46" fmla="*/ 1749972 h 3138108"/>
                <a:gd name="connsiteX47" fmla="*/ 1008993 w 7740869"/>
                <a:gd name="connsiteY47" fmla="*/ 2081048 h 3138108"/>
                <a:gd name="connsiteX48" fmla="*/ 804042 w 7740869"/>
                <a:gd name="connsiteY48" fmla="*/ 2286000 h 3138108"/>
                <a:gd name="connsiteX49" fmla="*/ 409904 w 7740869"/>
                <a:gd name="connsiteY49" fmla="*/ 2743200 h 3138108"/>
                <a:gd name="connsiteX50" fmla="*/ 94593 w 7740869"/>
                <a:gd name="connsiteY50"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754414 w 7740869"/>
                <a:gd name="connsiteY20" fmla="*/ 2900855 h 3138108"/>
                <a:gd name="connsiteX21" fmla="*/ 5801711 w 7740869"/>
                <a:gd name="connsiteY21" fmla="*/ 2995448 h 3138108"/>
                <a:gd name="connsiteX22" fmla="*/ 5849007 w 7740869"/>
                <a:gd name="connsiteY22" fmla="*/ 3042745 h 3138108"/>
                <a:gd name="connsiteX23" fmla="*/ 5880538 w 7740869"/>
                <a:gd name="connsiteY23" fmla="*/ 3090041 h 3138108"/>
                <a:gd name="connsiteX24" fmla="*/ 5927835 w 7740869"/>
                <a:gd name="connsiteY24" fmla="*/ 3137338 h 3138108"/>
                <a:gd name="connsiteX25" fmla="*/ 7740869 w 7740869"/>
                <a:gd name="connsiteY25" fmla="*/ 3105807 h 3138108"/>
                <a:gd name="connsiteX26" fmla="*/ 7472856 w 7740869"/>
                <a:gd name="connsiteY26" fmla="*/ 2948152 h 3138108"/>
                <a:gd name="connsiteX27" fmla="*/ 7189076 w 7740869"/>
                <a:gd name="connsiteY27" fmla="*/ 2885090 h 3138108"/>
                <a:gd name="connsiteX28" fmla="*/ 6952593 w 7740869"/>
                <a:gd name="connsiteY28" fmla="*/ 2774731 h 3138108"/>
                <a:gd name="connsiteX29" fmla="*/ 6479628 w 7740869"/>
                <a:gd name="connsiteY29" fmla="*/ 2680138 h 3138108"/>
                <a:gd name="connsiteX30" fmla="*/ 6101256 w 7740869"/>
                <a:gd name="connsiteY30" fmla="*/ 2522483 h 3138108"/>
                <a:gd name="connsiteX31" fmla="*/ 5691352 w 7740869"/>
                <a:gd name="connsiteY31" fmla="*/ 2207172 h 3138108"/>
                <a:gd name="connsiteX32" fmla="*/ 5502166 w 7740869"/>
                <a:gd name="connsiteY32" fmla="*/ 1797269 h 3138108"/>
                <a:gd name="connsiteX33" fmla="*/ 5218387 w 7740869"/>
                <a:gd name="connsiteY33" fmla="*/ 1324303 h 3138108"/>
                <a:gd name="connsiteX34" fmla="*/ 4840014 w 7740869"/>
                <a:gd name="connsiteY34" fmla="*/ 551793 h 3138108"/>
                <a:gd name="connsiteX35" fmla="*/ 3988676 w 7740869"/>
                <a:gd name="connsiteY35" fmla="*/ 409903 h 3138108"/>
                <a:gd name="connsiteX36" fmla="*/ 3988676 w 7740869"/>
                <a:gd name="connsiteY36" fmla="*/ 299545 h 3138108"/>
                <a:gd name="connsiteX37" fmla="*/ 3957146 w 7740869"/>
                <a:gd name="connsiteY37" fmla="*/ 189187 h 3138108"/>
                <a:gd name="connsiteX38" fmla="*/ 3815256 w 7740869"/>
                <a:gd name="connsiteY38" fmla="*/ 78827 h 3138108"/>
                <a:gd name="connsiteX39" fmla="*/ 3436883 w 7740869"/>
                <a:gd name="connsiteY39" fmla="*/ 0 h 3138108"/>
                <a:gd name="connsiteX40" fmla="*/ 3168869 w 7740869"/>
                <a:gd name="connsiteY40" fmla="*/ 94593 h 3138108"/>
                <a:gd name="connsiteX41" fmla="*/ 2979683 w 7740869"/>
                <a:gd name="connsiteY41" fmla="*/ 283779 h 3138108"/>
                <a:gd name="connsiteX42" fmla="*/ 2837793 w 7740869"/>
                <a:gd name="connsiteY42" fmla="*/ 394138 h 3138108"/>
                <a:gd name="connsiteX43" fmla="*/ 2569780 w 7740869"/>
                <a:gd name="connsiteY43" fmla="*/ 567559 h 3138108"/>
                <a:gd name="connsiteX44" fmla="*/ 2238704 w 7740869"/>
                <a:gd name="connsiteY44" fmla="*/ 1308538 h 3138108"/>
                <a:gd name="connsiteX45" fmla="*/ 1876097 w 7740869"/>
                <a:gd name="connsiteY45" fmla="*/ 1560786 h 3138108"/>
                <a:gd name="connsiteX46" fmla="*/ 1466193 w 7740869"/>
                <a:gd name="connsiteY46" fmla="*/ 1749972 h 3138108"/>
                <a:gd name="connsiteX47" fmla="*/ 1008993 w 7740869"/>
                <a:gd name="connsiteY47" fmla="*/ 2081048 h 3138108"/>
                <a:gd name="connsiteX48" fmla="*/ 804042 w 7740869"/>
                <a:gd name="connsiteY48" fmla="*/ 2286000 h 3138108"/>
                <a:gd name="connsiteX49" fmla="*/ 409904 w 7740869"/>
                <a:gd name="connsiteY49" fmla="*/ 2743200 h 3138108"/>
                <a:gd name="connsiteX50" fmla="*/ 94593 w 7740869"/>
                <a:gd name="connsiteY50"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801711 w 7740869"/>
                <a:gd name="connsiteY20" fmla="*/ 2995448 h 3138108"/>
                <a:gd name="connsiteX21" fmla="*/ 5849007 w 7740869"/>
                <a:gd name="connsiteY21" fmla="*/ 3042745 h 3138108"/>
                <a:gd name="connsiteX22" fmla="*/ 5880538 w 7740869"/>
                <a:gd name="connsiteY22" fmla="*/ 3090041 h 3138108"/>
                <a:gd name="connsiteX23" fmla="*/ 5927835 w 7740869"/>
                <a:gd name="connsiteY23" fmla="*/ 3137338 h 3138108"/>
                <a:gd name="connsiteX24" fmla="*/ 7740869 w 7740869"/>
                <a:gd name="connsiteY24" fmla="*/ 3105807 h 3138108"/>
                <a:gd name="connsiteX25" fmla="*/ 7472856 w 7740869"/>
                <a:gd name="connsiteY25" fmla="*/ 2948152 h 3138108"/>
                <a:gd name="connsiteX26" fmla="*/ 7189076 w 7740869"/>
                <a:gd name="connsiteY26" fmla="*/ 2885090 h 3138108"/>
                <a:gd name="connsiteX27" fmla="*/ 6952593 w 7740869"/>
                <a:gd name="connsiteY27" fmla="*/ 2774731 h 3138108"/>
                <a:gd name="connsiteX28" fmla="*/ 6479628 w 7740869"/>
                <a:gd name="connsiteY28" fmla="*/ 2680138 h 3138108"/>
                <a:gd name="connsiteX29" fmla="*/ 6101256 w 7740869"/>
                <a:gd name="connsiteY29" fmla="*/ 2522483 h 3138108"/>
                <a:gd name="connsiteX30" fmla="*/ 5691352 w 7740869"/>
                <a:gd name="connsiteY30" fmla="*/ 2207172 h 3138108"/>
                <a:gd name="connsiteX31" fmla="*/ 5502166 w 7740869"/>
                <a:gd name="connsiteY31" fmla="*/ 1797269 h 3138108"/>
                <a:gd name="connsiteX32" fmla="*/ 5218387 w 7740869"/>
                <a:gd name="connsiteY32" fmla="*/ 1324303 h 3138108"/>
                <a:gd name="connsiteX33" fmla="*/ 4840014 w 7740869"/>
                <a:gd name="connsiteY33" fmla="*/ 551793 h 3138108"/>
                <a:gd name="connsiteX34" fmla="*/ 3988676 w 7740869"/>
                <a:gd name="connsiteY34" fmla="*/ 409903 h 3138108"/>
                <a:gd name="connsiteX35" fmla="*/ 3988676 w 7740869"/>
                <a:gd name="connsiteY35" fmla="*/ 299545 h 3138108"/>
                <a:gd name="connsiteX36" fmla="*/ 3957146 w 7740869"/>
                <a:gd name="connsiteY36" fmla="*/ 189187 h 3138108"/>
                <a:gd name="connsiteX37" fmla="*/ 3815256 w 7740869"/>
                <a:gd name="connsiteY37" fmla="*/ 78827 h 3138108"/>
                <a:gd name="connsiteX38" fmla="*/ 3436883 w 7740869"/>
                <a:gd name="connsiteY38" fmla="*/ 0 h 3138108"/>
                <a:gd name="connsiteX39" fmla="*/ 3168869 w 7740869"/>
                <a:gd name="connsiteY39" fmla="*/ 94593 h 3138108"/>
                <a:gd name="connsiteX40" fmla="*/ 2979683 w 7740869"/>
                <a:gd name="connsiteY40" fmla="*/ 283779 h 3138108"/>
                <a:gd name="connsiteX41" fmla="*/ 2837793 w 7740869"/>
                <a:gd name="connsiteY41" fmla="*/ 394138 h 3138108"/>
                <a:gd name="connsiteX42" fmla="*/ 2569780 w 7740869"/>
                <a:gd name="connsiteY42" fmla="*/ 567559 h 3138108"/>
                <a:gd name="connsiteX43" fmla="*/ 2238704 w 7740869"/>
                <a:gd name="connsiteY43" fmla="*/ 1308538 h 3138108"/>
                <a:gd name="connsiteX44" fmla="*/ 1876097 w 7740869"/>
                <a:gd name="connsiteY44" fmla="*/ 1560786 h 3138108"/>
                <a:gd name="connsiteX45" fmla="*/ 1466193 w 7740869"/>
                <a:gd name="connsiteY45" fmla="*/ 1749972 h 3138108"/>
                <a:gd name="connsiteX46" fmla="*/ 1008993 w 7740869"/>
                <a:gd name="connsiteY46" fmla="*/ 2081048 h 3138108"/>
                <a:gd name="connsiteX47" fmla="*/ 804042 w 7740869"/>
                <a:gd name="connsiteY47" fmla="*/ 2286000 h 3138108"/>
                <a:gd name="connsiteX48" fmla="*/ 409904 w 7740869"/>
                <a:gd name="connsiteY48" fmla="*/ 2743200 h 3138108"/>
                <a:gd name="connsiteX49" fmla="*/ 94593 w 7740869"/>
                <a:gd name="connsiteY49"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801711 w 7740869"/>
                <a:gd name="connsiteY20" fmla="*/ 2995448 h 3138108"/>
                <a:gd name="connsiteX21" fmla="*/ 5880538 w 7740869"/>
                <a:gd name="connsiteY21" fmla="*/ 3090041 h 3138108"/>
                <a:gd name="connsiteX22" fmla="*/ 5927835 w 7740869"/>
                <a:gd name="connsiteY22" fmla="*/ 3137338 h 3138108"/>
                <a:gd name="connsiteX23" fmla="*/ 7740869 w 7740869"/>
                <a:gd name="connsiteY23" fmla="*/ 3105807 h 3138108"/>
                <a:gd name="connsiteX24" fmla="*/ 7472856 w 7740869"/>
                <a:gd name="connsiteY24" fmla="*/ 2948152 h 3138108"/>
                <a:gd name="connsiteX25" fmla="*/ 7189076 w 7740869"/>
                <a:gd name="connsiteY25" fmla="*/ 2885090 h 3138108"/>
                <a:gd name="connsiteX26" fmla="*/ 6952593 w 7740869"/>
                <a:gd name="connsiteY26" fmla="*/ 2774731 h 3138108"/>
                <a:gd name="connsiteX27" fmla="*/ 6479628 w 7740869"/>
                <a:gd name="connsiteY27" fmla="*/ 2680138 h 3138108"/>
                <a:gd name="connsiteX28" fmla="*/ 6101256 w 7740869"/>
                <a:gd name="connsiteY28" fmla="*/ 2522483 h 3138108"/>
                <a:gd name="connsiteX29" fmla="*/ 5691352 w 7740869"/>
                <a:gd name="connsiteY29" fmla="*/ 2207172 h 3138108"/>
                <a:gd name="connsiteX30" fmla="*/ 5502166 w 7740869"/>
                <a:gd name="connsiteY30" fmla="*/ 1797269 h 3138108"/>
                <a:gd name="connsiteX31" fmla="*/ 5218387 w 7740869"/>
                <a:gd name="connsiteY31" fmla="*/ 1324303 h 3138108"/>
                <a:gd name="connsiteX32" fmla="*/ 4840014 w 7740869"/>
                <a:gd name="connsiteY32" fmla="*/ 551793 h 3138108"/>
                <a:gd name="connsiteX33" fmla="*/ 3988676 w 7740869"/>
                <a:gd name="connsiteY33" fmla="*/ 409903 h 3138108"/>
                <a:gd name="connsiteX34" fmla="*/ 3988676 w 7740869"/>
                <a:gd name="connsiteY34" fmla="*/ 299545 h 3138108"/>
                <a:gd name="connsiteX35" fmla="*/ 3957146 w 7740869"/>
                <a:gd name="connsiteY35" fmla="*/ 189187 h 3138108"/>
                <a:gd name="connsiteX36" fmla="*/ 3815256 w 7740869"/>
                <a:gd name="connsiteY36" fmla="*/ 78827 h 3138108"/>
                <a:gd name="connsiteX37" fmla="*/ 3436883 w 7740869"/>
                <a:gd name="connsiteY37" fmla="*/ 0 h 3138108"/>
                <a:gd name="connsiteX38" fmla="*/ 3168869 w 7740869"/>
                <a:gd name="connsiteY38" fmla="*/ 94593 h 3138108"/>
                <a:gd name="connsiteX39" fmla="*/ 2979683 w 7740869"/>
                <a:gd name="connsiteY39" fmla="*/ 283779 h 3138108"/>
                <a:gd name="connsiteX40" fmla="*/ 2837793 w 7740869"/>
                <a:gd name="connsiteY40" fmla="*/ 394138 h 3138108"/>
                <a:gd name="connsiteX41" fmla="*/ 2569780 w 7740869"/>
                <a:gd name="connsiteY41" fmla="*/ 567559 h 3138108"/>
                <a:gd name="connsiteX42" fmla="*/ 2238704 w 7740869"/>
                <a:gd name="connsiteY42" fmla="*/ 1308538 h 3138108"/>
                <a:gd name="connsiteX43" fmla="*/ 1876097 w 7740869"/>
                <a:gd name="connsiteY43" fmla="*/ 1560786 h 3138108"/>
                <a:gd name="connsiteX44" fmla="*/ 1466193 w 7740869"/>
                <a:gd name="connsiteY44" fmla="*/ 1749972 h 3138108"/>
                <a:gd name="connsiteX45" fmla="*/ 1008993 w 7740869"/>
                <a:gd name="connsiteY45" fmla="*/ 2081048 h 3138108"/>
                <a:gd name="connsiteX46" fmla="*/ 804042 w 7740869"/>
                <a:gd name="connsiteY46" fmla="*/ 2286000 h 3138108"/>
                <a:gd name="connsiteX47" fmla="*/ 409904 w 7740869"/>
                <a:gd name="connsiteY47" fmla="*/ 2743200 h 3138108"/>
                <a:gd name="connsiteX48" fmla="*/ 94593 w 7740869"/>
                <a:gd name="connsiteY48" fmla="*/ 2948152 h 3138108"/>
                <a:gd name="connsiteX0" fmla="*/ 0 w 7740869"/>
                <a:gd name="connsiteY0" fmla="*/ 3137338 h 3144658"/>
                <a:gd name="connsiteX1" fmla="*/ 1686911 w 7740869"/>
                <a:gd name="connsiteY1" fmla="*/ 3121573 h 3144658"/>
                <a:gd name="connsiteX2" fmla="*/ 2207172 w 7740869"/>
                <a:gd name="connsiteY2" fmla="*/ 2837793 h 3144658"/>
                <a:gd name="connsiteX3" fmla="*/ 2664373 w 7740869"/>
                <a:gd name="connsiteY3" fmla="*/ 1954924 h 3144658"/>
                <a:gd name="connsiteX4" fmla="*/ 2711669 w 7740869"/>
                <a:gd name="connsiteY4" fmla="*/ 1923393 h 3144658"/>
                <a:gd name="connsiteX5" fmla="*/ 2806262 w 7740869"/>
                <a:gd name="connsiteY5" fmla="*/ 1813034 h 3144658"/>
                <a:gd name="connsiteX6" fmla="*/ 2837793 w 7740869"/>
                <a:gd name="connsiteY6" fmla="*/ 1765738 h 3144658"/>
                <a:gd name="connsiteX7" fmla="*/ 2885090 w 7740869"/>
                <a:gd name="connsiteY7" fmla="*/ 1749972 h 3144658"/>
                <a:gd name="connsiteX8" fmla="*/ 3121573 w 7740869"/>
                <a:gd name="connsiteY8" fmla="*/ 1797269 h 3144658"/>
                <a:gd name="connsiteX9" fmla="*/ 3767958 w 7740869"/>
                <a:gd name="connsiteY9" fmla="*/ 2081048 h 3144658"/>
                <a:gd name="connsiteX10" fmla="*/ 4083269 w 7740869"/>
                <a:gd name="connsiteY10" fmla="*/ 2159876 h 3144658"/>
                <a:gd name="connsiteX11" fmla="*/ 4335518 w 7740869"/>
                <a:gd name="connsiteY11" fmla="*/ 1813034 h 3144658"/>
                <a:gd name="connsiteX12" fmla="*/ 4382814 w 7740869"/>
                <a:gd name="connsiteY12" fmla="*/ 1939159 h 3144658"/>
                <a:gd name="connsiteX13" fmla="*/ 4524704 w 7740869"/>
                <a:gd name="connsiteY13" fmla="*/ 2081048 h 3144658"/>
                <a:gd name="connsiteX14" fmla="*/ 4997669 w 7740869"/>
                <a:gd name="connsiteY14" fmla="*/ 2286000 h 3144658"/>
                <a:gd name="connsiteX15" fmla="*/ 5060732 w 7740869"/>
                <a:gd name="connsiteY15" fmla="*/ 2412124 h 3144658"/>
                <a:gd name="connsiteX16" fmla="*/ 5044966 w 7740869"/>
                <a:gd name="connsiteY16" fmla="*/ 2506717 h 3144658"/>
                <a:gd name="connsiteX17" fmla="*/ 5186856 w 7740869"/>
                <a:gd name="connsiteY17" fmla="*/ 2885090 h 3144658"/>
                <a:gd name="connsiteX18" fmla="*/ 5533697 w 7740869"/>
                <a:gd name="connsiteY18" fmla="*/ 2900855 h 3144658"/>
                <a:gd name="connsiteX19" fmla="*/ 5659821 w 7740869"/>
                <a:gd name="connsiteY19" fmla="*/ 2963917 h 3144658"/>
                <a:gd name="connsiteX20" fmla="*/ 5801711 w 7740869"/>
                <a:gd name="connsiteY20" fmla="*/ 2995448 h 3144658"/>
                <a:gd name="connsiteX21" fmla="*/ 5927835 w 7740869"/>
                <a:gd name="connsiteY21" fmla="*/ 3137338 h 3144658"/>
                <a:gd name="connsiteX22" fmla="*/ 7740869 w 7740869"/>
                <a:gd name="connsiteY22" fmla="*/ 3105807 h 3144658"/>
                <a:gd name="connsiteX23" fmla="*/ 7472856 w 7740869"/>
                <a:gd name="connsiteY23" fmla="*/ 2948152 h 3144658"/>
                <a:gd name="connsiteX24" fmla="*/ 7189076 w 7740869"/>
                <a:gd name="connsiteY24" fmla="*/ 2885090 h 3144658"/>
                <a:gd name="connsiteX25" fmla="*/ 6952593 w 7740869"/>
                <a:gd name="connsiteY25" fmla="*/ 2774731 h 3144658"/>
                <a:gd name="connsiteX26" fmla="*/ 6479628 w 7740869"/>
                <a:gd name="connsiteY26" fmla="*/ 2680138 h 3144658"/>
                <a:gd name="connsiteX27" fmla="*/ 6101256 w 7740869"/>
                <a:gd name="connsiteY27" fmla="*/ 2522483 h 3144658"/>
                <a:gd name="connsiteX28" fmla="*/ 5691352 w 7740869"/>
                <a:gd name="connsiteY28" fmla="*/ 2207172 h 3144658"/>
                <a:gd name="connsiteX29" fmla="*/ 5502166 w 7740869"/>
                <a:gd name="connsiteY29" fmla="*/ 1797269 h 3144658"/>
                <a:gd name="connsiteX30" fmla="*/ 5218387 w 7740869"/>
                <a:gd name="connsiteY30" fmla="*/ 1324303 h 3144658"/>
                <a:gd name="connsiteX31" fmla="*/ 4840014 w 7740869"/>
                <a:gd name="connsiteY31" fmla="*/ 551793 h 3144658"/>
                <a:gd name="connsiteX32" fmla="*/ 3988676 w 7740869"/>
                <a:gd name="connsiteY32" fmla="*/ 409903 h 3144658"/>
                <a:gd name="connsiteX33" fmla="*/ 3988676 w 7740869"/>
                <a:gd name="connsiteY33" fmla="*/ 299545 h 3144658"/>
                <a:gd name="connsiteX34" fmla="*/ 3957146 w 7740869"/>
                <a:gd name="connsiteY34" fmla="*/ 189187 h 3144658"/>
                <a:gd name="connsiteX35" fmla="*/ 3815256 w 7740869"/>
                <a:gd name="connsiteY35" fmla="*/ 78827 h 3144658"/>
                <a:gd name="connsiteX36" fmla="*/ 3436883 w 7740869"/>
                <a:gd name="connsiteY36" fmla="*/ 0 h 3144658"/>
                <a:gd name="connsiteX37" fmla="*/ 3168869 w 7740869"/>
                <a:gd name="connsiteY37" fmla="*/ 94593 h 3144658"/>
                <a:gd name="connsiteX38" fmla="*/ 2979683 w 7740869"/>
                <a:gd name="connsiteY38" fmla="*/ 283779 h 3144658"/>
                <a:gd name="connsiteX39" fmla="*/ 2837793 w 7740869"/>
                <a:gd name="connsiteY39" fmla="*/ 394138 h 3144658"/>
                <a:gd name="connsiteX40" fmla="*/ 2569780 w 7740869"/>
                <a:gd name="connsiteY40" fmla="*/ 567559 h 3144658"/>
                <a:gd name="connsiteX41" fmla="*/ 2238704 w 7740869"/>
                <a:gd name="connsiteY41" fmla="*/ 1308538 h 3144658"/>
                <a:gd name="connsiteX42" fmla="*/ 1876097 w 7740869"/>
                <a:gd name="connsiteY42" fmla="*/ 1560786 h 3144658"/>
                <a:gd name="connsiteX43" fmla="*/ 1466193 w 7740869"/>
                <a:gd name="connsiteY43" fmla="*/ 1749972 h 3144658"/>
                <a:gd name="connsiteX44" fmla="*/ 1008993 w 7740869"/>
                <a:gd name="connsiteY44" fmla="*/ 2081048 h 3144658"/>
                <a:gd name="connsiteX45" fmla="*/ 804042 w 7740869"/>
                <a:gd name="connsiteY45" fmla="*/ 2286000 h 3144658"/>
                <a:gd name="connsiteX46" fmla="*/ 409904 w 7740869"/>
                <a:gd name="connsiteY46" fmla="*/ 2743200 h 3144658"/>
                <a:gd name="connsiteX47" fmla="*/ 94593 w 7740869"/>
                <a:gd name="connsiteY47" fmla="*/ 2948152 h 3144658"/>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335518 w 7740869"/>
                <a:gd name="connsiteY11" fmla="*/ 1813034 h 3146944"/>
                <a:gd name="connsiteX12" fmla="*/ 4382814 w 7740869"/>
                <a:gd name="connsiteY12" fmla="*/ 1939159 h 3146944"/>
                <a:gd name="connsiteX13" fmla="*/ 4524704 w 7740869"/>
                <a:gd name="connsiteY13" fmla="*/ 2081048 h 3146944"/>
                <a:gd name="connsiteX14" fmla="*/ 4997669 w 7740869"/>
                <a:gd name="connsiteY14" fmla="*/ 2286000 h 3146944"/>
                <a:gd name="connsiteX15" fmla="*/ 5060732 w 7740869"/>
                <a:gd name="connsiteY15" fmla="*/ 2412124 h 3146944"/>
                <a:gd name="connsiteX16" fmla="*/ 5044966 w 7740869"/>
                <a:gd name="connsiteY16" fmla="*/ 2506717 h 3146944"/>
                <a:gd name="connsiteX17" fmla="*/ 5186856 w 7740869"/>
                <a:gd name="connsiteY17" fmla="*/ 2885090 h 3146944"/>
                <a:gd name="connsiteX18" fmla="*/ 5533697 w 7740869"/>
                <a:gd name="connsiteY18" fmla="*/ 2900855 h 3146944"/>
                <a:gd name="connsiteX19" fmla="*/ 5659821 w 7740869"/>
                <a:gd name="connsiteY19" fmla="*/ 2963917 h 3146944"/>
                <a:gd name="connsiteX20" fmla="*/ 5927835 w 7740869"/>
                <a:gd name="connsiteY20" fmla="*/ 3137338 h 3146944"/>
                <a:gd name="connsiteX21" fmla="*/ 7740869 w 7740869"/>
                <a:gd name="connsiteY21" fmla="*/ 3105807 h 3146944"/>
                <a:gd name="connsiteX22" fmla="*/ 7472856 w 7740869"/>
                <a:gd name="connsiteY22" fmla="*/ 2948152 h 3146944"/>
                <a:gd name="connsiteX23" fmla="*/ 7189076 w 7740869"/>
                <a:gd name="connsiteY23" fmla="*/ 2885090 h 3146944"/>
                <a:gd name="connsiteX24" fmla="*/ 6952593 w 7740869"/>
                <a:gd name="connsiteY24" fmla="*/ 2774731 h 3146944"/>
                <a:gd name="connsiteX25" fmla="*/ 6479628 w 7740869"/>
                <a:gd name="connsiteY25" fmla="*/ 2680138 h 3146944"/>
                <a:gd name="connsiteX26" fmla="*/ 6101256 w 7740869"/>
                <a:gd name="connsiteY26" fmla="*/ 2522483 h 3146944"/>
                <a:gd name="connsiteX27" fmla="*/ 5691352 w 7740869"/>
                <a:gd name="connsiteY27" fmla="*/ 2207172 h 3146944"/>
                <a:gd name="connsiteX28" fmla="*/ 5502166 w 7740869"/>
                <a:gd name="connsiteY28" fmla="*/ 1797269 h 3146944"/>
                <a:gd name="connsiteX29" fmla="*/ 5218387 w 7740869"/>
                <a:gd name="connsiteY29" fmla="*/ 1324303 h 3146944"/>
                <a:gd name="connsiteX30" fmla="*/ 4840014 w 7740869"/>
                <a:gd name="connsiteY30" fmla="*/ 551793 h 3146944"/>
                <a:gd name="connsiteX31" fmla="*/ 3988676 w 7740869"/>
                <a:gd name="connsiteY31" fmla="*/ 409903 h 3146944"/>
                <a:gd name="connsiteX32" fmla="*/ 3988676 w 7740869"/>
                <a:gd name="connsiteY32" fmla="*/ 299545 h 3146944"/>
                <a:gd name="connsiteX33" fmla="*/ 3957146 w 7740869"/>
                <a:gd name="connsiteY33" fmla="*/ 189187 h 3146944"/>
                <a:gd name="connsiteX34" fmla="*/ 3815256 w 7740869"/>
                <a:gd name="connsiteY34" fmla="*/ 78827 h 3146944"/>
                <a:gd name="connsiteX35" fmla="*/ 3436883 w 7740869"/>
                <a:gd name="connsiteY35" fmla="*/ 0 h 3146944"/>
                <a:gd name="connsiteX36" fmla="*/ 3168869 w 7740869"/>
                <a:gd name="connsiteY36" fmla="*/ 94593 h 3146944"/>
                <a:gd name="connsiteX37" fmla="*/ 2979683 w 7740869"/>
                <a:gd name="connsiteY37" fmla="*/ 283779 h 3146944"/>
                <a:gd name="connsiteX38" fmla="*/ 2837793 w 7740869"/>
                <a:gd name="connsiteY38" fmla="*/ 394138 h 3146944"/>
                <a:gd name="connsiteX39" fmla="*/ 2569780 w 7740869"/>
                <a:gd name="connsiteY39" fmla="*/ 567559 h 3146944"/>
                <a:gd name="connsiteX40" fmla="*/ 2238704 w 7740869"/>
                <a:gd name="connsiteY40" fmla="*/ 1308538 h 3146944"/>
                <a:gd name="connsiteX41" fmla="*/ 1876097 w 7740869"/>
                <a:gd name="connsiteY41" fmla="*/ 1560786 h 3146944"/>
                <a:gd name="connsiteX42" fmla="*/ 1466193 w 7740869"/>
                <a:gd name="connsiteY42" fmla="*/ 1749972 h 3146944"/>
                <a:gd name="connsiteX43" fmla="*/ 1008993 w 7740869"/>
                <a:gd name="connsiteY43" fmla="*/ 2081048 h 3146944"/>
                <a:gd name="connsiteX44" fmla="*/ 804042 w 7740869"/>
                <a:gd name="connsiteY44" fmla="*/ 2286000 h 3146944"/>
                <a:gd name="connsiteX45" fmla="*/ 409904 w 7740869"/>
                <a:gd name="connsiteY45" fmla="*/ 2743200 h 3146944"/>
                <a:gd name="connsiteX46" fmla="*/ 94593 w 7740869"/>
                <a:gd name="connsiteY46"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382814 w 7740869"/>
                <a:gd name="connsiteY11" fmla="*/ 1939159 h 3146944"/>
                <a:gd name="connsiteX12" fmla="*/ 4524704 w 7740869"/>
                <a:gd name="connsiteY12" fmla="*/ 2081048 h 3146944"/>
                <a:gd name="connsiteX13" fmla="*/ 4997669 w 7740869"/>
                <a:gd name="connsiteY13" fmla="*/ 2286000 h 3146944"/>
                <a:gd name="connsiteX14" fmla="*/ 5060732 w 7740869"/>
                <a:gd name="connsiteY14" fmla="*/ 2412124 h 3146944"/>
                <a:gd name="connsiteX15" fmla="*/ 5044966 w 7740869"/>
                <a:gd name="connsiteY15" fmla="*/ 2506717 h 3146944"/>
                <a:gd name="connsiteX16" fmla="*/ 5186856 w 7740869"/>
                <a:gd name="connsiteY16" fmla="*/ 2885090 h 3146944"/>
                <a:gd name="connsiteX17" fmla="*/ 5533697 w 7740869"/>
                <a:gd name="connsiteY17" fmla="*/ 2900855 h 3146944"/>
                <a:gd name="connsiteX18" fmla="*/ 5659821 w 7740869"/>
                <a:gd name="connsiteY18" fmla="*/ 2963917 h 3146944"/>
                <a:gd name="connsiteX19" fmla="*/ 5927835 w 7740869"/>
                <a:gd name="connsiteY19" fmla="*/ 3137338 h 3146944"/>
                <a:gd name="connsiteX20" fmla="*/ 7740869 w 7740869"/>
                <a:gd name="connsiteY20" fmla="*/ 3105807 h 3146944"/>
                <a:gd name="connsiteX21" fmla="*/ 7472856 w 7740869"/>
                <a:gd name="connsiteY21" fmla="*/ 2948152 h 3146944"/>
                <a:gd name="connsiteX22" fmla="*/ 7189076 w 7740869"/>
                <a:gd name="connsiteY22" fmla="*/ 2885090 h 3146944"/>
                <a:gd name="connsiteX23" fmla="*/ 6952593 w 7740869"/>
                <a:gd name="connsiteY23" fmla="*/ 2774731 h 3146944"/>
                <a:gd name="connsiteX24" fmla="*/ 6479628 w 7740869"/>
                <a:gd name="connsiteY24" fmla="*/ 2680138 h 3146944"/>
                <a:gd name="connsiteX25" fmla="*/ 6101256 w 7740869"/>
                <a:gd name="connsiteY25" fmla="*/ 2522483 h 3146944"/>
                <a:gd name="connsiteX26" fmla="*/ 5691352 w 7740869"/>
                <a:gd name="connsiteY26" fmla="*/ 2207172 h 3146944"/>
                <a:gd name="connsiteX27" fmla="*/ 5502166 w 7740869"/>
                <a:gd name="connsiteY27" fmla="*/ 1797269 h 3146944"/>
                <a:gd name="connsiteX28" fmla="*/ 5218387 w 7740869"/>
                <a:gd name="connsiteY28" fmla="*/ 1324303 h 3146944"/>
                <a:gd name="connsiteX29" fmla="*/ 4840014 w 7740869"/>
                <a:gd name="connsiteY29" fmla="*/ 551793 h 3146944"/>
                <a:gd name="connsiteX30" fmla="*/ 3988676 w 7740869"/>
                <a:gd name="connsiteY30" fmla="*/ 409903 h 3146944"/>
                <a:gd name="connsiteX31" fmla="*/ 3988676 w 7740869"/>
                <a:gd name="connsiteY31" fmla="*/ 299545 h 3146944"/>
                <a:gd name="connsiteX32" fmla="*/ 3957146 w 7740869"/>
                <a:gd name="connsiteY32" fmla="*/ 189187 h 3146944"/>
                <a:gd name="connsiteX33" fmla="*/ 3815256 w 7740869"/>
                <a:gd name="connsiteY33" fmla="*/ 78827 h 3146944"/>
                <a:gd name="connsiteX34" fmla="*/ 3436883 w 7740869"/>
                <a:gd name="connsiteY34" fmla="*/ 0 h 3146944"/>
                <a:gd name="connsiteX35" fmla="*/ 3168869 w 7740869"/>
                <a:gd name="connsiteY35" fmla="*/ 94593 h 3146944"/>
                <a:gd name="connsiteX36" fmla="*/ 2979683 w 7740869"/>
                <a:gd name="connsiteY36" fmla="*/ 283779 h 3146944"/>
                <a:gd name="connsiteX37" fmla="*/ 2837793 w 7740869"/>
                <a:gd name="connsiteY37" fmla="*/ 394138 h 3146944"/>
                <a:gd name="connsiteX38" fmla="*/ 2569780 w 7740869"/>
                <a:gd name="connsiteY38" fmla="*/ 567559 h 3146944"/>
                <a:gd name="connsiteX39" fmla="*/ 2238704 w 7740869"/>
                <a:gd name="connsiteY39" fmla="*/ 1308538 h 3146944"/>
                <a:gd name="connsiteX40" fmla="*/ 1876097 w 7740869"/>
                <a:gd name="connsiteY40" fmla="*/ 1560786 h 3146944"/>
                <a:gd name="connsiteX41" fmla="*/ 1466193 w 7740869"/>
                <a:gd name="connsiteY41" fmla="*/ 1749972 h 3146944"/>
                <a:gd name="connsiteX42" fmla="*/ 1008993 w 7740869"/>
                <a:gd name="connsiteY42" fmla="*/ 2081048 h 3146944"/>
                <a:gd name="connsiteX43" fmla="*/ 804042 w 7740869"/>
                <a:gd name="connsiteY43" fmla="*/ 2286000 h 3146944"/>
                <a:gd name="connsiteX44" fmla="*/ 409904 w 7740869"/>
                <a:gd name="connsiteY44" fmla="*/ 2743200 h 3146944"/>
                <a:gd name="connsiteX45" fmla="*/ 94593 w 7740869"/>
                <a:gd name="connsiteY45"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524704 w 7740869"/>
                <a:gd name="connsiteY11" fmla="*/ 2081048 h 3146944"/>
                <a:gd name="connsiteX12" fmla="*/ 4997669 w 7740869"/>
                <a:gd name="connsiteY12" fmla="*/ 2286000 h 3146944"/>
                <a:gd name="connsiteX13" fmla="*/ 5060732 w 7740869"/>
                <a:gd name="connsiteY13" fmla="*/ 2412124 h 3146944"/>
                <a:gd name="connsiteX14" fmla="*/ 5044966 w 7740869"/>
                <a:gd name="connsiteY14" fmla="*/ 2506717 h 3146944"/>
                <a:gd name="connsiteX15" fmla="*/ 5186856 w 7740869"/>
                <a:gd name="connsiteY15" fmla="*/ 2885090 h 3146944"/>
                <a:gd name="connsiteX16" fmla="*/ 5533697 w 7740869"/>
                <a:gd name="connsiteY16" fmla="*/ 2900855 h 3146944"/>
                <a:gd name="connsiteX17" fmla="*/ 5659821 w 7740869"/>
                <a:gd name="connsiteY17" fmla="*/ 2963917 h 3146944"/>
                <a:gd name="connsiteX18" fmla="*/ 5927835 w 7740869"/>
                <a:gd name="connsiteY18" fmla="*/ 3137338 h 3146944"/>
                <a:gd name="connsiteX19" fmla="*/ 7740869 w 7740869"/>
                <a:gd name="connsiteY19" fmla="*/ 3105807 h 3146944"/>
                <a:gd name="connsiteX20" fmla="*/ 7472856 w 7740869"/>
                <a:gd name="connsiteY20" fmla="*/ 2948152 h 3146944"/>
                <a:gd name="connsiteX21" fmla="*/ 7189076 w 7740869"/>
                <a:gd name="connsiteY21" fmla="*/ 2885090 h 3146944"/>
                <a:gd name="connsiteX22" fmla="*/ 6952593 w 7740869"/>
                <a:gd name="connsiteY22" fmla="*/ 2774731 h 3146944"/>
                <a:gd name="connsiteX23" fmla="*/ 6479628 w 7740869"/>
                <a:gd name="connsiteY23" fmla="*/ 2680138 h 3146944"/>
                <a:gd name="connsiteX24" fmla="*/ 6101256 w 7740869"/>
                <a:gd name="connsiteY24" fmla="*/ 2522483 h 3146944"/>
                <a:gd name="connsiteX25" fmla="*/ 5691352 w 7740869"/>
                <a:gd name="connsiteY25" fmla="*/ 2207172 h 3146944"/>
                <a:gd name="connsiteX26" fmla="*/ 5502166 w 7740869"/>
                <a:gd name="connsiteY26" fmla="*/ 1797269 h 3146944"/>
                <a:gd name="connsiteX27" fmla="*/ 5218387 w 7740869"/>
                <a:gd name="connsiteY27" fmla="*/ 1324303 h 3146944"/>
                <a:gd name="connsiteX28" fmla="*/ 4840014 w 7740869"/>
                <a:gd name="connsiteY28" fmla="*/ 551793 h 3146944"/>
                <a:gd name="connsiteX29" fmla="*/ 3988676 w 7740869"/>
                <a:gd name="connsiteY29" fmla="*/ 409903 h 3146944"/>
                <a:gd name="connsiteX30" fmla="*/ 3988676 w 7740869"/>
                <a:gd name="connsiteY30" fmla="*/ 299545 h 3146944"/>
                <a:gd name="connsiteX31" fmla="*/ 3957146 w 7740869"/>
                <a:gd name="connsiteY31" fmla="*/ 189187 h 3146944"/>
                <a:gd name="connsiteX32" fmla="*/ 3815256 w 7740869"/>
                <a:gd name="connsiteY32" fmla="*/ 78827 h 3146944"/>
                <a:gd name="connsiteX33" fmla="*/ 3436883 w 7740869"/>
                <a:gd name="connsiteY33" fmla="*/ 0 h 3146944"/>
                <a:gd name="connsiteX34" fmla="*/ 3168869 w 7740869"/>
                <a:gd name="connsiteY34" fmla="*/ 94593 h 3146944"/>
                <a:gd name="connsiteX35" fmla="*/ 2979683 w 7740869"/>
                <a:gd name="connsiteY35" fmla="*/ 283779 h 3146944"/>
                <a:gd name="connsiteX36" fmla="*/ 2837793 w 7740869"/>
                <a:gd name="connsiteY36" fmla="*/ 394138 h 3146944"/>
                <a:gd name="connsiteX37" fmla="*/ 2569780 w 7740869"/>
                <a:gd name="connsiteY37" fmla="*/ 567559 h 3146944"/>
                <a:gd name="connsiteX38" fmla="*/ 2238704 w 7740869"/>
                <a:gd name="connsiteY38" fmla="*/ 1308538 h 3146944"/>
                <a:gd name="connsiteX39" fmla="*/ 1876097 w 7740869"/>
                <a:gd name="connsiteY39" fmla="*/ 1560786 h 3146944"/>
                <a:gd name="connsiteX40" fmla="*/ 1466193 w 7740869"/>
                <a:gd name="connsiteY40" fmla="*/ 1749972 h 3146944"/>
                <a:gd name="connsiteX41" fmla="*/ 1008993 w 7740869"/>
                <a:gd name="connsiteY41" fmla="*/ 2081048 h 3146944"/>
                <a:gd name="connsiteX42" fmla="*/ 804042 w 7740869"/>
                <a:gd name="connsiteY42" fmla="*/ 2286000 h 3146944"/>
                <a:gd name="connsiteX43" fmla="*/ 409904 w 7740869"/>
                <a:gd name="connsiteY43" fmla="*/ 2743200 h 3146944"/>
                <a:gd name="connsiteX44" fmla="*/ 94593 w 7740869"/>
                <a:gd name="connsiteY44"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3121573 w 7740869"/>
                <a:gd name="connsiteY7" fmla="*/ 1797269 h 3146944"/>
                <a:gd name="connsiteX8" fmla="*/ 3767958 w 7740869"/>
                <a:gd name="connsiteY8" fmla="*/ 2081048 h 3146944"/>
                <a:gd name="connsiteX9" fmla="*/ 4083269 w 7740869"/>
                <a:gd name="connsiteY9" fmla="*/ 2159876 h 3146944"/>
                <a:gd name="connsiteX10" fmla="*/ 4524704 w 7740869"/>
                <a:gd name="connsiteY10" fmla="*/ 2081048 h 3146944"/>
                <a:gd name="connsiteX11" fmla="*/ 4997669 w 7740869"/>
                <a:gd name="connsiteY11" fmla="*/ 2286000 h 3146944"/>
                <a:gd name="connsiteX12" fmla="*/ 5060732 w 7740869"/>
                <a:gd name="connsiteY12" fmla="*/ 2412124 h 3146944"/>
                <a:gd name="connsiteX13" fmla="*/ 5044966 w 7740869"/>
                <a:gd name="connsiteY13" fmla="*/ 2506717 h 3146944"/>
                <a:gd name="connsiteX14" fmla="*/ 5186856 w 7740869"/>
                <a:gd name="connsiteY14" fmla="*/ 2885090 h 3146944"/>
                <a:gd name="connsiteX15" fmla="*/ 5533697 w 7740869"/>
                <a:gd name="connsiteY15" fmla="*/ 2900855 h 3146944"/>
                <a:gd name="connsiteX16" fmla="*/ 5659821 w 7740869"/>
                <a:gd name="connsiteY16" fmla="*/ 2963917 h 3146944"/>
                <a:gd name="connsiteX17" fmla="*/ 5927835 w 7740869"/>
                <a:gd name="connsiteY17" fmla="*/ 3137338 h 3146944"/>
                <a:gd name="connsiteX18" fmla="*/ 7740869 w 7740869"/>
                <a:gd name="connsiteY18" fmla="*/ 3105807 h 3146944"/>
                <a:gd name="connsiteX19" fmla="*/ 7472856 w 7740869"/>
                <a:gd name="connsiteY19" fmla="*/ 2948152 h 3146944"/>
                <a:gd name="connsiteX20" fmla="*/ 7189076 w 7740869"/>
                <a:gd name="connsiteY20" fmla="*/ 2885090 h 3146944"/>
                <a:gd name="connsiteX21" fmla="*/ 6952593 w 7740869"/>
                <a:gd name="connsiteY21" fmla="*/ 2774731 h 3146944"/>
                <a:gd name="connsiteX22" fmla="*/ 6479628 w 7740869"/>
                <a:gd name="connsiteY22" fmla="*/ 2680138 h 3146944"/>
                <a:gd name="connsiteX23" fmla="*/ 6101256 w 7740869"/>
                <a:gd name="connsiteY23" fmla="*/ 2522483 h 3146944"/>
                <a:gd name="connsiteX24" fmla="*/ 5691352 w 7740869"/>
                <a:gd name="connsiteY24" fmla="*/ 2207172 h 3146944"/>
                <a:gd name="connsiteX25" fmla="*/ 5502166 w 7740869"/>
                <a:gd name="connsiteY25" fmla="*/ 1797269 h 3146944"/>
                <a:gd name="connsiteX26" fmla="*/ 5218387 w 7740869"/>
                <a:gd name="connsiteY26" fmla="*/ 1324303 h 3146944"/>
                <a:gd name="connsiteX27" fmla="*/ 4840014 w 7740869"/>
                <a:gd name="connsiteY27" fmla="*/ 551793 h 3146944"/>
                <a:gd name="connsiteX28" fmla="*/ 3988676 w 7740869"/>
                <a:gd name="connsiteY28" fmla="*/ 409903 h 3146944"/>
                <a:gd name="connsiteX29" fmla="*/ 3988676 w 7740869"/>
                <a:gd name="connsiteY29" fmla="*/ 299545 h 3146944"/>
                <a:gd name="connsiteX30" fmla="*/ 3957146 w 7740869"/>
                <a:gd name="connsiteY30" fmla="*/ 189187 h 3146944"/>
                <a:gd name="connsiteX31" fmla="*/ 3815256 w 7740869"/>
                <a:gd name="connsiteY31" fmla="*/ 78827 h 3146944"/>
                <a:gd name="connsiteX32" fmla="*/ 3436883 w 7740869"/>
                <a:gd name="connsiteY32" fmla="*/ 0 h 3146944"/>
                <a:gd name="connsiteX33" fmla="*/ 3168869 w 7740869"/>
                <a:gd name="connsiteY33" fmla="*/ 94593 h 3146944"/>
                <a:gd name="connsiteX34" fmla="*/ 2979683 w 7740869"/>
                <a:gd name="connsiteY34" fmla="*/ 283779 h 3146944"/>
                <a:gd name="connsiteX35" fmla="*/ 2837793 w 7740869"/>
                <a:gd name="connsiteY35" fmla="*/ 394138 h 3146944"/>
                <a:gd name="connsiteX36" fmla="*/ 2569780 w 7740869"/>
                <a:gd name="connsiteY36" fmla="*/ 567559 h 3146944"/>
                <a:gd name="connsiteX37" fmla="*/ 2238704 w 7740869"/>
                <a:gd name="connsiteY37" fmla="*/ 1308538 h 3146944"/>
                <a:gd name="connsiteX38" fmla="*/ 1876097 w 7740869"/>
                <a:gd name="connsiteY38" fmla="*/ 1560786 h 3146944"/>
                <a:gd name="connsiteX39" fmla="*/ 1466193 w 7740869"/>
                <a:gd name="connsiteY39" fmla="*/ 1749972 h 3146944"/>
                <a:gd name="connsiteX40" fmla="*/ 1008993 w 7740869"/>
                <a:gd name="connsiteY40" fmla="*/ 2081048 h 3146944"/>
                <a:gd name="connsiteX41" fmla="*/ 804042 w 7740869"/>
                <a:gd name="connsiteY41" fmla="*/ 2286000 h 3146944"/>
                <a:gd name="connsiteX42" fmla="*/ 409904 w 7740869"/>
                <a:gd name="connsiteY42" fmla="*/ 2743200 h 3146944"/>
                <a:gd name="connsiteX43" fmla="*/ 94593 w 7740869"/>
                <a:gd name="connsiteY43"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3121573 w 7740869"/>
                <a:gd name="connsiteY6" fmla="*/ 1797269 h 3146944"/>
                <a:gd name="connsiteX7" fmla="*/ 3767958 w 7740869"/>
                <a:gd name="connsiteY7" fmla="*/ 2081048 h 3146944"/>
                <a:gd name="connsiteX8" fmla="*/ 4083269 w 7740869"/>
                <a:gd name="connsiteY8" fmla="*/ 2159876 h 3146944"/>
                <a:gd name="connsiteX9" fmla="*/ 4524704 w 7740869"/>
                <a:gd name="connsiteY9" fmla="*/ 2081048 h 3146944"/>
                <a:gd name="connsiteX10" fmla="*/ 4997669 w 7740869"/>
                <a:gd name="connsiteY10" fmla="*/ 2286000 h 3146944"/>
                <a:gd name="connsiteX11" fmla="*/ 5060732 w 7740869"/>
                <a:gd name="connsiteY11" fmla="*/ 2412124 h 3146944"/>
                <a:gd name="connsiteX12" fmla="*/ 5044966 w 7740869"/>
                <a:gd name="connsiteY12" fmla="*/ 2506717 h 3146944"/>
                <a:gd name="connsiteX13" fmla="*/ 5186856 w 7740869"/>
                <a:gd name="connsiteY13" fmla="*/ 2885090 h 3146944"/>
                <a:gd name="connsiteX14" fmla="*/ 5533697 w 7740869"/>
                <a:gd name="connsiteY14" fmla="*/ 2900855 h 3146944"/>
                <a:gd name="connsiteX15" fmla="*/ 5659821 w 7740869"/>
                <a:gd name="connsiteY15" fmla="*/ 2963917 h 3146944"/>
                <a:gd name="connsiteX16" fmla="*/ 5927835 w 7740869"/>
                <a:gd name="connsiteY16" fmla="*/ 3137338 h 3146944"/>
                <a:gd name="connsiteX17" fmla="*/ 7740869 w 7740869"/>
                <a:gd name="connsiteY17" fmla="*/ 3105807 h 3146944"/>
                <a:gd name="connsiteX18" fmla="*/ 7472856 w 7740869"/>
                <a:gd name="connsiteY18" fmla="*/ 2948152 h 3146944"/>
                <a:gd name="connsiteX19" fmla="*/ 7189076 w 7740869"/>
                <a:gd name="connsiteY19" fmla="*/ 2885090 h 3146944"/>
                <a:gd name="connsiteX20" fmla="*/ 6952593 w 7740869"/>
                <a:gd name="connsiteY20" fmla="*/ 2774731 h 3146944"/>
                <a:gd name="connsiteX21" fmla="*/ 6479628 w 7740869"/>
                <a:gd name="connsiteY21" fmla="*/ 2680138 h 3146944"/>
                <a:gd name="connsiteX22" fmla="*/ 6101256 w 7740869"/>
                <a:gd name="connsiteY22" fmla="*/ 2522483 h 3146944"/>
                <a:gd name="connsiteX23" fmla="*/ 5691352 w 7740869"/>
                <a:gd name="connsiteY23" fmla="*/ 2207172 h 3146944"/>
                <a:gd name="connsiteX24" fmla="*/ 5502166 w 7740869"/>
                <a:gd name="connsiteY24" fmla="*/ 1797269 h 3146944"/>
                <a:gd name="connsiteX25" fmla="*/ 5218387 w 7740869"/>
                <a:gd name="connsiteY25" fmla="*/ 1324303 h 3146944"/>
                <a:gd name="connsiteX26" fmla="*/ 4840014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3988676 w 7740869"/>
                <a:gd name="connsiteY26" fmla="*/ 409903 h 3146944"/>
                <a:gd name="connsiteX27" fmla="*/ 3988676 w 7740869"/>
                <a:gd name="connsiteY27" fmla="*/ 299545 h 3146944"/>
                <a:gd name="connsiteX28" fmla="*/ 3957146 w 7740869"/>
                <a:gd name="connsiteY28" fmla="*/ 189187 h 3146944"/>
                <a:gd name="connsiteX29" fmla="*/ 3815256 w 7740869"/>
                <a:gd name="connsiteY29" fmla="*/ 78827 h 3146944"/>
                <a:gd name="connsiteX30" fmla="*/ 3436883 w 7740869"/>
                <a:gd name="connsiteY30" fmla="*/ 0 h 3146944"/>
                <a:gd name="connsiteX31" fmla="*/ 3168869 w 7740869"/>
                <a:gd name="connsiteY31" fmla="*/ 94593 h 3146944"/>
                <a:gd name="connsiteX32" fmla="*/ 2979683 w 7740869"/>
                <a:gd name="connsiteY32" fmla="*/ 283779 h 3146944"/>
                <a:gd name="connsiteX33" fmla="*/ 2837793 w 7740869"/>
                <a:gd name="connsiteY33" fmla="*/ 394138 h 3146944"/>
                <a:gd name="connsiteX34" fmla="*/ 2569780 w 7740869"/>
                <a:gd name="connsiteY34" fmla="*/ 567559 h 3146944"/>
                <a:gd name="connsiteX35" fmla="*/ 2238704 w 7740869"/>
                <a:gd name="connsiteY35" fmla="*/ 1308538 h 3146944"/>
                <a:gd name="connsiteX36" fmla="*/ 1876097 w 7740869"/>
                <a:gd name="connsiteY36" fmla="*/ 1560786 h 3146944"/>
                <a:gd name="connsiteX37" fmla="*/ 1466193 w 7740869"/>
                <a:gd name="connsiteY37" fmla="*/ 1749972 h 3146944"/>
                <a:gd name="connsiteX38" fmla="*/ 1008993 w 7740869"/>
                <a:gd name="connsiteY38" fmla="*/ 2081048 h 3146944"/>
                <a:gd name="connsiteX39" fmla="*/ 804042 w 7740869"/>
                <a:gd name="connsiteY39" fmla="*/ 2286000 h 3146944"/>
                <a:gd name="connsiteX40" fmla="*/ 409904 w 7740869"/>
                <a:gd name="connsiteY40" fmla="*/ 2743200 h 3146944"/>
                <a:gd name="connsiteX41" fmla="*/ 94593 w 7740869"/>
                <a:gd name="connsiteY41"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4840014 w 7740869"/>
                <a:gd name="connsiteY26" fmla="*/ 536027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23092 w 7740869"/>
                <a:gd name="connsiteY40" fmla="*/ 23241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23092 w 7740869"/>
                <a:gd name="connsiteY40" fmla="*/ 2324100 h 3146944"/>
                <a:gd name="connsiteX41" fmla="*/ 409904 w 7740869"/>
                <a:gd name="connsiteY41" fmla="*/ 2743200 h 3146944"/>
                <a:gd name="connsiteX42" fmla="*/ 94593 w 7740869"/>
                <a:gd name="connsiteY42" fmla="*/ 2948152 h 314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40869" h="3146944">
                  <a:moveTo>
                    <a:pt x="0" y="3137338"/>
                  </a:moveTo>
                  <a:lnTo>
                    <a:pt x="1686911" y="3121573"/>
                  </a:lnTo>
                  <a:lnTo>
                    <a:pt x="2207172" y="2837793"/>
                  </a:lnTo>
                  <a:lnTo>
                    <a:pt x="2664373" y="1954924"/>
                  </a:lnTo>
                  <a:lnTo>
                    <a:pt x="2711669" y="1923393"/>
                  </a:lnTo>
                  <a:cubicBezTo>
                    <a:pt x="2787869" y="1897117"/>
                    <a:pt x="2945525" y="1770993"/>
                    <a:pt x="3121573" y="1797269"/>
                  </a:cubicBezTo>
                  <a:cubicBezTo>
                    <a:pt x="3297621" y="1823545"/>
                    <a:pt x="3607675" y="2020614"/>
                    <a:pt x="3767958" y="2081048"/>
                  </a:cubicBezTo>
                  <a:cubicBezTo>
                    <a:pt x="3928241" y="2141482"/>
                    <a:pt x="3957145" y="2159876"/>
                    <a:pt x="4083269" y="2159876"/>
                  </a:cubicBezTo>
                  <a:cubicBezTo>
                    <a:pt x="4209393" y="2159876"/>
                    <a:pt x="4372304" y="2060027"/>
                    <a:pt x="4524704" y="2081048"/>
                  </a:cubicBezTo>
                  <a:cubicBezTo>
                    <a:pt x="4677104" y="2102069"/>
                    <a:pt x="4908331" y="2230821"/>
                    <a:pt x="4997669" y="2286000"/>
                  </a:cubicBezTo>
                  <a:cubicBezTo>
                    <a:pt x="5087007" y="2341179"/>
                    <a:pt x="5052849" y="2375338"/>
                    <a:pt x="5060732" y="2412124"/>
                  </a:cubicBezTo>
                  <a:cubicBezTo>
                    <a:pt x="5068615" y="2448910"/>
                    <a:pt x="5023945" y="2427889"/>
                    <a:pt x="5044966" y="2506717"/>
                  </a:cubicBezTo>
                  <a:cubicBezTo>
                    <a:pt x="5065987" y="2585545"/>
                    <a:pt x="5105401" y="2819400"/>
                    <a:pt x="5186856" y="2885090"/>
                  </a:cubicBezTo>
                  <a:cubicBezTo>
                    <a:pt x="5268311" y="2950780"/>
                    <a:pt x="5454870" y="2887717"/>
                    <a:pt x="5533697" y="2900855"/>
                  </a:cubicBezTo>
                  <a:cubicBezTo>
                    <a:pt x="5612524" y="2913993"/>
                    <a:pt x="5594131" y="2924503"/>
                    <a:pt x="5659821" y="2963917"/>
                  </a:cubicBezTo>
                  <a:cubicBezTo>
                    <a:pt x="5725511" y="3003331"/>
                    <a:pt x="5580994" y="3113690"/>
                    <a:pt x="5927835" y="3137338"/>
                  </a:cubicBezTo>
                  <a:cubicBezTo>
                    <a:pt x="6274676" y="3160986"/>
                    <a:pt x="7483366" y="3137338"/>
                    <a:pt x="7740869" y="3105807"/>
                  </a:cubicBezTo>
                  <a:lnTo>
                    <a:pt x="7472856" y="2948152"/>
                  </a:lnTo>
                  <a:lnTo>
                    <a:pt x="7189076" y="2885090"/>
                  </a:lnTo>
                  <a:lnTo>
                    <a:pt x="6952593" y="2774731"/>
                  </a:lnTo>
                  <a:lnTo>
                    <a:pt x="6479628" y="2680138"/>
                  </a:lnTo>
                  <a:cubicBezTo>
                    <a:pt x="6353504" y="2627586"/>
                    <a:pt x="6227380" y="2651235"/>
                    <a:pt x="6101256" y="2522483"/>
                  </a:cubicBezTo>
                  <a:lnTo>
                    <a:pt x="5691352" y="2207172"/>
                  </a:lnTo>
                  <a:cubicBezTo>
                    <a:pt x="5609240" y="2083238"/>
                    <a:pt x="5593803" y="1940253"/>
                    <a:pt x="5445016" y="1835369"/>
                  </a:cubicBezTo>
                  <a:lnTo>
                    <a:pt x="5218387" y="1324303"/>
                  </a:lnTo>
                  <a:lnTo>
                    <a:pt x="4997669" y="819807"/>
                  </a:lnTo>
                  <a:cubicBezTo>
                    <a:pt x="4981903" y="635876"/>
                    <a:pt x="4871545" y="625366"/>
                    <a:pt x="4745421" y="536028"/>
                  </a:cubicBezTo>
                  <a:lnTo>
                    <a:pt x="3988676" y="409903"/>
                  </a:lnTo>
                  <a:lnTo>
                    <a:pt x="3988676" y="299545"/>
                  </a:lnTo>
                  <a:lnTo>
                    <a:pt x="3957146" y="189187"/>
                  </a:lnTo>
                  <a:lnTo>
                    <a:pt x="3815256" y="78827"/>
                  </a:lnTo>
                  <a:lnTo>
                    <a:pt x="3436883" y="0"/>
                  </a:lnTo>
                  <a:lnTo>
                    <a:pt x="3168869" y="94593"/>
                  </a:lnTo>
                  <a:lnTo>
                    <a:pt x="3008258" y="312354"/>
                  </a:lnTo>
                  <a:lnTo>
                    <a:pt x="2837793" y="394138"/>
                  </a:lnTo>
                  <a:lnTo>
                    <a:pt x="2607880" y="605659"/>
                  </a:lnTo>
                  <a:lnTo>
                    <a:pt x="2238704" y="1308538"/>
                  </a:lnTo>
                  <a:lnTo>
                    <a:pt x="1876097" y="1560786"/>
                  </a:lnTo>
                  <a:lnTo>
                    <a:pt x="1466193" y="1749972"/>
                  </a:lnTo>
                  <a:lnTo>
                    <a:pt x="1008993" y="2081048"/>
                  </a:lnTo>
                  <a:lnTo>
                    <a:pt x="823092" y="2324100"/>
                  </a:lnTo>
                  <a:cubicBezTo>
                    <a:pt x="713938" y="2511425"/>
                    <a:pt x="547633" y="2603500"/>
                    <a:pt x="409904" y="2743200"/>
                  </a:cubicBezTo>
                  <a:lnTo>
                    <a:pt x="94593" y="2948152"/>
                  </a:lnTo>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V="1">
              <a:off x="2386748" y="4795857"/>
              <a:ext cx="4267083" cy="1426338"/>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flipV="1">
            <a:off x="2850541" y="5747987"/>
            <a:ext cx="1260550" cy="465759"/>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0C17BA-7C94-4515-8ECF-F14EE736E24B}"/>
              </a:ext>
            </a:extLst>
          </p:cNvPr>
          <p:cNvSpPr txBox="1"/>
          <p:nvPr/>
        </p:nvSpPr>
        <p:spPr>
          <a:xfrm>
            <a:off x="1702908" y="4630571"/>
            <a:ext cx="8275782" cy="707886"/>
          </a:xfrm>
          <a:prstGeom prst="rect">
            <a:avLst/>
          </a:prstGeom>
          <a:noFill/>
        </p:spPr>
        <p:txBody>
          <a:bodyPr wrap="square" rtlCol="0">
            <a:spAutoFit/>
          </a:bodyPr>
          <a:lstStyle/>
          <a:p>
            <a:pPr algn="ctr"/>
            <a:r>
              <a:rPr lang="en-US" sz="2000" dirty="0" err="1">
                <a:latin typeface="Arial Black" panose="020B0A04020102020204" pitchFamily="34" charset="0"/>
              </a:rPr>
              <a:t>Ces</a:t>
            </a:r>
            <a:r>
              <a:rPr lang="en-US" sz="2000" dirty="0">
                <a:latin typeface="Arial Black" panose="020B0A04020102020204" pitchFamily="34" charset="0"/>
              </a:rPr>
              <a:t> </a:t>
            </a:r>
            <a:r>
              <a:rPr lang="en-US" sz="2000" dirty="0" err="1">
                <a:latin typeface="Arial Black" panose="020B0A04020102020204" pitchFamily="34" charset="0"/>
              </a:rPr>
              <a:t>informations</a:t>
            </a:r>
            <a:r>
              <a:rPr lang="en-US" sz="2000" dirty="0">
                <a:latin typeface="Arial Black" panose="020B0A04020102020204" pitchFamily="34" charset="0"/>
              </a:rPr>
              <a:t> ne </a:t>
            </a:r>
            <a:r>
              <a:rPr lang="en-US" sz="2000" dirty="0" err="1">
                <a:latin typeface="Arial Black" panose="020B0A04020102020204" pitchFamily="34" charset="0"/>
              </a:rPr>
              <a:t>sont</a:t>
            </a:r>
            <a:r>
              <a:rPr lang="en-US" sz="2000" dirty="0">
                <a:latin typeface="Arial Black" panose="020B0A04020102020204" pitchFamily="34" charset="0"/>
              </a:rPr>
              <a:t> </a:t>
            </a:r>
            <a:r>
              <a:rPr lang="en-US" sz="2000" dirty="0" err="1">
                <a:latin typeface="Arial Black" panose="020B0A04020102020204" pitchFamily="34" charset="0"/>
              </a:rPr>
              <a:t>disponibles</a:t>
            </a:r>
            <a:r>
              <a:rPr lang="en-US" sz="2000" dirty="0">
                <a:latin typeface="Arial Black" panose="020B0A04020102020204" pitchFamily="34" charset="0"/>
              </a:rPr>
              <a:t> que </a:t>
            </a:r>
            <a:r>
              <a:rPr lang="en-US" sz="2000" dirty="0" err="1">
                <a:latin typeface="Arial Black" panose="020B0A04020102020204" pitchFamily="34" charset="0"/>
              </a:rPr>
              <a:t>lors</a:t>
            </a:r>
            <a:r>
              <a:rPr lang="en-US" sz="2000" dirty="0">
                <a:latin typeface="Arial Black" panose="020B0A04020102020204" pitchFamily="34" charset="0"/>
              </a:rPr>
              <a:t> du </a:t>
            </a:r>
            <a:r>
              <a:rPr lang="en-US" sz="2000" dirty="0" err="1">
                <a:latin typeface="Arial Black" panose="020B0A04020102020204" pitchFamily="34" charset="0"/>
              </a:rPr>
              <a:t>relevé</a:t>
            </a:r>
            <a:r>
              <a:rPr lang="en-US" sz="2000" dirty="0">
                <a:latin typeface="Arial Black" panose="020B0A04020102020204" pitchFamily="34" charset="0"/>
              </a:rPr>
              <a:t> des </a:t>
            </a:r>
            <a:r>
              <a:rPr lang="en-US" sz="2000" dirty="0" err="1">
                <a:latin typeface="Arial Black" panose="020B0A04020102020204" pitchFamily="34" charset="0"/>
              </a:rPr>
              <a:t>compteurs</a:t>
            </a:r>
            <a:r>
              <a:rPr lang="en-US" sz="2000" dirty="0">
                <a:latin typeface="Arial Black" panose="020B0A04020102020204" pitchFamily="34" charset="0"/>
              </a:rPr>
              <a:t> !</a:t>
            </a:r>
            <a:endParaRPr lang="en-US" sz="2400" dirty="0">
              <a:latin typeface="Arial Black" panose="020B0A04020102020204" pitchFamily="34" charset="0"/>
            </a:endParaRPr>
          </a:p>
        </p:txBody>
      </p:sp>
    </p:spTree>
    <p:extLst>
      <p:ext uri="{BB962C8B-B14F-4D97-AF65-F5344CB8AC3E}">
        <p14:creationId xmlns:p14="http://schemas.microsoft.com/office/powerpoint/2010/main" val="330444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4.78261E-6 L 0.15 -0.0037 " pathEditMode="relative" rAng="0" ptsTypes="AA">
                                      <p:cBhvr>
                                        <p:cTn id="6" dur="2000" fill="hold"/>
                                        <p:tgtEl>
                                          <p:spTgt spid="4"/>
                                        </p:tgtEl>
                                        <p:attrNameLst>
                                          <p:attrName>ppt_x</p:attrName>
                                          <p:attrName>ppt_y</p:attrName>
                                        </p:attrNameLst>
                                      </p:cBhvr>
                                      <p:rCtr x="7500" y="-185"/>
                                    </p:animMotion>
                                  </p:childTnLst>
                                </p:cTn>
                              </p:par>
                              <p:par>
                                <p:cTn id="7" presetID="35" presetClass="path" presetSubtype="0" accel="50000" decel="50000" fill="hold" grpId="0" nodeType="withEffect">
                                  <p:stCondLst>
                                    <p:cond delay="0"/>
                                  </p:stCondLst>
                                  <p:childTnLst>
                                    <p:animMotion origin="layout" path="M -2.70833E-6 -4.78261E-6 L -0.16406 -0.00185 " pathEditMode="relative" rAng="0" ptsTypes="AA">
                                      <p:cBhvr>
                                        <p:cTn id="8" dur="2000" fill="hold"/>
                                        <p:tgtEl>
                                          <p:spTgt spid="5"/>
                                        </p:tgtEl>
                                        <p:attrNameLst>
                                          <p:attrName>ppt_x</p:attrName>
                                          <p:attrName>ppt_y</p:attrName>
                                        </p:attrNameLst>
                                      </p:cBhvr>
                                      <p:rCtr x="-8203" y="-93"/>
                                    </p:animMotion>
                                  </p:childTnLst>
                                </p:cTn>
                              </p:par>
                              <p:par>
                                <p:cTn id="9" presetID="63" presetClass="path" presetSubtype="0" accel="50000" decel="50000" fill="hold" grpId="0" nodeType="withEffect">
                                  <p:stCondLst>
                                    <p:cond delay="0"/>
                                  </p:stCondLst>
                                  <p:childTnLst>
                                    <p:animMotion origin="layout" path="M 3.33333E-6 -4.78261E-6 L 0.15 -0.0037 " pathEditMode="relative" rAng="0" ptsTypes="AA">
                                      <p:cBhvr>
                                        <p:cTn id="10" dur="2000" fill="hold"/>
                                        <p:tgtEl>
                                          <p:spTgt spid="6"/>
                                        </p:tgtEl>
                                        <p:attrNameLst>
                                          <p:attrName>ppt_x</p:attrName>
                                          <p:attrName>ppt_y</p:attrName>
                                        </p:attrNameLst>
                                      </p:cBhvr>
                                      <p:rCtr x="7500" y="-185"/>
                                    </p:animMotion>
                                  </p:childTnLst>
                                </p:cTn>
                              </p:par>
                              <p:par>
                                <p:cTn id="11" presetID="35" presetClass="path" presetSubtype="0" accel="50000" decel="50000" fill="hold" grpId="0" nodeType="withEffect">
                                  <p:stCondLst>
                                    <p:cond delay="0"/>
                                  </p:stCondLst>
                                  <p:childTnLst>
                                    <p:animMotion origin="layout" path="M -2.70833E-6 -4.78261E-6 L -0.16406 -0.00185 " pathEditMode="relative" rAng="0" ptsTypes="AA">
                                      <p:cBhvr>
                                        <p:cTn id="12" dur="2000" fill="hold"/>
                                        <p:tgtEl>
                                          <p:spTgt spid="7"/>
                                        </p:tgtEl>
                                        <p:attrNameLst>
                                          <p:attrName>ppt_x</p:attrName>
                                          <p:attrName>ppt_y</p:attrName>
                                        </p:attrNameLst>
                                      </p:cBhvr>
                                      <p:rCtr x="-8203" y="-93"/>
                                    </p:animMotion>
                                  </p:childTnLst>
                                </p:cTn>
                              </p:par>
                              <p:par>
                                <p:cTn id="13" presetID="35" presetClass="path" presetSubtype="0" accel="50000" decel="50000" fill="hold" nodeType="withEffect">
                                  <p:stCondLst>
                                    <p:cond delay="0"/>
                                  </p:stCondLst>
                                  <p:childTnLst>
                                    <p:animMotion origin="layout" path="M 0 0 L -0.25 0 E" pathEditMode="relative" ptsTypes="">
                                      <p:cBhvr>
                                        <p:cTn id="14" dur="2000" fill="hold"/>
                                        <p:tgtEl>
                                          <p:spTgt spid="10"/>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3.125E-6 -2.65896E-6 L 0.20729 -0.00208 " pathEditMode="relative" rAng="0" ptsTypes="AA">
                                      <p:cBhvr>
                                        <p:cTn id="16" dur="2000" fill="hold"/>
                                        <p:tgtEl>
                                          <p:spTgt spid="11"/>
                                        </p:tgtEl>
                                        <p:attrNameLst>
                                          <p:attrName>ppt_x</p:attrName>
                                          <p:attrName>ppt_y</p:attrName>
                                        </p:attrNameLst>
                                      </p:cBhvr>
                                      <p:rCtr x="10365" y="-116"/>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A840-219A-4FE7-BCF9-669365CC779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5DD71AB-8AE3-48AF-8586-85568E662738}"/>
              </a:ext>
            </a:extLst>
          </p:cNvPr>
          <p:cNvSpPr>
            <a:spLocks noGrp="1"/>
          </p:cNvSpPr>
          <p:nvPr>
            <p:ph idx="1"/>
          </p:nvPr>
        </p:nvSpPr>
        <p:spPr/>
        <p:txBody>
          <a:bodyPr/>
          <a:lstStyle/>
          <a:p>
            <a:r>
              <a:rPr lang="fr-BE" dirty="0"/>
              <a:t>Introduction</a:t>
            </a:r>
          </a:p>
          <a:p>
            <a:r>
              <a:rPr lang="fr-BE" dirty="0"/>
              <a:t>Définitions</a:t>
            </a:r>
          </a:p>
          <a:p>
            <a:r>
              <a:rPr lang="fr-BE" dirty="0"/>
              <a:t>Concepts de base</a:t>
            </a:r>
          </a:p>
          <a:p>
            <a:r>
              <a:rPr lang="fr-BE" dirty="0"/>
              <a:t>Perspectives</a:t>
            </a:r>
          </a:p>
          <a:p>
            <a:r>
              <a:rPr lang="fr-BE" dirty="0"/>
              <a:t>Autoconsommation collective</a:t>
            </a:r>
          </a:p>
          <a:p>
            <a:r>
              <a:rPr lang="fr-BE" dirty="0"/>
              <a:t>Proposition d’une chaine synchronisée</a:t>
            </a:r>
          </a:p>
          <a:p>
            <a:r>
              <a:rPr lang="fr-BE" dirty="0"/>
              <a:t>Conclusion</a:t>
            </a:r>
          </a:p>
          <a:p>
            <a:endParaRPr lang="fr-BE" dirty="0"/>
          </a:p>
        </p:txBody>
      </p:sp>
    </p:spTree>
    <p:extLst>
      <p:ext uri="{BB962C8B-B14F-4D97-AF65-F5344CB8AC3E}">
        <p14:creationId xmlns:p14="http://schemas.microsoft.com/office/powerpoint/2010/main" val="4215193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rrow: Striped Right 84">
            <a:extLst>
              <a:ext uri="{FF2B5EF4-FFF2-40B4-BE49-F238E27FC236}">
                <a16:creationId xmlns:a16="http://schemas.microsoft.com/office/drawing/2014/main" id="{53123F14-DF97-49E7-BC06-917349BEDD14}"/>
              </a:ext>
            </a:extLst>
          </p:cNvPr>
          <p:cNvSpPr/>
          <p:nvPr/>
        </p:nvSpPr>
        <p:spPr>
          <a:xfrm>
            <a:off x="4755425" y="3538317"/>
            <a:ext cx="6134248" cy="339745"/>
          </a:xfrm>
          <a:prstGeom prst="striped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FF0E6-7195-4BE0-BE78-1C438B70B157}"/>
              </a:ext>
            </a:extLst>
          </p:cNvPr>
          <p:cNvSpPr>
            <a:spLocks noGrp="1"/>
          </p:cNvSpPr>
          <p:nvPr>
            <p:ph type="title"/>
          </p:nvPr>
        </p:nvSpPr>
        <p:spPr>
          <a:xfrm>
            <a:off x="2895600" y="764373"/>
            <a:ext cx="8610600" cy="1293028"/>
          </a:xfrm>
        </p:spPr>
        <p:txBody>
          <a:bodyPr>
            <a:normAutofit/>
          </a:bodyPr>
          <a:lstStyle/>
          <a:p>
            <a:r>
              <a:rPr lang="fr-BE" sz="3600" dirty="0"/>
              <a:t>Autoconsommation collective</a:t>
            </a:r>
            <a:endParaRPr lang="en-US" sz="3600" dirty="0"/>
          </a:p>
        </p:txBody>
      </p:sp>
      <p:grpSp>
        <p:nvGrpSpPr>
          <p:cNvPr id="4" name="Group 3">
            <a:extLst>
              <a:ext uri="{FF2B5EF4-FFF2-40B4-BE49-F238E27FC236}">
                <a16:creationId xmlns:a16="http://schemas.microsoft.com/office/drawing/2014/main" id="{7172CD84-CBFF-4EFD-85E9-6906A638375F}"/>
              </a:ext>
            </a:extLst>
          </p:cNvPr>
          <p:cNvGrpSpPr/>
          <p:nvPr/>
        </p:nvGrpSpPr>
        <p:grpSpPr>
          <a:xfrm>
            <a:off x="145740" y="1560488"/>
            <a:ext cx="1080119" cy="1080119"/>
            <a:chOff x="3708897" y="3329646"/>
            <a:chExt cx="1080119" cy="1080119"/>
          </a:xfrm>
        </p:grpSpPr>
        <p:pic>
          <p:nvPicPr>
            <p:cNvPr id="5" name="Picture 6" descr="Résultat de recherche d'images pour &quot;warehouse&quot;">
              <a:extLst>
                <a:ext uri="{FF2B5EF4-FFF2-40B4-BE49-F238E27FC236}">
                  <a16:creationId xmlns:a16="http://schemas.microsoft.com/office/drawing/2014/main" id="{723DA78F-B777-4911-8CFD-C85F883421A7}"/>
                </a:ext>
              </a:extLst>
            </p:cNvPr>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9778" b="89778" l="1778" r="97333"/>
                      </a14:imgEffect>
                    </a14:imgLayer>
                  </a14:imgProps>
                </a:ext>
                <a:ext uri="{28A0092B-C50C-407E-A947-70E740481C1C}">
                  <a14:useLocalDpi xmlns:a14="http://schemas.microsoft.com/office/drawing/2010/main" val="0"/>
                </a:ext>
              </a:extLst>
            </a:blip>
            <a:srcRect/>
            <a:stretch>
              <a:fillRect/>
            </a:stretch>
          </p:blipFill>
          <p:spPr bwMode="auto">
            <a:xfrm>
              <a:off x="3708897" y="3329646"/>
              <a:ext cx="1080119" cy="10801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F180FD-7318-4862-B0C2-53A758F46B04}"/>
                </a:ext>
              </a:extLst>
            </p:cNvPr>
            <p:cNvSpPr>
              <a:spLocks noChangeAspect="1"/>
            </p:cNvSpPr>
            <p:nvPr/>
          </p:nvSpPr>
          <p:spPr>
            <a:xfrm rot="9577061">
              <a:off x="3770869" y="3557165"/>
              <a:ext cx="421122" cy="100705"/>
            </a:xfrm>
            <a:prstGeom prst="rect">
              <a:avLst/>
            </a:prstGeom>
            <a:solidFill>
              <a:schemeClr val="accent6">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8FF0354-4FF4-4EF9-B677-8C719F53DC61}"/>
              </a:ext>
            </a:extLst>
          </p:cNvPr>
          <p:cNvGrpSpPr/>
          <p:nvPr/>
        </p:nvGrpSpPr>
        <p:grpSpPr>
          <a:xfrm>
            <a:off x="145740" y="2640607"/>
            <a:ext cx="1080119" cy="1080119"/>
            <a:chOff x="3708897" y="3329646"/>
            <a:chExt cx="1080119" cy="1080119"/>
          </a:xfrm>
        </p:grpSpPr>
        <p:pic>
          <p:nvPicPr>
            <p:cNvPr id="8" name="Picture 6" descr="Résultat de recherche d'images pour &quot;warehouse&quot;">
              <a:extLst>
                <a:ext uri="{FF2B5EF4-FFF2-40B4-BE49-F238E27FC236}">
                  <a16:creationId xmlns:a16="http://schemas.microsoft.com/office/drawing/2014/main" id="{CB7021C7-7DFD-46E3-979B-5ADBE5FF10DB}"/>
                </a:ext>
              </a:extLst>
            </p:cNvPr>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9778" b="89778" l="1778" r="97333"/>
                      </a14:imgEffect>
                    </a14:imgLayer>
                  </a14:imgProps>
                </a:ext>
                <a:ext uri="{28A0092B-C50C-407E-A947-70E740481C1C}">
                  <a14:useLocalDpi xmlns:a14="http://schemas.microsoft.com/office/drawing/2010/main" val="0"/>
                </a:ext>
              </a:extLst>
            </a:blip>
            <a:srcRect/>
            <a:stretch>
              <a:fillRect/>
            </a:stretch>
          </p:blipFill>
          <p:spPr bwMode="auto">
            <a:xfrm>
              <a:off x="3708897" y="3329646"/>
              <a:ext cx="1080119" cy="10801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884A8A6-7288-4B63-99EB-E8F458754B78}"/>
                </a:ext>
              </a:extLst>
            </p:cNvPr>
            <p:cNvSpPr>
              <a:spLocks noChangeAspect="1"/>
            </p:cNvSpPr>
            <p:nvPr/>
          </p:nvSpPr>
          <p:spPr>
            <a:xfrm rot="9577061">
              <a:off x="3770869" y="3557165"/>
              <a:ext cx="421122" cy="100705"/>
            </a:xfrm>
            <a:prstGeom prst="rect">
              <a:avLst/>
            </a:prstGeom>
            <a:solidFill>
              <a:schemeClr val="accent6">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2A34759-87E3-4C05-831E-118C7B53753A}"/>
              </a:ext>
            </a:extLst>
          </p:cNvPr>
          <p:cNvGrpSpPr/>
          <p:nvPr/>
        </p:nvGrpSpPr>
        <p:grpSpPr>
          <a:xfrm>
            <a:off x="145740" y="3720726"/>
            <a:ext cx="1080119" cy="1080119"/>
            <a:chOff x="3708897" y="3329646"/>
            <a:chExt cx="1080119" cy="1080119"/>
          </a:xfrm>
        </p:grpSpPr>
        <p:pic>
          <p:nvPicPr>
            <p:cNvPr id="11" name="Picture 6" descr="Résultat de recherche d'images pour &quot;warehouse&quot;">
              <a:extLst>
                <a:ext uri="{FF2B5EF4-FFF2-40B4-BE49-F238E27FC236}">
                  <a16:creationId xmlns:a16="http://schemas.microsoft.com/office/drawing/2014/main" id="{98DC2FF7-DC55-4F55-A15B-912DCBBA6BCC}"/>
                </a:ext>
              </a:extLst>
            </p:cNvPr>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9778" b="89778" l="1778" r="97333"/>
                      </a14:imgEffect>
                    </a14:imgLayer>
                  </a14:imgProps>
                </a:ext>
                <a:ext uri="{28A0092B-C50C-407E-A947-70E740481C1C}">
                  <a14:useLocalDpi xmlns:a14="http://schemas.microsoft.com/office/drawing/2010/main" val="0"/>
                </a:ext>
              </a:extLst>
            </a:blip>
            <a:srcRect/>
            <a:stretch>
              <a:fillRect/>
            </a:stretch>
          </p:blipFill>
          <p:spPr bwMode="auto">
            <a:xfrm>
              <a:off x="3708897" y="3329646"/>
              <a:ext cx="1080119" cy="10801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6727FBE-50CE-4D4F-A47D-96780C06DA08}"/>
                </a:ext>
              </a:extLst>
            </p:cNvPr>
            <p:cNvSpPr>
              <a:spLocks noChangeAspect="1"/>
            </p:cNvSpPr>
            <p:nvPr/>
          </p:nvSpPr>
          <p:spPr>
            <a:xfrm rot="9577061">
              <a:off x="3770869" y="3557165"/>
              <a:ext cx="421122" cy="100705"/>
            </a:xfrm>
            <a:prstGeom prst="rect">
              <a:avLst/>
            </a:prstGeom>
            <a:solidFill>
              <a:schemeClr val="accent6">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42882D1-8105-45DC-963B-A5F8E8154769}"/>
              </a:ext>
            </a:extLst>
          </p:cNvPr>
          <p:cNvGrpSpPr/>
          <p:nvPr/>
        </p:nvGrpSpPr>
        <p:grpSpPr>
          <a:xfrm>
            <a:off x="-148364" y="4997256"/>
            <a:ext cx="1423100" cy="1224136"/>
            <a:chOff x="1630019" y="3060214"/>
            <a:chExt cx="1423100" cy="1224136"/>
          </a:xfrm>
        </p:grpSpPr>
        <p:sp>
          <p:nvSpPr>
            <p:cNvPr id="14" name="Freeform 25">
              <a:extLst>
                <a:ext uri="{FF2B5EF4-FFF2-40B4-BE49-F238E27FC236}">
                  <a16:creationId xmlns:a16="http://schemas.microsoft.com/office/drawing/2014/main" id="{56BFA451-C29D-48A9-ACBF-E15B8A96F626}"/>
                </a:ext>
              </a:extLst>
            </p:cNvPr>
            <p:cNvSpPr/>
            <p:nvPr/>
          </p:nvSpPr>
          <p:spPr>
            <a:xfrm>
              <a:off x="2449002" y="3403158"/>
              <a:ext cx="286247" cy="866692"/>
            </a:xfrm>
            <a:custGeom>
              <a:avLst/>
              <a:gdLst>
                <a:gd name="connsiteX0" fmla="*/ 0 w 286247"/>
                <a:gd name="connsiteY0" fmla="*/ 0 h 866692"/>
                <a:gd name="connsiteX1" fmla="*/ 286247 w 286247"/>
                <a:gd name="connsiteY1" fmla="*/ 111319 h 866692"/>
                <a:gd name="connsiteX2" fmla="*/ 278295 w 286247"/>
                <a:gd name="connsiteY2" fmla="*/ 866692 h 866692"/>
                <a:gd name="connsiteX3" fmla="*/ 0 w 286247"/>
                <a:gd name="connsiteY3" fmla="*/ 866692 h 866692"/>
              </a:gdLst>
              <a:ahLst/>
              <a:cxnLst>
                <a:cxn ang="0">
                  <a:pos x="connsiteX0" y="connsiteY0"/>
                </a:cxn>
                <a:cxn ang="0">
                  <a:pos x="connsiteX1" y="connsiteY1"/>
                </a:cxn>
                <a:cxn ang="0">
                  <a:pos x="connsiteX2" y="connsiteY2"/>
                </a:cxn>
                <a:cxn ang="0">
                  <a:pos x="connsiteX3" y="connsiteY3"/>
                </a:cxn>
              </a:cxnLst>
              <a:rect l="l" t="t" r="r" b="b"/>
              <a:pathLst>
                <a:path w="286247" h="866692">
                  <a:moveTo>
                    <a:pt x="0" y="0"/>
                  </a:moveTo>
                  <a:lnTo>
                    <a:pt x="286247" y="111319"/>
                  </a:lnTo>
                  <a:cubicBezTo>
                    <a:pt x="283596" y="363110"/>
                    <a:pt x="280946" y="614901"/>
                    <a:pt x="278295" y="866692"/>
                  </a:cubicBezTo>
                  <a:lnTo>
                    <a:pt x="0" y="866692"/>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6">
              <a:extLst>
                <a:ext uri="{FF2B5EF4-FFF2-40B4-BE49-F238E27FC236}">
                  <a16:creationId xmlns:a16="http://schemas.microsoft.com/office/drawing/2014/main" id="{7C48173D-2DF0-48F8-A99D-30A1F456E1DF}"/>
                </a:ext>
              </a:extLst>
            </p:cNvPr>
            <p:cNvSpPr/>
            <p:nvPr/>
          </p:nvSpPr>
          <p:spPr>
            <a:xfrm>
              <a:off x="1828800" y="3395208"/>
              <a:ext cx="580446" cy="874644"/>
            </a:xfrm>
            <a:custGeom>
              <a:avLst/>
              <a:gdLst>
                <a:gd name="connsiteX0" fmla="*/ 556592 w 564543"/>
                <a:gd name="connsiteY0" fmla="*/ 0 h 882595"/>
                <a:gd name="connsiteX1" fmla="*/ 0 w 564543"/>
                <a:gd name="connsiteY1" fmla="*/ 262393 h 882595"/>
                <a:gd name="connsiteX2" fmla="*/ 0 w 564543"/>
                <a:gd name="connsiteY2" fmla="*/ 866692 h 882595"/>
                <a:gd name="connsiteX3" fmla="*/ 564543 w 564543"/>
                <a:gd name="connsiteY3" fmla="*/ 882595 h 882595"/>
                <a:gd name="connsiteX0" fmla="*/ 564543 w 572494"/>
                <a:gd name="connsiteY0" fmla="*/ 0 h 882595"/>
                <a:gd name="connsiteX1" fmla="*/ 7951 w 572494"/>
                <a:gd name="connsiteY1" fmla="*/ 262393 h 882595"/>
                <a:gd name="connsiteX2" fmla="*/ 0 w 572494"/>
                <a:gd name="connsiteY2" fmla="*/ 882594 h 882595"/>
                <a:gd name="connsiteX3" fmla="*/ 572494 w 572494"/>
                <a:gd name="connsiteY3" fmla="*/ 882595 h 882595"/>
                <a:gd name="connsiteX0" fmla="*/ 556592 w 572494"/>
                <a:gd name="connsiteY0" fmla="*/ 0 h 850790"/>
                <a:gd name="connsiteX1" fmla="*/ 7951 w 572494"/>
                <a:gd name="connsiteY1" fmla="*/ 230588 h 850790"/>
                <a:gd name="connsiteX2" fmla="*/ 0 w 572494"/>
                <a:gd name="connsiteY2" fmla="*/ 850789 h 850790"/>
                <a:gd name="connsiteX3" fmla="*/ 572494 w 572494"/>
                <a:gd name="connsiteY3" fmla="*/ 850790 h 850790"/>
                <a:gd name="connsiteX0" fmla="*/ 580446 w 580446"/>
                <a:gd name="connsiteY0" fmla="*/ 0 h 874644"/>
                <a:gd name="connsiteX1" fmla="*/ 7951 w 580446"/>
                <a:gd name="connsiteY1" fmla="*/ 254442 h 874644"/>
                <a:gd name="connsiteX2" fmla="*/ 0 w 580446"/>
                <a:gd name="connsiteY2" fmla="*/ 874643 h 874644"/>
                <a:gd name="connsiteX3" fmla="*/ 572494 w 580446"/>
                <a:gd name="connsiteY3" fmla="*/ 874644 h 874644"/>
              </a:gdLst>
              <a:ahLst/>
              <a:cxnLst>
                <a:cxn ang="0">
                  <a:pos x="connsiteX0" y="connsiteY0"/>
                </a:cxn>
                <a:cxn ang="0">
                  <a:pos x="connsiteX1" y="connsiteY1"/>
                </a:cxn>
                <a:cxn ang="0">
                  <a:pos x="connsiteX2" y="connsiteY2"/>
                </a:cxn>
                <a:cxn ang="0">
                  <a:pos x="connsiteX3" y="connsiteY3"/>
                </a:cxn>
              </a:cxnLst>
              <a:rect l="l" t="t" r="r" b="b"/>
              <a:pathLst>
                <a:path w="580446" h="874644">
                  <a:moveTo>
                    <a:pt x="580446" y="0"/>
                  </a:moveTo>
                  <a:lnTo>
                    <a:pt x="7951" y="254442"/>
                  </a:lnTo>
                  <a:lnTo>
                    <a:pt x="0" y="874643"/>
                  </a:lnTo>
                  <a:lnTo>
                    <a:pt x="572494" y="874644"/>
                  </a:lnTo>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6E7F805-CF06-4879-B4A0-D77FBFF4BD12}"/>
                </a:ext>
              </a:extLst>
            </p:cNvPr>
            <p:cNvGrpSpPr/>
            <p:nvPr/>
          </p:nvGrpSpPr>
          <p:grpSpPr>
            <a:xfrm>
              <a:off x="1630019" y="3060214"/>
              <a:ext cx="1423100" cy="1224136"/>
              <a:chOff x="1630019" y="3060214"/>
              <a:chExt cx="1423100" cy="1224136"/>
            </a:xfrm>
          </p:grpSpPr>
          <p:pic>
            <p:nvPicPr>
              <p:cNvPr id="17" name="Picture 8" descr="Résultat de recherche d'images pour &quot;building&quot;">
                <a:extLst>
                  <a:ext uri="{FF2B5EF4-FFF2-40B4-BE49-F238E27FC236}">
                    <a16:creationId xmlns:a16="http://schemas.microsoft.com/office/drawing/2014/main" id="{0513B758-A90E-4C8A-8668-9BD0BCEAD8D4}"/>
                  </a:ext>
                </a:extLst>
              </p:cNvPr>
              <p:cNvPicPr>
                <a:picLocks noChangeAspect="1" noChangeArrowheads="1"/>
              </p:cNvPicPr>
              <p:nvPr/>
            </p:nvPicPr>
            <p:blipFill>
              <a:blip r:embed="rId4">
                <a:clrChange>
                  <a:clrFrom>
                    <a:srgbClr val="FBFBFB"/>
                  </a:clrFrom>
                  <a:clrTo>
                    <a:srgbClr val="FBFBFB">
                      <a:alpha val="0"/>
                    </a:srgbClr>
                  </a:clrTo>
                </a:clrChange>
                <a:duotone>
                  <a:schemeClr val="accent4">
                    <a:shade val="45000"/>
                    <a:satMod val="135000"/>
                  </a:schemeClr>
                  <a:prstClr val="white"/>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28983" y="3060214"/>
                <a:ext cx="1224136" cy="12241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11B6966-5214-4A97-BCC0-3242AC7A0378}"/>
                  </a:ext>
                </a:extLst>
              </p:cNvPr>
              <p:cNvSpPr txBox="1"/>
              <p:nvPr/>
            </p:nvSpPr>
            <p:spPr>
              <a:xfrm>
                <a:off x="1630019" y="3250879"/>
                <a:ext cx="842838" cy="276999"/>
              </a:xfrm>
              <a:prstGeom prst="rect">
                <a:avLst/>
              </a:prstGeom>
              <a:solidFill>
                <a:schemeClr val="accent4">
                  <a:lumMod val="75000"/>
                </a:schemeClr>
              </a:solidFill>
              <a:scene3d>
                <a:camera prst="orthographicFront">
                  <a:rot lat="20399999" lon="3000000" rev="0"/>
                </a:camera>
                <a:lightRig rig="threePt" dir="t"/>
              </a:scene3d>
              <a:sp3d>
                <a:bevelT w="165100" prst="coolSlant"/>
              </a:sp3d>
            </p:spPr>
            <p:txBody>
              <a:bodyPr wrap="square" rtlCol="0">
                <a:spAutoFit/>
              </a:bodyPr>
              <a:lstStyle/>
              <a:p>
                <a:pPr algn="ctr"/>
                <a:r>
                  <a:rPr lang="fr-BE" sz="1200" dirty="0"/>
                  <a:t>SCHOOL</a:t>
                </a:r>
                <a:endParaRPr lang="en-US" sz="1200" dirty="0"/>
              </a:p>
            </p:txBody>
          </p:sp>
          <p:sp>
            <p:nvSpPr>
              <p:cNvPr id="19" name="Rectangle 18">
                <a:extLst>
                  <a:ext uri="{FF2B5EF4-FFF2-40B4-BE49-F238E27FC236}">
                    <a16:creationId xmlns:a16="http://schemas.microsoft.com/office/drawing/2014/main" id="{E7C75102-60D4-46EC-A0AA-A0B11CF83A5E}"/>
                  </a:ext>
                </a:extLst>
              </p:cNvPr>
              <p:cNvSpPr/>
              <p:nvPr/>
            </p:nvSpPr>
            <p:spPr>
              <a:xfrm>
                <a:off x="1869775" y="3645120"/>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8F5F176-BF8E-4BEA-A8C4-3D343C844324}"/>
                  </a:ext>
                </a:extLst>
              </p:cNvPr>
              <p:cNvSpPr/>
              <p:nvPr/>
            </p:nvSpPr>
            <p:spPr>
              <a:xfrm>
                <a:off x="2049337" y="3575697"/>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FC400D5-6CFC-4A36-8187-9D882B002C8A}"/>
                  </a:ext>
                </a:extLst>
              </p:cNvPr>
              <p:cNvSpPr/>
              <p:nvPr/>
            </p:nvSpPr>
            <p:spPr>
              <a:xfrm>
                <a:off x="2225890" y="3512319"/>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CAB8E23-6DD7-49AB-9C20-6C0A1D9A0A5F}"/>
                  </a:ext>
                </a:extLst>
              </p:cNvPr>
              <p:cNvSpPr/>
              <p:nvPr/>
            </p:nvSpPr>
            <p:spPr>
              <a:xfrm>
                <a:off x="1876281" y="3854601"/>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DB40C9B-2C93-4DAF-A64A-9698B37F749B}"/>
                  </a:ext>
                </a:extLst>
              </p:cNvPr>
              <p:cNvSpPr/>
              <p:nvPr/>
            </p:nvSpPr>
            <p:spPr>
              <a:xfrm>
                <a:off x="2060370" y="3803286"/>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85C0B2C-EEB8-48B9-B6D1-FED53B8E8412}"/>
                  </a:ext>
                </a:extLst>
              </p:cNvPr>
              <p:cNvSpPr/>
              <p:nvPr/>
            </p:nvSpPr>
            <p:spPr>
              <a:xfrm>
                <a:off x="2241450" y="3762543"/>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AF1C41F-99CB-4574-85CF-5C74048E04D6}"/>
                  </a:ext>
                </a:extLst>
              </p:cNvPr>
              <p:cNvSpPr/>
              <p:nvPr/>
            </p:nvSpPr>
            <p:spPr>
              <a:xfrm>
                <a:off x="1887999" y="4047514"/>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43D29ED-215C-44BA-8FC6-382027BB4E52}"/>
                  </a:ext>
                </a:extLst>
              </p:cNvPr>
              <p:cNvSpPr/>
              <p:nvPr/>
            </p:nvSpPr>
            <p:spPr>
              <a:xfrm>
                <a:off x="2081142" y="4023361"/>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DDA4590-9BF3-4989-A9FC-19A1246D39E6}"/>
                  </a:ext>
                </a:extLst>
              </p:cNvPr>
              <p:cNvSpPr/>
              <p:nvPr/>
            </p:nvSpPr>
            <p:spPr>
              <a:xfrm>
                <a:off x="2262222" y="3996199"/>
                <a:ext cx="63611" cy="160248"/>
              </a:xfrm>
              <a:prstGeom prst="rect">
                <a:avLst/>
              </a:prstGeom>
              <a:solidFill>
                <a:schemeClr val="bg1"/>
              </a:solidFill>
              <a:ln>
                <a:solidFill>
                  <a:schemeClr val="accent4">
                    <a:lumMod val="50000"/>
                  </a:schemeClr>
                </a:solidFill>
              </a:ln>
              <a:scene3d>
                <a:camera prst="orthographicFront">
                  <a:rot lat="19499998" lon="1800000" rev="0"/>
                </a:camera>
                <a:lightRig rig="threePt" dir="t"/>
              </a:scene3d>
              <a:sp3d>
                <a:bevelT w="63500" h="19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Graphic 28" descr="Wireless router">
            <a:extLst>
              <a:ext uri="{FF2B5EF4-FFF2-40B4-BE49-F238E27FC236}">
                <a16:creationId xmlns:a16="http://schemas.microsoft.com/office/drawing/2014/main" id="{FDF70C44-785B-4146-A632-7E789F4A5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1572" y="2889185"/>
            <a:ext cx="914400" cy="914400"/>
          </a:xfrm>
          <a:prstGeom prst="rect">
            <a:avLst/>
          </a:prstGeom>
        </p:spPr>
      </p:pic>
      <p:pic>
        <p:nvPicPr>
          <p:cNvPr id="31" name="Graphic 30" descr="Bluetooth">
            <a:extLst>
              <a:ext uri="{FF2B5EF4-FFF2-40B4-BE49-F238E27FC236}">
                <a16:creationId xmlns:a16="http://schemas.microsoft.com/office/drawing/2014/main" id="{18A10D18-3BCC-49A6-84F1-583B1C2DA1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8813" y="1752679"/>
            <a:ext cx="914400" cy="914400"/>
          </a:xfrm>
          <a:prstGeom prst="rect">
            <a:avLst/>
          </a:prstGeom>
        </p:spPr>
      </p:pic>
      <p:pic>
        <p:nvPicPr>
          <p:cNvPr id="35" name="Graphic 34" descr="Cell Tower">
            <a:extLst>
              <a:ext uri="{FF2B5EF4-FFF2-40B4-BE49-F238E27FC236}">
                <a16:creationId xmlns:a16="http://schemas.microsoft.com/office/drawing/2014/main" id="{C678D698-B2E5-4EA1-A059-29AA5ECD92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9100" y="5359936"/>
            <a:ext cx="914400" cy="914400"/>
          </a:xfrm>
          <a:prstGeom prst="rect">
            <a:avLst/>
          </a:prstGeom>
        </p:spPr>
      </p:pic>
      <p:pic>
        <p:nvPicPr>
          <p:cNvPr id="51" name="Graphic 50" descr="Wireless router">
            <a:extLst>
              <a:ext uri="{FF2B5EF4-FFF2-40B4-BE49-F238E27FC236}">
                <a16:creationId xmlns:a16="http://schemas.microsoft.com/office/drawing/2014/main" id="{B7454076-10C3-4A0E-9A03-C5CD9A6071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9100" y="3917137"/>
            <a:ext cx="914400" cy="914400"/>
          </a:xfrm>
          <a:prstGeom prst="rect">
            <a:avLst/>
          </a:prstGeom>
        </p:spPr>
      </p:pic>
      <p:pic>
        <p:nvPicPr>
          <p:cNvPr id="56" name="Picture 55">
            <a:extLst>
              <a:ext uri="{FF2B5EF4-FFF2-40B4-BE49-F238E27FC236}">
                <a16:creationId xmlns:a16="http://schemas.microsoft.com/office/drawing/2014/main" id="{778D0954-A135-4519-8B52-D47B65D6C163}"/>
              </a:ext>
            </a:extLst>
          </p:cNvPr>
          <p:cNvPicPr>
            <a:picLocks noChangeAspect="1"/>
          </p:cNvPicPr>
          <p:nvPr/>
        </p:nvPicPr>
        <p:blipFill>
          <a:blip r:embed="rId12"/>
          <a:stretch>
            <a:fillRect/>
          </a:stretch>
        </p:blipFill>
        <p:spPr>
          <a:xfrm>
            <a:off x="2986860" y="3088919"/>
            <a:ext cx="1712418" cy="1282661"/>
          </a:xfrm>
          <a:prstGeom prst="rect">
            <a:avLst/>
          </a:prstGeom>
        </p:spPr>
      </p:pic>
      <p:cxnSp>
        <p:nvCxnSpPr>
          <p:cNvPr id="58" name="Straight Arrow Connector 57">
            <a:extLst>
              <a:ext uri="{FF2B5EF4-FFF2-40B4-BE49-F238E27FC236}">
                <a16:creationId xmlns:a16="http://schemas.microsoft.com/office/drawing/2014/main" id="{96EC490B-D577-421C-A99B-E49C764C4454}"/>
              </a:ext>
            </a:extLst>
          </p:cNvPr>
          <p:cNvCxnSpPr>
            <a:cxnSpLocks/>
            <a:stCxn id="31" idx="3"/>
            <a:endCxn id="56" idx="1"/>
          </p:cNvCxnSpPr>
          <p:nvPr/>
        </p:nvCxnSpPr>
        <p:spPr>
          <a:xfrm>
            <a:off x="1933213" y="2209879"/>
            <a:ext cx="1053647" cy="1520371"/>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6D84559-7284-4D2E-8BB6-351CE340D19A}"/>
              </a:ext>
            </a:extLst>
          </p:cNvPr>
          <p:cNvCxnSpPr>
            <a:cxnSpLocks/>
            <a:stCxn id="29" idx="3"/>
            <a:endCxn id="56" idx="1"/>
          </p:cNvCxnSpPr>
          <p:nvPr/>
        </p:nvCxnSpPr>
        <p:spPr>
          <a:xfrm>
            <a:off x="2045972" y="3346385"/>
            <a:ext cx="940888" cy="383865"/>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D000A7D-6398-4DB2-8F92-F95594CD29B9}"/>
              </a:ext>
            </a:extLst>
          </p:cNvPr>
          <p:cNvCxnSpPr>
            <a:cxnSpLocks/>
            <a:stCxn id="51" idx="3"/>
            <a:endCxn id="56" idx="1"/>
          </p:cNvCxnSpPr>
          <p:nvPr/>
        </p:nvCxnSpPr>
        <p:spPr>
          <a:xfrm flipV="1">
            <a:off x="2023500" y="3730250"/>
            <a:ext cx="963360" cy="644087"/>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D685679-B40C-4286-87B2-AAB133E62230}"/>
              </a:ext>
            </a:extLst>
          </p:cNvPr>
          <p:cNvCxnSpPr>
            <a:cxnSpLocks/>
            <a:stCxn id="35" idx="3"/>
            <a:endCxn id="56" idx="1"/>
          </p:cNvCxnSpPr>
          <p:nvPr/>
        </p:nvCxnSpPr>
        <p:spPr>
          <a:xfrm flipV="1">
            <a:off x="2023500" y="3730250"/>
            <a:ext cx="963360" cy="2086886"/>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A6DF30FB-C730-4889-99FC-42AB76AEBFA8}"/>
              </a:ext>
            </a:extLst>
          </p:cNvPr>
          <p:cNvPicPr>
            <a:picLocks noChangeAspect="1"/>
          </p:cNvPicPr>
          <p:nvPr/>
        </p:nvPicPr>
        <p:blipFill>
          <a:blip r:embed="rId13"/>
          <a:stretch>
            <a:fillRect/>
          </a:stretch>
        </p:blipFill>
        <p:spPr>
          <a:xfrm>
            <a:off x="4908025" y="3151694"/>
            <a:ext cx="1710204" cy="1138063"/>
          </a:xfrm>
          <a:prstGeom prst="rect">
            <a:avLst/>
          </a:prstGeom>
        </p:spPr>
      </p:pic>
      <p:grpSp>
        <p:nvGrpSpPr>
          <p:cNvPr id="82" name="Group 81">
            <a:extLst>
              <a:ext uri="{FF2B5EF4-FFF2-40B4-BE49-F238E27FC236}">
                <a16:creationId xmlns:a16="http://schemas.microsoft.com/office/drawing/2014/main" id="{ED4FDCD0-29BB-4F78-AC02-82F48B3F2936}"/>
              </a:ext>
            </a:extLst>
          </p:cNvPr>
          <p:cNvGrpSpPr/>
          <p:nvPr/>
        </p:nvGrpSpPr>
        <p:grpSpPr>
          <a:xfrm>
            <a:off x="6826976" y="2760712"/>
            <a:ext cx="1797082" cy="1814684"/>
            <a:chOff x="6898983" y="3166496"/>
            <a:chExt cx="1797082" cy="1814684"/>
          </a:xfrm>
        </p:grpSpPr>
        <p:pic>
          <p:nvPicPr>
            <p:cNvPr id="77" name="Picture 76">
              <a:extLst>
                <a:ext uri="{FF2B5EF4-FFF2-40B4-BE49-F238E27FC236}">
                  <a16:creationId xmlns:a16="http://schemas.microsoft.com/office/drawing/2014/main" id="{EA21161F-BEE4-4D59-B804-FD830ED675CB}"/>
                </a:ext>
              </a:extLst>
            </p:cNvPr>
            <p:cNvPicPr>
              <a:picLocks noChangeAspect="1"/>
            </p:cNvPicPr>
            <p:nvPr/>
          </p:nvPicPr>
          <p:blipFill>
            <a:blip r:embed="rId14"/>
            <a:stretch>
              <a:fillRect/>
            </a:stretch>
          </p:blipFill>
          <p:spPr>
            <a:xfrm>
              <a:off x="6898983" y="3166496"/>
              <a:ext cx="1187482" cy="1205084"/>
            </a:xfrm>
            <a:prstGeom prst="rect">
              <a:avLst/>
            </a:prstGeom>
          </p:spPr>
        </p:pic>
        <p:pic>
          <p:nvPicPr>
            <p:cNvPr id="78" name="Picture 77">
              <a:extLst>
                <a:ext uri="{FF2B5EF4-FFF2-40B4-BE49-F238E27FC236}">
                  <a16:creationId xmlns:a16="http://schemas.microsoft.com/office/drawing/2014/main" id="{E18026FA-3D23-49EF-BD1E-1C41325B7298}"/>
                </a:ext>
              </a:extLst>
            </p:cNvPr>
            <p:cNvPicPr>
              <a:picLocks noChangeAspect="1"/>
            </p:cNvPicPr>
            <p:nvPr/>
          </p:nvPicPr>
          <p:blipFill>
            <a:blip r:embed="rId14"/>
            <a:stretch>
              <a:fillRect/>
            </a:stretch>
          </p:blipFill>
          <p:spPr>
            <a:xfrm>
              <a:off x="7051383" y="3318896"/>
              <a:ext cx="1187482" cy="1205084"/>
            </a:xfrm>
            <a:prstGeom prst="rect">
              <a:avLst/>
            </a:prstGeom>
          </p:spPr>
        </p:pic>
        <p:pic>
          <p:nvPicPr>
            <p:cNvPr id="79" name="Picture 78">
              <a:extLst>
                <a:ext uri="{FF2B5EF4-FFF2-40B4-BE49-F238E27FC236}">
                  <a16:creationId xmlns:a16="http://schemas.microsoft.com/office/drawing/2014/main" id="{65379D21-BCCE-471E-A0D1-C5C9CE926319}"/>
                </a:ext>
              </a:extLst>
            </p:cNvPr>
            <p:cNvPicPr>
              <a:picLocks noChangeAspect="1"/>
            </p:cNvPicPr>
            <p:nvPr/>
          </p:nvPicPr>
          <p:blipFill>
            <a:blip r:embed="rId14"/>
            <a:stretch>
              <a:fillRect/>
            </a:stretch>
          </p:blipFill>
          <p:spPr>
            <a:xfrm>
              <a:off x="7203783" y="3471296"/>
              <a:ext cx="1187482" cy="1205084"/>
            </a:xfrm>
            <a:prstGeom prst="rect">
              <a:avLst/>
            </a:prstGeom>
          </p:spPr>
        </p:pic>
        <p:pic>
          <p:nvPicPr>
            <p:cNvPr id="80" name="Picture 79">
              <a:extLst>
                <a:ext uri="{FF2B5EF4-FFF2-40B4-BE49-F238E27FC236}">
                  <a16:creationId xmlns:a16="http://schemas.microsoft.com/office/drawing/2014/main" id="{BFAC6EA4-EFB5-4DCD-8BAE-25A34CE9BAAB}"/>
                </a:ext>
              </a:extLst>
            </p:cNvPr>
            <p:cNvPicPr>
              <a:picLocks noChangeAspect="1"/>
            </p:cNvPicPr>
            <p:nvPr/>
          </p:nvPicPr>
          <p:blipFill>
            <a:blip r:embed="rId14"/>
            <a:stretch>
              <a:fillRect/>
            </a:stretch>
          </p:blipFill>
          <p:spPr>
            <a:xfrm>
              <a:off x="7356183" y="3623696"/>
              <a:ext cx="1187482" cy="1205084"/>
            </a:xfrm>
            <a:prstGeom prst="rect">
              <a:avLst/>
            </a:prstGeom>
          </p:spPr>
        </p:pic>
        <p:pic>
          <p:nvPicPr>
            <p:cNvPr id="81" name="Picture 80">
              <a:extLst>
                <a:ext uri="{FF2B5EF4-FFF2-40B4-BE49-F238E27FC236}">
                  <a16:creationId xmlns:a16="http://schemas.microsoft.com/office/drawing/2014/main" id="{1D42C665-34E4-472A-B6E8-59A43549D1AD}"/>
                </a:ext>
              </a:extLst>
            </p:cNvPr>
            <p:cNvPicPr>
              <a:picLocks noChangeAspect="1"/>
            </p:cNvPicPr>
            <p:nvPr/>
          </p:nvPicPr>
          <p:blipFill>
            <a:blip r:embed="rId14"/>
            <a:stretch>
              <a:fillRect/>
            </a:stretch>
          </p:blipFill>
          <p:spPr>
            <a:xfrm>
              <a:off x="7508583" y="3776096"/>
              <a:ext cx="1187482" cy="1205084"/>
            </a:xfrm>
            <a:prstGeom prst="rect">
              <a:avLst/>
            </a:prstGeom>
          </p:spPr>
        </p:pic>
      </p:grpSp>
      <p:pic>
        <p:nvPicPr>
          <p:cNvPr id="83" name="Picture 82">
            <a:extLst>
              <a:ext uri="{FF2B5EF4-FFF2-40B4-BE49-F238E27FC236}">
                <a16:creationId xmlns:a16="http://schemas.microsoft.com/office/drawing/2014/main" id="{40F72F68-32E7-48F8-AAB3-83F57B4D1565}"/>
              </a:ext>
            </a:extLst>
          </p:cNvPr>
          <p:cNvPicPr>
            <a:picLocks noChangeAspect="1"/>
          </p:cNvPicPr>
          <p:nvPr/>
        </p:nvPicPr>
        <p:blipFill>
          <a:blip r:embed="rId15"/>
          <a:stretch>
            <a:fillRect/>
          </a:stretch>
        </p:blipFill>
        <p:spPr>
          <a:xfrm>
            <a:off x="8985205" y="3065512"/>
            <a:ext cx="1640898" cy="1293028"/>
          </a:xfrm>
          <a:prstGeom prst="rect">
            <a:avLst/>
          </a:prstGeom>
        </p:spPr>
      </p:pic>
      <p:pic>
        <p:nvPicPr>
          <p:cNvPr id="84" name="Picture 83">
            <a:extLst>
              <a:ext uri="{FF2B5EF4-FFF2-40B4-BE49-F238E27FC236}">
                <a16:creationId xmlns:a16="http://schemas.microsoft.com/office/drawing/2014/main" id="{6EF77CA7-2B65-4419-93BC-B38D3BB963B1}"/>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10610745" y="2980085"/>
            <a:ext cx="2158229" cy="1500330"/>
          </a:xfrm>
          <a:prstGeom prst="rect">
            <a:avLst/>
          </a:prstGeom>
        </p:spPr>
      </p:pic>
      <p:pic>
        <p:nvPicPr>
          <p:cNvPr id="87" name="Picture 86">
            <a:extLst>
              <a:ext uri="{FF2B5EF4-FFF2-40B4-BE49-F238E27FC236}">
                <a16:creationId xmlns:a16="http://schemas.microsoft.com/office/drawing/2014/main" id="{A84461A9-83A2-40BB-85F1-12CC56786227}"/>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506057" y="4395156"/>
            <a:ext cx="925127" cy="543078"/>
          </a:xfrm>
          <a:prstGeom prst="rect">
            <a:avLst/>
          </a:prstGeom>
        </p:spPr>
      </p:pic>
      <p:pic>
        <p:nvPicPr>
          <p:cNvPr id="88" name="Picture 87">
            <a:extLst>
              <a:ext uri="{FF2B5EF4-FFF2-40B4-BE49-F238E27FC236}">
                <a16:creationId xmlns:a16="http://schemas.microsoft.com/office/drawing/2014/main" id="{D12D0B2B-1BD6-4E5B-8414-5394C5BFE340}"/>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463067" y="3318875"/>
            <a:ext cx="925127" cy="543078"/>
          </a:xfrm>
          <a:prstGeom prst="rect">
            <a:avLst/>
          </a:prstGeom>
        </p:spPr>
      </p:pic>
      <p:pic>
        <p:nvPicPr>
          <p:cNvPr id="89" name="Picture 88">
            <a:extLst>
              <a:ext uri="{FF2B5EF4-FFF2-40B4-BE49-F238E27FC236}">
                <a16:creationId xmlns:a16="http://schemas.microsoft.com/office/drawing/2014/main" id="{9BB86C0E-F016-45F4-9C37-FB3F1E8E6E7E}"/>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447507" y="2211081"/>
            <a:ext cx="925127" cy="543078"/>
          </a:xfrm>
          <a:prstGeom prst="rect">
            <a:avLst/>
          </a:prstGeom>
        </p:spPr>
      </p:pic>
      <p:pic>
        <p:nvPicPr>
          <p:cNvPr id="90" name="Picture 89">
            <a:extLst>
              <a:ext uri="{FF2B5EF4-FFF2-40B4-BE49-F238E27FC236}">
                <a16:creationId xmlns:a16="http://schemas.microsoft.com/office/drawing/2014/main" id="{58F22887-193E-4E38-AD24-8E05AFF97716}"/>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556249" y="5960403"/>
            <a:ext cx="925127" cy="543078"/>
          </a:xfrm>
          <a:prstGeom prst="rect">
            <a:avLst/>
          </a:prstGeom>
        </p:spPr>
      </p:pic>
      <p:sp>
        <p:nvSpPr>
          <p:cNvPr id="91" name="Freeform 10">
            <a:extLst>
              <a:ext uri="{FF2B5EF4-FFF2-40B4-BE49-F238E27FC236}">
                <a16:creationId xmlns:a16="http://schemas.microsoft.com/office/drawing/2014/main" id="{D70C6696-6D83-4B17-BD86-447B047B2CBE}"/>
              </a:ext>
            </a:extLst>
          </p:cNvPr>
          <p:cNvSpPr/>
          <p:nvPr/>
        </p:nvSpPr>
        <p:spPr>
          <a:xfrm flipV="1">
            <a:off x="10738396" y="4800820"/>
            <a:ext cx="1260550" cy="465759"/>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0EE89475-C25C-4A11-97B6-51736275A5D1}"/>
              </a:ext>
            </a:extLst>
          </p:cNvPr>
          <p:cNvGrpSpPr/>
          <p:nvPr/>
        </p:nvGrpSpPr>
        <p:grpSpPr>
          <a:xfrm>
            <a:off x="6414626" y="5859833"/>
            <a:ext cx="1434299" cy="685986"/>
            <a:chOff x="772510" y="3105807"/>
            <a:chExt cx="7740869" cy="3146944"/>
          </a:xfrm>
        </p:grpSpPr>
        <p:sp>
          <p:nvSpPr>
            <p:cNvPr id="93" name="Freeform 7">
              <a:extLst>
                <a:ext uri="{FF2B5EF4-FFF2-40B4-BE49-F238E27FC236}">
                  <a16:creationId xmlns:a16="http://schemas.microsoft.com/office/drawing/2014/main" id="{E7228DC3-AF34-4FF8-915E-54B2302741DB}"/>
                </a:ext>
              </a:extLst>
            </p:cNvPr>
            <p:cNvSpPr/>
            <p:nvPr/>
          </p:nvSpPr>
          <p:spPr>
            <a:xfrm>
              <a:off x="772510" y="3105807"/>
              <a:ext cx="7740869" cy="3146944"/>
            </a:xfrm>
            <a:custGeom>
              <a:avLst/>
              <a:gdLst>
                <a:gd name="connsiteX0" fmla="*/ 0 w 7740869"/>
                <a:gd name="connsiteY0" fmla="*/ 3137338 h 3231931"/>
                <a:gd name="connsiteX1" fmla="*/ 1655380 w 7740869"/>
                <a:gd name="connsiteY1" fmla="*/ 3074276 h 3231931"/>
                <a:gd name="connsiteX2" fmla="*/ 2033752 w 7740869"/>
                <a:gd name="connsiteY2" fmla="*/ 2774731 h 3231931"/>
                <a:gd name="connsiteX3" fmla="*/ 2664373 w 7740869"/>
                <a:gd name="connsiteY3" fmla="*/ 1954924 h 3231931"/>
                <a:gd name="connsiteX4" fmla="*/ 2711669 w 7740869"/>
                <a:gd name="connsiteY4" fmla="*/ 1923393 h 3231931"/>
                <a:gd name="connsiteX5" fmla="*/ 2806262 w 7740869"/>
                <a:gd name="connsiteY5" fmla="*/ 1813034 h 3231931"/>
                <a:gd name="connsiteX6" fmla="*/ 2837793 w 7740869"/>
                <a:gd name="connsiteY6" fmla="*/ 1765738 h 3231931"/>
                <a:gd name="connsiteX7" fmla="*/ 2885090 w 7740869"/>
                <a:gd name="connsiteY7" fmla="*/ 1749972 h 3231931"/>
                <a:gd name="connsiteX8" fmla="*/ 2979683 w 7740869"/>
                <a:gd name="connsiteY8" fmla="*/ 1702676 h 3231931"/>
                <a:gd name="connsiteX9" fmla="*/ 3026980 w 7740869"/>
                <a:gd name="connsiteY9" fmla="*/ 1671145 h 3231931"/>
                <a:gd name="connsiteX10" fmla="*/ 3799490 w 7740869"/>
                <a:gd name="connsiteY10" fmla="*/ 1702676 h 3231931"/>
                <a:gd name="connsiteX11" fmla="*/ 3846787 w 7740869"/>
                <a:gd name="connsiteY11" fmla="*/ 1718441 h 3231931"/>
                <a:gd name="connsiteX12" fmla="*/ 4051738 w 7740869"/>
                <a:gd name="connsiteY12" fmla="*/ 1749972 h 3231931"/>
                <a:gd name="connsiteX13" fmla="*/ 4193628 w 7740869"/>
                <a:gd name="connsiteY13" fmla="*/ 1781503 h 3231931"/>
                <a:gd name="connsiteX14" fmla="*/ 4240924 w 7740869"/>
                <a:gd name="connsiteY14" fmla="*/ 1797269 h 3231931"/>
                <a:gd name="connsiteX15" fmla="*/ 4335518 w 7740869"/>
                <a:gd name="connsiteY15" fmla="*/ 1813034 h 3231931"/>
                <a:gd name="connsiteX16" fmla="*/ 4508938 w 7740869"/>
                <a:gd name="connsiteY16" fmla="*/ 1860331 h 3231931"/>
                <a:gd name="connsiteX17" fmla="*/ 4619297 w 7740869"/>
                <a:gd name="connsiteY17" fmla="*/ 1891862 h 3231931"/>
                <a:gd name="connsiteX18" fmla="*/ 4666593 w 7740869"/>
                <a:gd name="connsiteY18" fmla="*/ 1923393 h 3231931"/>
                <a:gd name="connsiteX19" fmla="*/ 4761187 w 7740869"/>
                <a:gd name="connsiteY19" fmla="*/ 1954924 h 3231931"/>
                <a:gd name="connsiteX20" fmla="*/ 4855780 w 7740869"/>
                <a:gd name="connsiteY20" fmla="*/ 1986455 h 3231931"/>
                <a:gd name="connsiteX21" fmla="*/ 4903076 w 7740869"/>
                <a:gd name="connsiteY21" fmla="*/ 2002221 h 3231931"/>
                <a:gd name="connsiteX22" fmla="*/ 4950373 w 7740869"/>
                <a:gd name="connsiteY22" fmla="*/ 2033752 h 3231931"/>
                <a:gd name="connsiteX23" fmla="*/ 5029200 w 7740869"/>
                <a:gd name="connsiteY23" fmla="*/ 2096814 h 3231931"/>
                <a:gd name="connsiteX24" fmla="*/ 5123793 w 7740869"/>
                <a:gd name="connsiteY24" fmla="*/ 2159876 h 3231931"/>
                <a:gd name="connsiteX25" fmla="*/ 5202621 w 7740869"/>
                <a:gd name="connsiteY25" fmla="*/ 2301765 h 3231931"/>
                <a:gd name="connsiteX26" fmla="*/ 5249918 w 7740869"/>
                <a:gd name="connsiteY26" fmla="*/ 2333296 h 3231931"/>
                <a:gd name="connsiteX27" fmla="*/ 5312980 w 7740869"/>
                <a:gd name="connsiteY27" fmla="*/ 2412124 h 3231931"/>
                <a:gd name="connsiteX28" fmla="*/ 5423338 w 7740869"/>
                <a:gd name="connsiteY28" fmla="*/ 2538248 h 3231931"/>
                <a:gd name="connsiteX29" fmla="*/ 5454869 w 7740869"/>
                <a:gd name="connsiteY29" fmla="*/ 2585545 h 3231931"/>
                <a:gd name="connsiteX30" fmla="*/ 5502166 w 7740869"/>
                <a:gd name="connsiteY30" fmla="*/ 2617076 h 3231931"/>
                <a:gd name="connsiteX31" fmla="*/ 5565228 w 7740869"/>
                <a:gd name="connsiteY31" fmla="*/ 2695903 h 3231931"/>
                <a:gd name="connsiteX32" fmla="*/ 5596759 w 7740869"/>
                <a:gd name="connsiteY32" fmla="*/ 2743200 h 3231931"/>
                <a:gd name="connsiteX33" fmla="*/ 5644056 w 7740869"/>
                <a:gd name="connsiteY33" fmla="*/ 2774731 h 3231931"/>
                <a:gd name="connsiteX34" fmla="*/ 5659821 w 7740869"/>
                <a:gd name="connsiteY34" fmla="*/ 2822027 h 3231931"/>
                <a:gd name="connsiteX35" fmla="*/ 5754414 w 7740869"/>
                <a:gd name="connsiteY35" fmla="*/ 2900855 h 3231931"/>
                <a:gd name="connsiteX36" fmla="*/ 5801711 w 7740869"/>
                <a:gd name="connsiteY36" fmla="*/ 2995448 h 3231931"/>
                <a:gd name="connsiteX37" fmla="*/ 5849007 w 7740869"/>
                <a:gd name="connsiteY37" fmla="*/ 3042745 h 3231931"/>
                <a:gd name="connsiteX38" fmla="*/ 5880538 w 7740869"/>
                <a:gd name="connsiteY38" fmla="*/ 3090041 h 3231931"/>
                <a:gd name="connsiteX39" fmla="*/ 5927835 w 7740869"/>
                <a:gd name="connsiteY39" fmla="*/ 3137338 h 3231931"/>
                <a:gd name="connsiteX40" fmla="*/ 5990897 w 7740869"/>
                <a:gd name="connsiteY40" fmla="*/ 3231931 h 3231931"/>
                <a:gd name="connsiteX41" fmla="*/ 7740869 w 7740869"/>
                <a:gd name="connsiteY41" fmla="*/ 3105807 h 3231931"/>
                <a:gd name="connsiteX42" fmla="*/ 7472856 w 7740869"/>
                <a:gd name="connsiteY42" fmla="*/ 2948152 h 3231931"/>
                <a:gd name="connsiteX43" fmla="*/ 7189076 w 7740869"/>
                <a:gd name="connsiteY43" fmla="*/ 2885090 h 3231931"/>
                <a:gd name="connsiteX44" fmla="*/ 6952593 w 7740869"/>
                <a:gd name="connsiteY44" fmla="*/ 2774731 h 3231931"/>
                <a:gd name="connsiteX45" fmla="*/ 6479628 w 7740869"/>
                <a:gd name="connsiteY45" fmla="*/ 2680138 h 3231931"/>
                <a:gd name="connsiteX46" fmla="*/ 6101256 w 7740869"/>
                <a:gd name="connsiteY46" fmla="*/ 2522483 h 3231931"/>
                <a:gd name="connsiteX47" fmla="*/ 5691352 w 7740869"/>
                <a:gd name="connsiteY47" fmla="*/ 2207172 h 3231931"/>
                <a:gd name="connsiteX48" fmla="*/ 5502166 w 7740869"/>
                <a:gd name="connsiteY48" fmla="*/ 1797269 h 3231931"/>
                <a:gd name="connsiteX49" fmla="*/ 5218387 w 7740869"/>
                <a:gd name="connsiteY49" fmla="*/ 1324303 h 3231931"/>
                <a:gd name="connsiteX50" fmla="*/ 4840014 w 7740869"/>
                <a:gd name="connsiteY50" fmla="*/ 551793 h 3231931"/>
                <a:gd name="connsiteX51" fmla="*/ 3988676 w 7740869"/>
                <a:gd name="connsiteY51" fmla="*/ 409903 h 3231931"/>
                <a:gd name="connsiteX52" fmla="*/ 3988676 w 7740869"/>
                <a:gd name="connsiteY52" fmla="*/ 299545 h 3231931"/>
                <a:gd name="connsiteX53" fmla="*/ 4035973 w 7740869"/>
                <a:gd name="connsiteY53" fmla="*/ 204952 h 3231931"/>
                <a:gd name="connsiteX54" fmla="*/ 3815256 w 7740869"/>
                <a:gd name="connsiteY54" fmla="*/ 78827 h 3231931"/>
                <a:gd name="connsiteX55" fmla="*/ 3436883 w 7740869"/>
                <a:gd name="connsiteY55" fmla="*/ 0 h 3231931"/>
                <a:gd name="connsiteX56" fmla="*/ 3168869 w 7740869"/>
                <a:gd name="connsiteY56" fmla="*/ 94593 h 3231931"/>
                <a:gd name="connsiteX57" fmla="*/ 2979683 w 7740869"/>
                <a:gd name="connsiteY57" fmla="*/ 283779 h 3231931"/>
                <a:gd name="connsiteX58" fmla="*/ 2837793 w 7740869"/>
                <a:gd name="connsiteY58" fmla="*/ 394138 h 3231931"/>
                <a:gd name="connsiteX59" fmla="*/ 2569780 w 7740869"/>
                <a:gd name="connsiteY59" fmla="*/ 567559 h 3231931"/>
                <a:gd name="connsiteX60" fmla="*/ 2238704 w 7740869"/>
                <a:gd name="connsiteY60" fmla="*/ 1308538 h 3231931"/>
                <a:gd name="connsiteX61" fmla="*/ 1876097 w 7740869"/>
                <a:gd name="connsiteY61" fmla="*/ 1560786 h 3231931"/>
                <a:gd name="connsiteX62" fmla="*/ 1466193 w 7740869"/>
                <a:gd name="connsiteY62" fmla="*/ 1749972 h 3231931"/>
                <a:gd name="connsiteX63" fmla="*/ 1008993 w 7740869"/>
                <a:gd name="connsiteY63" fmla="*/ 2081048 h 3231931"/>
                <a:gd name="connsiteX64" fmla="*/ 804042 w 7740869"/>
                <a:gd name="connsiteY64" fmla="*/ 2286000 h 3231931"/>
                <a:gd name="connsiteX65" fmla="*/ 409904 w 7740869"/>
                <a:gd name="connsiteY65" fmla="*/ 2743200 h 3231931"/>
                <a:gd name="connsiteX66" fmla="*/ 94593 w 7740869"/>
                <a:gd name="connsiteY66" fmla="*/ 2948152 h 3231931"/>
                <a:gd name="connsiteX0" fmla="*/ 0 w 7740869"/>
                <a:gd name="connsiteY0" fmla="*/ 3137338 h 3138108"/>
                <a:gd name="connsiteX1" fmla="*/ 1655380 w 7740869"/>
                <a:gd name="connsiteY1" fmla="*/ 3074276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4035973 w 7740869"/>
                <a:gd name="connsiteY52" fmla="*/ 204952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4035973 w 7740869"/>
                <a:gd name="connsiteY52" fmla="*/ 204952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560786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560786 h 3138108"/>
                <a:gd name="connsiteX10" fmla="*/ 3121573 w 7740869"/>
                <a:gd name="connsiteY10" fmla="*/ 1797269 h 3138108"/>
                <a:gd name="connsiteX11" fmla="*/ 3799490 w 7740869"/>
                <a:gd name="connsiteY11" fmla="*/ 1702676 h 3138108"/>
                <a:gd name="connsiteX12" fmla="*/ 3846787 w 7740869"/>
                <a:gd name="connsiteY12" fmla="*/ 1718441 h 3138108"/>
                <a:gd name="connsiteX13" fmla="*/ 4051738 w 7740869"/>
                <a:gd name="connsiteY13" fmla="*/ 1749972 h 3138108"/>
                <a:gd name="connsiteX14" fmla="*/ 4193628 w 7740869"/>
                <a:gd name="connsiteY14" fmla="*/ 1781503 h 3138108"/>
                <a:gd name="connsiteX15" fmla="*/ 4240924 w 7740869"/>
                <a:gd name="connsiteY15" fmla="*/ 1797269 h 3138108"/>
                <a:gd name="connsiteX16" fmla="*/ 4335518 w 7740869"/>
                <a:gd name="connsiteY16" fmla="*/ 1813034 h 3138108"/>
                <a:gd name="connsiteX17" fmla="*/ 4508938 w 7740869"/>
                <a:gd name="connsiteY17" fmla="*/ 1860331 h 3138108"/>
                <a:gd name="connsiteX18" fmla="*/ 4619297 w 7740869"/>
                <a:gd name="connsiteY18" fmla="*/ 1891862 h 3138108"/>
                <a:gd name="connsiteX19" fmla="*/ 4666593 w 7740869"/>
                <a:gd name="connsiteY19" fmla="*/ 1923393 h 3138108"/>
                <a:gd name="connsiteX20" fmla="*/ 4761187 w 7740869"/>
                <a:gd name="connsiteY20" fmla="*/ 1954924 h 3138108"/>
                <a:gd name="connsiteX21" fmla="*/ 4855780 w 7740869"/>
                <a:gd name="connsiteY21" fmla="*/ 1986455 h 3138108"/>
                <a:gd name="connsiteX22" fmla="*/ 4903076 w 7740869"/>
                <a:gd name="connsiteY22" fmla="*/ 2002221 h 3138108"/>
                <a:gd name="connsiteX23" fmla="*/ 4950373 w 7740869"/>
                <a:gd name="connsiteY23" fmla="*/ 2033752 h 3138108"/>
                <a:gd name="connsiteX24" fmla="*/ 5029200 w 7740869"/>
                <a:gd name="connsiteY24" fmla="*/ 2096814 h 3138108"/>
                <a:gd name="connsiteX25" fmla="*/ 5123793 w 7740869"/>
                <a:gd name="connsiteY25" fmla="*/ 2159876 h 3138108"/>
                <a:gd name="connsiteX26" fmla="*/ 5202621 w 7740869"/>
                <a:gd name="connsiteY26" fmla="*/ 2301765 h 3138108"/>
                <a:gd name="connsiteX27" fmla="*/ 5249918 w 7740869"/>
                <a:gd name="connsiteY27" fmla="*/ 2333296 h 3138108"/>
                <a:gd name="connsiteX28" fmla="*/ 5312980 w 7740869"/>
                <a:gd name="connsiteY28" fmla="*/ 2412124 h 3138108"/>
                <a:gd name="connsiteX29" fmla="*/ 5423338 w 7740869"/>
                <a:gd name="connsiteY29" fmla="*/ 2538248 h 3138108"/>
                <a:gd name="connsiteX30" fmla="*/ 5454869 w 7740869"/>
                <a:gd name="connsiteY30" fmla="*/ 2585545 h 3138108"/>
                <a:gd name="connsiteX31" fmla="*/ 5502166 w 7740869"/>
                <a:gd name="connsiteY31" fmla="*/ 2617076 h 3138108"/>
                <a:gd name="connsiteX32" fmla="*/ 5565228 w 7740869"/>
                <a:gd name="connsiteY32" fmla="*/ 2695903 h 3138108"/>
                <a:gd name="connsiteX33" fmla="*/ 5596759 w 7740869"/>
                <a:gd name="connsiteY33" fmla="*/ 2743200 h 3138108"/>
                <a:gd name="connsiteX34" fmla="*/ 5644056 w 7740869"/>
                <a:gd name="connsiteY34" fmla="*/ 2774731 h 3138108"/>
                <a:gd name="connsiteX35" fmla="*/ 5659821 w 7740869"/>
                <a:gd name="connsiteY35" fmla="*/ 2822027 h 3138108"/>
                <a:gd name="connsiteX36" fmla="*/ 5754414 w 7740869"/>
                <a:gd name="connsiteY36" fmla="*/ 2900855 h 3138108"/>
                <a:gd name="connsiteX37" fmla="*/ 5801711 w 7740869"/>
                <a:gd name="connsiteY37" fmla="*/ 2995448 h 3138108"/>
                <a:gd name="connsiteX38" fmla="*/ 5849007 w 7740869"/>
                <a:gd name="connsiteY38" fmla="*/ 3042745 h 3138108"/>
                <a:gd name="connsiteX39" fmla="*/ 5880538 w 7740869"/>
                <a:gd name="connsiteY39" fmla="*/ 3090041 h 3138108"/>
                <a:gd name="connsiteX40" fmla="*/ 5927835 w 7740869"/>
                <a:gd name="connsiteY40" fmla="*/ 3137338 h 3138108"/>
                <a:gd name="connsiteX41" fmla="*/ 7740869 w 7740869"/>
                <a:gd name="connsiteY41" fmla="*/ 3105807 h 3138108"/>
                <a:gd name="connsiteX42" fmla="*/ 7472856 w 7740869"/>
                <a:gd name="connsiteY42" fmla="*/ 2948152 h 3138108"/>
                <a:gd name="connsiteX43" fmla="*/ 7189076 w 7740869"/>
                <a:gd name="connsiteY43" fmla="*/ 2885090 h 3138108"/>
                <a:gd name="connsiteX44" fmla="*/ 6952593 w 7740869"/>
                <a:gd name="connsiteY44" fmla="*/ 2774731 h 3138108"/>
                <a:gd name="connsiteX45" fmla="*/ 6479628 w 7740869"/>
                <a:gd name="connsiteY45" fmla="*/ 2680138 h 3138108"/>
                <a:gd name="connsiteX46" fmla="*/ 6101256 w 7740869"/>
                <a:gd name="connsiteY46" fmla="*/ 2522483 h 3138108"/>
                <a:gd name="connsiteX47" fmla="*/ 5691352 w 7740869"/>
                <a:gd name="connsiteY47" fmla="*/ 2207172 h 3138108"/>
                <a:gd name="connsiteX48" fmla="*/ 5502166 w 7740869"/>
                <a:gd name="connsiteY48" fmla="*/ 1797269 h 3138108"/>
                <a:gd name="connsiteX49" fmla="*/ 5218387 w 7740869"/>
                <a:gd name="connsiteY49" fmla="*/ 1324303 h 3138108"/>
                <a:gd name="connsiteX50" fmla="*/ 4840014 w 7740869"/>
                <a:gd name="connsiteY50" fmla="*/ 551793 h 3138108"/>
                <a:gd name="connsiteX51" fmla="*/ 3988676 w 7740869"/>
                <a:gd name="connsiteY51" fmla="*/ 409903 h 3138108"/>
                <a:gd name="connsiteX52" fmla="*/ 3988676 w 7740869"/>
                <a:gd name="connsiteY52" fmla="*/ 299545 h 3138108"/>
                <a:gd name="connsiteX53" fmla="*/ 3957146 w 7740869"/>
                <a:gd name="connsiteY53" fmla="*/ 189187 h 3138108"/>
                <a:gd name="connsiteX54" fmla="*/ 3815256 w 7740869"/>
                <a:gd name="connsiteY54" fmla="*/ 78827 h 3138108"/>
                <a:gd name="connsiteX55" fmla="*/ 3436883 w 7740869"/>
                <a:gd name="connsiteY55" fmla="*/ 0 h 3138108"/>
                <a:gd name="connsiteX56" fmla="*/ 3168869 w 7740869"/>
                <a:gd name="connsiteY56" fmla="*/ 94593 h 3138108"/>
                <a:gd name="connsiteX57" fmla="*/ 2979683 w 7740869"/>
                <a:gd name="connsiteY57" fmla="*/ 283779 h 3138108"/>
                <a:gd name="connsiteX58" fmla="*/ 2837793 w 7740869"/>
                <a:gd name="connsiteY58" fmla="*/ 394138 h 3138108"/>
                <a:gd name="connsiteX59" fmla="*/ 2569780 w 7740869"/>
                <a:gd name="connsiteY59" fmla="*/ 567559 h 3138108"/>
                <a:gd name="connsiteX60" fmla="*/ 2238704 w 7740869"/>
                <a:gd name="connsiteY60" fmla="*/ 1308538 h 3138108"/>
                <a:gd name="connsiteX61" fmla="*/ 1876097 w 7740869"/>
                <a:gd name="connsiteY61" fmla="*/ 1560786 h 3138108"/>
                <a:gd name="connsiteX62" fmla="*/ 1466193 w 7740869"/>
                <a:gd name="connsiteY62" fmla="*/ 1749972 h 3138108"/>
                <a:gd name="connsiteX63" fmla="*/ 1008993 w 7740869"/>
                <a:gd name="connsiteY63" fmla="*/ 2081048 h 3138108"/>
                <a:gd name="connsiteX64" fmla="*/ 804042 w 7740869"/>
                <a:gd name="connsiteY64" fmla="*/ 2286000 h 3138108"/>
                <a:gd name="connsiteX65" fmla="*/ 409904 w 7740869"/>
                <a:gd name="connsiteY65" fmla="*/ 2743200 h 3138108"/>
                <a:gd name="connsiteX66" fmla="*/ 94593 w 7740869"/>
                <a:gd name="connsiteY66"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121573 w 7740869"/>
                <a:gd name="connsiteY9" fmla="*/ 1797269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666593 w 7740869"/>
                <a:gd name="connsiteY17" fmla="*/ 1923393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5123793 w 7740869"/>
                <a:gd name="connsiteY23" fmla="*/ 2159876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666593 w 7740869"/>
                <a:gd name="connsiteY17" fmla="*/ 1923393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4997669 w 7740869"/>
                <a:gd name="connsiteY23" fmla="*/ 2286000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4997669 w 7740869"/>
                <a:gd name="connsiteY23" fmla="*/ 2286000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855780 w 7740869"/>
                <a:gd name="connsiteY19" fmla="*/ 1986455 h 3138108"/>
                <a:gd name="connsiteX20" fmla="*/ 4950373 w 7740869"/>
                <a:gd name="connsiteY20" fmla="*/ 2033752 h 3138108"/>
                <a:gd name="connsiteX21" fmla="*/ 5029200 w 7740869"/>
                <a:gd name="connsiteY21" fmla="*/ 2096814 h 3138108"/>
                <a:gd name="connsiteX22" fmla="*/ 4997669 w 7740869"/>
                <a:gd name="connsiteY22" fmla="*/ 2286000 h 3138108"/>
                <a:gd name="connsiteX23" fmla="*/ 5202621 w 7740869"/>
                <a:gd name="connsiteY23" fmla="*/ 2301765 h 3138108"/>
                <a:gd name="connsiteX24" fmla="*/ 5249918 w 7740869"/>
                <a:gd name="connsiteY24" fmla="*/ 2333296 h 3138108"/>
                <a:gd name="connsiteX25" fmla="*/ 5312980 w 7740869"/>
                <a:gd name="connsiteY25" fmla="*/ 2412124 h 3138108"/>
                <a:gd name="connsiteX26" fmla="*/ 5423338 w 7740869"/>
                <a:gd name="connsiteY26" fmla="*/ 2538248 h 3138108"/>
                <a:gd name="connsiteX27" fmla="*/ 5454869 w 7740869"/>
                <a:gd name="connsiteY27" fmla="*/ 2585545 h 3138108"/>
                <a:gd name="connsiteX28" fmla="*/ 5502166 w 7740869"/>
                <a:gd name="connsiteY28" fmla="*/ 2617076 h 3138108"/>
                <a:gd name="connsiteX29" fmla="*/ 5565228 w 7740869"/>
                <a:gd name="connsiteY29" fmla="*/ 2695903 h 3138108"/>
                <a:gd name="connsiteX30" fmla="*/ 5596759 w 7740869"/>
                <a:gd name="connsiteY30" fmla="*/ 2743200 h 3138108"/>
                <a:gd name="connsiteX31" fmla="*/ 5644056 w 7740869"/>
                <a:gd name="connsiteY31" fmla="*/ 2774731 h 3138108"/>
                <a:gd name="connsiteX32" fmla="*/ 5659821 w 7740869"/>
                <a:gd name="connsiteY32" fmla="*/ 2822027 h 3138108"/>
                <a:gd name="connsiteX33" fmla="*/ 5754414 w 7740869"/>
                <a:gd name="connsiteY33" fmla="*/ 2900855 h 3138108"/>
                <a:gd name="connsiteX34" fmla="*/ 5801711 w 7740869"/>
                <a:gd name="connsiteY34" fmla="*/ 2995448 h 3138108"/>
                <a:gd name="connsiteX35" fmla="*/ 5849007 w 7740869"/>
                <a:gd name="connsiteY35" fmla="*/ 3042745 h 3138108"/>
                <a:gd name="connsiteX36" fmla="*/ 5880538 w 7740869"/>
                <a:gd name="connsiteY36" fmla="*/ 3090041 h 3138108"/>
                <a:gd name="connsiteX37" fmla="*/ 5927835 w 7740869"/>
                <a:gd name="connsiteY37" fmla="*/ 3137338 h 3138108"/>
                <a:gd name="connsiteX38" fmla="*/ 7740869 w 7740869"/>
                <a:gd name="connsiteY38" fmla="*/ 3105807 h 3138108"/>
                <a:gd name="connsiteX39" fmla="*/ 7472856 w 7740869"/>
                <a:gd name="connsiteY39" fmla="*/ 2948152 h 3138108"/>
                <a:gd name="connsiteX40" fmla="*/ 7189076 w 7740869"/>
                <a:gd name="connsiteY40" fmla="*/ 2885090 h 3138108"/>
                <a:gd name="connsiteX41" fmla="*/ 6952593 w 7740869"/>
                <a:gd name="connsiteY41" fmla="*/ 2774731 h 3138108"/>
                <a:gd name="connsiteX42" fmla="*/ 6479628 w 7740869"/>
                <a:gd name="connsiteY42" fmla="*/ 2680138 h 3138108"/>
                <a:gd name="connsiteX43" fmla="*/ 6101256 w 7740869"/>
                <a:gd name="connsiteY43" fmla="*/ 2522483 h 3138108"/>
                <a:gd name="connsiteX44" fmla="*/ 5691352 w 7740869"/>
                <a:gd name="connsiteY44" fmla="*/ 2207172 h 3138108"/>
                <a:gd name="connsiteX45" fmla="*/ 5502166 w 7740869"/>
                <a:gd name="connsiteY45" fmla="*/ 1797269 h 3138108"/>
                <a:gd name="connsiteX46" fmla="*/ 5218387 w 7740869"/>
                <a:gd name="connsiteY46" fmla="*/ 1324303 h 3138108"/>
                <a:gd name="connsiteX47" fmla="*/ 4840014 w 7740869"/>
                <a:gd name="connsiteY47" fmla="*/ 551793 h 3138108"/>
                <a:gd name="connsiteX48" fmla="*/ 3988676 w 7740869"/>
                <a:gd name="connsiteY48" fmla="*/ 409903 h 3138108"/>
                <a:gd name="connsiteX49" fmla="*/ 3988676 w 7740869"/>
                <a:gd name="connsiteY49" fmla="*/ 299545 h 3138108"/>
                <a:gd name="connsiteX50" fmla="*/ 3957146 w 7740869"/>
                <a:gd name="connsiteY50" fmla="*/ 189187 h 3138108"/>
                <a:gd name="connsiteX51" fmla="*/ 3815256 w 7740869"/>
                <a:gd name="connsiteY51" fmla="*/ 78827 h 3138108"/>
                <a:gd name="connsiteX52" fmla="*/ 3436883 w 7740869"/>
                <a:gd name="connsiteY52" fmla="*/ 0 h 3138108"/>
                <a:gd name="connsiteX53" fmla="*/ 3168869 w 7740869"/>
                <a:gd name="connsiteY53" fmla="*/ 94593 h 3138108"/>
                <a:gd name="connsiteX54" fmla="*/ 2979683 w 7740869"/>
                <a:gd name="connsiteY54" fmla="*/ 283779 h 3138108"/>
                <a:gd name="connsiteX55" fmla="*/ 2837793 w 7740869"/>
                <a:gd name="connsiteY55" fmla="*/ 394138 h 3138108"/>
                <a:gd name="connsiteX56" fmla="*/ 2569780 w 7740869"/>
                <a:gd name="connsiteY56" fmla="*/ 567559 h 3138108"/>
                <a:gd name="connsiteX57" fmla="*/ 2238704 w 7740869"/>
                <a:gd name="connsiteY57" fmla="*/ 1308538 h 3138108"/>
                <a:gd name="connsiteX58" fmla="*/ 1876097 w 7740869"/>
                <a:gd name="connsiteY58" fmla="*/ 1560786 h 3138108"/>
                <a:gd name="connsiteX59" fmla="*/ 1466193 w 7740869"/>
                <a:gd name="connsiteY59" fmla="*/ 1749972 h 3138108"/>
                <a:gd name="connsiteX60" fmla="*/ 1008993 w 7740869"/>
                <a:gd name="connsiteY60" fmla="*/ 2081048 h 3138108"/>
                <a:gd name="connsiteX61" fmla="*/ 804042 w 7740869"/>
                <a:gd name="connsiteY61" fmla="*/ 2286000 h 3138108"/>
                <a:gd name="connsiteX62" fmla="*/ 409904 w 7740869"/>
                <a:gd name="connsiteY62" fmla="*/ 2743200 h 3138108"/>
                <a:gd name="connsiteX63" fmla="*/ 94593 w 7740869"/>
                <a:gd name="connsiteY6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950373 w 7740869"/>
                <a:gd name="connsiteY19" fmla="*/ 2033752 h 3138108"/>
                <a:gd name="connsiteX20" fmla="*/ 5029200 w 7740869"/>
                <a:gd name="connsiteY20" fmla="*/ 2096814 h 3138108"/>
                <a:gd name="connsiteX21" fmla="*/ 4997669 w 7740869"/>
                <a:gd name="connsiteY21" fmla="*/ 2286000 h 3138108"/>
                <a:gd name="connsiteX22" fmla="*/ 5202621 w 7740869"/>
                <a:gd name="connsiteY22" fmla="*/ 2301765 h 3138108"/>
                <a:gd name="connsiteX23" fmla="*/ 5249918 w 7740869"/>
                <a:gd name="connsiteY23" fmla="*/ 2333296 h 3138108"/>
                <a:gd name="connsiteX24" fmla="*/ 5312980 w 7740869"/>
                <a:gd name="connsiteY24" fmla="*/ 2412124 h 3138108"/>
                <a:gd name="connsiteX25" fmla="*/ 5423338 w 7740869"/>
                <a:gd name="connsiteY25" fmla="*/ 2538248 h 3138108"/>
                <a:gd name="connsiteX26" fmla="*/ 5454869 w 7740869"/>
                <a:gd name="connsiteY26" fmla="*/ 2585545 h 3138108"/>
                <a:gd name="connsiteX27" fmla="*/ 5502166 w 7740869"/>
                <a:gd name="connsiteY27" fmla="*/ 2617076 h 3138108"/>
                <a:gd name="connsiteX28" fmla="*/ 5565228 w 7740869"/>
                <a:gd name="connsiteY28" fmla="*/ 2695903 h 3138108"/>
                <a:gd name="connsiteX29" fmla="*/ 5596759 w 7740869"/>
                <a:gd name="connsiteY29" fmla="*/ 2743200 h 3138108"/>
                <a:gd name="connsiteX30" fmla="*/ 5644056 w 7740869"/>
                <a:gd name="connsiteY30" fmla="*/ 2774731 h 3138108"/>
                <a:gd name="connsiteX31" fmla="*/ 5659821 w 7740869"/>
                <a:gd name="connsiteY31" fmla="*/ 2822027 h 3138108"/>
                <a:gd name="connsiteX32" fmla="*/ 5754414 w 7740869"/>
                <a:gd name="connsiteY32" fmla="*/ 2900855 h 3138108"/>
                <a:gd name="connsiteX33" fmla="*/ 5801711 w 7740869"/>
                <a:gd name="connsiteY33" fmla="*/ 2995448 h 3138108"/>
                <a:gd name="connsiteX34" fmla="*/ 5849007 w 7740869"/>
                <a:gd name="connsiteY34" fmla="*/ 3042745 h 3138108"/>
                <a:gd name="connsiteX35" fmla="*/ 5880538 w 7740869"/>
                <a:gd name="connsiteY35" fmla="*/ 3090041 h 3138108"/>
                <a:gd name="connsiteX36" fmla="*/ 5927835 w 7740869"/>
                <a:gd name="connsiteY36" fmla="*/ 3137338 h 3138108"/>
                <a:gd name="connsiteX37" fmla="*/ 7740869 w 7740869"/>
                <a:gd name="connsiteY37" fmla="*/ 3105807 h 3138108"/>
                <a:gd name="connsiteX38" fmla="*/ 7472856 w 7740869"/>
                <a:gd name="connsiteY38" fmla="*/ 2948152 h 3138108"/>
                <a:gd name="connsiteX39" fmla="*/ 7189076 w 7740869"/>
                <a:gd name="connsiteY39" fmla="*/ 2885090 h 3138108"/>
                <a:gd name="connsiteX40" fmla="*/ 6952593 w 7740869"/>
                <a:gd name="connsiteY40" fmla="*/ 2774731 h 3138108"/>
                <a:gd name="connsiteX41" fmla="*/ 6479628 w 7740869"/>
                <a:gd name="connsiteY41" fmla="*/ 2680138 h 3138108"/>
                <a:gd name="connsiteX42" fmla="*/ 6101256 w 7740869"/>
                <a:gd name="connsiteY42" fmla="*/ 2522483 h 3138108"/>
                <a:gd name="connsiteX43" fmla="*/ 5691352 w 7740869"/>
                <a:gd name="connsiteY43" fmla="*/ 2207172 h 3138108"/>
                <a:gd name="connsiteX44" fmla="*/ 5502166 w 7740869"/>
                <a:gd name="connsiteY44" fmla="*/ 1797269 h 3138108"/>
                <a:gd name="connsiteX45" fmla="*/ 5218387 w 7740869"/>
                <a:gd name="connsiteY45" fmla="*/ 1324303 h 3138108"/>
                <a:gd name="connsiteX46" fmla="*/ 4840014 w 7740869"/>
                <a:gd name="connsiteY46" fmla="*/ 551793 h 3138108"/>
                <a:gd name="connsiteX47" fmla="*/ 3988676 w 7740869"/>
                <a:gd name="connsiteY47" fmla="*/ 409903 h 3138108"/>
                <a:gd name="connsiteX48" fmla="*/ 3988676 w 7740869"/>
                <a:gd name="connsiteY48" fmla="*/ 299545 h 3138108"/>
                <a:gd name="connsiteX49" fmla="*/ 3957146 w 7740869"/>
                <a:gd name="connsiteY49" fmla="*/ 189187 h 3138108"/>
                <a:gd name="connsiteX50" fmla="*/ 3815256 w 7740869"/>
                <a:gd name="connsiteY50" fmla="*/ 78827 h 3138108"/>
                <a:gd name="connsiteX51" fmla="*/ 3436883 w 7740869"/>
                <a:gd name="connsiteY51" fmla="*/ 0 h 3138108"/>
                <a:gd name="connsiteX52" fmla="*/ 3168869 w 7740869"/>
                <a:gd name="connsiteY52" fmla="*/ 94593 h 3138108"/>
                <a:gd name="connsiteX53" fmla="*/ 2979683 w 7740869"/>
                <a:gd name="connsiteY53" fmla="*/ 283779 h 3138108"/>
                <a:gd name="connsiteX54" fmla="*/ 2837793 w 7740869"/>
                <a:gd name="connsiteY54" fmla="*/ 394138 h 3138108"/>
                <a:gd name="connsiteX55" fmla="*/ 2569780 w 7740869"/>
                <a:gd name="connsiteY55" fmla="*/ 567559 h 3138108"/>
                <a:gd name="connsiteX56" fmla="*/ 2238704 w 7740869"/>
                <a:gd name="connsiteY56" fmla="*/ 1308538 h 3138108"/>
                <a:gd name="connsiteX57" fmla="*/ 1876097 w 7740869"/>
                <a:gd name="connsiteY57" fmla="*/ 1560786 h 3138108"/>
                <a:gd name="connsiteX58" fmla="*/ 1466193 w 7740869"/>
                <a:gd name="connsiteY58" fmla="*/ 1749972 h 3138108"/>
                <a:gd name="connsiteX59" fmla="*/ 1008993 w 7740869"/>
                <a:gd name="connsiteY59" fmla="*/ 2081048 h 3138108"/>
                <a:gd name="connsiteX60" fmla="*/ 804042 w 7740869"/>
                <a:gd name="connsiteY60" fmla="*/ 2286000 h 3138108"/>
                <a:gd name="connsiteX61" fmla="*/ 409904 w 7740869"/>
                <a:gd name="connsiteY61" fmla="*/ 2743200 h 3138108"/>
                <a:gd name="connsiteX62" fmla="*/ 94593 w 7740869"/>
                <a:gd name="connsiteY62"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5029200 w 7740869"/>
                <a:gd name="connsiteY19" fmla="*/ 2096814 h 3138108"/>
                <a:gd name="connsiteX20" fmla="*/ 4997669 w 7740869"/>
                <a:gd name="connsiteY20" fmla="*/ 2286000 h 3138108"/>
                <a:gd name="connsiteX21" fmla="*/ 5202621 w 7740869"/>
                <a:gd name="connsiteY21" fmla="*/ 2301765 h 3138108"/>
                <a:gd name="connsiteX22" fmla="*/ 5249918 w 7740869"/>
                <a:gd name="connsiteY22" fmla="*/ 2333296 h 3138108"/>
                <a:gd name="connsiteX23" fmla="*/ 5312980 w 7740869"/>
                <a:gd name="connsiteY23" fmla="*/ 2412124 h 3138108"/>
                <a:gd name="connsiteX24" fmla="*/ 5423338 w 7740869"/>
                <a:gd name="connsiteY24" fmla="*/ 2538248 h 3138108"/>
                <a:gd name="connsiteX25" fmla="*/ 5454869 w 7740869"/>
                <a:gd name="connsiteY25" fmla="*/ 2585545 h 3138108"/>
                <a:gd name="connsiteX26" fmla="*/ 5502166 w 7740869"/>
                <a:gd name="connsiteY26" fmla="*/ 2617076 h 3138108"/>
                <a:gd name="connsiteX27" fmla="*/ 5565228 w 7740869"/>
                <a:gd name="connsiteY27" fmla="*/ 2695903 h 3138108"/>
                <a:gd name="connsiteX28" fmla="*/ 5596759 w 7740869"/>
                <a:gd name="connsiteY28" fmla="*/ 2743200 h 3138108"/>
                <a:gd name="connsiteX29" fmla="*/ 5644056 w 7740869"/>
                <a:gd name="connsiteY29" fmla="*/ 2774731 h 3138108"/>
                <a:gd name="connsiteX30" fmla="*/ 5659821 w 7740869"/>
                <a:gd name="connsiteY30" fmla="*/ 2822027 h 3138108"/>
                <a:gd name="connsiteX31" fmla="*/ 5754414 w 7740869"/>
                <a:gd name="connsiteY31" fmla="*/ 2900855 h 3138108"/>
                <a:gd name="connsiteX32" fmla="*/ 5801711 w 7740869"/>
                <a:gd name="connsiteY32" fmla="*/ 2995448 h 3138108"/>
                <a:gd name="connsiteX33" fmla="*/ 5849007 w 7740869"/>
                <a:gd name="connsiteY33" fmla="*/ 3042745 h 3138108"/>
                <a:gd name="connsiteX34" fmla="*/ 5880538 w 7740869"/>
                <a:gd name="connsiteY34" fmla="*/ 3090041 h 3138108"/>
                <a:gd name="connsiteX35" fmla="*/ 5927835 w 7740869"/>
                <a:gd name="connsiteY35" fmla="*/ 3137338 h 3138108"/>
                <a:gd name="connsiteX36" fmla="*/ 7740869 w 7740869"/>
                <a:gd name="connsiteY36" fmla="*/ 3105807 h 3138108"/>
                <a:gd name="connsiteX37" fmla="*/ 7472856 w 7740869"/>
                <a:gd name="connsiteY37" fmla="*/ 2948152 h 3138108"/>
                <a:gd name="connsiteX38" fmla="*/ 7189076 w 7740869"/>
                <a:gd name="connsiteY38" fmla="*/ 2885090 h 3138108"/>
                <a:gd name="connsiteX39" fmla="*/ 6952593 w 7740869"/>
                <a:gd name="connsiteY39" fmla="*/ 2774731 h 3138108"/>
                <a:gd name="connsiteX40" fmla="*/ 6479628 w 7740869"/>
                <a:gd name="connsiteY40" fmla="*/ 2680138 h 3138108"/>
                <a:gd name="connsiteX41" fmla="*/ 6101256 w 7740869"/>
                <a:gd name="connsiteY41" fmla="*/ 2522483 h 3138108"/>
                <a:gd name="connsiteX42" fmla="*/ 5691352 w 7740869"/>
                <a:gd name="connsiteY42" fmla="*/ 2207172 h 3138108"/>
                <a:gd name="connsiteX43" fmla="*/ 5502166 w 7740869"/>
                <a:gd name="connsiteY43" fmla="*/ 1797269 h 3138108"/>
                <a:gd name="connsiteX44" fmla="*/ 5218387 w 7740869"/>
                <a:gd name="connsiteY44" fmla="*/ 1324303 h 3138108"/>
                <a:gd name="connsiteX45" fmla="*/ 4840014 w 7740869"/>
                <a:gd name="connsiteY45" fmla="*/ 551793 h 3138108"/>
                <a:gd name="connsiteX46" fmla="*/ 3988676 w 7740869"/>
                <a:gd name="connsiteY46" fmla="*/ 409903 h 3138108"/>
                <a:gd name="connsiteX47" fmla="*/ 3988676 w 7740869"/>
                <a:gd name="connsiteY47" fmla="*/ 299545 h 3138108"/>
                <a:gd name="connsiteX48" fmla="*/ 3957146 w 7740869"/>
                <a:gd name="connsiteY48" fmla="*/ 189187 h 3138108"/>
                <a:gd name="connsiteX49" fmla="*/ 3815256 w 7740869"/>
                <a:gd name="connsiteY49" fmla="*/ 78827 h 3138108"/>
                <a:gd name="connsiteX50" fmla="*/ 3436883 w 7740869"/>
                <a:gd name="connsiteY50" fmla="*/ 0 h 3138108"/>
                <a:gd name="connsiteX51" fmla="*/ 3168869 w 7740869"/>
                <a:gd name="connsiteY51" fmla="*/ 94593 h 3138108"/>
                <a:gd name="connsiteX52" fmla="*/ 2979683 w 7740869"/>
                <a:gd name="connsiteY52" fmla="*/ 283779 h 3138108"/>
                <a:gd name="connsiteX53" fmla="*/ 2837793 w 7740869"/>
                <a:gd name="connsiteY53" fmla="*/ 394138 h 3138108"/>
                <a:gd name="connsiteX54" fmla="*/ 2569780 w 7740869"/>
                <a:gd name="connsiteY54" fmla="*/ 567559 h 3138108"/>
                <a:gd name="connsiteX55" fmla="*/ 2238704 w 7740869"/>
                <a:gd name="connsiteY55" fmla="*/ 1308538 h 3138108"/>
                <a:gd name="connsiteX56" fmla="*/ 1876097 w 7740869"/>
                <a:gd name="connsiteY56" fmla="*/ 1560786 h 3138108"/>
                <a:gd name="connsiteX57" fmla="*/ 1466193 w 7740869"/>
                <a:gd name="connsiteY57" fmla="*/ 1749972 h 3138108"/>
                <a:gd name="connsiteX58" fmla="*/ 1008993 w 7740869"/>
                <a:gd name="connsiteY58" fmla="*/ 2081048 h 3138108"/>
                <a:gd name="connsiteX59" fmla="*/ 804042 w 7740869"/>
                <a:gd name="connsiteY59" fmla="*/ 2286000 h 3138108"/>
                <a:gd name="connsiteX60" fmla="*/ 409904 w 7740869"/>
                <a:gd name="connsiteY60" fmla="*/ 2743200 h 3138108"/>
                <a:gd name="connsiteX61" fmla="*/ 94593 w 7740869"/>
                <a:gd name="connsiteY61"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997669 w 7740869"/>
                <a:gd name="connsiteY19" fmla="*/ 2286000 h 3138108"/>
                <a:gd name="connsiteX20" fmla="*/ 5202621 w 7740869"/>
                <a:gd name="connsiteY20" fmla="*/ 2301765 h 3138108"/>
                <a:gd name="connsiteX21" fmla="*/ 5249918 w 7740869"/>
                <a:gd name="connsiteY21" fmla="*/ 2333296 h 3138108"/>
                <a:gd name="connsiteX22" fmla="*/ 5312980 w 7740869"/>
                <a:gd name="connsiteY22" fmla="*/ 2412124 h 3138108"/>
                <a:gd name="connsiteX23" fmla="*/ 5423338 w 7740869"/>
                <a:gd name="connsiteY23" fmla="*/ 2538248 h 3138108"/>
                <a:gd name="connsiteX24" fmla="*/ 5454869 w 7740869"/>
                <a:gd name="connsiteY24" fmla="*/ 2585545 h 3138108"/>
                <a:gd name="connsiteX25" fmla="*/ 5502166 w 7740869"/>
                <a:gd name="connsiteY25" fmla="*/ 2617076 h 3138108"/>
                <a:gd name="connsiteX26" fmla="*/ 5565228 w 7740869"/>
                <a:gd name="connsiteY26" fmla="*/ 2695903 h 3138108"/>
                <a:gd name="connsiteX27" fmla="*/ 5596759 w 7740869"/>
                <a:gd name="connsiteY27" fmla="*/ 2743200 h 3138108"/>
                <a:gd name="connsiteX28" fmla="*/ 5644056 w 7740869"/>
                <a:gd name="connsiteY28" fmla="*/ 2774731 h 3138108"/>
                <a:gd name="connsiteX29" fmla="*/ 5659821 w 7740869"/>
                <a:gd name="connsiteY29" fmla="*/ 2822027 h 3138108"/>
                <a:gd name="connsiteX30" fmla="*/ 5754414 w 7740869"/>
                <a:gd name="connsiteY30" fmla="*/ 2900855 h 3138108"/>
                <a:gd name="connsiteX31" fmla="*/ 5801711 w 7740869"/>
                <a:gd name="connsiteY31" fmla="*/ 2995448 h 3138108"/>
                <a:gd name="connsiteX32" fmla="*/ 5849007 w 7740869"/>
                <a:gd name="connsiteY32" fmla="*/ 3042745 h 3138108"/>
                <a:gd name="connsiteX33" fmla="*/ 5880538 w 7740869"/>
                <a:gd name="connsiteY33" fmla="*/ 3090041 h 3138108"/>
                <a:gd name="connsiteX34" fmla="*/ 5927835 w 7740869"/>
                <a:gd name="connsiteY34" fmla="*/ 3137338 h 3138108"/>
                <a:gd name="connsiteX35" fmla="*/ 7740869 w 7740869"/>
                <a:gd name="connsiteY35" fmla="*/ 3105807 h 3138108"/>
                <a:gd name="connsiteX36" fmla="*/ 7472856 w 7740869"/>
                <a:gd name="connsiteY36" fmla="*/ 2948152 h 3138108"/>
                <a:gd name="connsiteX37" fmla="*/ 7189076 w 7740869"/>
                <a:gd name="connsiteY37" fmla="*/ 2885090 h 3138108"/>
                <a:gd name="connsiteX38" fmla="*/ 6952593 w 7740869"/>
                <a:gd name="connsiteY38" fmla="*/ 2774731 h 3138108"/>
                <a:gd name="connsiteX39" fmla="*/ 6479628 w 7740869"/>
                <a:gd name="connsiteY39" fmla="*/ 2680138 h 3138108"/>
                <a:gd name="connsiteX40" fmla="*/ 6101256 w 7740869"/>
                <a:gd name="connsiteY40" fmla="*/ 2522483 h 3138108"/>
                <a:gd name="connsiteX41" fmla="*/ 5691352 w 7740869"/>
                <a:gd name="connsiteY41" fmla="*/ 2207172 h 3138108"/>
                <a:gd name="connsiteX42" fmla="*/ 5502166 w 7740869"/>
                <a:gd name="connsiteY42" fmla="*/ 1797269 h 3138108"/>
                <a:gd name="connsiteX43" fmla="*/ 5218387 w 7740869"/>
                <a:gd name="connsiteY43" fmla="*/ 1324303 h 3138108"/>
                <a:gd name="connsiteX44" fmla="*/ 4840014 w 7740869"/>
                <a:gd name="connsiteY44" fmla="*/ 551793 h 3138108"/>
                <a:gd name="connsiteX45" fmla="*/ 3988676 w 7740869"/>
                <a:gd name="connsiteY45" fmla="*/ 409903 h 3138108"/>
                <a:gd name="connsiteX46" fmla="*/ 3988676 w 7740869"/>
                <a:gd name="connsiteY46" fmla="*/ 299545 h 3138108"/>
                <a:gd name="connsiteX47" fmla="*/ 3957146 w 7740869"/>
                <a:gd name="connsiteY47" fmla="*/ 189187 h 3138108"/>
                <a:gd name="connsiteX48" fmla="*/ 3815256 w 7740869"/>
                <a:gd name="connsiteY48" fmla="*/ 78827 h 3138108"/>
                <a:gd name="connsiteX49" fmla="*/ 3436883 w 7740869"/>
                <a:gd name="connsiteY49" fmla="*/ 0 h 3138108"/>
                <a:gd name="connsiteX50" fmla="*/ 3168869 w 7740869"/>
                <a:gd name="connsiteY50" fmla="*/ 94593 h 3138108"/>
                <a:gd name="connsiteX51" fmla="*/ 2979683 w 7740869"/>
                <a:gd name="connsiteY51" fmla="*/ 283779 h 3138108"/>
                <a:gd name="connsiteX52" fmla="*/ 2837793 w 7740869"/>
                <a:gd name="connsiteY52" fmla="*/ 394138 h 3138108"/>
                <a:gd name="connsiteX53" fmla="*/ 2569780 w 7740869"/>
                <a:gd name="connsiteY53" fmla="*/ 567559 h 3138108"/>
                <a:gd name="connsiteX54" fmla="*/ 2238704 w 7740869"/>
                <a:gd name="connsiteY54" fmla="*/ 1308538 h 3138108"/>
                <a:gd name="connsiteX55" fmla="*/ 1876097 w 7740869"/>
                <a:gd name="connsiteY55" fmla="*/ 1560786 h 3138108"/>
                <a:gd name="connsiteX56" fmla="*/ 1466193 w 7740869"/>
                <a:gd name="connsiteY56" fmla="*/ 1749972 h 3138108"/>
                <a:gd name="connsiteX57" fmla="*/ 1008993 w 7740869"/>
                <a:gd name="connsiteY57" fmla="*/ 2081048 h 3138108"/>
                <a:gd name="connsiteX58" fmla="*/ 804042 w 7740869"/>
                <a:gd name="connsiteY58" fmla="*/ 2286000 h 3138108"/>
                <a:gd name="connsiteX59" fmla="*/ 409904 w 7740869"/>
                <a:gd name="connsiteY59" fmla="*/ 2743200 h 3138108"/>
                <a:gd name="connsiteX60" fmla="*/ 94593 w 7740869"/>
                <a:gd name="connsiteY60"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997669 w 7740869"/>
                <a:gd name="connsiteY18" fmla="*/ 2286000 h 3138108"/>
                <a:gd name="connsiteX19" fmla="*/ 5202621 w 7740869"/>
                <a:gd name="connsiteY19" fmla="*/ 2301765 h 3138108"/>
                <a:gd name="connsiteX20" fmla="*/ 5249918 w 7740869"/>
                <a:gd name="connsiteY20" fmla="*/ 2333296 h 3138108"/>
                <a:gd name="connsiteX21" fmla="*/ 5312980 w 7740869"/>
                <a:gd name="connsiteY21" fmla="*/ 2412124 h 3138108"/>
                <a:gd name="connsiteX22" fmla="*/ 5423338 w 7740869"/>
                <a:gd name="connsiteY22" fmla="*/ 2538248 h 3138108"/>
                <a:gd name="connsiteX23" fmla="*/ 5454869 w 7740869"/>
                <a:gd name="connsiteY23" fmla="*/ 2585545 h 3138108"/>
                <a:gd name="connsiteX24" fmla="*/ 5502166 w 7740869"/>
                <a:gd name="connsiteY24" fmla="*/ 2617076 h 3138108"/>
                <a:gd name="connsiteX25" fmla="*/ 5565228 w 7740869"/>
                <a:gd name="connsiteY25" fmla="*/ 2695903 h 3138108"/>
                <a:gd name="connsiteX26" fmla="*/ 5596759 w 7740869"/>
                <a:gd name="connsiteY26" fmla="*/ 2743200 h 3138108"/>
                <a:gd name="connsiteX27" fmla="*/ 5644056 w 7740869"/>
                <a:gd name="connsiteY27" fmla="*/ 2774731 h 3138108"/>
                <a:gd name="connsiteX28" fmla="*/ 5659821 w 7740869"/>
                <a:gd name="connsiteY28" fmla="*/ 2822027 h 3138108"/>
                <a:gd name="connsiteX29" fmla="*/ 5754414 w 7740869"/>
                <a:gd name="connsiteY29" fmla="*/ 2900855 h 3138108"/>
                <a:gd name="connsiteX30" fmla="*/ 5801711 w 7740869"/>
                <a:gd name="connsiteY30" fmla="*/ 2995448 h 3138108"/>
                <a:gd name="connsiteX31" fmla="*/ 5849007 w 7740869"/>
                <a:gd name="connsiteY31" fmla="*/ 3042745 h 3138108"/>
                <a:gd name="connsiteX32" fmla="*/ 5880538 w 7740869"/>
                <a:gd name="connsiteY32" fmla="*/ 3090041 h 3138108"/>
                <a:gd name="connsiteX33" fmla="*/ 5927835 w 7740869"/>
                <a:gd name="connsiteY33" fmla="*/ 3137338 h 3138108"/>
                <a:gd name="connsiteX34" fmla="*/ 7740869 w 7740869"/>
                <a:gd name="connsiteY34" fmla="*/ 3105807 h 3138108"/>
                <a:gd name="connsiteX35" fmla="*/ 7472856 w 7740869"/>
                <a:gd name="connsiteY35" fmla="*/ 2948152 h 3138108"/>
                <a:gd name="connsiteX36" fmla="*/ 7189076 w 7740869"/>
                <a:gd name="connsiteY36" fmla="*/ 2885090 h 3138108"/>
                <a:gd name="connsiteX37" fmla="*/ 6952593 w 7740869"/>
                <a:gd name="connsiteY37" fmla="*/ 2774731 h 3138108"/>
                <a:gd name="connsiteX38" fmla="*/ 6479628 w 7740869"/>
                <a:gd name="connsiteY38" fmla="*/ 2680138 h 3138108"/>
                <a:gd name="connsiteX39" fmla="*/ 6101256 w 7740869"/>
                <a:gd name="connsiteY39" fmla="*/ 2522483 h 3138108"/>
                <a:gd name="connsiteX40" fmla="*/ 5691352 w 7740869"/>
                <a:gd name="connsiteY40" fmla="*/ 2207172 h 3138108"/>
                <a:gd name="connsiteX41" fmla="*/ 5502166 w 7740869"/>
                <a:gd name="connsiteY41" fmla="*/ 1797269 h 3138108"/>
                <a:gd name="connsiteX42" fmla="*/ 5218387 w 7740869"/>
                <a:gd name="connsiteY42" fmla="*/ 1324303 h 3138108"/>
                <a:gd name="connsiteX43" fmla="*/ 4840014 w 7740869"/>
                <a:gd name="connsiteY43" fmla="*/ 551793 h 3138108"/>
                <a:gd name="connsiteX44" fmla="*/ 3988676 w 7740869"/>
                <a:gd name="connsiteY44" fmla="*/ 409903 h 3138108"/>
                <a:gd name="connsiteX45" fmla="*/ 3988676 w 7740869"/>
                <a:gd name="connsiteY45" fmla="*/ 299545 h 3138108"/>
                <a:gd name="connsiteX46" fmla="*/ 3957146 w 7740869"/>
                <a:gd name="connsiteY46" fmla="*/ 189187 h 3138108"/>
                <a:gd name="connsiteX47" fmla="*/ 3815256 w 7740869"/>
                <a:gd name="connsiteY47" fmla="*/ 78827 h 3138108"/>
                <a:gd name="connsiteX48" fmla="*/ 3436883 w 7740869"/>
                <a:gd name="connsiteY48" fmla="*/ 0 h 3138108"/>
                <a:gd name="connsiteX49" fmla="*/ 3168869 w 7740869"/>
                <a:gd name="connsiteY49" fmla="*/ 94593 h 3138108"/>
                <a:gd name="connsiteX50" fmla="*/ 2979683 w 7740869"/>
                <a:gd name="connsiteY50" fmla="*/ 283779 h 3138108"/>
                <a:gd name="connsiteX51" fmla="*/ 2837793 w 7740869"/>
                <a:gd name="connsiteY51" fmla="*/ 394138 h 3138108"/>
                <a:gd name="connsiteX52" fmla="*/ 2569780 w 7740869"/>
                <a:gd name="connsiteY52" fmla="*/ 567559 h 3138108"/>
                <a:gd name="connsiteX53" fmla="*/ 2238704 w 7740869"/>
                <a:gd name="connsiteY53" fmla="*/ 1308538 h 3138108"/>
                <a:gd name="connsiteX54" fmla="*/ 1876097 w 7740869"/>
                <a:gd name="connsiteY54" fmla="*/ 1560786 h 3138108"/>
                <a:gd name="connsiteX55" fmla="*/ 1466193 w 7740869"/>
                <a:gd name="connsiteY55" fmla="*/ 1749972 h 3138108"/>
                <a:gd name="connsiteX56" fmla="*/ 1008993 w 7740869"/>
                <a:gd name="connsiteY56" fmla="*/ 2081048 h 3138108"/>
                <a:gd name="connsiteX57" fmla="*/ 804042 w 7740869"/>
                <a:gd name="connsiteY57" fmla="*/ 2286000 h 3138108"/>
                <a:gd name="connsiteX58" fmla="*/ 409904 w 7740869"/>
                <a:gd name="connsiteY58" fmla="*/ 2743200 h 3138108"/>
                <a:gd name="connsiteX59" fmla="*/ 94593 w 7740869"/>
                <a:gd name="connsiteY59"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382814 w 7740869"/>
                <a:gd name="connsiteY15" fmla="*/ 1939159 h 3138108"/>
                <a:gd name="connsiteX16" fmla="*/ 4619297 w 7740869"/>
                <a:gd name="connsiteY16" fmla="*/ 1891862 h 3138108"/>
                <a:gd name="connsiteX17" fmla="*/ 4524704 w 7740869"/>
                <a:gd name="connsiteY17" fmla="*/ 2081048 h 3138108"/>
                <a:gd name="connsiteX18" fmla="*/ 4997669 w 7740869"/>
                <a:gd name="connsiteY18" fmla="*/ 2286000 h 3138108"/>
                <a:gd name="connsiteX19" fmla="*/ 5202621 w 7740869"/>
                <a:gd name="connsiteY19" fmla="*/ 2301765 h 3138108"/>
                <a:gd name="connsiteX20" fmla="*/ 5249918 w 7740869"/>
                <a:gd name="connsiteY20" fmla="*/ 2333296 h 3138108"/>
                <a:gd name="connsiteX21" fmla="*/ 5312980 w 7740869"/>
                <a:gd name="connsiteY21" fmla="*/ 2412124 h 3138108"/>
                <a:gd name="connsiteX22" fmla="*/ 5423338 w 7740869"/>
                <a:gd name="connsiteY22" fmla="*/ 2538248 h 3138108"/>
                <a:gd name="connsiteX23" fmla="*/ 5454869 w 7740869"/>
                <a:gd name="connsiteY23" fmla="*/ 2585545 h 3138108"/>
                <a:gd name="connsiteX24" fmla="*/ 5502166 w 7740869"/>
                <a:gd name="connsiteY24" fmla="*/ 2617076 h 3138108"/>
                <a:gd name="connsiteX25" fmla="*/ 5565228 w 7740869"/>
                <a:gd name="connsiteY25" fmla="*/ 2695903 h 3138108"/>
                <a:gd name="connsiteX26" fmla="*/ 5596759 w 7740869"/>
                <a:gd name="connsiteY26" fmla="*/ 2743200 h 3138108"/>
                <a:gd name="connsiteX27" fmla="*/ 5644056 w 7740869"/>
                <a:gd name="connsiteY27" fmla="*/ 2774731 h 3138108"/>
                <a:gd name="connsiteX28" fmla="*/ 5659821 w 7740869"/>
                <a:gd name="connsiteY28" fmla="*/ 2822027 h 3138108"/>
                <a:gd name="connsiteX29" fmla="*/ 5754414 w 7740869"/>
                <a:gd name="connsiteY29" fmla="*/ 2900855 h 3138108"/>
                <a:gd name="connsiteX30" fmla="*/ 5801711 w 7740869"/>
                <a:gd name="connsiteY30" fmla="*/ 2995448 h 3138108"/>
                <a:gd name="connsiteX31" fmla="*/ 5849007 w 7740869"/>
                <a:gd name="connsiteY31" fmla="*/ 3042745 h 3138108"/>
                <a:gd name="connsiteX32" fmla="*/ 5880538 w 7740869"/>
                <a:gd name="connsiteY32" fmla="*/ 3090041 h 3138108"/>
                <a:gd name="connsiteX33" fmla="*/ 5927835 w 7740869"/>
                <a:gd name="connsiteY33" fmla="*/ 3137338 h 3138108"/>
                <a:gd name="connsiteX34" fmla="*/ 7740869 w 7740869"/>
                <a:gd name="connsiteY34" fmla="*/ 3105807 h 3138108"/>
                <a:gd name="connsiteX35" fmla="*/ 7472856 w 7740869"/>
                <a:gd name="connsiteY35" fmla="*/ 2948152 h 3138108"/>
                <a:gd name="connsiteX36" fmla="*/ 7189076 w 7740869"/>
                <a:gd name="connsiteY36" fmla="*/ 2885090 h 3138108"/>
                <a:gd name="connsiteX37" fmla="*/ 6952593 w 7740869"/>
                <a:gd name="connsiteY37" fmla="*/ 2774731 h 3138108"/>
                <a:gd name="connsiteX38" fmla="*/ 6479628 w 7740869"/>
                <a:gd name="connsiteY38" fmla="*/ 2680138 h 3138108"/>
                <a:gd name="connsiteX39" fmla="*/ 6101256 w 7740869"/>
                <a:gd name="connsiteY39" fmla="*/ 2522483 h 3138108"/>
                <a:gd name="connsiteX40" fmla="*/ 5691352 w 7740869"/>
                <a:gd name="connsiteY40" fmla="*/ 2207172 h 3138108"/>
                <a:gd name="connsiteX41" fmla="*/ 5502166 w 7740869"/>
                <a:gd name="connsiteY41" fmla="*/ 1797269 h 3138108"/>
                <a:gd name="connsiteX42" fmla="*/ 5218387 w 7740869"/>
                <a:gd name="connsiteY42" fmla="*/ 1324303 h 3138108"/>
                <a:gd name="connsiteX43" fmla="*/ 4840014 w 7740869"/>
                <a:gd name="connsiteY43" fmla="*/ 551793 h 3138108"/>
                <a:gd name="connsiteX44" fmla="*/ 3988676 w 7740869"/>
                <a:gd name="connsiteY44" fmla="*/ 409903 h 3138108"/>
                <a:gd name="connsiteX45" fmla="*/ 3988676 w 7740869"/>
                <a:gd name="connsiteY45" fmla="*/ 299545 h 3138108"/>
                <a:gd name="connsiteX46" fmla="*/ 3957146 w 7740869"/>
                <a:gd name="connsiteY46" fmla="*/ 189187 h 3138108"/>
                <a:gd name="connsiteX47" fmla="*/ 3815256 w 7740869"/>
                <a:gd name="connsiteY47" fmla="*/ 78827 h 3138108"/>
                <a:gd name="connsiteX48" fmla="*/ 3436883 w 7740869"/>
                <a:gd name="connsiteY48" fmla="*/ 0 h 3138108"/>
                <a:gd name="connsiteX49" fmla="*/ 3168869 w 7740869"/>
                <a:gd name="connsiteY49" fmla="*/ 94593 h 3138108"/>
                <a:gd name="connsiteX50" fmla="*/ 2979683 w 7740869"/>
                <a:gd name="connsiteY50" fmla="*/ 283779 h 3138108"/>
                <a:gd name="connsiteX51" fmla="*/ 2837793 w 7740869"/>
                <a:gd name="connsiteY51" fmla="*/ 394138 h 3138108"/>
                <a:gd name="connsiteX52" fmla="*/ 2569780 w 7740869"/>
                <a:gd name="connsiteY52" fmla="*/ 567559 h 3138108"/>
                <a:gd name="connsiteX53" fmla="*/ 2238704 w 7740869"/>
                <a:gd name="connsiteY53" fmla="*/ 1308538 h 3138108"/>
                <a:gd name="connsiteX54" fmla="*/ 1876097 w 7740869"/>
                <a:gd name="connsiteY54" fmla="*/ 1560786 h 3138108"/>
                <a:gd name="connsiteX55" fmla="*/ 1466193 w 7740869"/>
                <a:gd name="connsiteY55" fmla="*/ 1749972 h 3138108"/>
                <a:gd name="connsiteX56" fmla="*/ 1008993 w 7740869"/>
                <a:gd name="connsiteY56" fmla="*/ 2081048 h 3138108"/>
                <a:gd name="connsiteX57" fmla="*/ 804042 w 7740869"/>
                <a:gd name="connsiteY57" fmla="*/ 2286000 h 3138108"/>
                <a:gd name="connsiteX58" fmla="*/ 409904 w 7740869"/>
                <a:gd name="connsiteY58" fmla="*/ 2743200 h 3138108"/>
                <a:gd name="connsiteX59" fmla="*/ 94593 w 7740869"/>
                <a:gd name="connsiteY59"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083269 w 7740869"/>
                <a:gd name="connsiteY13" fmla="*/ 2159876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193628 w 7740869"/>
                <a:gd name="connsiteY12" fmla="*/ 1781503 h 3138108"/>
                <a:gd name="connsiteX13" fmla="*/ 4083269 w 7740869"/>
                <a:gd name="connsiteY13" fmla="*/ 2159876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312980 w 7740869"/>
                <a:gd name="connsiteY19" fmla="*/ 2412124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565228 w 7740869"/>
                <a:gd name="connsiteY23" fmla="*/ 2695903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312980 w 7740869"/>
                <a:gd name="connsiteY19" fmla="*/ 2412124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044966 w 7740869"/>
                <a:gd name="connsiteY19" fmla="*/ 2506717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060732 w 7740869"/>
                <a:gd name="connsiteY18" fmla="*/ 2412124 h 3138108"/>
                <a:gd name="connsiteX19" fmla="*/ 5044966 w 7740869"/>
                <a:gd name="connsiteY19" fmla="*/ 2506717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454869 w 7740869"/>
                <a:gd name="connsiteY20" fmla="*/ 2585545 h 3138108"/>
                <a:gd name="connsiteX21" fmla="*/ 5502166 w 7740869"/>
                <a:gd name="connsiteY21" fmla="*/ 2617076 h 3138108"/>
                <a:gd name="connsiteX22" fmla="*/ 5186856 w 7740869"/>
                <a:gd name="connsiteY22" fmla="*/ 2885090 h 3138108"/>
                <a:gd name="connsiteX23" fmla="*/ 5596759 w 7740869"/>
                <a:gd name="connsiteY23" fmla="*/ 2743200 h 3138108"/>
                <a:gd name="connsiteX24" fmla="*/ 5644056 w 7740869"/>
                <a:gd name="connsiteY24" fmla="*/ 2774731 h 3138108"/>
                <a:gd name="connsiteX25" fmla="*/ 5659821 w 7740869"/>
                <a:gd name="connsiteY25" fmla="*/ 2822027 h 3138108"/>
                <a:gd name="connsiteX26" fmla="*/ 5754414 w 7740869"/>
                <a:gd name="connsiteY26" fmla="*/ 2900855 h 3138108"/>
                <a:gd name="connsiteX27" fmla="*/ 5801711 w 7740869"/>
                <a:gd name="connsiteY27" fmla="*/ 2995448 h 3138108"/>
                <a:gd name="connsiteX28" fmla="*/ 5849007 w 7740869"/>
                <a:gd name="connsiteY28" fmla="*/ 3042745 h 3138108"/>
                <a:gd name="connsiteX29" fmla="*/ 5880538 w 7740869"/>
                <a:gd name="connsiteY29" fmla="*/ 3090041 h 3138108"/>
                <a:gd name="connsiteX30" fmla="*/ 5927835 w 7740869"/>
                <a:gd name="connsiteY30" fmla="*/ 3137338 h 3138108"/>
                <a:gd name="connsiteX31" fmla="*/ 7740869 w 7740869"/>
                <a:gd name="connsiteY31" fmla="*/ 3105807 h 3138108"/>
                <a:gd name="connsiteX32" fmla="*/ 7472856 w 7740869"/>
                <a:gd name="connsiteY32" fmla="*/ 2948152 h 3138108"/>
                <a:gd name="connsiteX33" fmla="*/ 7189076 w 7740869"/>
                <a:gd name="connsiteY33" fmla="*/ 2885090 h 3138108"/>
                <a:gd name="connsiteX34" fmla="*/ 6952593 w 7740869"/>
                <a:gd name="connsiteY34" fmla="*/ 2774731 h 3138108"/>
                <a:gd name="connsiteX35" fmla="*/ 6479628 w 7740869"/>
                <a:gd name="connsiteY35" fmla="*/ 2680138 h 3138108"/>
                <a:gd name="connsiteX36" fmla="*/ 6101256 w 7740869"/>
                <a:gd name="connsiteY36" fmla="*/ 2522483 h 3138108"/>
                <a:gd name="connsiteX37" fmla="*/ 5691352 w 7740869"/>
                <a:gd name="connsiteY37" fmla="*/ 2207172 h 3138108"/>
                <a:gd name="connsiteX38" fmla="*/ 5502166 w 7740869"/>
                <a:gd name="connsiteY38" fmla="*/ 1797269 h 3138108"/>
                <a:gd name="connsiteX39" fmla="*/ 5218387 w 7740869"/>
                <a:gd name="connsiteY39" fmla="*/ 1324303 h 3138108"/>
                <a:gd name="connsiteX40" fmla="*/ 4840014 w 7740869"/>
                <a:gd name="connsiteY40" fmla="*/ 551793 h 3138108"/>
                <a:gd name="connsiteX41" fmla="*/ 3988676 w 7740869"/>
                <a:gd name="connsiteY41" fmla="*/ 409903 h 3138108"/>
                <a:gd name="connsiteX42" fmla="*/ 3988676 w 7740869"/>
                <a:gd name="connsiteY42" fmla="*/ 299545 h 3138108"/>
                <a:gd name="connsiteX43" fmla="*/ 3957146 w 7740869"/>
                <a:gd name="connsiteY43" fmla="*/ 189187 h 3138108"/>
                <a:gd name="connsiteX44" fmla="*/ 3815256 w 7740869"/>
                <a:gd name="connsiteY44" fmla="*/ 78827 h 3138108"/>
                <a:gd name="connsiteX45" fmla="*/ 3436883 w 7740869"/>
                <a:gd name="connsiteY45" fmla="*/ 0 h 3138108"/>
                <a:gd name="connsiteX46" fmla="*/ 3168869 w 7740869"/>
                <a:gd name="connsiteY46" fmla="*/ 94593 h 3138108"/>
                <a:gd name="connsiteX47" fmla="*/ 2979683 w 7740869"/>
                <a:gd name="connsiteY47" fmla="*/ 283779 h 3138108"/>
                <a:gd name="connsiteX48" fmla="*/ 2837793 w 7740869"/>
                <a:gd name="connsiteY48" fmla="*/ 394138 h 3138108"/>
                <a:gd name="connsiteX49" fmla="*/ 2569780 w 7740869"/>
                <a:gd name="connsiteY49" fmla="*/ 567559 h 3138108"/>
                <a:gd name="connsiteX50" fmla="*/ 2238704 w 7740869"/>
                <a:gd name="connsiteY50" fmla="*/ 1308538 h 3138108"/>
                <a:gd name="connsiteX51" fmla="*/ 1876097 w 7740869"/>
                <a:gd name="connsiteY51" fmla="*/ 1560786 h 3138108"/>
                <a:gd name="connsiteX52" fmla="*/ 1466193 w 7740869"/>
                <a:gd name="connsiteY52" fmla="*/ 1749972 h 3138108"/>
                <a:gd name="connsiteX53" fmla="*/ 1008993 w 7740869"/>
                <a:gd name="connsiteY53" fmla="*/ 2081048 h 3138108"/>
                <a:gd name="connsiteX54" fmla="*/ 804042 w 7740869"/>
                <a:gd name="connsiteY54" fmla="*/ 2286000 h 3138108"/>
                <a:gd name="connsiteX55" fmla="*/ 409904 w 7740869"/>
                <a:gd name="connsiteY55" fmla="*/ 2743200 h 3138108"/>
                <a:gd name="connsiteX56" fmla="*/ 94593 w 7740869"/>
                <a:gd name="connsiteY56"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454869 w 7740869"/>
                <a:gd name="connsiteY20" fmla="*/ 2585545 h 3138108"/>
                <a:gd name="connsiteX21" fmla="*/ 5186856 w 7740869"/>
                <a:gd name="connsiteY21" fmla="*/ 2885090 h 3138108"/>
                <a:gd name="connsiteX22" fmla="*/ 5596759 w 7740869"/>
                <a:gd name="connsiteY22" fmla="*/ 2743200 h 3138108"/>
                <a:gd name="connsiteX23" fmla="*/ 5644056 w 7740869"/>
                <a:gd name="connsiteY23" fmla="*/ 2774731 h 3138108"/>
                <a:gd name="connsiteX24" fmla="*/ 5659821 w 7740869"/>
                <a:gd name="connsiteY24" fmla="*/ 2822027 h 3138108"/>
                <a:gd name="connsiteX25" fmla="*/ 5754414 w 7740869"/>
                <a:gd name="connsiteY25" fmla="*/ 2900855 h 3138108"/>
                <a:gd name="connsiteX26" fmla="*/ 5801711 w 7740869"/>
                <a:gd name="connsiteY26" fmla="*/ 2995448 h 3138108"/>
                <a:gd name="connsiteX27" fmla="*/ 5849007 w 7740869"/>
                <a:gd name="connsiteY27" fmla="*/ 3042745 h 3138108"/>
                <a:gd name="connsiteX28" fmla="*/ 5880538 w 7740869"/>
                <a:gd name="connsiteY28" fmla="*/ 3090041 h 3138108"/>
                <a:gd name="connsiteX29" fmla="*/ 5927835 w 7740869"/>
                <a:gd name="connsiteY29" fmla="*/ 3137338 h 3138108"/>
                <a:gd name="connsiteX30" fmla="*/ 7740869 w 7740869"/>
                <a:gd name="connsiteY30" fmla="*/ 3105807 h 3138108"/>
                <a:gd name="connsiteX31" fmla="*/ 7472856 w 7740869"/>
                <a:gd name="connsiteY31" fmla="*/ 2948152 h 3138108"/>
                <a:gd name="connsiteX32" fmla="*/ 7189076 w 7740869"/>
                <a:gd name="connsiteY32" fmla="*/ 2885090 h 3138108"/>
                <a:gd name="connsiteX33" fmla="*/ 6952593 w 7740869"/>
                <a:gd name="connsiteY33" fmla="*/ 2774731 h 3138108"/>
                <a:gd name="connsiteX34" fmla="*/ 6479628 w 7740869"/>
                <a:gd name="connsiteY34" fmla="*/ 2680138 h 3138108"/>
                <a:gd name="connsiteX35" fmla="*/ 6101256 w 7740869"/>
                <a:gd name="connsiteY35" fmla="*/ 2522483 h 3138108"/>
                <a:gd name="connsiteX36" fmla="*/ 5691352 w 7740869"/>
                <a:gd name="connsiteY36" fmla="*/ 2207172 h 3138108"/>
                <a:gd name="connsiteX37" fmla="*/ 5502166 w 7740869"/>
                <a:gd name="connsiteY37" fmla="*/ 1797269 h 3138108"/>
                <a:gd name="connsiteX38" fmla="*/ 5218387 w 7740869"/>
                <a:gd name="connsiteY38" fmla="*/ 1324303 h 3138108"/>
                <a:gd name="connsiteX39" fmla="*/ 4840014 w 7740869"/>
                <a:gd name="connsiteY39" fmla="*/ 551793 h 3138108"/>
                <a:gd name="connsiteX40" fmla="*/ 3988676 w 7740869"/>
                <a:gd name="connsiteY40" fmla="*/ 409903 h 3138108"/>
                <a:gd name="connsiteX41" fmla="*/ 3988676 w 7740869"/>
                <a:gd name="connsiteY41" fmla="*/ 299545 h 3138108"/>
                <a:gd name="connsiteX42" fmla="*/ 3957146 w 7740869"/>
                <a:gd name="connsiteY42" fmla="*/ 189187 h 3138108"/>
                <a:gd name="connsiteX43" fmla="*/ 3815256 w 7740869"/>
                <a:gd name="connsiteY43" fmla="*/ 78827 h 3138108"/>
                <a:gd name="connsiteX44" fmla="*/ 3436883 w 7740869"/>
                <a:gd name="connsiteY44" fmla="*/ 0 h 3138108"/>
                <a:gd name="connsiteX45" fmla="*/ 3168869 w 7740869"/>
                <a:gd name="connsiteY45" fmla="*/ 94593 h 3138108"/>
                <a:gd name="connsiteX46" fmla="*/ 2979683 w 7740869"/>
                <a:gd name="connsiteY46" fmla="*/ 283779 h 3138108"/>
                <a:gd name="connsiteX47" fmla="*/ 2837793 w 7740869"/>
                <a:gd name="connsiteY47" fmla="*/ 394138 h 3138108"/>
                <a:gd name="connsiteX48" fmla="*/ 2569780 w 7740869"/>
                <a:gd name="connsiteY48" fmla="*/ 567559 h 3138108"/>
                <a:gd name="connsiteX49" fmla="*/ 2238704 w 7740869"/>
                <a:gd name="connsiteY49" fmla="*/ 1308538 h 3138108"/>
                <a:gd name="connsiteX50" fmla="*/ 1876097 w 7740869"/>
                <a:gd name="connsiteY50" fmla="*/ 1560786 h 3138108"/>
                <a:gd name="connsiteX51" fmla="*/ 1466193 w 7740869"/>
                <a:gd name="connsiteY51" fmla="*/ 1749972 h 3138108"/>
                <a:gd name="connsiteX52" fmla="*/ 1008993 w 7740869"/>
                <a:gd name="connsiteY52" fmla="*/ 2081048 h 3138108"/>
                <a:gd name="connsiteX53" fmla="*/ 804042 w 7740869"/>
                <a:gd name="connsiteY53" fmla="*/ 2286000 h 3138108"/>
                <a:gd name="connsiteX54" fmla="*/ 409904 w 7740869"/>
                <a:gd name="connsiteY54" fmla="*/ 2743200 h 3138108"/>
                <a:gd name="connsiteX55" fmla="*/ 94593 w 7740869"/>
                <a:gd name="connsiteY5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186856 w 7740869"/>
                <a:gd name="connsiteY20" fmla="*/ 2885090 h 3138108"/>
                <a:gd name="connsiteX21" fmla="*/ 5596759 w 7740869"/>
                <a:gd name="connsiteY21" fmla="*/ 2743200 h 3138108"/>
                <a:gd name="connsiteX22" fmla="*/ 5644056 w 7740869"/>
                <a:gd name="connsiteY22" fmla="*/ 2774731 h 3138108"/>
                <a:gd name="connsiteX23" fmla="*/ 5659821 w 7740869"/>
                <a:gd name="connsiteY23" fmla="*/ 2822027 h 3138108"/>
                <a:gd name="connsiteX24" fmla="*/ 5754414 w 7740869"/>
                <a:gd name="connsiteY24" fmla="*/ 2900855 h 3138108"/>
                <a:gd name="connsiteX25" fmla="*/ 5801711 w 7740869"/>
                <a:gd name="connsiteY25" fmla="*/ 2995448 h 3138108"/>
                <a:gd name="connsiteX26" fmla="*/ 5849007 w 7740869"/>
                <a:gd name="connsiteY26" fmla="*/ 3042745 h 3138108"/>
                <a:gd name="connsiteX27" fmla="*/ 5880538 w 7740869"/>
                <a:gd name="connsiteY27" fmla="*/ 3090041 h 3138108"/>
                <a:gd name="connsiteX28" fmla="*/ 5927835 w 7740869"/>
                <a:gd name="connsiteY28" fmla="*/ 3137338 h 3138108"/>
                <a:gd name="connsiteX29" fmla="*/ 7740869 w 7740869"/>
                <a:gd name="connsiteY29" fmla="*/ 3105807 h 3138108"/>
                <a:gd name="connsiteX30" fmla="*/ 7472856 w 7740869"/>
                <a:gd name="connsiteY30" fmla="*/ 2948152 h 3138108"/>
                <a:gd name="connsiteX31" fmla="*/ 7189076 w 7740869"/>
                <a:gd name="connsiteY31" fmla="*/ 2885090 h 3138108"/>
                <a:gd name="connsiteX32" fmla="*/ 6952593 w 7740869"/>
                <a:gd name="connsiteY32" fmla="*/ 2774731 h 3138108"/>
                <a:gd name="connsiteX33" fmla="*/ 6479628 w 7740869"/>
                <a:gd name="connsiteY33" fmla="*/ 2680138 h 3138108"/>
                <a:gd name="connsiteX34" fmla="*/ 6101256 w 7740869"/>
                <a:gd name="connsiteY34" fmla="*/ 2522483 h 3138108"/>
                <a:gd name="connsiteX35" fmla="*/ 5691352 w 7740869"/>
                <a:gd name="connsiteY35" fmla="*/ 2207172 h 3138108"/>
                <a:gd name="connsiteX36" fmla="*/ 5502166 w 7740869"/>
                <a:gd name="connsiteY36" fmla="*/ 1797269 h 3138108"/>
                <a:gd name="connsiteX37" fmla="*/ 5218387 w 7740869"/>
                <a:gd name="connsiteY37" fmla="*/ 1324303 h 3138108"/>
                <a:gd name="connsiteX38" fmla="*/ 4840014 w 7740869"/>
                <a:gd name="connsiteY38" fmla="*/ 551793 h 3138108"/>
                <a:gd name="connsiteX39" fmla="*/ 3988676 w 7740869"/>
                <a:gd name="connsiteY39" fmla="*/ 409903 h 3138108"/>
                <a:gd name="connsiteX40" fmla="*/ 3988676 w 7740869"/>
                <a:gd name="connsiteY40" fmla="*/ 299545 h 3138108"/>
                <a:gd name="connsiteX41" fmla="*/ 3957146 w 7740869"/>
                <a:gd name="connsiteY41" fmla="*/ 189187 h 3138108"/>
                <a:gd name="connsiteX42" fmla="*/ 3815256 w 7740869"/>
                <a:gd name="connsiteY42" fmla="*/ 78827 h 3138108"/>
                <a:gd name="connsiteX43" fmla="*/ 3436883 w 7740869"/>
                <a:gd name="connsiteY43" fmla="*/ 0 h 3138108"/>
                <a:gd name="connsiteX44" fmla="*/ 3168869 w 7740869"/>
                <a:gd name="connsiteY44" fmla="*/ 94593 h 3138108"/>
                <a:gd name="connsiteX45" fmla="*/ 2979683 w 7740869"/>
                <a:gd name="connsiteY45" fmla="*/ 283779 h 3138108"/>
                <a:gd name="connsiteX46" fmla="*/ 2837793 w 7740869"/>
                <a:gd name="connsiteY46" fmla="*/ 394138 h 3138108"/>
                <a:gd name="connsiteX47" fmla="*/ 2569780 w 7740869"/>
                <a:gd name="connsiteY47" fmla="*/ 567559 h 3138108"/>
                <a:gd name="connsiteX48" fmla="*/ 2238704 w 7740869"/>
                <a:gd name="connsiteY48" fmla="*/ 1308538 h 3138108"/>
                <a:gd name="connsiteX49" fmla="*/ 1876097 w 7740869"/>
                <a:gd name="connsiteY49" fmla="*/ 1560786 h 3138108"/>
                <a:gd name="connsiteX50" fmla="*/ 1466193 w 7740869"/>
                <a:gd name="connsiteY50" fmla="*/ 1749972 h 3138108"/>
                <a:gd name="connsiteX51" fmla="*/ 1008993 w 7740869"/>
                <a:gd name="connsiteY51" fmla="*/ 2081048 h 3138108"/>
                <a:gd name="connsiteX52" fmla="*/ 804042 w 7740869"/>
                <a:gd name="connsiteY52" fmla="*/ 2286000 h 3138108"/>
                <a:gd name="connsiteX53" fmla="*/ 409904 w 7740869"/>
                <a:gd name="connsiteY53" fmla="*/ 2743200 h 3138108"/>
                <a:gd name="connsiteX54" fmla="*/ 94593 w 7740869"/>
                <a:gd name="connsiteY5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644056 w 7740869"/>
                <a:gd name="connsiteY21" fmla="*/ 2774731 h 3138108"/>
                <a:gd name="connsiteX22" fmla="*/ 5659821 w 7740869"/>
                <a:gd name="connsiteY22" fmla="*/ 282202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533697 w 7740869"/>
                <a:gd name="connsiteY21" fmla="*/ 2900855 h 3138108"/>
                <a:gd name="connsiteX22" fmla="*/ 5659821 w 7740869"/>
                <a:gd name="connsiteY22" fmla="*/ 282202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533697 w 7740869"/>
                <a:gd name="connsiteY21" fmla="*/ 2900855 h 3138108"/>
                <a:gd name="connsiteX22" fmla="*/ 5659821 w 7740869"/>
                <a:gd name="connsiteY22" fmla="*/ 296391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33697 w 7740869"/>
                <a:gd name="connsiteY20" fmla="*/ 2900855 h 3138108"/>
                <a:gd name="connsiteX21" fmla="*/ 5659821 w 7740869"/>
                <a:gd name="connsiteY21" fmla="*/ 2963917 h 3138108"/>
                <a:gd name="connsiteX22" fmla="*/ 5754414 w 7740869"/>
                <a:gd name="connsiteY22" fmla="*/ 2900855 h 3138108"/>
                <a:gd name="connsiteX23" fmla="*/ 5801711 w 7740869"/>
                <a:gd name="connsiteY23" fmla="*/ 2995448 h 3138108"/>
                <a:gd name="connsiteX24" fmla="*/ 5849007 w 7740869"/>
                <a:gd name="connsiteY24" fmla="*/ 3042745 h 3138108"/>
                <a:gd name="connsiteX25" fmla="*/ 5880538 w 7740869"/>
                <a:gd name="connsiteY25" fmla="*/ 3090041 h 3138108"/>
                <a:gd name="connsiteX26" fmla="*/ 5927835 w 7740869"/>
                <a:gd name="connsiteY26" fmla="*/ 3137338 h 3138108"/>
                <a:gd name="connsiteX27" fmla="*/ 7740869 w 7740869"/>
                <a:gd name="connsiteY27" fmla="*/ 3105807 h 3138108"/>
                <a:gd name="connsiteX28" fmla="*/ 7472856 w 7740869"/>
                <a:gd name="connsiteY28" fmla="*/ 2948152 h 3138108"/>
                <a:gd name="connsiteX29" fmla="*/ 7189076 w 7740869"/>
                <a:gd name="connsiteY29" fmla="*/ 2885090 h 3138108"/>
                <a:gd name="connsiteX30" fmla="*/ 6952593 w 7740869"/>
                <a:gd name="connsiteY30" fmla="*/ 2774731 h 3138108"/>
                <a:gd name="connsiteX31" fmla="*/ 6479628 w 7740869"/>
                <a:gd name="connsiteY31" fmla="*/ 2680138 h 3138108"/>
                <a:gd name="connsiteX32" fmla="*/ 6101256 w 7740869"/>
                <a:gd name="connsiteY32" fmla="*/ 2522483 h 3138108"/>
                <a:gd name="connsiteX33" fmla="*/ 5691352 w 7740869"/>
                <a:gd name="connsiteY33" fmla="*/ 2207172 h 3138108"/>
                <a:gd name="connsiteX34" fmla="*/ 5502166 w 7740869"/>
                <a:gd name="connsiteY34" fmla="*/ 1797269 h 3138108"/>
                <a:gd name="connsiteX35" fmla="*/ 5218387 w 7740869"/>
                <a:gd name="connsiteY35" fmla="*/ 1324303 h 3138108"/>
                <a:gd name="connsiteX36" fmla="*/ 4840014 w 7740869"/>
                <a:gd name="connsiteY36" fmla="*/ 551793 h 3138108"/>
                <a:gd name="connsiteX37" fmla="*/ 3988676 w 7740869"/>
                <a:gd name="connsiteY37" fmla="*/ 409903 h 3138108"/>
                <a:gd name="connsiteX38" fmla="*/ 3988676 w 7740869"/>
                <a:gd name="connsiteY38" fmla="*/ 299545 h 3138108"/>
                <a:gd name="connsiteX39" fmla="*/ 3957146 w 7740869"/>
                <a:gd name="connsiteY39" fmla="*/ 189187 h 3138108"/>
                <a:gd name="connsiteX40" fmla="*/ 3815256 w 7740869"/>
                <a:gd name="connsiteY40" fmla="*/ 78827 h 3138108"/>
                <a:gd name="connsiteX41" fmla="*/ 3436883 w 7740869"/>
                <a:gd name="connsiteY41" fmla="*/ 0 h 3138108"/>
                <a:gd name="connsiteX42" fmla="*/ 3168869 w 7740869"/>
                <a:gd name="connsiteY42" fmla="*/ 94593 h 3138108"/>
                <a:gd name="connsiteX43" fmla="*/ 2979683 w 7740869"/>
                <a:gd name="connsiteY43" fmla="*/ 283779 h 3138108"/>
                <a:gd name="connsiteX44" fmla="*/ 2837793 w 7740869"/>
                <a:gd name="connsiteY44" fmla="*/ 394138 h 3138108"/>
                <a:gd name="connsiteX45" fmla="*/ 2569780 w 7740869"/>
                <a:gd name="connsiteY45" fmla="*/ 567559 h 3138108"/>
                <a:gd name="connsiteX46" fmla="*/ 2238704 w 7740869"/>
                <a:gd name="connsiteY46" fmla="*/ 1308538 h 3138108"/>
                <a:gd name="connsiteX47" fmla="*/ 1876097 w 7740869"/>
                <a:gd name="connsiteY47" fmla="*/ 1560786 h 3138108"/>
                <a:gd name="connsiteX48" fmla="*/ 1466193 w 7740869"/>
                <a:gd name="connsiteY48" fmla="*/ 1749972 h 3138108"/>
                <a:gd name="connsiteX49" fmla="*/ 1008993 w 7740869"/>
                <a:gd name="connsiteY49" fmla="*/ 2081048 h 3138108"/>
                <a:gd name="connsiteX50" fmla="*/ 804042 w 7740869"/>
                <a:gd name="connsiteY50" fmla="*/ 2286000 h 3138108"/>
                <a:gd name="connsiteX51" fmla="*/ 409904 w 7740869"/>
                <a:gd name="connsiteY51" fmla="*/ 2743200 h 3138108"/>
                <a:gd name="connsiteX52" fmla="*/ 94593 w 7740869"/>
                <a:gd name="connsiteY52"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767958 w 7740869"/>
                <a:gd name="connsiteY10" fmla="*/ 2081048 h 3138108"/>
                <a:gd name="connsiteX11" fmla="*/ 4083269 w 7740869"/>
                <a:gd name="connsiteY11" fmla="*/ 2159876 h 3138108"/>
                <a:gd name="connsiteX12" fmla="*/ 4335518 w 7740869"/>
                <a:gd name="connsiteY12" fmla="*/ 1813034 h 3138108"/>
                <a:gd name="connsiteX13" fmla="*/ 4382814 w 7740869"/>
                <a:gd name="connsiteY13" fmla="*/ 1939159 h 3138108"/>
                <a:gd name="connsiteX14" fmla="*/ 4524704 w 7740869"/>
                <a:gd name="connsiteY14" fmla="*/ 2081048 h 3138108"/>
                <a:gd name="connsiteX15" fmla="*/ 4997669 w 7740869"/>
                <a:gd name="connsiteY15" fmla="*/ 2286000 h 3138108"/>
                <a:gd name="connsiteX16" fmla="*/ 5060732 w 7740869"/>
                <a:gd name="connsiteY16" fmla="*/ 2412124 h 3138108"/>
                <a:gd name="connsiteX17" fmla="*/ 5044966 w 7740869"/>
                <a:gd name="connsiteY17" fmla="*/ 2506717 h 3138108"/>
                <a:gd name="connsiteX18" fmla="*/ 5186856 w 7740869"/>
                <a:gd name="connsiteY18" fmla="*/ 2885090 h 3138108"/>
                <a:gd name="connsiteX19" fmla="*/ 5533697 w 7740869"/>
                <a:gd name="connsiteY19" fmla="*/ 2900855 h 3138108"/>
                <a:gd name="connsiteX20" fmla="*/ 5659821 w 7740869"/>
                <a:gd name="connsiteY20" fmla="*/ 2963917 h 3138108"/>
                <a:gd name="connsiteX21" fmla="*/ 5754414 w 7740869"/>
                <a:gd name="connsiteY21" fmla="*/ 2900855 h 3138108"/>
                <a:gd name="connsiteX22" fmla="*/ 5801711 w 7740869"/>
                <a:gd name="connsiteY22" fmla="*/ 2995448 h 3138108"/>
                <a:gd name="connsiteX23" fmla="*/ 5849007 w 7740869"/>
                <a:gd name="connsiteY23" fmla="*/ 3042745 h 3138108"/>
                <a:gd name="connsiteX24" fmla="*/ 5880538 w 7740869"/>
                <a:gd name="connsiteY24" fmla="*/ 3090041 h 3138108"/>
                <a:gd name="connsiteX25" fmla="*/ 5927835 w 7740869"/>
                <a:gd name="connsiteY25" fmla="*/ 3137338 h 3138108"/>
                <a:gd name="connsiteX26" fmla="*/ 7740869 w 7740869"/>
                <a:gd name="connsiteY26" fmla="*/ 3105807 h 3138108"/>
                <a:gd name="connsiteX27" fmla="*/ 7472856 w 7740869"/>
                <a:gd name="connsiteY27" fmla="*/ 2948152 h 3138108"/>
                <a:gd name="connsiteX28" fmla="*/ 7189076 w 7740869"/>
                <a:gd name="connsiteY28" fmla="*/ 2885090 h 3138108"/>
                <a:gd name="connsiteX29" fmla="*/ 6952593 w 7740869"/>
                <a:gd name="connsiteY29" fmla="*/ 2774731 h 3138108"/>
                <a:gd name="connsiteX30" fmla="*/ 6479628 w 7740869"/>
                <a:gd name="connsiteY30" fmla="*/ 2680138 h 3138108"/>
                <a:gd name="connsiteX31" fmla="*/ 6101256 w 7740869"/>
                <a:gd name="connsiteY31" fmla="*/ 2522483 h 3138108"/>
                <a:gd name="connsiteX32" fmla="*/ 5691352 w 7740869"/>
                <a:gd name="connsiteY32" fmla="*/ 2207172 h 3138108"/>
                <a:gd name="connsiteX33" fmla="*/ 5502166 w 7740869"/>
                <a:gd name="connsiteY33" fmla="*/ 1797269 h 3138108"/>
                <a:gd name="connsiteX34" fmla="*/ 5218387 w 7740869"/>
                <a:gd name="connsiteY34" fmla="*/ 1324303 h 3138108"/>
                <a:gd name="connsiteX35" fmla="*/ 4840014 w 7740869"/>
                <a:gd name="connsiteY35" fmla="*/ 551793 h 3138108"/>
                <a:gd name="connsiteX36" fmla="*/ 3988676 w 7740869"/>
                <a:gd name="connsiteY36" fmla="*/ 409903 h 3138108"/>
                <a:gd name="connsiteX37" fmla="*/ 3988676 w 7740869"/>
                <a:gd name="connsiteY37" fmla="*/ 299545 h 3138108"/>
                <a:gd name="connsiteX38" fmla="*/ 3957146 w 7740869"/>
                <a:gd name="connsiteY38" fmla="*/ 189187 h 3138108"/>
                <a:gd name="connsiteX39" fmla="*/ 3815256 w 7740869"/>
                <a:gd name="connsiteY39" fmla="*/ 78827 h 3138108"/>
                <a:gd name="connsiteX40" fmla="*/ 3436883 w 7740869"/>
                <a:gd name="connsiteY40" fmla="*/ 0 h 3138108"/>
                <a:gd name="connsiteX41" fmla="*/ 3168869 w 7740869"/>
                <a:gd name="connsiteY41" fmla="*/ 94593 h 3138108"/>
                <a:gd name="connsiteX42" fmla="*/ 2979683 w 7740869"/>
                <a:gd name="connsiteY42" fmla="*/ 283779 h 3138108"/>
                <a:gd name="connsiteX43" fmla="*/ 2837793 w 7740869"/>
                <a:gd name="connsiteY43" fmla="*/ 394138 h 3138108"/>
                <a:gd name="connsiteX44" fmla="*/ 2569780 w 7740869"/>
                <a:gd name="connsiteY44" fmla="*/ 567559 h 3138108"/>
                <a:gd name="connsiteX45" fmla="*/ 2238704 w 7740869"/>
                <a:gd name="connsiteY45" fmla="*/ 1308538 h 3138108"/>
                <a:gd name="connsiteX46" fmla="*/ 1876097 w 7740869"/>
                <a:gd name="connsiteY46" fmla="*/ 1560786 h 3138108"/>
                <a:gd name="connsiteX47" fmla="*/ 1466193 w 7740869"/>
                <a:gd name="connsiteY47" fmla="*/ 1749972 h 3138108"/>
                <a:gd name="connsiteX48" fmla="*/ 1008993 w 7740869"/>
                <a:gd name="connsiteY48" fmla="*/ 2081048 h 3138108"/>
                <a:gd name="connsiteX49" fmla="*/ 804042 w 7740869"/>
                <a:gd name="connsiteY49" fmla="*/ 2286000 h 3138108"/>
                <a:gd name="connsiteX50" fmla="*/ 409904 w 7740869"/>
                <a:gd name="connsiteY50" fmla="*/ 2743200 h 3138108"/>
                <a:gd name="connsiteX51" fmla="*/ 94593 w 7740869"/>
                <a:gd name="connsiteY51"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754414 w 7740869"/>
                <a:gd name="connsiteY20" fmla="*/ 2900855 h 3138108"/>
                <a:gd name="connsiteX21" fmla="*/ 5801711 w 7740869"/>
                <a:gd name="connsiteY21" fmla="*/ 2995448 h 3138108"/>
                <a:gd name="connsiteX22" fmla="*/ 5849007 w 7740869"/>
                <a:gd name="connsiteY22" fmla="*/ 3042745 h 3138108"/>
                <a:gd name="connsiteX23" fmla="*/ 5880538 w 7740869"/>
                <a:gd name="connsiteY23" fmla="*/ 3090041 h 3138108"/>
                <a:gd name="connsiteX24" fmla="*/ 5927835 w 7740869"/>
                <a:gd name="connsiteY24" fmla="*/ 3137338 h 3138108"/>
                <a:gd name="connsiteX25" fmla="*/ 7740869 w 7740869"/>
                <a:gd name="connsiteY25" fmla="*/ 3105807 h 3138108"/>
                <a:gd name="connsiteX26" fmla="*/ 7472856 w 7740869"/>
                <a:gd name="connsiteY26" fmla="*/ 2948152 h 3138108"/>
                <a:gd name="connsiteX27" fmla="*/ 7189076 w 7740869"/>
                <a:gd name="connsiteY27" fmla="*/ 2885090 h 3138108"/>
                <a:gd name="connsiteX28" fmla="*/ 6952593 w 7740869"/>
                <a:gd name="connsiteY28" fmla="*/ 2774731 h 3138108"/>
                <a:gd name="connsiteX29" fmla="*/ 6479628 w 7740869"/>
                <a:gd name="connsiteY29" fmla="*/ 2680138 h 3138108"/>
                <a:gd name="connsiteX30" fmla="*/ 6101256 w 7740869"/>
                <a:gd name="connsiteY30" fmla="*/ 2522483 h 3138108"/>
                <a:gd name="connsiteX31" fmla="*/ 5691352 w 7740869"/>
                <a:gd name="connsiteY31" fmla="*/ 2207172 h 3138108"/>
                <a:gd name="connsiteX32" fmla="*/ 5502166 w 7740869"/>
                <a:gd name="connsiteY32" fmla="*/ 1797269 h 3138108"/>
                <a:gd name="connsiteX33" fmla="*/ 5218387 w 7740869"/>
                <a:gd name="connsiteY33" fmla="*/ 1324303 h 3138108"/>
                <a:gd name="connsiteX34" fmla="*/ 4840014 w 7740869"/>
                <a:gd name="connsiteY34" fmla="*/ 551793 h 3138108"/>
                <a:gd name="connsiteX35" fmla="*/ 3988676 w 7740869"/>
                <a:gd name="connsiteY35" fmla="*/ 409903 h 3138108"/>
                <a:gd name="connsiteX36" fmla="*/ 3988676 w 7740869"/>
                <a:gd name="connsiteY36" fmla="*/ 299545 h 3138108"/>
                <a:gd name="connsiteX37" fmla="*/ 3957146 w 7740869"/>
                <a:gd name="connsiteY37" fmla="*/ 189187 h 3138108"/>
                <a:gd name="connsiteX38" fmla="*/ 3815256 w 7740869"/>
                <a:gd name="connsiteY38" fmla="*/ 78827 h 3138108"/>
                <a:gd name="connsiteX39" fmla="*/ 3436883 w 7740869"/>
                <a:gd name="connsiteY39" fmla="*/ 0 h 3138108"/>
                <a:gd name="connsiteX40" fmla="*/ 3168869 w 7740869"/>
                <a:gd name="connsiteY40" fmla="*/ 94593 h 3138108"/>
                <a:gd name="connsiteX41" fmla="*/ 2979683 w 7740869"/>
                <a:gd name="connsiteY41" fmla="*/ 283779 h 3138108"/>
                <a:gd name="connsiteX42" fmla="*/ 2837793 w 7740869"/>
                <a:gd name="connsiteY42" fmla="*/ 394138 h 3138108"/>
                <a:gd name="connsiteX43" fmla="*/ 2569780 w 7740869"/>
                <a:gd name="connsiteY43" fmla="*/ 567559 h 3138108"/>
                <a:gd name="connsiteX44" fmla="*/ 2238704 w 7740869"/>
                <a:gd name="connsiteY44" fmla="*/ 1308538 h 3138108"/>
                <a:gd name="connsiteX45" fmla="*/ 1876097 w 7740869"/>
                <a:gd name="connsiteY45" fmla="*/ 1560786 h 3138108"/>
                <a:gd name="connsiteX46" fmla="*/ 1466193 w 7740869"/>
                <a:gd name="connsiteY46" fmla="*/ 1749972 h 3138108"/>
                <a:gd name="connsiteX47" fmla="*/ 1008993 w 7740869"/>
                <a:gd name="connsiteY47" fmla="*/ 2081048 h 3138108"/>
                <a:gd name="connsiteX48" fmla="*/ 804042 w 7740869"/>
                <a:gd name="connsiteY48" fmla="*/ 2286000 h 3138108"/>
                <a:gd name="connsiteX49" fmla="*/ 409904 w 7740869"/>
                <a:gd name="connsiteY49" fmla="*/ 2743200 h 3138108"/>
                <a:gd name="connsiteX50" fmla="*/ 94593 w 7740869"/>
                <a:gd name="connsiteY50"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754414 w 7740869"/>
                <a:gd name="connsiteY20" fmla="*/ 2900855 h 3138108"/>
                <a:gd name="connsiteX21" fmla="*/ 5801711 w 7740869"/>
                <a:gd name="connsiteY21" fmla="*/ 2995448 h 3138108"/>
                <a:gd name="connsiteX22" fmla="*/ 5849007 w 7740869"/>
                <a:gd name="connsiteY22" fmla="*/ 3042745 h 3138108"/>
                <a:gd name="connsiteX23" fmla="*/ 5880538 w 7740869"/>
                <a:gd name="connsiteY23" fmla="*/ 3090041 h 3138108"/>
                <a:gd name="connsiteX24" fmla="*/ 5927835 w 7740869"/>
                <a:gd name="connsiteY24" fmla="*/ 3137338 h 3138108"/>
                <a:gd name="connsiteX25" fmla="*/ 7740869 w 7740869"/>
                <a:gd name="connsiteY25" fmla="*/ 3105807 h 3138108"/>
                <a:gd name="connsiteX26" fmla="*/ 7472856 w 7740869"/>
                <a:gd name="connsiteY26" fmla="*/ 2948152 h 3138108"/>
                <a:gd name="connsiteX27" fmla="*/ 7189076 w 7740869"/>
                <a:gd name="connsiteY27" fmla="*/ 2885090 h 3138108"/>
                <a:gd name="connsiteX28" fmla="*/ 6952593 w 7740869"/>
                <a:gd name="connsiteY28" fmla="*/ 2774731 h 3138108"/>
                <a:gd name="connsiteX29" fmla="*/ 6479628 w 7740869"/>
                <a:gd name="connsiteY29" fmla="*/ 2680138 h 3138108"/>
                <a:gd name="connsiteX30" fmla="*/ 6101256 w 7740869"/>
                <a:gd name="connsiteY30" fmla="*/ 2522483 h 3138108"/>
                <a:gd name="connsiteX31" fmla="*/ 5691352 w 7740869"/>
                <a:gd name="connsiteY31" fmla="*/ 2207172 h 3138108"/>
                <a:gd name="connsiteX32" fmla="*/ 5502166 w 7740869"/>
                <a:gd name="connsiteY32" fmla="*/ 1797269 h 3138108"/>
                <a:gd name="connsiteX33" fmla="*/ 5218387 w 7740869"/>
                <a:gd name="connsiteY33" fmla="*/ 1324303 h 3138108"/>
                <a:gd name="connsiteX34" fmla="*/ 4840014 w 7740869"/>
                <a:gd name="connsiteY34" fmla="*/ 551793 h 3138108"/>
                <a:gd name="connsiteX35" fmla="*/ 3988676 w 7740869"/>
                <a:gd name="connsiteY35" fmla="*/ 409903 h 3138108"/>
                <a:gd name="connsiteX36" fmla="*/ 3988676 w 7740869"/>
                <a:gd name="connsiteY36" fmla="*/ 299545 h 3138108"/>
                <a:gd name="connsiteX37" fmla="*/ 3957146 w 7740869"/>
                <a:gd name="connsiteY37" fmla="*/ 189187 h 3138108"/>
                <a:gd name="connsiteX38" fmla="*/ 3815256 w 7740869"/>
                <a:gd name="connsiteY38" fmla="*/ 78827 h 3138108"/>
                <a:gd name="connsiteX39" fmla="*/ 3436883 w 7740869"/>
                <a:gd name="connsiteY39" fmla="*/ 0 h 3138108"/>
                <a:gd name="connsiteX40" fmla="*/ 3168869 w 7740869"/>
                <a:gd name="connsiteY40" fmla="*/ 94593 h 3138108"/>
                <a:gd name="connsiteX41" fmla="*/ 2979683 w 7740869"/>
                <a:gd name="connsiteY41" fmla="*/ 283779 h 3138108"/>
                <a:gd name="connsiteX42" fmla="*/ 2837793 w 7740869"/>
                <a:gd name="connsiteY42" fmla="*/ 394138 h 3138108"/>
                <a:gd name="connsiteX43" fmla="*/ 2569780 w 7740869"/>
                <a:gd name="connsiteY43" fmla="*/ 567559 h 3138108"/>
                <a:gd name="connsiteX44" fmla="*/ 2238704 w 7740869"/>
                <a:gd name="connsiteY44" fmla="*/ 1308538 h 3138108"/>
                <a:gd name="connsiteX45" fmla="*/ 1876097 w 7740869"/>
                <a:gd name="connsiteY45" fmla="*/ 1560786 h 3138108"/>
                <a:gd name="connsiteX46" fmla="*/ 1466193 w 7740869"/>
                <a:gd name="connsiteY46" fmla="*/ 1749972 h 3138108"/>
                <a:gd name="connsiteX47" fmla="*/ 1008993 w 7740869"/>
                <a:gd name="connsiteY47" fmla="*/ 2081048 h 3138108"/>
                <a:gd name="connsiteX48" fmla="*/ 804042 w 7740869"/>
                <a:gd name="connsiteY48" fmla="*/ 2286000 h 3138108"/>
                <a:gd name="connsiteX49" fmla="*/ 409904 w 7740869"/>
                <a:gd name="connsiteY49" fmla="*/ 2743200 h 3138108"/>
                <a:gd name="connsiteX50" fmla="*/ 94593 w 7740869"/>
                <a:gd name="connsiteY50"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801711 w 7740869"/>
                <a:gd name="connsiteY20" fmla="*/ 2995448 h 3138108"/>
                <a:gd name="connsiteX21" fmla="*/ 5849007 w 7740869"/>
                <a:gd name="connsiteY21" fmla="*/ 3042745 h 3138108"/>
                <a:gd name="connsiteX22" fmla="*/ 5880538 w 7740869"/>
                <a:gd name="connsiteY22" fmla="*/ 3090041 h 3138108"/>
                <a:gd name="connsiteX23" fmla="*/ 5927835 w 7740869"/>
                <a:gd name="connsiteY23" fmla="*/ 3137338 h 3138108"/>
                <a:gd name="connsiteX24" fmla="*/ 7740869 w 7740869"/>
                <a:gd name="connsiteY24" fmla="*/ 3105807 h 3138108"/>
                <a:gd name="connsiteX25" fmla="*/ 7472856 w 7740869"/>
                <a:gd name="connsiteY25" fmla="*/ 2948152 h 3138108"/>
                <a:gd name="connsiteX26" fmla="*/ 7189076 w 7740869"/>
                <a:gd name="connsiteY26" fmla="*/ 2885090 h 3138108"/>
                <a:gd name="connsiteX27" fmla="*/ 6952593 w 7740869"/>
                <a:gd name="connsiteY27" fmla="*/ 2774731 h 3138108"/>
                <a:gd name="connsiteX28" fmla="*/ 6479628 w 7740869"/>
                <a:gd name="connsiteY28" fmla="*/ 2680138 h 3138108"/>
                <a:gd name="connsiteX29" fmla="*/ 6101256 w 7740869"/>
                <a:gd name="connsiteY29" fmla="*/ 2522483 h 3138108"/>
                <a:gd name="connsiteX30" fmla="*/ 5691352 w 7740869"/>
                <a:gd name="connsiteY30" fmla="*/ 2207172 h 3138108"/>
                <a:gd name="connsiteX31" fmla="*/ 5502166 w 7740869"/>
                <a:gd name="connsiteY31" fmla="*/ 1797269 h 3138108"/>
                <a:gd name="connsiteX32" fmla="*/ 5218387 w 7740869"/>
                <a:gd name="connsiteY32" fmla="*/ 1324303 h 3138108"/>
                <a:gd name="connsiteX33" fmla="*/ 4840014 w 7740869"/>
                <a:gd name="connsiteY33" fmla="*/ 551793 h 3138108"/>
                <a:gd name="connsiteX34" fmla="*/ 3988676 w 7740869"/>
                <a:gd name="connsiteY34" fmla="*/ 409903 h 3138108"/>
                <a:gd name="connsiteX35" fmla="*/ 3988676 w 7740869"/>
                <a:gd name="connsiteY35" fmla="*/ 299545 h 3138108"/>
                <a:gd name="connsiteX36" fmla="*/ 3957146 w 7740869"/>
                <a:gd name="connsiteY36" fmla="*/ 189187 h 3138108"/>
                <a:gd name="connsiteX37" fmla="*/ 3815256 w 7740869"/>
                <a:gd name="connsiteY37" fmla="*/ 78827 h 3138108"/>
                <a:gd name="connsiteX38" fmla="*/ 3436883 w 7740869"/>
                <a:gd name="connsiteY38" fmla="*/ 0 h 3138108"/>
                <a:gd name="connsiteX39" fmla="*/ 3168869 w 7740869"/>
                <a:gd name="connsiteY39" fmla="*/ 94593 h 3138108"/>
                <a:gd name="connsiteX40" fmla="*/ 2979683 w 7740869"/>
                <a:gd name="connsiteY40" fmla="*/ 283779 h 3138108"/>
                <a:gd name="connsiteX41" fmla="*/ 2837793 w 7740869"/>
                <a:gd name="connsiteY41" fmla="*/ 394138 h 3138108"/>
                <a:gd name="connsiteX42" fmla="*/ 2569780 w 7740869"/>
                <a:gd name="connsiteY42" fmla="*/ 567559 h 3138108"/>
                <a:gd name="connsiteX43" fmla="*/ 2238704 w 7740869"/>
                <a:gd name="connsiteY43" fmla="*/ 1308538 h 3138108"/>
                <a:gd name="connsiteX44" fmla="*/ 1876097 w 7740869"/>
                <a:gd name="connsiteY44" fmla="*/ 1560786 h 3138108"/>
                <a:gd name="connsiteX45" fmla="*/ 1466193 w 7740869"/>
                <a:gd name="connsiteY45" fmla="*/ 1749972 h 3138108"/>
                <a:gd name="connsiteX46" fmla="*/ 1008993 w 7740869"/>
                <a:gd name="connsiteY46" fmla="*/ 2081048 h 3138108"/>
                <a:gd name="connsiteX47" fmla="*/ 804042 w 7740869"/>
                <a:gd name="connsiteY47" fmla="*/ 2286000 h 3138108"/>
                <a:gd name="connsiteX48" fmla="*/ 409904 w 7740869"/>
                <a:gd name="connsiteY48" fmla="*/ 2743200 h 3138108"/>
                <a:gd name="connsiteX49" fmla="*/ 94593 w 7740869"/>
                <a:gd name="connsiteY49"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801711 w 7740869"/>
                <a:gd name="connsiteY20" fmla="*/ 2995448 h 3138108"/>
                <a:gd name="connsiteX21" fmla="*/ 5880538 w 7740869"/>
                <a:gd name="connsiteY21" fmla="*/ 3090041 h 3138108"/>
                <a:gd name="connsiteX22" fmla="*/ 5927835 w 7740869"/>
                <a:gd name="connsiteY22" fmla="*/ 3137338 h 3138108"/>
                <a:gd name="connsiteX23" fmla="*/ 7740869 w 7740869"/>
                <a:gd name="connsiteY23" fmla="*/ 3105807 h 3138108"/>
                <a:gd name="connsiteX24" fmla="*/ 7472856 w 7740869"/>
                <a:gd name="connsiteY24" fmla="*/ 2948152 h 3138108"/>
                <a:gd name="connsiteX25" fmla="*/ 7189076 w 7740869"/>
                <a:gd name="connsiteY25" fmla="*/ 2885090 h 3138108"/>
                <a:gd name="connsiteX26" fmla="*/ 6952593 w 7740869"/>
                <a:gd name="connsiteY26" fmla="*/ 2774731 h 3138108"/>
                <a:gd name="connsiteX27" fmla="*/ 6479628 w 7740869"/>
                <a:gd name="connsiteY27" fmla="*/ 2680138 h 3138108"/>
                <a:gd name="connsiteX28" fmla="*/ 6101256 w 7740869"/>
                <a:gd name="connsiteY28" fmla="*/ 2522483 h 3138108"/>
                <a:gd name="connsiteX29" fmla="*/ 5691352 w 7740869"/>
                <a:gd name="connsiteY29" fmla="*/ 2207172 h 3138108"/>
                <a:gd name="connsiteX30" fmla="*/ 5502166 w 7740869"/>
                <a:gd name="connsiteY30" fmla="*/ 1797269 h 3138108"/>
                <a:gd name="connsiteX31" fmla="*/ 5218387 w 7740869"/>
                <a:gd name="connsiteY31" fmla="*/ 1324303 h 3138108"/>
                <a:gd name="connsiteX32" fmla="*/ 4840014 w 7740869"/>
                <a:gd name="connsiteY32" fmla="*/ 551793 h 3138108"/>
                <a:gd name="connsiteX33" fmla="*/ 3988676 w 7740869"/>
                <a:gd name="connsiteY33" fmla="*/ 409903 h 3138108"/>
                <a:gd name="connsiteX34" fmla="*/ 3988676 w 7740869"/>
                <a:gd name="connsiteY34" fmla="*/ 299545 h 3138108"/>
                <a:gd name="connsiteX35" fmla="*/ 3957146 w 7740869"/>
                <a:gd name="connsiteY35" fmla="*/ 189187 h 3138108"/>
                <a:gd name="connsiteX36" fmla="*/ 3815256 w 7740869"/>
                <a:gd name="connsiteY36" fmla="*/ 78827 h 3138108"/>
                <a:gd name="connsiteX37" fmla="*/ 3436883 w 7740869"/>
                <a:gd name="connsiteY37" fmla="*/ 0 h 3138108"/>
                <a:gd name="connsiteX38" fmla="*/ 3168869 w 7740869"/>
                <a:gd name="connsiteY38" fmla="*/ 94593 h 3138108"/>
                <a:gd name="connsiteX39" fmla="*/ 2979683 w 7740869"/>
                <a:gd name="connsiteY39" fmla="*/ 283779 h 3138108"/>
                <a:gd name="connsiteX40" fmla="*/ 2837793 w 7740869"/>
                <a:gd name="connsiteY40" fmla="*/ 394138 h 3138108"/>
                <a:gd name="connsiteX41" fmla="*/ 2569780 w 7740869"/>
                <a:gd name="connsiteY41" fmla="*/ 567559 h 3138108"/>
                <a:gd name="connsiteX42" fmla="*/ 2238704 w 7740869"/>
                <a:gd name="connsiteY42" fmla="*/ 1308538 h 3138108"/>
                <a:gd name="connsiteX43" fmla="*/ 1876097 w 7740869"/>
                <a:gd name="connsiteY43" fmla="*/ 1560786 h 3138108"/>
                <a:gd name="connsiteX44" fmla="*/ 1466193 w 7740869"/>
                <a:gd name="connsiteY44" fmla="*/ 1749972 h 3138108"/>
                <a:gd name="connsiteX45" fmla="*/ 1008993 w 7740869"/>
                <a:gd name="connsiteY45" fmla="*/ 2081048 h 3138108"/>
                <a:gd name="connsiteX46" fmla="*/ 804042 w 7740869"/>
                <a:gd name="connsiteY46" fmla="*/ 2286000 h 3138108"/>
                <a:gd name="connsiteX47" fmla="*/ 409904 w 7740869"/>
                <a:gd name="connsiteY47" fmla="*/ 2743200 h 3138108"/>
                <a:gd name="connsiteX48" fmla="*/ 94593 w 7740869"/>
                <a:gd name="connsiteY48" fmla="*/ 2948152 h 3138108"/>
                <a:gd name="connsiteX0" fmla="*/ 0 w 7740869"/>
                <a:gd name="connsiteY0" fmla="*/ 3137338 h 3144658"/>
                <a:gd name="connsiteX1" fmla="*/ 1686911 w 7740869"/>
                <a:gd name="connsiteY1" fmla="*/ 3121573 h 3144658"/>
                <a:gd name="connsiteX2" fmla="*/ 2207172 w 7740869"/>
                <a:gd name="connsiteY2" fmla="*/ 2837793 h 3144658"/>
                <a:gd name="connsiteX3" fmla="*/ 2664373 w 7740869"/>
                <a:gd name="connsiteY3" fmla="*/ 1954924 h 3144658"/>
                <a:gd name="connsiteX4" fmla="*/ 2711669 w 7740869"/>
                <a:gd name="connsiteY4" fmla="*/ 1923393 h 3144658"/>
                <a:gd name="connsiteX5" fmla="*/ 2806262 w 7740869"/>
                <a:gd name="connsiteY5" fmla="*/ 1813034 h 3144658"/>
                <a:gd name="connsiteX6" fmla="*/ 2837793 w 7740869"/>
                <a:gd name="connsiteY6" fmla="*/ 1765738 h 3144658"/>
                <a:gd name="connsiteX7" fmla="*/ 2885090 w 7740869"/>
                <a:gd name="connsiteY7" fmla="*/ 1749972 h 3144658"/>
                <a:gd name="connsiteX8" fmla="*/ 3121573 w 7740869"/>
                <a:gd name="connsiteY8" fmla="*/ 1797269 h 3144658"/>
                <a:gd name="connsiteX9" fmla="*/ 3767958 w 7740869"/>
                <a:gd name="connsiteY9" fmla="*/ 2081048 h 3144658"/>
                <a:gd name="connsiteX10" fmla="*/ 4083269 w 7740869"/>
                <a:gd name="connsiteY10" fmla="*/ 2159876 h 3144658"/>
                <a:gd name="connsiteX11" fmla="*/ 4335518 w 7740869"/>
                <a:gd name="connsiteY11" fmla="*/ 1813034 h 3144658"/>
                <a:gd name="connsiteX12" fmla="*/ 4382814 w 7740869"/>
                <a:gd name="connsiteY12" fmla="*/ 1939159 h 3144658"/>
                <a:gd name="connsiteX13" fmla="*/ 4524704 w 7740869"/>
                <a:gd name="connsiteY13" fmla="*/ 2081048 h 3144658"/>
                <a:gd name="connsiteX14" fmla="*/ 4997669 w 7740869"/>
                <a:gd name="connsiteY14" fmla="*/ 2286000 h 3144658"/>
                <a:gd name="connsiteX15" fmla="*/ 5060732 w 7740869"/>
                <a:gd name="connsiteY15" fmla="*/ 2412124 h 3144658"/>
                <a:gd name="connsiteX16" fmla="*/ 5044966 w 7740869"/>
                <a:gd name="connsiteY16" fmla="*/ 2506717 h 3144658"/>
                <a:gd name="connsiteX17" fmla="*/ 5186856 w 7740869"/>
                <a:gd name="connsiteY17" fmla="*/ 2885090 h 3144658"/>
                <a:gd name="connsiteX18" fmla="*/ 5533697 w 7740869"/>
                <a:gd name="connsiteY18" fmla="*/ 2900855 h 3144658"/>
                <a:gd name="connsiteX19" fmla="*/ 5659821 w 7740869"/>
                <a:gd name="connsiteY19" fmla="*/ 2963917 h 3144658"/>
                <a:gd name="connsiteX20" fmla="*/ 5801711 w 7740869"/>
                <a:gd name="connsiteY20" fmla="*/ 2995448 h 3144658"/>
                <a:gd name="connsiteX21" fmla="*/ 5927835 w 7740869"/>
                <a:gd name="connsiteY21" fmla="*/ 3137338 h 3144658"/>
                <a:gd name="connsiteX22" fmla="*/ 7740869 w 7740869"/>
                <a:gd name="connsiteY22" fmla="*/ 3105807 h 3144658"/>
                <a:gd name="connsiteX23" fmla="*/ 7472856 w 7740869"/>
                <a:gd name="connsiteY23" fmla="*/ 2948152 h 3144658"/>
                <a:gd name="connsiteX24" fmla="*/ 7189076 w 7740869"/>
                <a:gd name="connsiteY24" fmla="*/ 2885090 h 3144658"/>
                <a:gd name="connsiteX25" fmla="*/ 6952593 w 7740869"/>
                <a:gd name="connsiteY25" fmla="*/ 2774731 h 3144658"/>
                <a:gd name="connsiteX26" fmla="*/ 6479628 w 7740869"/>
                <a:gd name="connsiteY26" fmla="*/ 2680138 h 3144658"/>
                <a:gd name="connsiteX27" fmla="*/ 6101256 w 7740869"/>
                <a:gd name="connsiteY27" fmla="*/ 2522483 h 3144658"/>
                <a:gd name="connsiteX28" fmla="*/ 5691352 w 7740869"/>
                <a:gd name="connsiteY28" fmla="*/ 2207172 h 3144658"/>
                <a:gd name="connsiteX29" fmla="*/ 5502166 w 7740869"/>
                <a:gd name="connsiteY29" fmla="*/ 1797269 h 3144658"/>
                <a:gd name="connsiteX30" fmla="*/ 5218387 w 7740869"/>
                <a:gd name="connsiteY30" fmla="*/ 1324303 h 3144658"/>
                <a:gd name="connsiteX31" fmla="*/ 4840014 w 7740869"/>
                <a:gd name="connsiteY31" fmla="*/ 551793 h 3144658"/>
                <a:gd name="connsiteX32" fmla="*/ 3988676 w 7740869"/>
                <a:gd name="connsiteY32" fmla="*/ 409903 h 3144658"/>
                <a:gd name="connsiteX33" fmla="*/ 3988676 w 7740869"/>
                <a:gd name="connsiteY33" fmla="*/ 299545 h 3144658"/>
                <a:gd name="connsiteX34" fmla="*/ 3957146 w 7740869"/>
                <a:gd name="connsiteY34" fmla="*/ 189187 h 3144658"/>
                <a:gd name="connsiteX35" fmla="*/ 3815256 w 7740869"/>
                <a:gd name="connsiteY35" fmla="*/ 78827 h 3144658"/>
                <a:gd name="connsiteX36" fmla="*/ 3436883 w 7740869"/>
                <a:gd name="connsiteY36" fmla="*/ 0 h 3144658"/>
                <a:gd name="connsiteX37" fmla="*/ 3168869 w 7740869"/>
                <a:gd name="connsiteY37" fmla="*/ 94593 h 3144658"/>
                <a:gd name="connsiteX38" fmla="*/ 2979683 w 7740869"/>
                <a:gd name="connsiteY38" fmla="*/ 283779 h 3144658"/>
                <a:gd name="connsiteX39" fmla="*/ 2837793 w 7740869"/>
                <a:gd name="connsiteY39" fmla="*/ 394138 h 3144658"/>
                <a:gd name="connsiteX40" fmla="*/ 2569780 w 7740869"/>
                <a:gd name="connsiteY40" fmla="*/ 567559 h 3144658"/>
                <a:gd name="connsiteX41" fmla="*/ 2238704 w 7740869"/>
                <a:gd name="connsiteY41" fmla="*/ 1308538 h 3144658"/>
                <a:gd name="connsiteX42" fmla="*/ 1876097 w 7740869"/>
                <a:gd name="connsiteY42" fmla="*/ 1560786 h 3144658"/>
                <a:gd name="connsiteX43" fmla="*/ 1466193 w 7740869"/>
                <a:gd name="connsiteY43" fmla="*/ 1749972 h 3144658"/>
                <a:gd name="connsiteX44" fmla="*/ 1008993 w 7740869"/>
                <a:gd name="connsiteY44" fmla="*/ 2081048 h 3144658"/>
                <a:gd name="connsiteX45" fmla="*/ 804042 w 7740869"/>
                <a:gd name="connsiteY45" fmla="*/ 2286000 h 3144658"/>
                <a:gd name="connsiteX46" fmla="*/ 409904 w 7740869"/>
                <a:gd name="connsiteY46" fmla="*/ 2743200 h 3144658"/>
                <a:gd name="connsiteX47" fmla="*/ 94593 w 7740869"/>
                <a:gd name="connsiteY47" fmla="*/ 2948152 h 3144658"/>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335518 w 7740869"/>
                <a:gd name="connsiteY11" fmla="*/ 1813034 h 3146944"/>
                <a:gd name="connsiteX12" fmla="*/ 4382814 w 7740869"/>
                <a:gd name="connsiteY12" fmla="*/ 1939159 h 3146944"/>
                <a:gd name="connsiteX13" fmla="*/ 4524704 w 7740869"/>
                <a:gd name="connsiteY13" fmla="*/ 2081048 h 3146944"/>
                <a:gd name="connsiteX14" fmla="*/ 4997669 w 7740869"/>
                <a:gd name="connsiteY14" fmla="*/ 2286000 h 3146944"/>
                <a:gd name="connsiteX15" fmla="*/ 5060732 w 7740869"/>
                <a:gd name="connsiteY15" fmla="*/ 2412124 h 3146944"/>
                <a:gd name="connsiteX16" fmla="*/ 5044966 w 7740869"/>
                <a:gd name="connsiteY16" fmla="*/ 2506717 h 3146944"/>
                <a:gd name="connsiteX17" fmla="*/ 5186856 w 7740869"/>
                <a:gd name="connsiteY17" fmla="*/ 2885090 h 3146944"/>
                <a:gd name="connsiteX18" fmla="*/ 5533697 w 7740869"/>
                <a:gd name="connsiteY18" fmla="*/ 2900855 h 3146944"/>
                <a:gd name="connsiteX19" fmla="*/ 5659821 w 7740869"/>
                <a:gd name="connsiteY19" fmla="*/ 2963917 h 3146944"/>
                <a:gd name="connsiteX20" fmla="*/ 5927835 w 7740869"/>
                <a:gd name="connsiteY20" fmla="*/ 3137338 h 3146944"/>
                <a:gd name="connsiteX21" fmla="*/ 7740869 w 7740869"/>
                <a:gd name="connsiteY21" fmla="*/ 3105807 h 3146944"/>
                <a:gd name="connsiteX22" fmla="*/ 7472856 w 7740869"/>
                <a:gd name="connsiteY22" fmla="*/ 2948152 h 3146944"/>
                <a:gd name="connsiteX23" fmla="*/ 7189076 w 7740869"/>
                <a:gd name="connsiteY23" fmla="*/ 2885090 h 3146944"/>
                <a:gd name="connsiteX24" fmla="*/ 6952593 w 7740869"/>
                <a:gd name="connsiteY24" fmla="*/ 2774731 h 3146944"/>
                <a:gd name="connsiteX25" fmla="*/ 6479628 w 7740869"/>
                <a:gd name="connsiteY25" fmla="*/ 2680138 h 3146944"/>
                <a:gd name="connsiteX26" fmla="*/ 6101256 w 7740869"/>
                <a:gd name="connsiteY26" fmla="*/ 2522483 h 3146944"/>
                <a:gd name="connsiteX27" fmla="*/ 5691352 w 7740869"/>
                <a:gd name="connsiteY27" fmla="*/ 2207172 h 3146944"/>
                <a:gd name="connsiteX28" fmla="*/ 5502166 w 7740869"/>
                <a:gd name="connsiteY28" fmla="*/ 1797269 h 3146944"/>
                <a:gd name="connsiteX29" fmla="*/ 5218387 w 7740869"/>
                <a:gd name="connsiteY29" fmla="*/ 1324303 h 3146944"/>
                <a:gd name="connsiteX30" fmla="*/ 4840014 w 7740869"/>
                <a:gd name="connsiteY30" fmla="*/ 551793 h 3146944"/>
                <a:gd name="connsiteX31" fmla="*/ 3988676 w 7740869"/>
                <a:gd name="connsiteY31" fmla="*/ 409903 h 3146944"/>
                <a:gd name="connsiteX32" fmla="*/ 3988676 w 7740869"/>
                <a:gd name="connsiteY32" fmla="*/ 299545 h 3146944"/>
                <a:gd name="connsiteX33" fmla="*/ 3957146 w 7740869"/>
                <a:gd name="connsiteY33" fmla="*/ 189187 h 3146944"/>
                <a:gd name="connsiteX34" fmla="*/ 3815256 w 7740869"/>
                <a:gd name="connsiteY34" fmla="*/ 78827 h 3146944"/>
                <a:gd name="connsiteX35" fmla="*/ 3436883 w 7740869"/>
                <a:gd name="connsiteY35" fmla="*/ 0 h 3146944"/>
                <a:gd name="connsiteX36" fmla="*/ 3168869 w 7740869"/>
                <a:gd name="connsiteY36" fmla="*/ 94593 h 3146944"/>
                <a:gd name="connsiteX37" fmla="*/ 2979683 w 7740869"/>
                <a:gd name="connsiteY37" fmla="*/ 283779 h 3146944"/>
                <a:gd name="connsiteX38" fmla="*/ 2837793 w 7740869"/>
                <a:gd name="connsiteY38" fmla="*/ 394138 h 3146944"/>
                <a:gd name="connsiteX39" fmla="*/ 2569780 w 7740869"/>
                <a:gd name="connsiteY39" fmla="*/ 567559 h 3146944"/>
                <a:gd name="connsiteX40" fmla="*/ 2238704 w 7740869"/>
                <a:gd name="connsiteY40" fmla="*/ 1308538 h 3146944"/>
                <a:gd name="connsiteX41" fmla="*/ 1876097 w 7740869"/>
                <a:gd name="connsiteY41" fmla="*/ 1560786 h 3146944"/>
                <a:gd name="connsiteX42" fmla="*/ 1466193 w 7740869"/>
                <a:gd name="connsiteY42" fmla="*/ 1749972 h 3146944"/>
                <a:gd name="connsiteX43" fmla="*/ 1008993 w 7740869"/>
                <a:gd name="connsiteY43" fmla="*/ 2081048 h 3146944"/>
                <a:gd name="connsiteX44" fmla="*/ 804042 w 7740869"/>
                <a:gd name="connsiteY44" fmla="*/ 2286000 h 3146944"/>
                <a:gd name="connsiteX45" fmla="*/ 409904 w 7740869"/>
                <a:gd name="connsiteY45" fmla="*/ 2743200 h 3146944"/>
                <a:gd name="connsiteX46" fmla="*/ 94593 w 7740869"/>
                <a:gd name="connsiteY46"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382814 w 7740869"/>
                <a:gd name="connsiteY11" fmla="*/ 1939159 h 3146944"/>
                <a:gd name="connsiteX12" fmla="*/ 4524704 w 7740869"/>
                <a:gd name="connsiteY12" fmla="*/ 2081048 h 3146944"/>
                <a:gd name="connsiteX13" fmla="*/ 4997669 w 7740869"/>
                <a:gd name="connsiteY13" fmla="*/ 2286000 h 3146944"/>
                <a:gd name="connsiteX14" fmla="*/ 5060732 w 7740869"/>
                <a:gd name="connsiteY14" fmla="*/ 2412124 h 3146944"/>
                <a:gd name="connsiteX15" fmla="*/ 5044966 w 7740869"/>
                <a:gd name="connsiteY15" fmla="*/ 2506717 h 3146944"/>
                <a:gd name="connsiteX16" fmla="*/ 5186856 w 7740869"/>
                <a:gd name="connsiteY16" fmla="*/ 2885090 h 3146944"/>
                <a:gd name="connsiteX17" fmla="*/ 5533697 w 7740869"/>
                <a:gd name="connsiteY17" fmla="*/ 2900855 h 3146944"/>
                <a:gd name="connsiteX18" fmla="*/ 5659821 w 7740869"/>
                <a:gd name="connsiteY18" fmla="*/ 2963917 h 3146944"/>
                <a:gd name="connsiteX19" fmla="*/ 5927835 w 7740869"/>
                <a:gd name="connsiteY19" fmla="*/ 3137338 h 3146944"/>
                <a:gd name="connsiteX20" fmla="*/ 7740869 w 7740869"/>
                <a:gd name="connsiteY20" fmla="*/ 3105807 h 3146944"/>
                <a:gd name="connsiteX21" fmla="*/ 7472856 w 7740869"/>
                <a:gd name="connsiteY21" fmla="*/ 2948152 h 3146944"/>
                <a:gd name="connsiteX22" fmla="*/ 7189076 w 7740869"/>
                <a:gd name="connsiteY22" fmla="*/ 2885090 h 3146944"/>
                <a:gd name="connsiteX23" fmla="*/ 6952593 w 7740869"/>
                <a:gd name="connsiteY23" fmla="*/ 2774731 h 3146944"/>
                <a:gd name="connsiteX24" fmla="*/ 6479628 w 7740869"/>
                <a:gd name="connsiteY24" fmla="*/ 2680138 h 3146944"/>
                <a:gd name="connsiteX25" fmla="*/ 6101256 w 7740869"/>
                <a:gd name="connsiteY25" fmla="*/ 2522483 h 3146944"/>
                <a:gd name="connsiteX26" fmla="*/ 5691352 w 7740869"/>
                <a:gd name="connsiteY26" fmla="*/ 2207172 h 3146944"/>
                <a:gd name="connsiteX27" fmla="*/ 5502166 w 7740869"/>
                <a:gd name="connsiteY27" fmla="*/ 1797269 h 3146944"/>
                <a:gd name="connsiteX28" fmla="*/ 5218387 w 7740869"/>
                <a:gd name="connsiteY28" fmla="*/ 1324303 h 3146944"/>
                <a:gd name="connsiteX29" fmla="*/ 4840014 w 7740869"/>
                <a:gd name="connsiteY29" fmla="*/ 551793 h 3146944"/>
                <a:gd name="connsiteX30" fmla="*/ 3988676 w 7740869"/>
                <a:gd name="connsiteY30" fmla="*/ 409903 h 3146944"/>
                <a:gd name="connsiteX31" fmla="*/ 3988676 w 7740869"/>
                <a:gd name="connsiteY31" fmla="*/ 299545 h 3146944"/>
                <a:gd name="connsiteX32" fmla="*/ 3957146 w 7740869"/>
                <a:gd name="connsiteY32" fmla="*/ 189187 h 3146944"/>
                <a:gd name="connsiteX33" fmla="*/ 3815256 w 7740869"/>
                <a:gd name="connsiteY33" fmla="*/ 78827 h 3146944"/>
                <a:gd name="connsiteX34" fmla="*/ 3436883 w 7740869"/>
                <a:gd name="connsiteY34" fmla="*/ 0 h 3146944"/>
                <a:gd name="connsiteX35" fmla="*/ 3168869 w 7740869"/>
                <a:gd name="connsiteY35" fmla="*/ 94593 h 3146944"/>
                <a:gd name="connsiteX36" fmla="*/ 2979683 w 7740869"/>
                <a:gd name="connsiteY36" fmla="*/ 283779 h 3146944"/>
                <a:gd name="connsiteX37" fmla="*/ 2837793 w 7740869"/>
                <a:gd name="connsiteY37" fmla="*/ 394138 h 3146944"/>
                <a:gd name="connsiteX38" fmla="*/ 2569780 w 7740869"/>
                <a:gd name="connsiteY38" fmla="*/ 567559 h 3146944"/>
                <a:gd name="connsiteX39" fmla="*/ 2238704 w 7740869"/>
                <a:gd name="connsiteY39" fmla="*/ 1308538 h 3146944"/>
                <a:gd name="connsiteX40" fmla="*/ 1876097 w 7740869"/>
                <a:gd name="connsiteY40" fmla="*/ 1560786 h 3146944"/>
                <a:gd name="connsiteX41" fmla="*/ 1466193 w 7740869"/>
                <a:gd name="connsiteY41" fmla="*/ 1749972 h 3146944"/>
                <a:gd name="connsiteX42" fmla="*/ 1008993 w 7740869"/>
                <a:gd name="connsiteY42" fmla="*/ 2081048 h 3146944"/>
                <a:gd name="connsiteX43" fmla="*/ 804042 w 7740869"/>
                <a:gd name="connsiteY43" fmla="*/ 2286000 h 3146944"/>
                <a:gd name="connsiteX44" fmla="*/ 409904 w 7740869"/>
                <a:gd name="connsiteY44" fmla="*/ 2743200 h 3146944"/>
                <a:gd name="connsiteX45" fmla="*/ 94593 w 7740869"/>
                <a:gd name="connsiteY45"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524704 w 7740869"/>
                <a:gd name="connsiteY11" fmla="*/ 2081048 h 3146944"/>
                <a:gd name="connsiteX12" fmla="*/ 4997669 w 7740869"/>
                <a:gd name="connsiteY12" fmla="*/ 2286000 h 3146944"/>
                <a:gd name="connsiteX13" fmla="*/ 5060732 w 7740869"/>
                <a:gd name="connsiteY13" fmla="*/ 2412124 h 3146944"/>
                <a:gd name="connsiteX14" fmla="*/ 5044966 w 7740869"/>
                <a:gd name="connsiteY14" fmla="*/ 2506717 h 3146944"/>
                <a:gd name="connsiteX15" fmla="*/ 5186856 w 7740869"/>
                <a:gd name="connsiteY15" fmla="*/ 2885090 h 3146944"/>
                <a:gd name="connsiteX16" fmla="*/ 5533697 w 7740869"/>
                <a:gd name="connsiteY16" fmla="*/ 2900855 h 3146944"/>
                <a:gd name="connsiteX17" fmla="*/ 5659821 w 7740869"/>
                <a:gd name="connsiteY17" fmla="*/ 2963917 h 3146944"/>
                <a:gd name="connsiteX18" fmla="*/ 5927835 w 7740869"/>
                <a:gd name="connsiteY18" fmla="*/ 3137338 h 3146944"/>
                <a:gd name="connsiteX19" fmla="*/ 7740869 w 7740869"/>
                <a:gd name="connsiteY19" fmla="*/ 3105807 h 3146944"/>
                <a:gd name="connsiteX20" fmla="*/ 7472856 w 7740869"/>
                <a:gd name="connsiteY20" fmla="*/ 2948152 h 3146944"/>
                <a:gd name="connsiteX21" fmla="*/ 7189076 w 7740869"/>
                <a:gd name="connsiteY21" fmla="*/ 2885090 h 3146944"/>
                <a:gd name="connsiteX22" fmla="*/ 6952593 w 7740869"/>
                <a:gd name="connsiteY22" fmla="*/ 2774731 h 3146944"/>
                <a:gd name="connsiteX23" fmla="*/ 6479628 w 7740869"/>
                <a:gd name="connsiteY23" fmla="*/ 2680138 h 3146944"/>
                <a:gd name="connsiteX24" fmla="*/ 6101256 w 7740869"/>
                <a:gd name="connsiteY24" fmla="*/ 2522483 h 3146944"/>
                <a:gd name="connsiteX25" fmla="*/ 5691352 w 7740869"/>
                <a:gd name="connsiteY25" fmla="*/ 2207172 h 3146944"/>
                <a:gd name="connsiteX26" fmla="*/ 5502166 w 7740869"/>
                <a:gd name="connsiteY26" fmla="*/ 1797269 h 3146944"/>
                <a:gd name="connsiteX27" fmla="*/ 5218387 w 7740869"/>
                <a:gd name="connsiteY27" fmla="*/ 1324303 h 3146944"/>
                <a:gd name="connsiteX28" fmla="*/ 4840014 w 7740869"/>
                <a:gd name="connsiteY28" fmla="*/ 551793 h 3146944"/>
                <a:gd name="connsiteX29" fmla="*/ 3988676 w 7740869"/>
                <a:gd name="connsiteY29" fmla="*/ 409903 h 3146944"/>
                <a:gd name="connsiteX30" fmla="*/ 3988676 w 7740869"/>
                <a:gd name="connsiteY30" fmla="*/ 299545 h 3146944"/>
                <a:gd name="connsiteX31" fmla="*/ 3957146 w 7740869"/>
                <a:gd name="connsiteY31" fmla="*/ 189187 h 3146944"/>
                <a:gd name="connsiteX32" fmla="*/ 3815256 w 7740869"/>
                <a:gd name="connsiteY32" fmla="*/ 78827 h 3146944"/>
                <a:gd name="connsiteX33" fmla="*/ 3436883 w 7740869"/>
                <a:gd name="connsiteY33" fmla="*/ 0 h 3146944"/>
                <a:gd name="connsiteX34" fmla="*/ 3168869 w 7740869"/>
                <a:gd name="connsiteY34" fmla="*/ 94593 h 3146944"/>
                <a:gd name="connsiteX35" fmla="*/ 2979683 w 7740869"/>
                <a:gd name="connsiteY35" fmla="*/ 283779 h 3146944"/>
                <a:gd name="connsiteX36" fmla="*/ 2837793 w 7740869"/>
                <a:gd name="connsiteY36" fmla="*/ 394138 h 3146944"/>
                <a:gd name="connsiteX37" fmla="*/ 2569780 w 7740869"/>
                <a:gd name="connsiteY37" fmla="*/ 567559 h 3146944"/>
                <a:gd name="connsiteX38" fmla="*/ 2238704 w 7740869"/>
                <a:gd name="connsiteY38" fmla="*/ 1308538 h 3146944"/>
                <a:gd name="connsiteX39" fmla="*/ 1876097 w 7740869"/>
                <a:gd name="connsiteY39" fmla="*/ 1560786 h 3146944"/>
                <a:gd name="connsiteX40" fmla="*/ 1466193 w 7740869"/>
                <a:gd name="connsiteY40" fmla="*/ 1749972 h 3146944"/>
                <a:gd name="connsiteX41" fmla="*/ 1008993 w 7740869"/>
                <a:gd name="connsiteY41" fmla="*/ 2081048 h 3146944"/>
                <a:gd name="connsiteX42" fmla="*/ 804042 w 7740869"/>
                <a:gd name="connsiteY42" fmla="*/ 2286000 h 3146944"/>
                <a:gd name="connsiteX43" fmla="*/ 409904 w 7740869"/>
                <a:gd name="connsiteY43" fmla="*/ 2743200 h 3146944"/>
                <a:gd name="connsiteX44" fmla="*/ 94593 w 7740869"/>
                <a:gd name="connsiteY44"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3121573 w 7740869"/>
                <a:gd name="connsiteY7" fmla="*/ 1797269 h 3146944"/>
                <a:gd name="connsiteX8" fmla="*/ 3767958 w 7740869"/>
                <a:gd name="connsiteY8" fmla="*/ 2081048 h 3146944"/>
                <a:gd name="connsiteX9" fmla="*/ 4083269 w 7740869"/>
                <a:gd name="connsiteY9" fmla="*/ 2159876 h 3146944"/>
                <a:gd name="connsiteX10" fmla="*/ 4524704 w 7740869"/>
                <a:gd name="connsiteY10" fmla="*/ 2081048 h 3146944"/>
                <a:gd name="connsiteX11" fmla="*/ 4997669 w 7740869"/>
                <a:gd name="connsiteY11" fmla="*/ 2286000 h 3146944"/>
                <a:gd name="connsiteX12" fmla="*/ 5060732 w 7740869"/>
                <a:gd name="connsiteY12" fmla="*/ 2412124 h 3146944"/>
                <a:gd name="connsiteX13" fmla="*/ 5044966 w 7740869"/>
                <a:gd name="connsiteY13" fmla="*/ 2506717 h 3146944"/>
                <a:gd name="connsiteX14" fmla="*/ 5186856 w 7740869"/>
                <a:gd name="connsiteY14" fmla="*/ 2885090 h 3146944"/>
                <a:gd name="connsiteX15" fmla="*/ 5533697 w 7740869"/>
                <a:gd name="connsiteY15" fmla="*/ 2900855 h 3146944"/>
                <a:gd name="connsiteX16" fmla="*/ 5659821 w 7740869"/>
                <a:gd name="connsiteY16" fmla="*/ 2963917 h 3146944"/>
                <a:gd name="connsiteX17" fmla="*/ 5927835 w 7740869"/>
                <a:gd name="connsiteY17" fmla="*/ 3137338 h 3146944"/>
                <a:gd name="connsiteX18" fmla="*/ 7740869 w 7740869"/>
                <a:gd name="connsiteY18" fmla="*/ 3105807 h 3146944"/>
                <a:gd name="connsiteX19" fmla="*/ 7472856 w 7740869"/>
                <a:gd name="connsiteY19" fmla="*/ 2948152 h 3146944"/>
                <a:gd name="connsiteX20" fmla="*/ 7189076 w 7740869"/>
                <a:gd name="connsiteY20" fmla="*/ 2885090 h 3146944"/>
                <a:gd name="connsiteX21" fmla="*/ 6952593 w 7740869"/>
                <a:gd name="connsiteY21" fmla="*/ 2774731 h 3146944"/>
                <a:gd name="connsiteX22" fmla="*/ 6479628 w 7740869"/>
                <a:gd name="connsiteY22" fmla="*/ 2680138 h 3146944"/>
                <a:gd name="connsiteX23" fmla="*/ 6101256 w 7740869"/>
                <a:gd name="connsiteY23" fmla="*/ 2522483 h 3146944"/>
                <a:gd name="connsiteX24" fmla="*/ 5691352 w 7740869"/>
                <a:gd name="connsiteY24" fmla="*/ 2207172 h 3146944"/>
                <a:gd name="connsiteX25" fmla="*/ 5502166 w 7740869"/>
                <a:gd name="connsiteY25" fmla="*/ 1797269 h 3146944"/>
                <a:gd name="connsiteX26" fmla="*/ 5218387 w 7740869"/>
                <a:gd name="connsiteY26" fmla="*/ 1324303 h 3146944"/>
                <a:gd name="connsiteX27" fmla="*/ 4840014 w 7740869"/>
                <a:gd name="connsiteY27" fmla="*/ 551793 h 3146944"/>
                <a:gd name="connsiteX28" fmla="*/ 3988676 w 7740869"/>
                <a:gd name="connsiteY28" fmla="*/ 409903 h 3146944"/>
                <a:gd name="connsiteX29" fmla="*/ 3988676 w 7740869"/>
                <a:gd name="connsiteY29" fmla="*/ 299545 h 3146944"/>
                <a:gd name="connsiteX30" fmla="*/ 3957146 w 7740869"/>
                <a:gd name="connsiteY30" fmla="*/ 189187 h 3146944"/>
                <a:gd name="connsiteX31" fmla="*/ 3815256 w 7740869"/>
                <a:gd name="connsiteY31" fmla="*/ 78827 h 3146944"/>
                <a:gd name="connsiteX32" fmla="*/ 3436883 w 7740869"/>
                <a:gd name="connsiteY32" fmla="*/ 0 h 3146944"/>
                <a:gd name="connsiteX33" fmla="*/ 3168869 w 7740869"/>
                <a:gd name="connsiteY33" fmla="*/ 94593 h 3146944"/>
                <a:gd name="connsiteX34" fmla="*/ 2979683 w 7740869"/>
                <a:gd name="connsiteY34" fmla="*/ 283779 h 3146944"/>
                <a:gd name="connsiteX35" fmla="*/ 2837793 w 7740869"/>
                <a:gd name="connsiteY35" fmla="*/ 394138 h 3146944"/>
                <a:gd name="connsiteX36" fmla="*/ 2569780 w 7740869"/>
                <a:gd name="connsiteY36" fmla="*/ 567559 h 3146944"/>
                <a:gd name="connsiteX37" fmla="*/ 2238704 w 7740869"/>
                <a:gd name="connsiteY37" fmla="*/ 1308538 h 3146944"/>
                <a:gd name="connsiteX38" fmla="*/ 1876097 w 7740869"/>
                <a:gd name="connsiteY38" fmla="*/ 1560786 h 3146944"/>
                <a:gd name="connsiteX39" fmla="*/ 1466193 w 7740869"/>
                <a:gd name="connsiteY39" fmla="*/ 1749972 h 3146944"/>
                <a:gd name="connsiteX40" fmla="*/ 1008993 w 7740869"/>
                <a:gd name="connsiteY40" fmla="*/ 2081048 h 3146944"/>
                <a:gd name="connsiteX41" fmla="*/ 804042 w 7740869"/>
                <a:gd name="connsiteY41" fmla="*/ 2286000 h 3146944"/>
                <a:gd name="connsiteX42" fmla="*/ 409904 w 7740869"/>
                <a:gd name="connsiteY42" fmla="*/ 2743200 h 3146944"/>
                <a:gd name="connsiteX43" fmla="*/ 94593 w 7740869"/>
                <a:gd name="connsiteY43"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3121573 w 7740869"/>
                <a:gd name="connsiteY6" fmla="*/ 1797269 h 3146944"/>
                <a:gd name="connsiteX7" fmla="*/ 3767958 w 7740869"/>
                <a:gd name="connsiteY7" fmla="*/ 2081048 h 3146944"/>
                <a:gd name="connsiteX8" fmla="*/ 4083269 w 7740869"/>
                <a:gd name="connsiteY8" fmla="*/ 2159876 h 3146944"/>
                <a:gd name="connsiteX9" fmla="*/ 4524704 w 7740869"/>
                <a:gd name="connsiteY9" fmla="*/ 2081048 h 3146944"/>
                <a:gd name="connsiteX10" fmla="*/ 4997669 w 7740869"/>
                <a:gd name="connsiteY10" fmla="*/ 2286000 h 3146944"/>
                <a:gd name="connsiteX11" fmla="*/ 5060732 w 7740869"/>
                <a:gd name="connsiteY11" fmla="*/ 2412124 h 3146944"/>
                <a:gd name="connsiteX12" fmla="*/ 5044966 w 7740869"/>
                <a:gd name="connsiteY12" fmla="*/ 2506717 h 3146944"/>
                <a:gd name="connsiteX13" fmla="*/ 5186856 w 7740869"/>
                <a:gd name="connsiteY13" fmla="*/ 2885090 h 3146944"/>
                <a:gd name="connsiteX14" fmla="*/ 5533697 w 7740869"/>
                <a:gd name="connsiteY14" fmla="*/ 2900855 h 3146944"/>
                <a:gd name="connsiteX15" fmla="*/ 5659821 w 7740869"/>
                <a:gd name="connsiteY15" fmla="*/ 2963917 h 3146944"/>
                <a:gd name="connsiteX16" fmla="*/ 5927835 w 7740869"/>
                <a:gd name="connsiteY16" fmla="*/ 3137338 h 3146944"/>
                <a:gd name="connsiteX17" fmla="*/ 7740869 w 7740869"/>
                <a:gd name="connsiteY17" fmla="*/ 3105807 h 3146944"/>
                <a:gd name="connsiteX18" fmla="*/ 7472856 w 7740869"/>
                <a:gd name="connsiteY18" fmla="*/ 2948152 h 3146944"/>
                <a:gd name="connsiteX19" fmla="*/ 7189076 w 7740869"/>
                <a:gd name="connsiteY19" fmla="*/ 2885090 h 3146944"/>
                <a:gd name="connsiteX20" fmla="*/ 6952593 w 7740869"/>
                <a:gd name="connsiteY20" fmla="*/ 2774731 h 3146944"/>
                <a:gd name="connsiteX21" fmla="*/ 6479628 w 7740869"/>
                <a:gd name="connsiteY21" fmla="*/ 2680138 h 3146944"/>
                <a:gd name="connsiteX22" fmla="*/ 6101256 w 7740869"/>
                <a:gd name="connsiteY22" fmla="*/ 2522483 h 3146944"/>
                <a:gd name="connsiteX23" fmla="*/ 5691352 w 7740869"/>
                <a:gd name="connsiteY23" fmla="*/ 2207172 h 3146944"/>
                <a:gd name="connsiteX24" fmla="*/ 5502166 w 7740869"/>
                <a:gd name="connsiteY24" fmla="*/ 1797269 h 3146944"/>
                <a:gd name="connsiteX25" fmla="*/ 5218387 w 7740869"/>
                <a:gd name="connsiteY25" fmla="*/ 1324303 h 3146944"/>
                <a:gd name="connsiteX26" fmla="*/ 4840014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3988676 w 7740869"/>
                <a:gd name="connsiteY26" fmla="*/ 409903 h 3146944"/>
                <a:gd name="connsiteX27" fmla="*/ 3988676 w 7740869"/>
                <a:gd name="connsiteY27" fmla="*/ 299545 h 3146944"/>
                <a:gd name="connsiteX28" fmla="*/ 3957146 w 7740869"/>
                <a:gd name="connsiteY28" fmla="*/ 189187 h 3146944"/>
                <a:gd name="connsiteX29" fmla="*/ 3815256 w 7740869"/>
                <a:gd name="connsiteY29" fmla="*/ 78827 h 3146944"/>
                <a:gd name="connsiteX30" fmla="*/ 3436883 w 7740869"/>
                <a:gd name="connsiteY30" fmla="*/ 0 h 3146944"/>
                <a:gd name="connsiteX31" fmla="*/ 3168869 w 7740869"/>
                <a:gd name="connsiteY31" fmla="*/ 94593 h 3146944"/>
                <a:gd name="connsiteX32" fmla="*/ 2979683 w 7740869"/>
                <a:gd name="connsiteY32" fmla="*/ 283779 h 3146944"/>
                <a:gd name="connsiteX33" fmla="*/ 2837793 w 7740869"/>
                <a:gd name="connsiteY33" fmla="*/ 394138 h 3146944"/>
                <a:gd name="connsiteX34" fmla="*/ 2569780 w 7740869"/>
                <a:gd name="connsiteY34" fmla="*/ 567559 h 3146944"/>
                <a:gd name="connsiteX35" fmla="*/ 2238704 w 7740869"/>
                <a:gd name="connsiteY35" fmla="*/ 1308538 h 3146944"/>
                <a:gd name="connsiteX36" fmla="*/ 1876097 w 7740869"/>
                <a:gd name="connsiteY36" fmla="*/ 1560786 h 3146944"/>
                <a:gd name="connsiteX37" fmla="*/ 1466193 w 7740869"/>
                <a:gd name="connsiteY37" fmla="*/ 1749972 h 3146944"/>
                <a:gd name="connsiteX38" fmla="*/ 1008993 w 7740869"/>
                <a:gd name="connsiteY38" fmla="*/ 2081048 h 3146944"/>
                <a:gd name="connsiteX39" fmla="*/ 804042 w 7740869"/>
                <a:gd name="connsiteY39" fmla="*/ 2286000 h 3146944"/>
                <a:gd name="connsiteX40" fmla="*/ 409904 w 7740869"/>
                <a:gd name="connsiteY40" fmla="*/ 2743200 h 3146944"/>
                <a:gd name="connsiteX41" fmla="*/ 94593 w 7740869"/>
                <a:gd name="connsiteY41"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4840014 w 7740869"/>
                <a:gd name="connsiteY26" fmla="*/ 536027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23092 w 7740869"/>
                <a:gd name="connsiteY40" fmla="*/ 23241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23092 w 7740869"/>
                <a:gd name="connsiteY40" fmla="*/ 2324100 h 3146944"/>
                <a:gd name="connsiteX41" fmla="*/ 409904 w 7740869"/>
                <a:gd name="connsiteY41" fmla="*/ 2743200 h 3146944"/>
                <a:gd name="connsiteX42" fmla="*/ 94593 w 7740869"/>
                <a:gd name="connsiteY42" fmla="*/ 2948152 h 314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40869" h="3146944">
                  <a:moveTo>
                    <a:pt x="0" y="3137338"/>
                  </a:moveTo>
                  <a:lnTo>
                    <a:pt x="1686911" y="3121573"/>
                  </a:lnTo>
                  <a:lnTo>
                    <a:pt x="2207172" y="2837793"/>
                  </a:lnTo>
                  <a:lnTo>
                    <a:pt x="2664373" y="1954924"/>
                  </a:lnTo>
                  <a:lnTo>
                    <a:pt x="2711669" y="1923393"/>
                  </a:lnTo>
                  <a:cubicBezTo>
                    <a:pt x="2787869" y="1897117"/>
                    <a:pt x="2945525" y="1770993"/>
                    <a:pt x="3121573" y="1797269"/>
                  </a:cubicBezTo>
                  <a:cubicBezTo>
                    <a:pt x="3297621" y="1823545"/>
                    <a:pt x="3607675" y="2020614"/>
                    <a:pt x="3767958" y="2081048"/>
                  </a:cubicBezTo>
                  <a:cubicBezTo>
                    <a:pt x="3928241" y="2141482"/>
                    <a:pt x="3957145" y="2159876"/>
                    <a:pt x="4083269" y="2159876"/>
                  </a:cubicBezTo>
                  <a:cubicBezTo>
                    <a:pt x="4209393" y="2159876"/>
                    <a:pt x="4372304" y="2060027"/>
                    <a:pt x="4524704" y="2081048"/>
                  </a:cubicBezTo>
                  <a:cubicBezTo>
                    <a:pt x="4677104" y="2102069"/>
                    <a:pt x="4908331" y="2230821"/>
                    <a:pt x="4997669" y="2286000"/>
                  </a:cubicBezTo>
                  <a:cubicBezTo>
                    <a:pt x="5087007" y="2341179"/>
                    <a:pt x="5052849" y="2375338"/>
                    <a:pt x="5060732" y="2412124"/>
                  </a:cubicBezTo>
                  <a:cubicBezTo>
                    <a:pt x="5068615" y="2448910"/>
                    <a:pt x="5023945" y="2427889"/>
                    <a:pt x="5044966" y="2506717"/>
                  </a:cubicBezTo>
                  <a:cubicBezTo>
                    <a:pt x="5065987" y="2585545"/>
                    <a:pt x="5105401" y="2819400"/>
                    <a:pt x="5186856" y="2885090"/>
                  </a:cubicBezTo>
                  <a:cubicBezTo>
                    <a:pt x="5268311" y="2950780"/>
                    <a:pt x="5454870" y="2887717"/>
                    <a:pt x="5533697" y="2900855"/>
                  </a:cubicBezTo>
                  <a:cubicBezTo>
                    <a:pt x="5612524" y="2913993"/>
                    <a:pt x="5594131" y="2924503"/>
                    <a:pt x="5659821" y="2963917"/>
                  </a:cubicBezTo>
                  <a:cubicBezTo>
                    <a:pt x="5725511" y="3003331"/>
                    <a:pt x="5580994" y="3113690"/>
                    <a:pt x="5927835" y="3137338"/>
                  </a:cubicBezTo>
                  <a:cubicBezTo>
                    <a:pt x="6274676" y="3160986"/>
                    <a:pt x="7483366" y="3137338"/>
                    <a:pt x="7740869" y="3105807"/>
                  </a:cubicBezTo>
                  <a:lnTo>
                    <a:pt x="7472856" y="2948152"/>
                  </a:lnTo>
                  <a:lnTo>
                    <a:pt x="7189076" y="2885090"/>
                  </a:lnTo>
                  <a:lnTo>
                    <a:pt x="6952593" y="2774731"/>
                  </a:lnTo>
                  <a:lnTo>
                    <a:pt x="6479628" y="2680138"/>
                  </a:lnTo>
                  <a:cubicBezTo>
                    <a:pt x="6353504" y="2627586"/>
                    <a:pt x="6227380" y="2651235"/>
                    <a:pt x="6101256" y="2522483"/>
                  </a:cubicBezTo>
                  <a:lnTo>
                    <a:pt x="5691352" y="2207172"/>
                  </a:lnTo>
                  <a:cubicBezTo>
                    <a:pt x="5609240" y="2083238"/>
                    <a:pt x="5593803" y="1940253"/>
                    <a:pt x="5445016" y="1835369"/>
                  </a:cubicBezTo>
                  <a:lnTo>
                    <a:pt x="5218387" y="1324303"/>
                  </a:lnTo>
                  <a:lnTo>
                    <a:pt x="4997669" y="819807"/>
                  </a:lnTo>
                  <a:cubicBezTo>
                    <a:pt x="4981903" y="635876"/>
                    <a:pt x="4871545" y="625366"/>
                    <a:pt x="4745421" y="536028"/>
                  </a:cubicBezTo>
                  <a:lnTo>
                    <a:pt x="3988676" y="409903"/>
                  </a:lnTo>
                  <a:lnTo>
                    <a:pt x="3988676" y="299545"/>
                  </a:lnTo>
                  <a:lnTo>
                    <a:pt x="3957146" y="189187"/>
                  </a:lnTo>
                  <a:lnTo>
                    <a:pt x="3815256" y="78827"/>
                  </a:lnTo>
                  <a:lnTo>
                    <a:pt x="3436883" y="0"/>
                  </a:lnTo>
                  <a:lnTo>
                    <a:pt x="3168869" y="94593"/>
                  </a:lnTo>
                  <a:lnTo>
                    <a:pt x="3008258" y="312354"/>
                  </a:lnTo>
                  <a:lnTo>
                    <a:pt x="2837793" y="394138"/>
                  </a:lnTo>
                  <a:lnTo>
                    <a:pt x="2607880" y="605659"/>
                  </a:lnTo>
                  <a:lnTo>
                    <a:pt x="2238704" y="1308538"/>
                  </a:lnTo>
                  <a:lnTo>
                    <a:pt x="1876097" y="1560786"/>
                  </a:lnTo>
                  <a:lnTo>
                    <a:pt x="1466193" y="1749972"/>
                  </a:lnTo>
                  <a:lnTo>
                    <a:pt x="1008993" y="2081048"/>
                  </a:lnTo>
                  <a:lnTo>
                    <a:pt x="823092" y="2324100"/>
                  </a:lnTo>
                  <a:cubicBezTo>
                    <a:pt x="713938" y="2511425"/>
                    <a:pt x="547633" y="2603500"/>
                    <a:pt x="409904" y="2743200"/>
                  </a:cubicBezTo>
                  <a:lnTo>
                    <a:pt x="94593" y="2948152"/>
                  </a:lnTo>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8">
              <a:extLst>
                <a:ext uri="{FF2B5EF4-FFF2-40B4-BE49-F238E27FC236}">
                  <a16:creationId xmlns:a16="http://schemas.microsoft.com/office/drawing/2014/main" id="{26B21298-F25C-48CB-BD63-6A65ECBA70C4}"/>
                </a:ext>
              </a:extLst>
            </p:cNvPr>
            <p:cNvSpPr/>
            <p:nvPr/>
          </p:nvSpPr>
          <p:spPr>
            <a:xfrm flipV="1">
              <a:off x="2386748" y="4795857"/>
              <a:ext cx="4267083" cy="1426338"/>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713F865D-9B81-44D8-9E8B-23607838F0D4}"/>
              </a:ext>
            </a:extLst>
          </p:cNvPr>
          <p:cNvGrpSpPr/>
          <p:nvPr/>
        </p:nvGrpSpPr>
        <p:grpSpPr>
          <a:xfrm>
            <a:off x="2475194" y="5837321"/>
            <a:ext cx="1434299" cy="685986"/>
            <a:chOff x="2475194" y="5837321"/>
            <a:chExt cx="1434299" cy="685986"/>
          </a:xfrm>
        </p:grpSpPr>
        <p:grpSp>
          <p:nvGrpSpPr>
            <p:cNvPr id="95" name="Group 94">
              <a:extLst>
                <a:ext uri="{FF2B5EF4-FFF2-40B4-BE49-F238E27FC236}">
                  <a16:creationId xmlns:a16="http://schemas.microsoft.com/office/drawing/2014/main" id="{577AE295-22CF-4371-8BAD-4370CB6BC72A}"/>
                </a:ext>
              </a:extLst>
            </p:cNvPr>
            <p:cNvGrpSpPr/>
            <p:nvPr/>
          </p:nvGrpSpPr>
          <p:grpSpPr>
            <a:xfrm>
              <a:off x="2475194" y="5837321"/>
              <a:ext cx="1434299" cy="685986"/>
              <a:chOff x="772510" y="3105807"/>
              <a:chExt cx="7740869" cy="3146944"/>
            </a:xfrm>
          </p:grpSpPr>
          <p:sp>
            <p:nvSpPr>
              <p:cNvPr id="96" name="Freeform 7">
                <a:extLst>
                  <a:ext uri="{FF2B5EF4-FFF2-40B4-BE49-F238E27FC236}">
                    <a16:creationId xmlns:a16="http://schemas.microsoft.com/office/drawing/2014/main" id="{1214D293-CA18-49B8-B790-4A48C66F22D6}"/>
                  </a:ext>
                </a:extLst>
              </p:cNvPr>
              <p:cNvSpPr/>
              <p:nvPr/>
            </p:nvSpPr>
            <p:spPr>
              <a:xfrm>
                <a:off x="772510" y="3105807"/>
                <a:ext cx="7740869" cy="3146944"/>
              </a:xfrm>
              <a:custGeom>
                <a:avLst/>
                <a:gdLst>
                  <a:gd name="connsiteX0" fmla="*/ 0 w 7740869"/>
                  <a:gd name="connsiteY0" fmla="*/ 3137338 h 3231931"/>
                  <a:gd name="connsiteX1" fmla="*/ 1655380 w 7740869"/>
                  <a:gd name="connsiteY1" fmla="*/ 3074276 h 3231931"/>
                  <a:gd name="connsiteX2" fmla="*/ 2033752 w 7740869"/>
                  <a:gd name="connsiteY2" fmla="*/ 2774731 h 3231931"/>
                  <a:gd name="connsiteX3" fmla="*/ 2664373 w 7740869"/>
                  <a:gd name="connsiteY3" fmla="*/ 1954924 h 3231931"/>
                  <a:gd name="connsiteX4" fmla="*/ 2711669 w 7740869"/>
                  <a:gd name="connsiteY4" fmla="*/ 1923393 h 3231931"/>
                  <a:gd name="connsiteX5" fmla="*/ 2806262 w 7740869"/>
                  <a:gd name="connsiteY5" fmla="*/ 1813034 h 3231931"/>
                  <a:gd name="connsiteX6" fmla="*/ 2837793 w 7740869"/>
                  <a:gd name="connsiteY6" fmla="*/ 1765738 h 3231931"/>
                  <a:gd name="connsiteX7" fmla="*/ 2885090 w 7740869"/>
                  <a:gd name="connsiteY7" fmla="*/ 1749972 h 3231931"/>
                  <a:gd name="connsiteX8" fmla="*/ 2979683 w 7740869"/>
                  <a:gd name="connsiteY8" fmla="*/ 1702676 h 3231931"/>
                  <a:gd name="connsiteX9" fmla="*/ 3026980 w 7740869"/>
                  <a:gd name="connsiteY9" fmla="*/ 1671145 h 3231931"/>
                  <a:gd name="connsiteX10" fmla="*/ 3799490 w 7740869"/>
                  <a:gd name="connsiteY10" fmla="*/ 1702676 h 3231931"/>
                  <a:gd name="connsiteX11" fmla="*/ 3846787 w 7740869"/>
                  <a:gd name="connsiteY11" fmla="*/ 1718441 h 3231931"/>
                  <a:gd name="connsiteX12" fmla="*/ 4051738 w 7740869"/>
                  <a:gd name="connsiteY12" fmla="*/ 1749972 h 3231931"/>
                  <a:gd name="connsiteX13" fmla="*/ 4193628 w 7740869"/>
                  <a:gd name="connsiteY13" fmla="*/ 1781503 h 3231931"/>
                  <a:gd name="connsiteX14" fmla="*/ 4240924 w 7740869"/>
                  <a:gd name="connsiteY14" fmla="*/ 1797269 h 3231931"/>
                  <a:gd name="connsiteX15" fmla="*/ 4335518 w 7740869"/>
                  <a:gd name="connsiteY15" fmla="*/ 1813034 h 3231931"/>
                  <a:gd name="connsiteX16" fmla="*/ 4508938 w 7740869"/>
                  <a:gd name="connsiteY16" fmla="*/ 1860331 h 3231931"/>
                  <a:gd name="connsiteX17" fmla="*/ 4619297 w 7740869"/>
                  <a:gd name="connsiteY17" fmla="*/ 1891862 h 3231931"/>
                  <a:gd name="connsiteX18" fmla="*/ 4666593 w 7740869"/>
                  <a:gd name="connsiteY18" fmla="*/ 1923393 h 3231931"/>
                  <a:gd name="connsiteX19" fmla="*/ 4761187 w 7740869"/>
                  <a:gd name="connsiteY19" fmla="*/ 1954924 h 3231931"/>
                  <a:gd name="connsiteX20" fmla="*/ 4855780 w 7740869"/>
                  <a:gd name="connsiteY20" fmla="*/ 1986455 h 3231931"/>
                  <a:gd name="connsiteX21" fmla="*/ 4903076 w 7740869"/>
                  <a:gd name="connsiteY21" fmla="*/ 2002221 h 3231931"/>
                  <a:gd name="connsiteX22" fmla="*/ 4950373 w 7740869"/>
                  <a:gd name="connsiteY22" fmla="*/ 2033752 h 3231931"/>
                  <a:gd name="connsiteX23" fmla="*/ 5029200 w 7740869"/>
                  <a:gd name="connsiteY23" fmla="*/ 2096814 h 3231931"/>
                  <a:gd name="connsiteX24" fmla="*/ 5123793 w 7740869"/>
                  <a:gd name="connsiteY24" fmla="*/ 2159876 h 3231931"/>
                  <a:gd name="connsiteX25" fmla="*/ 5202621 w 7740869"/>
                  <a:gd name="connsiteY25" fmla="*/ 2301765 h 3231931"/>
                  <a:gd name="connsiteX26" fmla="*/ 5249918 w 7740869"/>
                  <a:gd name="connsiteY26" fmla="*/ 2333296 h 3231931"/>
                  <a:gd name="connsiteX27" fmla="*/ 5312980 w 7740869"/>
                  <a:gd name="connsiteY27" fmla="*/ 2412124 h 3231931"/>
                  <a:gd name="connsiteX28" fmla="*/ 5423338 w 7740869"/>
                  <a:gd name="connsiteY28" fmla="*/ 2538248 h 3231931"/>
                  <a:gd name="connsiteX29" fmla="*/ 5454869 w 7740869"/>
                  <a:gd name="connsiteY29" fmla="*/ 2585545 h 3231931"/>
                  <a:gd name="connsiteX30" fmla="*/ 5502166 w 7740869"/>
                  <a:gd name="connsiteY30" fmla="*/ 2617076 h 3231931"/>
                  <a:gd name="connsiteX31" fmla="*/ 5565228 w 7740869"/>
                  <a:gd name="connsiteY31" fmla="*/ 2695903 h 3231931"/>
                  <a:gd name="connsiteX32" fmla="*/ 5596759 w 7740869"/>
                  <a:gd name="connsiteY32" fmla="*/ 2743200 h 3231931"/>
                  <a:gd name="connsiteX33" fmla="*/ 5644056 w 7740869"/>
                  <a:gd name="connsiteY33" fmla="*/ 2774731 h 3231931"/>
                  <a:gd name="connsiteX34" fmla="*/ 5659821 w 7740869"/>
                  <a:gd name="connsiteY34" fmla="*/ 2822027 h 3231931"/>
                  <a:gd name="connsiteX35" fmla="*/ 5754414 w 7740869"/>
                  <a:gd name="connsiteY35" fmla="*/ 2900855 h 3231931"/>
                  <a:gd name="connsiteX36" fmla="*/ 5801711 w 7740869"/>
                  <a:gd name="connsiteY36" fmla="*/ 2995448 h 3231931"/>
                  <a:gd name="connsiteX37" fmla="*/ 5849007 w 7740869"/>
                  <a:gd name="connsiteY37" fmla="*/ 3042745 h 3231931"/>
                  <a:gd name="connsiteX38" fmla="*/ 5880538 w 7740869"/>
                  <a:gd name="connsiteY38" fmla="*/ 3090041 h 3231931"/>
                  <a:gd name="connsiteX39" fmla="*/ 5927835 w 7740869"/>
                  <a:gd name="connsiteY39" fmla="*/ 3137338 h 3231931"/>
                  <a:gd name="connsiteX40" fmla="*/ 5990897 w 7740869"/>
                  <a:gd name="connsiteY40" fmla="*/ 3231931 h 3231931"/>
                  <a:gd name="connsiteX41" fmla="*/ 7740869 w 7740869"/>
                  <a:gd name="connsiteY41" fmla="*/ 3105807 h 3231931"/>
                  <a:gd name="connsiteX42" fmla="*/ 7472856 w 7740869"/>
                  <a:gd name="connsiteY42" fmla="*/ 2948152 h 3231931"/>
                  <a:gd name="connsiteX43" fmla="*/ 7189076 w 7740869"/>
                  <a:gd name="connsiteY43" fmla="*/ 2885090 h 3231931"/>
                  <a:gd name="connsiteX44" fmla="*/ 6952593 w 7740869"/>
                  <a:gd name="connsiteY44" fmla="*/ 2774731 h 3231931"/>
                  <a:gd name="connsiteX45" fmla="*/ 6479628 w 7740869"/>
                  <a:gd name="connsiteY45" fmla="*/ 2680138 h 3231931"/>
                  <a:gd name="connsiteX46" fmla="*/ 6101256 w 7740869"/>
                  <a:gd name="connsiteY46" fmla="*/ 2522483 h 3231931"/>
                  <a:gd name="connsiteX47" fmla="*/ 5691352 w 7740869"/>
                  <a:gd name="connsiteY47" fmla="*/ 2207172 h 3231931"/>
                  <a:gd name="connsiteX48" fmla="*/ 5502166 w 7740869"/>
                  <a:gd name="connsiteY48" fmla="*/ 1797269 h 3231931"/>
                  <a:gd name="connsiteX49" fmla="*/ 5218387 w 7740869"/>
                  <a:gd name="connsiteY49" fmla="*/ 1324303 h 3231931"/>
                  <a:gd name="connsiteX50" fmla="*/ 4840014 w 7740869"/>
                  <a:gd name="connsiteY50" fmla="*/ 551793 h 3231931"/>
                  <a:gd name="connsiteX51" fmla="*/ 3988676 w 7740869"/>
                  <a:gd name="connsiteY51" fmla="*/ 409903 h 3231931"/>
                  <a:gd name="connsiteX52" fmla="*/ 3988676 w 7740869"/>
                  <a:gd name="connsiteY52" fmla="*/ 299545 h 3231931"/>
                  <a:gd name="connsiteX53" fmla="*/ 4035973 w 7740869"/>
                  <a:gd name="connsiteY53" fmla="*/ 204952 h 3231931"/>
                  <a:gd name="connsiteX54" fmla="*/ 3815256 w 7740869"/>
                  <a:gd name="connsiteY54" fmla="*/ 78827 h 3231931"/>
                  <a:gd name="connsiteX55" fmla="*/ 3436883 w 7740869"/>
                  <a:gd name="connsiteY55" fmla="*/ 0 h 3231931"/>
                  <a:gd name="connsiteX56" fmla="*/ 3168869 w 7740869"/>
                  <a:gd name="connsiteY56" fmla="*/ 94593 h 3231931"/>
                  <a:gd name="connsiteX57" fmla="*/ 2979683 w 7740869"/>
                  <a:gd name="connsiteY57" fmla="*/ 283779 h 3231931"/>
                  <a:gd name="connsiteX58" fmla="*/ 2837793 w 7740869"/>
                  <a:gd name="connsiteY58" fmla="*/ 394138 h 3231931"/>
                  <a:gd name="connsiteX59" fmla="*/ 2569780 w 7740869"/>
                  <a:gd name="connsiteY59" fmla="*/ 567559 h 3231931"/>
                  <a:gd name="connsiteX60" fmla="*/ 2238704 w 7740869"/>
                  <a:gd name="connsiteY60" fmla="*/ 1308538 h 3231931"/>
                  <a:gd name="connsiteX61" fmla="*/ 1876097 w 7740869"/>
                  <a:gd name="connsiteY61" fmla="*/ 1560786 h 3231931"/>
                  <a:gd name="connsiteX62" fmla="*/ 1466193 w 7740869"/>
                  <a:gd name="connsiteY62" fmla="*/ 1749972 h 3231931"/>
                  <a:gd name="connsiteX63" fmla="*/ 1008993 w 7740869"/>
                  <a:gd name="connsiteY63" fmla="*/ 2081048 h 3231931"/>
                  <a:gd name="connsiteX64" fmla="*/ 804042 w 7740869"/>
                  <a:gd name="connsiteY64" fmla="*/ 2286000 h 3231931"/>
                  <a:gd name="connsiteX65" fmla="*/ 409904 w 7740869"/>
                  <a:gd name="connsiteY65" fmla="*/ 2743200 h 3231931"/>
                  <a:gd name="connsiteX66" fmla="*/ 94593 w 7740869"/>
                  <a:gd name="connsiteY66" fmla="*/ 2948152 h 3231931"/>
                  <a:gd name="connsiteX0" fmla="*/ 0 w 7740869"/>
                  <a:gd name="connsiteY0" fmla="*/ 3137338 h 3138108"/>
                  <a:gd name="connsiteX1" fmla="*/ 1655380 w 7740869"/>
                  <a:gd name="connsiteY1" fmla="*/ 3074276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4035973 w 7740869"/>
                  <a:gd name="connsiteY52" fmla="*/ 204952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4035973 w 7740869"/>
                  <a:gd name="connsiteY52" fmla="*/ 204952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671145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560786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026980 w 7740869"/>
                  <a:gd name="connsiteY9" fmla="*/ 1560786 h 3138108"/>
                  <a:gd name="connsiteX10" fmla="*/ 3121573 w 7740869"/>
                  <a:gd name="connsiteY10" fmla="*/ 1797269 h 3138108"/>
                  <a:gd name="connsiteX11" fmla="*/ 3799490 w 7740869"/>
                  <a:gd name="connsiteY11" fmla="*/ 1702676 h 3138108"/>
                  <a:gd name="connsiteX12" fmla="*/ 3846787 w 7740869"/>
                  <a:gd name="connsiteY12" fmla="*/ 1718441 h 3138108"/>
                  <a:gd name="connsiteX13" fmla="*/ 4051738 w 7740869"/>
                  <a:gd name="connsiteY13" fmla="*/ 1749972 h 3138108"/>
                  <a:gd name="connsiteX14" fmla="*/ 4193628 w 7740869"/>
                  <a:gd name="connsiteY14" fmla="*/ 1781503 h 3138108"/>
                  <a:gd name="connsiteX15" fmla="*/ 4240924 w 7740869"/>
                  <a:gd name="connsiteY15" fmla="*/ 1797269 h 3138108"/>
                  <a:gd name="connsiteX16" fmla="*/ 4335518 w 7740869"/>
                  <a:gd name="connsiteY16" fmla="*/ 1813034 h 3138108"/>
                  <a:gd name="connsiteX17" fmla="*/ 4508938 w 7740869"/>
                  <a:gd name="connsiteY17" fmla="*/ 1860331 h 3138108"/>
                  <a:gd name="connsiteX18" fmla="*/ 4619297 w 7740869"/>
                  <a:gd name="connsiteY18" fmla="*/ 1891862 h 3138108"/>
                  <a:gd name="connsiteX19" fmla="*/ 4666593 w 7740869"/>
                  <a:gd name="connsiteY19" fmla="*/ 1923393 h 3138108"/>
                  <a:gd name="connsiteX20" fmla="*/ 4761187 w 7740869"/>
                  <a:gd name="connsiteY20" fmla="*/ 1954924 h 3138108"/>
                  <a:gd name="connsiteX21" fmla="*/ 4855780 w 7740869"/>
                  <a:gd name="connsiteY21" fmla="*/ 1986455 h 3138108"/>
                  <a:gd name="connsiteX22" fmla="*/ 4903076 w 7740869"/>
                  <a:gd name="connsiteY22" fmla="*/ 2002221 h 3138108"/>
                  <a:gd name="connsiteX23" fmla="*/ 4950373 w 7740869"/>
                  <a:gd name="connsiteY23" fmla="*/ 2033752 h 3138108"/>
                  <a:gd name="connsiteX24" fmla="*/ 5029200 w 7740869"/>
                  <a:gd name="connsiteY24" fmla="*/ 2096814 h 3138108"/>
                  <a:gd name="connsiteX25" fmla="*/ 5123793 w 7740869"/>
                  <a:gd name="connsiteY25" fmla="*/ 2159876 h 3138108"/>
                  <a:gd name="connsiteX26" fmla="*/ 5202621 w 7740869"/>
                  <a:gd name="connsiteY26" fmla="*/ 2301765 h 3138108"/>
                  <a:gd name="connsiteX27" fmla="*/ 5249918 w 7740869"/>
                  <a:gd name="connsiteY27" fmla="*/ 2333296 h 3138108"/>
                  <a:gd name="connsiteX28" fmla="*/ 5312980 w 7740869"/>
                  <a:gd name="connsiteY28" fmla="*/ 2412124 h 3138108"/>
                  <a:gd name="connsiteX29" fmla="*/ 5423338 w 7740869"/>
                  <a:gd name="connsiteY29" fmla="*/ 2538248 h 3138108"/>
                  <a:gd name="connsiteX30" fmla="*/ 5454869 w 7740869"/>
                  <a:gd name="connsiteY30" fmla="*/ 2585545 h 3138108"/>
                  <a:gd name="connsiteX31" fmla="*/ 5502166 w 7740869"/>
                  <a:gd name="connsiteY31" fmla="*/ 2617076 h 3138108"/>
                  <a:gd name="connsiteX32" fmla="*/ 5565228 w 7740869"/>
                  <a:gd name="connsiteY32" fmla="*/ 2695903 h 3138108"/>
                  <a:gd name="connsiteX33" fmla="*/ 5596759 w 7740869"/>
                  <a:gd name="connsiteY33" fmla="*/ 2743200 h 3138108"/>
                  <a:gd name="connsiteX34" fmla="*/ 5644056 w 7740869"/>
                  <a:gd name="connsiteY34" fmla="*/ 2774731 h 3138108"/>
                  <a:gd name="connsiteX35" fmla="*/ 5659821 w 7740869"/>
                  <a:gd name="connsiteY35" fmla="*/ 2822027 h 3138108"/>
                  <a:gd name="connsiteX36" fmla="*/ 5754414 w 7740869"/>
                  <a:gd name="connsiteY36" fmla="*/ 2900855 h 3138108"/>
                  <a:gd name="connsiteX37" fmla="*/ 5801711 w 7740869"/>
                  <a:gd name="connsiteY37" fmla="*/ 2995448 h 3138108"/>
                  <a:gd name="connsiteX38" fmla="*/ 5849007 w 7740869"/>
                  <a:gd name="connsiteY38" fmla="*/ 3042745 h 3138108"/>
                  <a:gd name="connsiteX39" fmla="*/ 5880538 w 7740869"/>
                  <a:gd name="connsiteY39" fmla="*/ 3090041 h 3138108"/>
                  <a:gd name="connsiteX40" fmla="*/ 5927835 w 7740869"/>
                  <a:gd name="connsiteY40" fmla="*/ 3137338 h 3138108"/>
                  <a:gd name="connsiteX41" fmla="*/ 7740869 w 7740869"/>
                  <a:gd name="connsiteY41" fmla="*/ 3105807 h 3138108"/>
                  <a:gd name="connsiteX42" fmla="*/ 7472856 w 7740869"/>
                  <a:gd name="connsiteY42" fmla="*/ 2948152 h 3138108"/>
                  <a:gd name="connsiteX43" fmla="*/ 7189076 w 7740869"/>
                  <a:gd name="connsiteY43" fmla="*/ 2885090 h 3138108"/>
                  <a:gd name="connsiteX44" fmla="*/ 6952593 w 7740869"/>
                  <a:gd name="connsiteY44" fmla="*/ 2774731 h 3138108"/>
                  <a:gd name="connsiteX45" fmla="*/ 6479628 w 7740869"/>
                  <a:gd name="connsiteY45" fmla="*/ 2680138 h 3138108"/>
                  <a:gd name="connsiteX46" fmla="*/ 6101256 w 7740869"/>
                  <a:gd name="connsiteY46" fmla="*/ 2522483 h 3138108"/>
                  <a:gd name="connsiteX47" fmla="*/ 5691352 w 7740869"/>
                  <a:gd name="connsiteY47" fmla="*/ 2207172 h 3138108"/>
                  <a:gd name="connsiteX48" fmla="*/ 5502166 w 7740869"/>
                  <a:gd name="connsiteY48" fmla="*/ 1797269 h 3138108"/>
                  <a:gd name="connsiteX49" fmla="*/ 5218387 w 7740869"/>
                  <a:gd name="connsiteY49" fmla="*/ 1324303 h 3138108"/>
                  <a:gd name="connsiteX50" fmla="*/ 4840014 w 7740869"/>
                  <a:gd name="connsiteY50" fmla="*/ 551793 h 3138108"/>
                  <a:gd name="connsiteX51" fmla="*/ 3988676 w 7740869"/>
                  <a:gd name="connsiteY51" fmla="*/ 409903 h 3138108"/>
                  <a:gd name="connsiteX52" fmla="*/ 3988676 w 7740869"/>
                  <a:gd name="connsiteY52" fmla="*/ 299545 h 3138108"/>
                  <a:gd name="connsiteX53" fmla="*/ 3957146 w 7740869"/>
                  <a:gd name="connsiteY53" fmla="*/ 189187 h 3138108"/>
                  <a:gd name="connsiteX54" fmla="*/ 3815256 w 7740869"/>
                  <a:gd name="connsiteY54" fmla="*/ 78827 h 3138108"/>
                  <a:gd name="connsiteX55" fmla="*/ 3436883 w 7740869"/>
                  <a:gd name="connsiteY55" fmla="*/ 0 h 3138108"/>
                  <a:gd name="connsiteX56" fmla="*/ 3168869 w 7740869"/>
                  <a:gd name="connsiteY56" fmla="*/ 94593 h 3138108"/>
                  <a:gd name="connsiteX57" fmla="*/ 2979683 w 7740869"/>
                  <a:gd name="connsiteY57" fmla="*/ 283779 h 3138108"/>
                  <a:gd name="connsiteX58" fmla="*/ 2837793 w 7740869"/>
                  <a:gd name="connsiteY58" fmla="*/ 394138 h 3138108"/>
                  <a:gd name="connsiteX59" fmla="*/ 2569780 w 7740869"/>
                  <a:gd name="connsiteY59" fmla="*/ 567559 h 3138108"/>
                  <a:gd name="connsiteX60" fmla="*/ 2238704 w 7740869"/>
                  <a:gd name="connsiteY60" fmla="*/ 1308538 h 3138108"/>
                  <a:gd name="connsiteX61" fmla="*/ 1876097 w 7740869"/>
                  <a:gd name="connsiteY61" fmla="*/ 1560786 h 3138108"/>
                  <a:gd name="connsiteX62" fmla="*/ 1466193 w 7740869"/>
                  <a:gd name="connsiteY62" fmla="*/ 1749972 h 3138108"/>
                  <a:gd name="connsiteX63" fmla="*/ 1008993 w 7740869"/>
                  <a:gd name="connsiteY63" fmla="*/ 2081048 h 3138108"/>
                  <a:gd name="connsiteX64" fmla="*/ 804042 w 7740869"/>
                  <a:gd name="connsiteY64" fmla="*/ 2286000 h 3138108"/>
                  <a:gd name="connsiteX65" fmla="*/ 409904 w 7740869"/>
                  <a:gd name="connsiteY65" fmla="*/ 2743200 h 3138108"/>
                  <a:gd name="connsiteX66" fmla="*/ 94593 w 7740869"/>
                  <a:gd name="connsiteY66"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2979683 w 7740869"/>
                  <a:gd name="connsiteY8" fmla="*/ 1702676 h 3138108"/>
                  <a:gd name="connsiteX9" fmla="*/ 3121573 w 7740869"/>
                  <a:gd name="connsiteY9" fmla="*/ 1797269 h 3138108"/>
                  <a:gd name="connsiteX10" fmla="*/ 3799490 w 7740869"/>
                  <a:gd name="connsiteY10" fmla="*/ 1702676 h 3138108"/>
                  <a:gd name="connsiteX11" fmla="*/ 3846787 w 7740869"/>
                  <a:gd name="connsiteY11" fmla="*/ 1718441 h 3138108"/>
                  <a:gd name="connsiteX12" fmla="*/ 4051738 w 7740869"/>
                  <a:gd name="connsiteY12" fmla="*/ 1749972 h 3138108"/>
                  <a:gd name="connsiteX13" fmla="*/ 4193628 w 7740869"/>
                  <a:gd name="connsiteY13" fmla="*/ 1781503 h 3138108"/>
                  <a:gd name="connsiteX14" fmla="*/ 4240924 w 7740869"/>
                  <a:gd name="connsiteY14" fmla="*/ 1797269 h 3138108"/>
                  <a:gd name="connsiteX15" fmla="*/ 4335518 w 7740869"/>
                  <a:gd name="connsiteY15" fmla="*/ 1813034 h 3138108"/>
                  <a:gd name="connsiteX16" fmla="*/ 4508938 w 7740869"/>
                  <a:gd name="connsiteY16" fmla="*/ 1860331 h 3138108"/>
                  <a:gd name="connsiteX17" fmla="*/ 4619297 w 7740869"/>
                  <a:gd name="connsiteY17" fmla="*/ 1891862 h 3138108"/>
                  <a:gd name="connsiteX18" fmla="*/ 4666593 w 7740869"/>
                  <a:gd name="connsiteY18" fmla="*/ 1923393 h 3138108"/>
                  <a:gd name="connsiteX19" fmla="*/ 4761187 w 7740869"/>
                  <a:gd name="connsiteY19" fmla="*/ 1954924 h 3138108"/>
                  <a:gd name="connsiteX20" fmla="*/ 4855780 w 7740869"/>
                  <a:gd name="connsiteY20" fmla="*/ 1986455 h 3138108"/>
                  <a:gd name="connsiteX21" fmla="*/ 4903076 w 7740869"/>
                  <a:gd name="connsiteY21" fmla="*/ 2002221 h 3138108"/>
                  <a:gd name="connsiteX22" fmla="*/ 4950373 w 7740869"/>
                  <a:gd name="connsiteY22" fmla="*/ 2033752 h 3138108"/>
                  <a:gd name="connsiteX23" fmla="*/ 5029200 w 7740869"/>
                  <a:gd name="connsiteY23" fmla="*/ 2096814 h 3138108"/>
                  <a:gd name="connsiteX24" fmla="*/ 5123793 w 7740869"/>
                  <a:gd name="connsiteY24" fmla="*/ 2159876 h 3138108"/>
                  <a:gd name="connsiteX25" fmla="*/ 5202621 w 7740869"/>
                  <a:gd name="connsiteY25" fmla="*/ 2301765 h 3138108"/>
                  <a:gd name="connsiteX26" fmla="*/ 5249918 w 7740869"/>
                  <a:gd name="connsiteY26" fmla="*/ 2333296 h 3138108"/>
                  <a:gd name="connsiteX27" fmla="*/ 5312980 w 7740869"/>
                  <a:gd name="connsiteY27" fmla="*/ 2412124 h 3138108"/>
                  <a:gd name="connsiteX28" fmla="*/ 5423338 w 7740869"/>
                  <a:gd name="connsiteY28" fmla="*/ 2538248 h 3138108"/>
                  <a:gd name="connsiteX29" fmla="*/ 5454869 w 7740869"/>
                  <a:gd name="connsiteY29" fmla="*/ 2585545 h 3138108"/>
                  <a:gd name="connsiteX30" fmla="*/ 5502166 w 7740869"/>
                  <a:gd name="connsiteY30" fmla="*/ 2617076 h 3138108"/>
                  <a:gd name="connsiteX31" fmla="*/ 5565228 w 7740869"/>
                  <a:gd name="connsiteY31" fmla="*/ 2695903 h 3138108"/>
                  <a:gd name="connsiteX32" fmla="*/ 5596759 w 7740869"/>
                  <a:gd name="connsiteY32" fmla="*/ 2743200 h 3138108"/>
                  <a:gd name="connsiteX33" fmla="*/ 5644056 w 7740869"/>
                  <a:gd name="connsiteY33" fmla="*/ 2774731 h 3138108"/>
                  <a:gd name="connsiteX34" fmla="*/ 5659821 w 7740869"/>
                  <a:gd name="connsiteY34" fmla="*/ 2822027 h 3138108"/>
                  <a:gd name="connsiteX35" fmla="*/ 5754414 w 7740869"/>
                  <a:gd name="connsiteY35" fmla="*/ 2900855 h 3138108"/>
                  <a:gd name="connsiteX36" fmla="*/ 5801711 w 7740869"/>
                  <a:gd name="connsiteY36" fmla="*/ 2995448 h 3138108"/>
                  <a:gd name="connsiteX37" fmla="*/ 5849007 w 7740869"/>
                  <a:gd name="connsiteY37" fmla="*/ 3042745 h 3138108"/>
                  <a:gd name="connsiteX38" fmla="*/ 5880538 w 7740869"/>
                  <a:gd name="connsiteY38" fmla="*/ 3090041 h 3138108"/>
                  <a:gd name="connsiteX39" fmla="*/ 5927835 w 7740869"/>
                  <a:gd name="connsiteY39" fmla="*/ 3137338 h 3138108"/>
                  <a:gd name="connsiteX40" fmla="*/ 7740869 w 7740869"/>
                  <a:gd name="connsiteY40" fmla="*/ 3105807 h 3138108"/>
                  <a:gd name="connsiteX41" fmla="*/ 7472856 w 7740869"/>
                  <a:gd name="connsiteY41" fmla="*/ 2948152 h 3138108"/>
                  <a:gd name="connsiteX42" fmla="*/ 7189076 w 7740869"/>
                  <a:gd name="connsiteY42" fmla="*/ 2885090 h 3138108"/>
                  <a:gd name="connsiteX43" fmla="*/ 6952593 w 7740869"/>
                  <a:gd name="connsiteY43" fmla="*/ 2774731 h 3138108"/>
                  <a:gd name="connsiteX44" fmla="*/ 6479628 w 7740869"/>
                  <a:gd name="connsiteY44" fmla="*/ 2680138 h 3138108"/>
                  <a:gd name="connsiteX45" fmla="*/ 6101256 w 7740869"/>
                  <a:gd name="connsiteY45" fmla="*/ 2522483 h 3138108"/>
                  <a:gd name="connsiteX46" fmla="*/ 5691352 w 7740869"/>
                  <a:gd name="connsiteY46" fmla="*/ 2207172 h 3138108"/>
                  <a:gd name="connsiteX47" fmla="*/ 5502166 w 7740869"/>
                  <a:gd name="connsiteY47" fmla="*/ 1797269 h 3138108"/>
                  <a:gd name="connsiteX48" fmla="*/ 5218387 w 7740869"/>
                  <a:gd name="connsiteY48" fmla="*/ 1324303 h 3138108"/>
                  <a:gd name="connsiteX49" fmla="*/ 4840014 w 7740869"/>
                  <a:gd name="connsiteY49" fmla="*/ 551793 h 3138108"/>
                  <a:gd name="connsiteX50" fmla="*/ 3988676 w 7740869"/>
                  <a:gd name="connsiteY50" fmla="*/ 409903 h 3138108"/>
                  <a:gd name="connsiteX51" fmla="*/ 3988676 w 7740869"/>
                  <a:gd name="connsiteY51" fmla="*/ 299545 h 3138108"/>
                  <a:gd name="connsiteX52" fmla="*/ 3957146 w 7740869"/>
                  <a:gd name="connsiteY52" fmla="*/ 189187 h 3138108"/>
                  <a:gd name="connsiteX53" fmla="*/ 3815256 w 7740869"/>
                  <a:gd name="connsiteY53" fmla="*/ 78827 h 3138108"/>
                  <a:gd name="connsiteX54" fmla="*/ 3436883 w 7740869"/>
                  <a:gd name="connsiteY54" fmla="*/ 0 h 3138108"/>
                  <a:gd name="connsiteX55" fmla="*/ 3168869 w 7740869"/>
                  <a:gd name="connsiteY55" fmla="*/ 94593 h 3138108"/>
                  <a:gd name="connsiteX56" fmla="*/ 2979683 w 7740869"/>
                  <a:gd name="connsiteY56" fmla="*/ 283779 h 3138108"/>
                  <a:gd name="connsiteX57" fmla="*/ 2837793 w 7740869"/>
                  <a:gd name="connsiteY57" fmla="*/ 394138 h 3138108"/>
                  <a:gd name="connsiteX58" fmla="*/ 2569780 w 7740869"/>
                  <a:gd name="connsiteY58" fmla="*/ 567559 h 3138108"/>
                  <a:gd name="connsiteX59" fmla="*/ 2238704 w 7740869"/>
                  <a:gd name="connsiteY59" fmla="*/ 1308538 h 3138108"/>
                  <a:gd name="connsiteX60" fmla="*/ 1876097 w 7740869"/>
                  <a:gd name="connsiteY60" fmla="*/ 1560786 h 3138108"/>
                  <a:gd name="connsiteX61" fmla="*/ 1466193 w 7740869"/>
                  <a:gd name="connsiteY61" fmla="*/ 1749972 h 3138108"/>
                  <a:gd name="connsiteX62" fmla="*/ 1008993 w 7740869"/>
                  <a:gd name="connsiteY62" fmla="*/ 2081048 h 3138108"/>
                  <a:gd name="connsiteX63" fmla="*/ 804042 w 7740869"/>
                  <a:gd name="connsiteY63" fmla="*/ 2286000 h 3138108"/>
                  <a:gd name="connsiteX64" fmla="*/ 409904 w 7740869"/>
                  <a:gd name="connsiteY64" fmla="*/ 2743200 h 3138108"/>
                  <a:gd name="connsiteX65" fmla="*/ 94593 w 7740869"/>
                  <a:gd name="connsiteY6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666593 w 7740869"/>
                  <a:gd name="connsiteY17" fmla="*/ 1923393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5123793 w 7740869"/>
                  <a:gd name="connsiteY23" fmla="*/ 2159876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666593 w 7740869"/>
                  <a:gd name="connsiteY17" fmla="*/ 1923393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4997669 w 7740869"/>
                  <a:gd name="connsiteY23" fmla="*/ 2286000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855780 w 7740869"/>
                  <a:gd name="connsiteY19" fmla="*/ 1986455 h 3138108"/>
                  <a:gd name="connsiteX20" fmla="*/ 4903076 w 7740869"/>
                  <a:gd name="connsiteY20" fmla="*/ 2002221 h 3138108"/>
                  <a:gd name="connsiteX21" fmla="*/ 4950373 w 7740869"/>
                  <a:gd name="connsiteY21" fmla="*/ 2033752 h 3138108"/>
                  <a:gd name="connsiteX22" fmla="*/ 5029200 w 7740869"/>
                  <a:gd name="connsiteY22" fmla="*/ 2096814 h 3138108"/>
                  <a:gd name="connsiteX23" fmla="*/ 4997669 w 7740869"/>
                  <a:gd name="connsiteY23" fmla="*/ 2286000 h 3138108"/>
                  <a:gd name="connsiteX24" fmla="*/ 5202621 w 7740869"/>
                  <a:gd name="connsiteY24" fmla="*/ 2301765 h 3138108"/>
                  <a:gd name="connsiteX25" fmla="*/ 5249918 w 7740869"/>
                  <a:gd name="connsiteY25" fmla="*/ 2333296 h 3138108"/>
                  <a:gd name="connsiteX26" fmla="*/ 5312980 w 7740869"/>
                  <a:gd name="connsiteY26" fmla="*/ 2412124 h 3138108"/>
                  <a:gd name="connsiteX27" fmla="*/ 5423338 w 7740869"/>
                  <a:gd name="connsiteY27" fmla="*/ 2538248 h 3138108"/>
                  <a:gd name="connsiteX28" fmla="*/ 5454869 w 7740869"/>
                  <a:gd name="connsiteY28" fmla="*/ 2585545 h 3138108"/>
                  <a:gd name="connsiteX29" fmla="*/ 5502166 w 7740869"/>
                  <a:gd name="connsiteY29" fmla="*/ 2617076 h 3138108"/>
                  <a:gd name="connsiteX30" fmla="*/ 5565228 w 7740869"/>
                  <a:gd name="connsiteY30" fmla="*/ 2695903 h 3138108"/>
                  <a:gd name="connsiteX31" fmla="*/ 5596759 w 7740869"/>
                  <a:gd name="connsiteY31" fmla="*/ 2743200 h 3138108"/>
                  <a:gd name="connsiteX32" fmla="*/ 5644056 w 7740869"/>
                  <a:gd name="connsiteY32" fmla="*/ 2774731 h 3138108"/>
                  <a:gd name="connsiteX33" fmla="*/ 5659821 w 7740869"/>
                  <a:gd name="connsiteY33" fmla="*/ 2822027 h 3138108"/>
                  <a:gd name="connsiteX34" fmla="*/ 5754414 w 7740869"/>
                  <a:gd name="connsiteY34" fmla="*/ 2900855 h 3138108"/>
                  <a:gd name="connsiteX35" fmla="*/ 5801711 w 7740869"/>
                  <a:gd name="connsiteY35" fmla="*/ 2995448 h 3138108"/>
                  <a:gd name="connsiteX36" fmla="*/ 5849007 w 7740869"/>
                  <a:gd name="connsiteY36" fmla="*/ 3042745 h 3138108"/>
                  <a:gd name="connsiteX37" fmla="*/ 5880538 w 7740869"/>
                  <a:gd name="connsiteY37" fmla="*/ 3090041 h 3138108"/>
                  <a:gd name="connsiteX38" fmla="*/ 5927835 w 7740869"/>
                  <a:gd name="connsiteY38" fmla="*/ 3137338 h 3138108"/>
                  <a:gd name="connsiteX39" fmla="*/ 7740869 w 7740869"/>
                  <a:gd name="connsiteY39" fmla="*/ 3105807 h 3138108"/>
                  <a:gd name="connsiteX40" fmla="*/ 7472856 w 7740869"/>
                  <a:gd name="connsiteY40" fmla="*/ 2948152 h 3138108"/>
                  <a:gd name="connsiteX41" fmla="*/ 7189076 w 7740869"/>
                  <a:gd name="connsiteY41" fmla="*/ 2885090 h 3138108"/>
                  <a:gd name="connsiteX42" fmla="*/ 6952593 w 7740869"/>
                  <a:gd name="connsiteY42" fmla="*/ 2774731 h 3138108"/>
                  <a:gd name="connsiteX43" fmla="*/ 6479628 w 7740869"/>
                  <a:gd name="connsiteY43" fmla="*/ 2680138 h 3138108"/>
                  <a:gd name="connsiteX44" fmla="*/ 6101256 w 7740869"/>
                  <a:gd name="connsiteY44" fmla="*/ 2522483 h 3138108"/>
                  <a:gd name="connsiteX45" fmla="*/ 5691352 w 7740869"/>
                  <a:gd name="connsiteY45" fmla="*/ 2207172 h 3138108"/>
                  <a:gd name="connsiteX46" fmla="*/ 5502166 w 7740869"/>
                  <a:gd name="connsiteY46" fmla="*/ 1797269 h 3138108"/>
                  <a:gd name="connsiteX47" fmla="*/ 5218387 w 7740869"/>
                  <a:gd name="connsiteY47" fmla="*/ 1324303 h 3138108"/>
                  <a:gd name="connsiteX48" fmla="*/ 4840014 w 7740869"/>
                  <a:gd name="connsiteY48" fmla="*/ 551793 h 3138108"/>
                  <a:gd name="connsiteX49" fmla="*/ 3988676 w 7740869"/>
                  <a:gd name="connsiteY49" fmla="*/ 409903 h 3138108"/>
                  <a:gd name="connsiteX50" fmla="*/ 3988676 w 7740869"/>
                  <a:gd name="connsiteY50" fmla="*/ 299545 h 3138108"/>
                  <a:gd name="connsiteX51" fmla="*/ 3957146 w 7740869"/>
                  <a:gd name="connsiteY51" fmla="*/ 189187 h 3138108"/>
                  <a:gd name="connsiteX52" fmla="*/ 3815256 w 7740869"/>
                  <a:gd name="connsiteY52" fmla="*/ 78827 h 3138108"/>
                  <a:gd name="connsiteX53" fmla="*/ 3436883 w 7740869"/>
                  <a:gd name="connsiteY53" fmla="*/ 0 h 3138108"/>
                  <a:gd name="connsiteX54" fmla="*/ 3168869 w 7740869"/>
                  <a:gd name="connsiteY54" fmla="*/ 94593 h 3138108"/>
                  <a:gd name="connsiteX55" fmla="*/ 2979683 w 7740869"/>
                  <a:gd name="connsiteY55" fmla="*/ 283779 h 3138108"/>
                  <a:gd name="connsiteX56" fmla="*/ 2837793 w 7740869"/>
                  <a:gd name="connsiteY56" fmla="*/ 394138 h 3138108"/>
                  <a:gd name="connsiteX57" fmla="*/ 2569780 w 7740869"/>
                  <a:gd name="connsiteY57" fmla="*/ 567559 h 3138108"/>
                  <a:gd name="connsiteX58" fmla="*/ 2238704 w 7740869"/>
                  <a:gd name="connsiteY58" fmla="*/ 1308538 h 3138108"/>
                  <a:gd name="connsiteX59" fmla="*/ 1876097 w 7740869"/>
                  <a:gd name="connsiteY59" fmla="*/ 1560786 h 3138108"/>
                  <a:gd name="connsiteX60" fmla="*/ 1466193 w 7740869"/>
                  <a:gd name="connsiteY60" fmla="*/ 1749972 h 3138108"/>
                  <a:gd name="connsiteX61" fmla="*/ 1008993 w 7740869"/>
                  <a:gd name="connsiteY61" fmla="*/ 2081048 h 3138108"/>
                  <a:gd name="connsiteX62" fmla="*/ 804042 w 7740869"/>
                  <a:gd name="connsiteY62" fmla="*/ 2286000 h 3138108"/>
                  <a:gd name="connsiteX63" fmla="*/ 409904 w 7740869"/>
                  <a:gd name="connsiteY63" fmla="*/ 2743200 h 3138108"/>
                  <a:gd name="connsiteX64" fmla="*/ 94593 w 7740869"/>
                  <a:gd name="connsiteY6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855780 w 7740869"/>
                  <a:gd name="connsiteY19" fmla="*/ 1986455 h 3138108"/>
                  <a:gd name="connsiteX20" fmla="*/ 4950373 w 7740869"/>
                  <a:gd name="connsiteY20" fmla="*/ 2033752 h 3138108"/>
                  <a:gd name="connsiteX21" fmla="*/ 5029200 w 7740869"/>
                  <a:gd name="connsiteY21" fmla="*/ 2096814 h 3138108"/>
                  <a:gd name="connsiteX22" fmla="*/ 4997669 w 7740869"/>
                  <a:gd name="connsiteY22" fmla="*/ 2286000 h 3138108"/>
                  <a:gd name="connsiteX23" fmla="*/ 5202621 w 7740869"/>
                  <a:gd name="connsiteY23" fmla="*/ 2301765 h 3138108"/>
                  <a:gd name="connsiteX24" fmla="*/ 5249918 w 7740869"/>
                  <a:gd name="connsiteY24" fmla="*/ 2333296 h 3138108"/>
                  <a:gd name="connsiteX25" fmla="*/ 5312980 w 7740869"/>
                  <a:gd name="connsiteY25" fmla="*/ 2412124 h 3138108"/>
                  <a:gd name="connsiteX26" fmla="*/ 5423338 w 7740869"/>
                  <a:gd name="connsiteY26" fmla="*/ 2538248 h 3138108"/>
                  <a:gd name="connsiteX27" fmla="*/ 5454869 w 7740869"/>
                  <a:gd name="connsiteY27" fmla="*/ 2585545 h 3138108"/>
                  <a:gd name="connsiteX28" fmla="*/ 5502166 w 7740869"/>
                  <a:gd name="connsiteY28" fmla="*/ 2617076 h 3138108"/>
                  <a:gd name="connsiteX29" fmla="*/ 5565228 w 7740869"/>
                  <a:gd name="connsiteY29" fmla="*/ 2695903 h 3138108"/>
                  <a:gd name="connsiteX30" fmla="*/ 5596759 w 7740869"/>
                  <a:gd name="connsiteY30" fmla="*/ 2743200 h 3138108"/>
                  <a:gd name="connsiteX31" fmla="*/ 5644056 w 7740869"/>
                  <a:gd name="connsiteY31" fmla="*/ 2774731 h 3138108"/>
                  <a:gd name="connsiteX32" fmla="*/ 5659821 w 7740869"/>
                  <a:gd name="connsiteY32" fmla="*/ 2822027 h 3138108"/>
                  <a:gd name="connsiteX33" fmla="*/ 5754414 w 7740869"/>
                  <a:gd name="connsiteY33" fmla="*/ 2900855 h 3138108"/>
                  <a:gd name="connsiteX34" fmla="*/ 5801711 w 7740869"/>
                  <a:gd name="connsiteY34" fmla="*/ 2995448 h 3138108"/>
                  <a:gd name="connsiteX35" fmla="*/ 5849007 w 7740869"/>
                  <a:gd name="connsiteY35" fmla="*/ 3042745 h 3138108"/>
                  <a:gd name="connsiteX36" fmla="*/ 5880538 w 7740869"/>
                  <a:gd name="connsiteY36" fmla="*/ 3090041 h 3138108"/>
                  <a:gd name="connsiteX37" fmla="*/ 5927835 w 7740869"/>
                  <a:gd name="connsiteY37" fmla="*/ 3137338 h 3138108"/>
                  <a:gd name="connsiteX38" fmla="*/ 7740869 w 7740869"/>
                  <a:gd name="connsiteY38" fmla="*/ 3105807 h 3138108"/>
                  <a:gd name="connsiteX39" fmla="*/ 7472856 w 7740869"/>
                  <a:gd name="connsiteY39" fmla="*/ 2948152 h 3138108"/>
                  <a:gd name="connsiteX40" fmla="*/ 7189076 w 7740869"/>
                  <a:gd name="connsiteY40" fmla="*/ 2885090 h 3138108"/>
                  <a:gd name="connsiteX41" fmla="*/ 6952593 w 7740869"/>
                  <a:gd name="connsiteY41" fmla="*/ 2774731 h 3138108"/>
                  <a:gd name="connsiteX42" fmla="*/ 6479628 w 7740869"/>
                  <a:gd name="connsiteY42" fmla="*/ 2680138 h 3138108"/>
                  <a:gd name="connsiteX43" fmla="*/ 6101256 w 7740869"/>
                  <a:gd name="connsiteY43" fmla="*/ 2522483 h 3138108"/>
                  <a:gd name="connsiteX44" fmla="*/ 5691352 w 7740869"/>
                  <a:gd name="connsiteY44" fmla="*/ 2207172 h 3138108"/>
                  <a:gd name="connsiteX45" fmla="*/ 5502166 w 7740869"/>
                  <a:gd name="connsiteY45" fmla="*/ 1797269 h 3138108"/>
                  <a:gd name="connsiteX46" fmla="*/ 5218387 w 7740869"/>
                  <a:gd name="connsiteY46" fmla="*/ 1324303 h 3138108"/>
                  <a:gd name="connsiteX47" fmla="*/ 4840014 w 7740869"/>
                  <a:gd name="connsiteY47" fmla="*/ 551793 h 3138108"/>
                  <a:gd name="connsiteX48" fmla="*/ 3988676 w 7740869"/>
                  <a:gd name="connsiteY48" fmla="*/ 409903 h 3138108"/>
                  <a:gd name="connsiteX49" fmla="*/ 3988676 w 7740869"/>
                  <a:gd name="connsiteY49" fmla="*/ 299545 h 3138108"/>
                  <a:gd name="connsiteX50" fmla="*/ 3957146 w 7740869"/>
                  <a:gd name="connsiteY50" fmla="*/ 189187 h 3138108"/>
                  <a:gd name="connsiteX51" fmla="*/ 3815256 w 7740869"/>
                  <a:gd name="connsiteY51" fmla="*/ 78827 h 3138108"/>
                  <a:gd name="connsiteX52" fmla="*/ 3436883 w 7740869"/>
                  <a:gd name="connsiteY52" fmla="*/ 0 h 3138108"/>
                  <a:gd name="connsiteX53" fmla="*/ 3168869 w 7740869"/>
                  <a:gd name="connsiteY53" fmla="*/ 94593 h 3138108"/>
                  <a:gd name="connsiteX54" fmla="*/ 2979683 w 7740869"/>
                  <a:gd name="connsiteY54" fmla="*/ 283779 h 3138108"/>
                  <a:gd name="connsiteX55" fmla="*/ 2837793 w 7740869"/>
                  <a:gd name="connsiteY55" fmla="*/ 394138 h 3138108"/>
                  <a:gd name="connsiteX56" fmla="*/ 2569780 w 7740869"/>
                  <a:gd name="connsiteY56" fmla="*/ 567559 h 3138108"/>
                  <a:gd name="connsiteX57" fmla="*/ 2238704 w 7740869"/>
                  <a:gd name="connsiteY57" fmla="*/ 1308538 h 3138108"/>
                  <a:gd name="connsiteX58" fmla="*/ 1876097 w 7740869"/>
                  <a:gd name="connsiteY58" fmla="*/ 1560786 h 3138108"/>
                  <a:gd name="connsiteX59" fmla="*/ 1466193 w 7740869"/>
                  <a:gd name="connsiteY59" fmla="*/ 1749972 h 3138108"/>
                  <a:gd name="connsiteX60" fmla="*/ 1008993 w 7740869"/>
                  <a:gd name="connsiteY60" fmla="*/ 2081048 h 3138108"/>
                  <a:gd name="connsiteX61" fmla="*/ 804042 w 7740869"/>
                  <a:gd name="connsiteY61" fmla="*/ 2286000 h 3138108"/>
                  <a:gd name="connsiteX62" fmla="*/ 409904 w 7740869"/>
                  <a:gd name="connsiteY62" fmla="*/ 2743200 h 3138108"/>
                  <a:gd name="connsiteX63" fmla="*/ 94593 w 7740869"/>
                  <a:gd name="connsiteY6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950373 w 7740869"/>
                  <a:gd name="connsiteY19" fmla="*/ 2033752 h 3138108"/>
                  <a:gd name="connsiteX20" fmla="*/ 5029200 w 7740869"/>
                  <a:gd name="connsiteY20" fmla="*/ 2096814 h 3138108"/>
                  <a:gd name="connsiteX21" fmla="*/ 4997669 w 7740869"/>
                  <a:gd name="connsiteY21" fmla="*/ 2286000 h 3138108"/>
                  <a:gd name="connsiteX22" fmla="*/ 5202621 w 7740869"/>
                  <a:gd name="connsiteY22" fmla="*/ 2301765 h 3138108"/>
                  <a:gd name="connsiteX23" fmla="*/ 5249918 w 7740869"/>
                  <a:gd name="connsiteY23" fmla="*/ 2333296 h 3138108"/>
                  <a:gd name="connsiteX24" fmla="*/ 5312980 w 7740869"/>
                  <a:gd name="connsiteY24" fmla="*/ 2412124 h 3138108"/>
                  <a:gd name="connsiteX25" fmla="*/ 5423338 w 7740869"/>
                  <a:gd name="connsiteY25" fmla="*/ 2538248 h 3138108"/>
                  <a:gd name="connsiteX26" fmla="*/ 5454869 w 7740869"/>
                  <a:gd name="connsiteY26" fmla="*/ 2585545 h 3138108"/>
                  <a:gd name="connsiteX27" fmla="*/ 5502166 w 7740869"/>
                  <a:gd name="connsiteY27" fmla="*/ 2617076 h 3138108"/>
                  <a:gd name="connsiteX28" fmla="*/ 5565228 w 7740869"/>
                  <a:gd name="connsiteY28" fmla="*/ 2695903 h 3138108"/>
                  <a:gd name="connsiteX29" fmla="*/ 5596759 w 7740869"/>
                  <a:gd name="connsiteY29" fmla="*/ 2743200 h 3138108"/>
                  <a:gd name="connsiteX30" fmla="*/ 5644056 w 7740869"/>
                  <a:gd name="connsiteY30" fmla="*/ 2774731 h 3138108"/>
                  <a:gd name="connsiteX31" fmla="*/ 5659821 w 7740869"/>
                  <a:gd name="connsiteY31" fmla="*/ 2822027 h 3138108"/>
                  <a:gd name="connsiteX32" fmla="*/ 5754414 w 7740869"/>
                  <a:gd name="connsiteY32" fmla="*/ 2900855 h 3138108"/>
                  <a:gd name="connsiteX33" fmla="*/ 5801711 w 7740869"/>
                  <a:gd name="connsiteY33" fmla="*/ 2995448 h 3138108"/>
                  <a:gd name="connsiteX34" fmla="*/ 5849007 w 7740869"/>
                  <a:gd name="connsiteY34" fmla="*/ 3042745 h 3138108"/>
                  <a:gd name="connsiteX35" fmla="*/ 5880538 w 7740869"/>
                  <a:gd name="connsiteY35" fmla="*/ 3090041 h 3138108"/>
                  <a:gd name="connsiteX36" fmla="*/ 5927835 w 7740869"/>
                  <a:gd name="connsiteY36" fmla="*/ 3137338 h 3138108"/>
                  <a:gd name="connsiteX37" fmla="*/ 7740869 w 7740869"/>
                  <a:gd name="connsiteY37" fmla="*/ 3105807 h 3138108"/>
                  <a:gd name="connsiteX38" fmla="*/ 7472856 w 7740869"/>
                  <a:gd name="connsiteY38" fmla="*/ 2948152 h 3138108"/>
                  <a:gd name="connsiteX39" fmla="*/ 7189076 w 7740869"/>
                  <a:gd name="connsiteY39" fmla="*/ 2885090 h 3138108"/>
                  <a:gd name="connsiteX40" fmla="*/ 6952593 w 7740869"/>
                  <a:gd name="connsiteY40" fmla="*/ 2774731 h 3138108"/>
                  <a:gd name="connsiteX41" fmla="*/ 6479628 w 7740869"/>
                  <a:gd name="connsiteY41" fmla="*/ 2680138 h 3138108"/>
                  <a:gd name="connsiteX42" fmla="*/ 6101256 w 7740869"/>
                  <a:gd name="connsiteY42" fmla="*/ 2522483 h 3138108"/>
                  <a:gd name="connsiteX43" fmla="*/ 5691352 w 7740869"/>
                  <a:gd name="connsiteY43" fmla="*/ 2207172 h 3138108"/>
                  <a:gd name="connsiteX44" fmla="*/ 5502166 w 7740869"/>
                  <a:gd name="connsiteY44" fmla="*/ 1797269 h 3138108"/>
                  <a:gd name="connsiteX45" fmla="*/ 5218387 w 7740869"/>
                  <a:gd name="connsiteY45" fmla="*/ 1324303 h 3138108"/>
                  <a:gd name="connsiteX46" fmla="*/ 4840014 w 7740869"/>
                  <a:gd name="connsiteY46" fmla="*/ 551793 h 3138108"/>
                  <a:gd name="connsiteX47" fmla="*/ 3988676 w 7740869"/>
                  <a:gd name="connsiteY47" fmla="*/ 409903 h 3138108"/>
                  <a:gd name="connsiteX48" fmla="*/ 3988676 w 7740869"/>
                  <a:gd name="connsiteY48" fmla="*/ 299545 h 3138108"/>
                  <a:gd name="connsiteX49" fmla="*/ 3957146 w 7740869"/>
                  <a:gd name="connsiteY49" fmla="*/ 189187 h 3138108"/>
                  <a:gd name="connsiteX50" fmla="*/ 3815256 w 7740869"/>
                  <a:gd name="connsiteY50" fmla="*/ 78827 h 3138108"/>
                  <a:gd name="connsiteX51" fmla="*/ 3436883 w 7740869"/>
                  <a:gd name="connsiteY51" fmla="*/ 0 h 3138108"/>
                  <a:gd name="connsiteX52" fmla="*/ 3168869 w 7740869"/>
                  <a:gd name="connsiteY52" fmla="*/ 94593 h 3138108"/>
                  <a:gd name="connsiteX53" fmla="*/ 2979683 w 7740869"/>
                  <a:gd name="connsiteY53" fmla="*/ 283779 h 3138108"/>
                  <a:gd name="connsiteX54" fmla="*/ 2837793 w 7740869"/>
                  <a:gd name="connsiteY54" fmla="*/ 394138 h 3138108"/>
                  <a:gd name="connsiteX55" fmla="*/ 2569780 w 7740869"/>
                  <a:gd name="connsiteY55" fmla="*/ 567559 h 3138108"/>
                  <a:gd name="connsiteX56" fmla="*/ 2238704 w 7740869"/>
                  <a:gd name="connsiteY56" fmla="*/ 1308538 h 3138108"/>
                  <a:gd name="connsiteX57" fmla="*/ 1876097 w 7740869"/>
                  <a:gd name="connsiteY57" fmla="*/ 1560786 h 3138108"/>
                  <a:gd name="connsiteX58" fmla="*/ 1466193 w 7740869"/>
                  <a:gd name="connsiteY58" fmla="*/ 1749972 h 3138108"/>
                  <a:gd name="connsiteX59" fmla="*/ 1008993 w 7740869"/>
                  <a:gd name="connsiteY59" fmla="*/ 2081048 h 3138108"/>
                  <a:gd name="connsiteX60" fmla="*/ 804042 w 7740869"/>
                  <a:gd name="connsiteY60" fmla="*/ 2286000 h 3138108"/>
                  <a:gd name="connsiteX61" fmla="*/ 409904 w 7740869"/>
                  <a:gd name="connsiteY61" fmla="*/ 2743200 h 3138108"/>
                  <a:gd name="connsiteX62" fmla="*/ 94593 w 7740869"/>
                  <a:gd name="connsiteY62"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5029200 w 7740869"/>
                  <a:gd name="connsiteY19" fmla="*/ 2096814 h 3138108"/>
                  <a:gd name="connsiteX20" fmla="*/ 4997669 w 7740869"/>
                  <a:gd name="connsiteY20" fmla="*/ 2286000 h 3138108"/>
                  <a:gd name="connsiteX21" fmla="*/ 5202621 w 7740869"/>
                  <a:gd name="connsiteY21" fmla="*/ 2301765 h 3138108"/>
                  <a:gd name="connsiteX22" fmla="*/ 5249918 w 7740869"/>
                  <a:gd name="connsiteY22" fmla="*/ 2333296 h 3138108"/>
                  <a:gd name="connsiteX23" fmla="*/ 5312980 w 7740869"/>
                  <a:gd name="connsiteY23" fmla="*/ 2412124 h 3138108"/>
                  <a:gd name="connsiteX24" fmla="*/ 5423338 w 7740869"/>
                  <a:gd name="connsiteY24" fmla="*/ 2538248 h 3138108"/>
                  <a:gd name="connsiteX25" fmla="*/ 5454869 w 7740869"/>
                  <a:gd name="connsiteY25" fmla="*/ 2585545 h 3138108"/>
                  <a:gd name="connsiteX26" fmla="*/ 5502166 w 7740869"/>
                  <a:gd name="connsiteY26" fmla="*/ 2617076 h 3138108"/>
                  <a:gd name="connsiteX27" fmla="*/ 5565228 w 7740869"/>
                  <a:gd name="connsiteY27" fmla="*/ 2695903 h 3138108"/>
                  <a:gd name="connsiteX28" fmla="*/ 5596759 w 7740869"/>
                  <a:gd name="connsiteY28" fmla="*/ 2743200 h 3138108"/>
                  <a:gd name="connsiteX29" fmla="*/ 5644056 w 7740869"/>
                  <a:gd name="connsiteY29" fmla="*/ 2774731 h 3138108"/>
                  <a:gd name="connsiteX30" fmla="*/ 5659821 w 7740869"/>
                  <a:gd name="connsiteY30" fmla="*/ 2822027 h 3138108"/>
                  <a:gd name="connsiteX31" fmla="*/ 5754414 w 7740869"/>
                  <a:gd name="connsiteY31" fmla="*/ 2900855 h 3138108"/>
                  <a:gd name="connsiteX32" fmla="*/ 5801711 w 7740869"/>
                  <a:gd name="connsiteY32" fmla="*/ 2995448 h 3138108"/>
                  <a:gd name="connsiteX33" fmla="*/ 5849007 w 7740869"/>
                  <a:gd name="connsiteY33" fmla="*/ 3042745 h 3138108"/>
                  <a:gd name="connsiteX34" fmla="*/ 5880538 w 7740869"/>
                  <a:gd name="connsiteY34" fmla="*/ 3090041 h 3138108"/>
                  <a:gd name="connsiteX35" fmla="*/ 5927835 w 7740869"/>
                  <a:gd name="connsiteY35" fmla="*/ 3137338 h 3138108"/>
                  <a:gd name="connsiteX36" fmla="*/ 7740869 w 7740869"/>
                  <a:gd name="connsiteY36" fmla="*/ 3105807 h 3138108"/>
                  <a:gd name="connsiteX37" fmla="*/ 7472856 w 7740869"/>
                  <a:gd name="connsiteY37" fmla="*/ 2948152 h 3138108"/>
                  <a:gd name="connsiteX38" fmla="*/ 7189076 w 7740869"/>
                  <a:gd name="connsiteY38" fmla="*/ 2885090 h 3138108"/>
                  <a:gd name="connsiteX39" fmla="*/ 6952593 w 7740869"/>
                  <a:gd name="connsiteY39" fmla="*/ 2774731 h 3138108"/>
                  <a:gd name="connsiteX40" fmla="*/ 6479628 w 7740869"/>
                  <a:gd name="connsiteY40" fmla="*/ 2680138 h 3138108"/>
                  <a:gd name="connsiteX41" fmla="*/ 6101256 w 7740869"/>
                  <a:gd name="connsiteY41" fmla="*/ 2522483 h 3138108"/>
                  <a:gd name="connsiteX42" fmla="*/ 5691352 w 7740869"/>
                  <a:gd name="connsiteY42" fmla="*/ 2207172 h 3138108"/>
                  <a:gd name="connsiteX43" fmla="*/ 5502166 w 7740869"/>
                  <a:gd name="connsiteY43" fmla="*/ 1797269 h 3138108"/>
                  <a:gd name="connsiteX44" fmla="*/ 5218387 w 7740869"/>
                  <a:gd name="connsiteY44" fmla="*/ 1324303 h 3138108"/>
                  <a:gd name="connsiteX45" fmla="*/ 4840014 w 7740869"/>
                  <a:gd name="connsiteY45" fmla="*/ 551793 h 3138108"/>
                  <a:gd name="connsiteX46" fmla="*/ 3988676 w 7740869"/>
                  <a:gd name="connsiteY46" fmla="*/ 409903 h 3138108"/>
                  <a:gd name="connsiteX47" fmla="*/ 3988676 w 7740869"/>
                  <a:gd name="connsiteY47" fmla="*/ 299545 h 3138108"/>
                  <a:gd name="connsiteX48" fmla="*/ 3957146 w 7740869"/>
                  <a:gd name="connsiteY48" fmla="*/ 189187 h 3138108"/>
                  <a:gd name="connsiteX49" fmla="*/ 3815256 w 7740869"/>
                  <a:gd name="connsiteY49" fmla="*/ 78827 h 3138108"/>
                  <a:gd name="connsiteX50" fmla="*/ 3436883 w 7740869"/>
                  <a:gd name="connsiteY50" fmla="*/ 0 h 3138108"/>
                  <a:gd name="connsiteX51" fmla="*/ 3168869 w 7740869"/>
                  <a:gd name="connsiteY51" fmla="*/ 94593 h 3138108"/>
                  <a:gd name="connsiteX52" fmla="*/ 2979683 w 7740869"/>
                  <a:gd name="connsiteY52" fmla="*/ 283779 h 3138108"/>
                  <a:gd name="connsiteX53" fmla="*/ 2837793 w 7740869"/>
                  <a:gd name="connsiteY53" fmla="*/ 394138 h 3138108"/>
                  <a:gd name="connsiteX54" fmla="*/ 2569780 w 7740869"/>
                  <a:gd name="connsiteY54" fmla="*/ 567559 h 3138108"/>
                  <a:gd name="connsiteX55" fmla="*/ 2238704 w 7740869"/>
                  <a:gd name="connsiteY55" fmla="*/ 1308538 h 3138108"/>
                  <a:gd name="connsiteX56" fmla="*/ 1876097 w 7740869"/>
                  <a:gd name="connsiteY56" fmla="*/ 1560786 h 3138108"/>
                  <a:gd name="connsiteX57" fmla="*/ 1466193 w 7740869"/>
                  <a:gd name="connsiteY57" fmla="*/ 1749972 h 3138108"/>
                  <a:gd name="connsiteX58" fmla="*/ 1008993 w 7740869"/>
                  <a:gd name="connsiteY58" fmla="*/ 2081048 h 3138108"/>
                  <a:gd name="connsiteX59" fmla="*/ 804042 w 7740869"/>
                  <a:gd name="connsiteY59" fmla="*/ 2286000 h 3138108"/>
                  <a:gd name="connsiteX60" fmla="*/ 409904 w 7740869"/>
                  <a:gd name="connsiteY60" fmla="*/ 2743200 h 3138108"/>
                  <a:gd name="connsiteX61" fmla="*/ 94593 w 7740869"/>
                  <a:gd name="connsiteY61"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761187 w 7740869"/>
                  <a:gd name="connsiteY18" fmla="*/ 1954924 h 3138108"/>
                  <a:gd name="connsiteX19" fmla="*/ 4997669 w 7740869"/>
                  <a:gd name="connsiteY19" fmla="*/ 2286000 h 3138108"/>
                  <a:gd name="connsiteX20" fmla="*/ 5202621 w 7740869"/>
                  <a:gd name="connsiteY20" fmla="*/ 2301765 h 3138108"/>
                  <a:gd name="connsiteX21" fmla="*/ 5249918 w 7740869"/>
                  <a:gd name="connsiteY21" fmla="*/ 2333296 h 3138108"/>
                  <a:gd name="connsiteX22" fmla="*/ 5312980 w 7740869"/>
                  <a:gd name="connsiteY22" fmla="*/ 2412124 h 3138108"/>
                  <a:gd name="connsiteX23" fmla="*/ 5423338 w 7740869"/>
                  <a:gd name="connsiteY23" fmla="*/ 2538248 h 3138108"/>
                  <a:gd name="connsiteX24" fmla="*/ 5454869 w 7740869"/>
                  <a:gd name="connsiteY24" fmla="*/ 2585545 h 3138108"/>
                  <a:gd name="connsiteX25" fmla="*/ 5502166 w 7740869"/>
                  <a:gd name="connsiteY25" fmla="*/ 2617076 h 3138108"/>
                  <a:gd name="connsiteX26" fmla="*/ 5565228 w 7740869"/>
                  <a:gd name="connsiteY26" fmla="*/ 2695903 h 3138108"/>
                  <a:gd name="connsiteX27" fmla="*/ 5596759 w 7740869"/>
                  <a:gd name="connsiteY27" fmla="*/ 2743200 h 3138108"/>
                  <a:gd name="connsiteX28" fmla="*/ 5644056 w 7740869"/>
                  <a:gd name="connsiteY28" fmla="*/ 2774731 h 3138108"/>
                  <a:gd name="connsiteX29" fmla="*/ 5659821 w 7740869"/>
                  <a:gd name="connsiteY29" fmla="*/ 2822027 h 3138108"/>
                  <a:gd name="connsiteX30" fmla="*/ 5754414 w 7740869"/>
                  <a:gd name="connsiteY30" fmla="*/ 2900855 h 3138108"/>
                  <a:gd name="connsiteX31" fmla="*/ 5801711 w 7740869"/>
                  <a:gd name="connsiteY31" fmla="*/ 2995448 h 3138108"/>
                  <a:gd name="connsiteX32" fmla="*/ 5849007 w 7740869"/>
                  <a:gd name="connsiteY32" fmla="*/ 3042745 h 3138108"/>
                  <a:gd name="connsiteX33" fmla="*/ 5880538 w 7740869"/>
                  <a:gd name="connsiteY33" fmla="*/ 3090041 h 3138108"/>
                  <a:gd name="connsiteX34" fmla="*/ 5927835 w 7740869"/>
                  <a:gd name="connsiteY34" fmla="*/ 3137338 h 3138108"/>
                  <a:gd name="connsiteX35" fmla="*/ 7740869 w 7740869"/>
                  <a:gd name="connsiteY35" fmla="*/ 3105807 h 3138108"/>
                  <a:gd name="connsiteX36" fmla="*/ 7472856 w 7740869"/>
                  <a:gd name="connsiteY36" fmla="*/ 2948152 h 3138108"/>
                  <a:gd name="connsiteX37" fmla="*/ 7189076 w 7740869"/>
                  <a:gd name="connsiteY37" fmla="*/ 2885090 h 3138108"/>
                  <a:gd name="connsiteX38" fmla="*/ 6952593 w 7740869"/>
                  <a:gd name="connsiteY38" fmla="*/ 2774731 h 3138108"/>
                  <a:gd name="connsiteX39" fmla="*/ 6479628 w 7740869"/>
                  <a:gd name="connsiteY39" fmla="*/ 2680138 h 3138108"/>
                  <a:gd name="connsiteX40" fmla="*/ 6101256 w 7740869"/>
                  <a:gd name="connsiteY40" fmla="*/ 2522483 h 3138108"/>
                  <a:gd name="connsiteX41" fmla="*/ 5691352 w 7740869"/>
                  <a:gd name="connsiteY41" fmla="*/ 2207172 h 3138108"/>
                  <a:gd name="connsiteX42" fmla="*/ 5502166 w 7740869"/>
                  <a:gd name="connsiteY42" fmla="*/ 1797269 h 3138108"/>
                  <a:gd name="connsiteX43" fmla="*/ 5218387 w 7740869"/>
                  <a:gd name="connsiteY43" fmla="*/ 1324303 h 3138108"/>
                  <a:gd name="connsiteX44" fmla="*/ 4840014 w 7740869"/>
                  <a:gd name="connsiteY44" fmla="*/ 551793 h 3138108"/>
                  <a:gd name="connsiteX45" fmla="*/ 3988676 w 7740869"/>
                  <a:gd name="connsiteY45" fmla="*/ 409903 h 3138108"/>
                  <a:gd name="connsiteX46" fmla="*/ 3988676 w 7740869"/>
                  <a:gd name="connsiteY46" fmla="*/ 299545 h 3138108"/>
                  <a:gd name="connsiteX47" fmla="*/ 3957146 w 7740869"/>
                  <a:gd name="connsiteY47" fmla="*/ 189187 h 3138108"/>
                  <a:gd name="connsiteX48" fmla="*/ 3815256 w 7740869"/>
                  <a:gd name="connsiteY48" fmla="*/ 78827 h 3138108"/>
                  <a:gd name="connsiteX49" fmla="*/ 3436883 w 7740869"/>
                  <a:gd name="connsiteY49" fmla="*/ 0 h 3138108"/>
                  <a:gd name="connsiteX50" fmla="*/ 3168869 w 7740869"/>
                  <a:gd name="connsiteY50" fmla="*/ 94593 h 3138108"/>
                  <a:gd name="connsiteX51" fmla="*/ 2979683 w 7740869"/>
                  <a:gd name="connsiteY51" fmla="*/ 283779 h 3138108"/>
                  <a:gd name="connsiteX52" fmla="*/ 2837793 w 7740869"/>
                  <a:gd name="connsiteY52" fmla="*/ 394138 h 3138108"/>
                  <a:gd name="connsiteX53" fmla="*/ 2569780 w 7740869"/>
                  <a:gd name="connsiteY53" fmla="*/ 567559 h 3138108"/>
                  <a:gd name="connsiteX54" fmla="*/ 2238704 w 7740869"/>
                  <a:gd name="connsiteY54" fmla="*/ 1308538 h 3138108"/>
                  <a:gd name="connsiteX55" fmla="*/ 1876097 w 7740869"/>
                  <a:gd name="connsiteY55" fmla="*/ 1560786 h 3138108"/>
                  <a:gd name="connsiteX56" fmla="*/ 1466193 w 7740869"/>
                  <a:gd name="connsiteY56" fmla="*/ 1749972 h 3138108"/>
                  <a:gd name="connsiteX57" fmla="*/ 1008993 w 7740869"/>
                  <a:gd name="connsiteY57" fmla="*/ 2081048 h 3138108"/>
                  <a:gd name="connsiteX58" fmla="*/ 804042 w 7740869"/>
                  <a:gd name="connsiteY58" fmla="*/ 2286000 h 3138108"/>
                  <a:gd name="connsiteX59" fmla="*/ 409904 w 7740869"/>
                  <a:gd name="connsiteY59" fmla="*/ 2743200 h 3138108"/>
                  <a:gd name="connsiteX60" fmla="*/ 94593 w 7740869"/>
                  <a:gd name="connsiteY60"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508938 w 7740869"/>
                  <a:gd name="connsiteY15" fmla="*/ 1860331 h 3138108"/>
                  <a:gd name="connsiteX16" fmla="*/ 4619297 w 7740869"/>
                  <a:gd name="connsiteY16" fmla="*/ 1891862 h 3138108"/>
                  <a:gd name="connsiteX17" fmla="*/ 4524704 w 7740869"/>
                  <a:gd name="connsiteY17" fmla="*/ 2081048 h 3138108"/>
                  <a:gd name="connsiteX18" fmla="*/ 4997669 w 7740869"/>
                  <a:gd name="connsiteY18" fmla="*/ 2286000 h 3138108"/>
                  <a:gd name="connsiteX19" fmla="*/ 5202621 w 7740869"/>
                  <a:gd name="connsiteY19" fmla="*/ 2301765 h 3138108"/>
                  <a:gd name="connsiteX20" fmla="*/ 5249918 w 7740869"/>
                  <a:gd name="connsiteY20" fmla="*/ 2333296 h 3138108"/>
                  <a:gd name="connsiteX21" fmla="*/ 5312980 w 7740869"/>
                  <a:gd name="connsiteY21" fmla="*/ 2412124 h 3138108"/>
                  <a:gd name="connsiteX22" fmla="*/ 5423338 w 7740869"/>
                  <a:gd name="connsiteY22" fmla="*/ 2538248 h 3138108"/>
                  <a:gd name="connsiteX23" fmla="*/ 5454869 w 7740869"/>
                  <a:gd name="connsiteY23" fmla="*/ 2585545 h 3138108"/>
                  <a:gd name="connsiteX24" fmla="*/ 5502166 w 7740869"/>
                  <a:gd name="connsiteY24" fmla="*/ 2617076 h 3138108"/>
                  <a:gd name="connsiteX25" fmla="*/ 5565228 w 7740869"/>
                  <a:gd name="connsiteY25" fmla="*/ 2695903 h 3138108"/>
                  <a:gd name="connsiteX26" fmla="*/ 5596759 w 7740869"/>
                  <a:gd name="connsiteY26" fmla="*/ 2743200 h 3138108"/>
                  <a:gd name="connsiteX27" fmla="*/ 5644056 w 7740869"/>
                  <a:gd name="connsiteY27" fmla="*/ 2774731 h 3138108"/>
                  <a:gd name="connsiteX28" fmla="*/ 5659821 w 7740869"/>
                  <a:gd name="connsiteY28" fmla="*/ 2822027 h 3138108"/>
                  <a:gd name="connsiteX29" fmla="*/ 5754414 w 7740869"/>
                  <a:gd name="connsiteY29" fmla="*/ 2900855 h 3138108"/>
                  <a:gd name="connsiteX30" fmla="*/ 5801711 w 7740869"/>
                  <a:gd name="connsiteY30" fmla="*/ 2995448 h 3138108"/>
                  <a:gd name="connsiteX31" fmla="*/ 5849007 w 7740869"/>
                  <a:gd name="connsiteY31" fmla="*/ 3042745 h 3138108"/>
                  <a:gd name="connsiteX32" fmla="*/ 5880538 w 7740869"/>
                  <a:gd name="connsiteY32" fmla="*/ 3090041 h 3138108"/>
                  <a:gd name="connsiteX33" fmla="*/ 5927835 w 7740869"/>
                  <a:gd name="connsiteY33" fmla="*/ 3137338 h 3138108"/>
                  <a:gd name="connsiteX34" fmla="*/ 7740869 w 7740869"/>
                  <a:gd name="connsiteY34" fmla="*/ 3105807 h 3138108"/>
                  <a:gd name="connsiteX35" fmla="*/ 7472856 w 7740869"/>
                  <a:gd name="connsiteY35" fmla="*/ 2948152 h 3138108"/>
                  <a:gd name="connsiteX36" fmla="*/ 7189076 w 7740869"/>
                  <a:gd name="connsiteY36" fmla="*/ 2885090 h 3138108"/>
                  <a:gd name="connsiteX37" fmla="*/ 6952593 w 7740869"/>
                  <a:gd name="connsiteY37" fmla="*/ 2774731 h 3138108"/>
                  <a:gd name="connsiteX38" fmla="*/ 6479628 w 7740869"/>
                  <a:gd name="connsiteY38" fmla="*/ 2680138 h 3138108"/>
                  <a:gd name="connsiteX39" fmla="*/ 6101256 w 7740869"/>
                  <a:gd name="connsiteY39" fmla="*/ 2522483 h 3138108"/>
                  <a:gd name="connsiteX40" fmla="*/ 5691352 w 7740869"/>
                  <a:gd name="connsiteY40" fmla="*/ 2207172 h 3138108"/>
                  <a:gd name="connsiteX41" fmla="*/ 5502166 w 7740869"/>
                  <a:gd name="connsiteY41" fmla="*/ 1797269 h 3138108"/>
                  <a:gd name="connsiteX42" fmla="*/ 5218387 w 7740869"/>
                  <a:gd name="connsiteY42" fmla="*/ 1324303 h 3138108"/>
                  <a:gd name="connsiteX43" fmla="*/ 4840014 w 7740869"/>
                  <a:gd name="connsiteY43" fmla="*/ 551793 h 3138108"/>
                  <a:gd name="connsiteX44" fmla="*/ 3988676 w 7740869"/>
                  <a:gd name="connsiteY44" fmla="*/ 409903 h 3138108"/>
                  <a:gd name="connsiteX45" fmla="*/ 3988676 w 7740869"/>
                  <a:gd name="connsiteY45" fmla="*/ 299545 h 3138108"/>
                  <a:gd name="connsiteX46" fmla="*/ 3957146 w 7740869"/>
                  <a:gd name="connsiteY46" fmla="*/ 189187 h 3138108"/>
                  <a:gd name="connsiteX47" fmla="*/ 3815256 w 7740869"/>
                  <a:gd name="connsiteY47" fmla="*/ 78827 h 3138108"/>
                  <a:gd name="connsiteX48" fmla="*/ 3436883 w 7740869"/>
                  <a:gd name="connsiteY48" fmla="*/ 0 h 3138108"/>
                  <a:gd name="connsiteX49" fmla="*/ 3168869 w 7740869"/>
                  <a:gd name="connsiteY49" fmla="*/ 94593 h 3138108"/>
                  <a:gd name="connsiteX50" fmla="*/ 2979683 w 7740869"/>
                  <a:gd name="connsiteY50" fmla="*/ 283779 h 3138108"/>
                  <a:gd name="connsiteX51" fmla="*/ 2837793 w 7740869"/>
                  <a:gd name="connsiteY51" fmla="*/ 394138 h 3138108"/>
                  <a:gd name="connsiteX52" fmla="*/ 2569780 w 7740869"/>
                  <a:gd name="connsiteY52" fmla="*/ 567559 h 3138108"/>
                  <a:gd name="connsiteX53" fmla="*/ 2238704 w 7740869"/>
                  <a:gd name="connsiteY53" fmla="*/ 1308538 h 3138108"/>
                  <a:gd name="connsiteX54" fmla="*/ 1876097 w 7740869"/>
                  <a:gd name="connsiteY54" fmla="*/ 1560786 h 3138108"/>
                  <a:gd name="connsiteX55" fmla="*/ 1466193 w 7740869"/>
                  <a:gd name="connsiteY55" fmla="*/ 1749972 h 3138108"/>
                  <a:gd name="connsiteX56" fmla="*/ 1008993 w 7740869"/>
                  <a:gd name="connsiteY56" fmla="*/ 2081048 h 3138108"/>
                  <a:gd name="connsiteX57" fmla="*/ 804042 w 7740869"/>
                  <a:gd name="connsiteY57" fmla="*/ 2286000 h 3138108"/>
                  <a:gd name="connsiteX58" fmla="*/ 409904 w 7740869"/>
                  <a:gd name="connsiteY58" fmla="*/ 2743200 h 3138108"/>
                  <a:gd name="connsiteX59" fmla="*/ 94593 w 7740869"/>
                  <a:gd name="connsiteY59"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382814 w 7740869"/>
                  <a:gd name="connsiteY15" fmla="*/ 1939159 h 3138108"/>
                  <a:gd name="connsiteX16" fmla="*/ 4619297 w 7740869"/>
                  <a:gd name="connsiteY16" fmla="*/ 1891862 h 3138108"/>
                  <a:gd name="connsiteX17" fmla="*/ 4524704 w 7740869"/>
                  <a:gd name="connsiteY17" fmla="*/ 2081048 h 3138108"/>
                  <a:gd name="connsiteX18" fmla="*/ 4997669 w 7740869"/>
                  <a:gd name="connsiteY18" fmla="*/ 2286000 h 3138108"/>
                  <a:gd name="connsiteX19" fmla="*/ 5202621 w 7740869"/>
                  <a:gd name="connsiteY19" fmla="*/ 2301765 h 3138108"/>
                  <a:gd name="connsiteX20" fmla="*/ 5249918 w 7740869"/>
                  <a:gd name="connsiteY20" fmla="*/ 2333296 h 3138108"/>
                  <a:gd name="connsiteX21" fmla="*/ 5312980 w 7740869"/>
                  <a:gd name="connsiteY21" fmla="*/ 2412124 h 3138108"/>
                  <a:gd name="connsiteX22" fmla="*/ 5423338 w 7740869"/>
                  <a:gd name="connsiteY22" fmla="*/ 2538248 h 3138108"/>
                  <a:gd name="connsiteX23" fmla="*/ 5454869 w 7740869"/>
                  <a:gd name="connsiteY23" fmla="*/ 2585545 h 3138108"/>
                  <a:gd name="connsiteX24" fmla="*/ 5502166 w 7740869"/>
                  <a:gd name="connsiteY24" fmla="*/ 2617076 h 3138108"/>
                  <a:gd name="connsiteX25" fmla="*/ 5565228 w 7740869"/>
                  <a:gd name="connsiteY25" fmla="*/ 2695903 h 3138108"/>
                  <a:gd name="connsiteX26" fmla="*/ 5596759 w 7740869"/>
                  <a:gd name="connsiteY26" fmla="*/ 2743200 h 3138108"/>
                  <a:gd name="connsiteX27" fmla="*/ 5644056 w 7740869"/>
                  <a:gd name="connsiteY27" fmla="*/ 2774731 h 3138108"/>
                  <a:gd name="connsiteX28" fmla="*/ 5659821 w 7740869"/>
                  <a:gd name="connsiteY28" fmla="*/ 2822027 h 3138108"/>
                  <a:gd name="connsiteX29" fmla="*/ 5754414 w 7740869"/>
                  <a:gd name="connsiteY29" fmla="*/ 2900855 h 3138108"/>
                  <a:gd name="connsiteX30" fmla="*/ 5801711 w 7740869"/>
                  <a:gd name="connsiteY30" fmla="*/ 2995448 h 3138108"/>
                  <a:gd name="connsiteX31" fmla="*/ 5849007 w 7740869"/>
                  <a:gd name="connsiteY31" fmla="*/ 3042745 h 3138108"/>
                  <a:gd name="connsiteX32" fmla="*/ 5880538 w 7740869"/>
                  <a:gd name="connsiteY32" fmla="*/ 3090041 h 3138108"/>
                  <a:gd name="connsiteX33" fmla="*/ 5927835 w 7740869"/>
                  <a:gd name="connsiteY33" fmla="*/ 3137338 h 3138108"/>
                  <a:gd name="connsiteX34" fmla="*/ 7740869 w 7740869"/>
                  <a:gd name="connsiteY34" fmla="*/ 3105807 h 3138108"/>
                  <a:gd name="connsiteX35" fmla="*/ 7472856 w 7740869"/>
                  <a:gd name="connsiteY35" fmla="*/ 2948152 h 3138108"/>
                  <a:gd name="connsiteX36" fmla="*/ 7189076 w 7740869"/>
                  <a:gd name="connsiteY36" fmla="*/ 2885090 h 3138108"/>
                  <a:gd name="connsiteX37" fmla="*/ 6952593 w 7740869"/>
                  <a:gd name="connsiteY37" fmla="*/ 2774731 h 3138108"/>
                  <a:gd name="connsiteX38" fmla="*/ 6479628 w 7740869"/>
                  <a:gd name="connsiteY38" fmla="*/ 2680138 h 3138108"/>
                  <a:gd name="connsiteX39" fmla="*/ 6101256 w 7740869"/>
                  <a:gd name="connsiteY39" fmla="*/ 2522483 h 3138108"/>
                  <a:gd name="connsiteX40" fmla="*/ 5691352 w 7740869"/>
                  <a:gd name="connsiteY40" fmla="*/ 2207172 h 3138108"/>
                  <a:gd name="connsiteX41" fmla="*/ 5502166 w 7740869"/>
                  <a:gd name="connsiteY41" fmla="*/ 1797269 h 3138108"/>
                  <a:gd name="connsiteX42" fmla="*/ 5218387 w 7740869"/>
                  <a:gd name="connsiteY42" fmla="*/ 1324303 h 3138108"/>
                  <a:gd name="connsiteX43" fmla="*/ 4840014 w 7740869"/>
                  <a:gd name="connsiteY43" fmla="*/ 551793 h 3138108"/>
                  <a:gd name="connsiteX44" fmla="*/ 3988676 w 7740869"/>
                  <a:gd name="connsiteY44" fmla="*/ 409903 h 3138108"/>
                  <a:gd name="connsiteX45" fmla="*/ 3988676 w 7740869"/>
                  <a:gd name="connsiteY45" fmla="*/ 299545 h 3138108"/>
                  <a:gd name="connsiteX46" fmla="*/ 3957146 w 7740869"/>
                  <a:gd name="connsiteY46" fmla="*/ 189187 h 3138108"/>
                  <a:gd name="connsiteX47" fmla="*/ 3815256 w 7740869"/>
                  <a:gd name="connsiteY47" fmla="*/ 78827 h 3138108"/>
                  <a:gd name="connsiteX48" fmla="*/ 3436883 w 7740869"/>
                  <a:gd name="connsiteY48" fmla="*/ 0 h 3138108"/>
                  <a:gd name="connsiteX49" fmla="*/ 3168869 w 7740869"/>
                  <a:gd name="connsiteY49" fmla="*/ 94593 h 3138108"/>
                  <a:gd name="connsiteX50" fmla="*/ 2979683 w 7740869"/>
                  <a:gd name="connsiteY50" fmla="*/ 283779 h 3138108"/>
                  <a:gd name="connsiteX51" fmla="*/ 2837793 w 7740869"/>
                  <a:gd name="connsiteY51" fmla="*/ 394138 h 3138108"/>
                  <a:gd name="connsiteX52" fmla="*/ 2569780 w 7740869"/>
                  <a:gd name="connsiteY52" fmla="*/ 567559 h 3138108"/>
                  <a:gd name="connsiteX53" fmla="*/ 2238704 w 7740869"/>
                  <a:gd name="connsiteY53" fmla="*/ 1308538 h 3138108"/>
                  <a:gd name="connsiteX54" fmla="*/ 1876097 w 7740869"/>
                  <a:gd name="connsiteY54" fmla="*/ 1560786 h 3138108"/>
                  <a:gd name="connsiteX55" fmla="*/ 1466193 w 7740869"/>
                  <a:gd name="connsiteY55" fmla="*/ 1749972 h 3138108"/>
                  <a:gd name="connsiteX56" fmla="*/ 1008993 w 7740869"/>
                  <a:gd name="connsiteY56" fmla="*/ 2081048 h 3138108"/>
                  <a:gd name="connsiteX57" fmla="*/ 804042 w 7740869"/>
                  <a:gd name="connsiteY57" fmla="*/ 2286000 h 3138108"/>
                  <a:gd name="connsiteX58" fmla="*/ 409904 w 7740869"/>
                  <a:gd name="connsiteY58" fmla="*/ 2743200 h 3138108"/>
                  <a:gd name="connsiteX59" fmla="*/ 94593 w 7740869"/>
                  <a:gd name="connsiteY59"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240924 w 7740869"/>
                  <a:gd name="connsiteY13" fmla="*/ 1797269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4051738 w 7740869"/>
                  <a:gd name="connsiteY11" fmla="*/ 1749972 h 3138108"/>
                  <a:gd name="connsiteX12" fmla="*/ 4193628 w 7740869"/>
                  <a:gd name="connsiteY12" fmla="*/ 1781503 h 3138108"/>
                  <a:gd name="connsiteX13" fmla="*/ 4083269 w 7740869"/>
                  <a:gd name="connsiteY13" fmla="*/ 2159876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193628 w 7740869"/>
                  <a:gd name="connsiteY12" fmla="*/ 1781503 h 3138108"/>
                  <a:gd name="connsiteX13" fmla="*/ 4083269 w 7740869"/>
                  <a:gd name="connsiteY13" fmla="*/ 2159876 h 3138108"/>
                  <a:gd name="connsiteX14" fmla="*/ 4335518 w 7740869"/>
                  <a:gd name="connsiteY14" fmla="*/ 1813034 h 3138108"/>
                  <a:gd name="connsiteX15" fmla="*/ 4382814 w 7740869"/>
                  <a:gd name="connsiteY15" fmla="*/ 1939159 h 3138108"/>
                  <a:gd name="connsiteX16" fmla="*/ 4524704 w 7740869"/>
                  <a:gd name="connsiteY16" fmla="*/ 2081048 h 3138108"/>
                  <a:gd name="connsiteX17" fmla="*/ 4997669 w 7740869"/>
                  <a:gd name="connsiteY17" fmla="*/ 2286000 h 3138108"/>
                  <a:gd name="connsiteX18" fmla="*/ 5202621 w 7740869"/>
                  <a:gd name="connsiteY18" fmla="*/ 2301765 h 3138108"/>
                  <a:gd name="connsiteX19" fmla="*/ 5249918 w 7740869"/>
                  <a:gd name="connsiteY19" fmla="*/ 2333296 h 3138108"/>
                  <a:gd name="connsiteX20" fmla="*/ 5312980 w 7740869"/>
                  <a:gd name="connsiteY20" fmla="*/ 2412124 h 3138108"/>
                  <a:gd name="connsiteX21" fmla="*/ 5423338 w 7740869"/>
                  <a:gd name="connsiteY21" fmla="*/ 2538248 h 3138108"/>
                  <a:gd name="connsiteX22" fmla="*/ 5454869 w 7740869"/>
                  <a:gd name="connsiteY22" fmla="*/ 2585545 h 3138108"/>
                  <a:gd name="connsiteX23" fmla="*/ 5502166 w 7740869"/>
                  <a:gd name="connsiteY23" fmla="*/ 2617076 h 3138108"/>
                  <a:gd name="connsiteX24" fmla="*/ 5565228 w 7740869"/>
                  <a:gd name="connsiteY24" fmla="*/ 2695903 h 3138108"/>
                  <a:gd name="connsiteX25" fmla="*/ 5596759 w 7740869"/>
                  <a:gd name="connsiteY25" fmla="*/ 2743200 h 3138108"/>
                  <a:gd name="connsiteX26" fmla="*/ 5644056 w 7740869"/>
                  <a:gd name="connsiteY26" fmla="*/ 2774731 h 3138108"/>
                  <a:gd name="connsiteX27" fmla="*/ 5659821 w 7740869"/>
                  <a:gd name="connsiteY27" fmla="*/ 2822027 h 3138108"/>
                  <a:gd name="connsiteX28" fmla="*/ 5754414 w 7740869"/>
                  <a:gd name="connsiteY28" fmla="*/ 2900855 h 3138108"/>
                  <a:gd name="connsiteX29" fmla="*/ 5801711 w 7740869"/>
                  <a:gd name="connsiteY29" fmla="*/ 2995448 h 3138108"/>
                  <a:gd name="connsiteX30" fmla="*/ 5849007 w 7740869"/>
                  <a:gd name="connsiteY30" fmla="*/ 3042745 h 3138108"/>
                  <a:gd name="connsiteX31" fmla="*/ 5880538 w 7740869"/>
                  <a:gd name="connsiteY31" fmla="*/ 3090041 h 3138108"/>
                  <a:gd name="connsiteX32" fmla="*/ 5927835 w 7740869"/>
                  <a:gd name="connsiteY32" fmla="*/ 3137338 h 3138108"/>
                  <a:gd name="connsiteX33" fmla="*/ 7740869 w 7740869"/>
                  <a:gd name="connsiteY33" fmla="*/ 3105807 h 3138108"/>
                  <a:gd name="connsiteX34" fmla="*/ 7472856 w 7740869"/>
                  <a:gd name="connsiteY34" fmla="*/ 2948152 h 3138108"/>
                  <a:gd name="connsiteX35" fmla="*/ 7189076 w 7740869"/>
                  <a:gd name="connsiteY35" fmla="*/ 2885090 h 3138108"/>
                  <a:gd name="connsiteX36" fmla="*/ 6952593 w 7740869"/>
                  <a:gd name="connsiteY36" fmla="*/ 2774731 h 3138108"/>
                  <a:gd name="connsiteX37" fmla="*/ 6479628 w 7740869"/>
                  <a:gd name="connsiteY37" fmla="*/ 2680138 h 3138108"/>
                  <a:gd name="connsiteX38" fmla="*/ 6101256 w 7740869"/>
                  <a:gd name="connsiteY38" fmla="*/ 2522483 h 3138108"/>
                  <a:gd name="connsiteX39" fmla="*/ 5691352 w 7740869"/>
                  <a:gd name="connsiteY39" fmla="*/ 2207172 h 3138108"/>
                  <a:gd name="connsiteX40" fmla="*/ 5502166 w 7740869"/>
                  <a:gd name="connsiteY40" fmla="*/ 1797269 h 3138108"/>
                  <a:gd name="connsiteX41" fmla="*/ 5218387 w 7740869"/>
                  <a:gd name="connsiteY41" fmla="*/ 1324303 h 3138108"/>
                  <a:gd name="connsiteX42" fmla="*/ 4840014 w 7740869"/>
                  <a:gd name="connsiteY42" fmla="*/ 551793 h 3138108"/>
                  <a:gd name="connsiteX43" fmla="*/ 3988676 w 7740869"/>
                  <a:gd name="connsiteY43" fmla="*/ 409903 h 3138108"/>
                  <a:gd name="connsiteX44" fmla="*/ 3988676 w 7740869"/>
                  <a:gd name="connsiteY44" fmla="*/ 299545 h 3138108"/>
                  <a:gd name="connsiteX45" fmla="*/ 3957146 w 7740869"/>
                  <a:gd name="connsiteY45" fmla="*/ 189187 h 3138108"/>
                  <a:gd name="connsiteX46" fmla="*/ 3815256 w 7740869"/>
                  <a:gd name="connsiteY46" fmla="*/ 78827 h 3138108"/>
                  <a:gd name="connsiteX47" fmla="*/ 3436883 w 7740869"/>
                  <a:gd name="connsiteY47" fmla="*/ 0 h 3138108"/>
                  <a:gd name="connsiteX48" fmla="*/ 3168869 w 7740869"/>
                  <a:gd name="connsiteY48" fmla="*/ 94593 h 3138108"/>
                  <a:gd name="connsiteX49" fmla="*/ 2979683 w 7740869"/>
                  <a:gd name="connsiteY49" fmla="*/ 283779 h 3138108"/>
                  <a:gd name="connsiteX50" fmla="*/ 2837793 w 7740869"/>
                  <a:gd name="connsiteY50" fmla="*/ 394138 h 3138108"/>
                  <a:gd name="connsiteX51" fmla="*/ 2569780 w 7740869"/>
                  <a:gd name="connsiteY51" fmla="*/ 567559 h 3138108"/>
                  <a:gd name="connsiteX52" fmla="*/ 2238704 w 7740869"/>
                  <a:gd name="connsiteY52" fmla="*/ 1308538 h 3138108"/>
                  <a:gd name="connsiteX53" fmla="*/ 1876097 w 7740869"/>
                  <a:gd name="connsiteY53" fmla="*/ 1560786 h 3138108"/>
                  <a:gd name="connsiteX54" fmla="*/ 1466193 w 7740869"/>
                  <a:gd name="connsiteY54" fmla="*/ 1749972 h 3138108"/>
                  <a:gd name="connsiteX55" fmla="*/ 1008993 w 7740869"/>
                  <a:gd name="connsiteY55" fmla="*/ 2081048 h 3138108"/>
                  <a:gd name="connsiteX56" fmla="*/ 804042 w 7740869"/>
                  <a:gd name="connsiteY56" fmla="*/ 2286000 h 3138108"/>
                  <a:gd name="connsiteX57" fmla="*/ 409904 w 7740869"/>
                  <a:gd name="connsiteY57" fmla="*/ 2743200 h 3138108"/>
                  <a:gd name="connsiteX58" fmla="*/ 94593 w 7740869"/>
                  <a:gd name="connsiteY58"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312980 w 7740869"/>
                  <a:gd name="connsiteY19" fmla="*/ 2412124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565228 w 7740869"/>
                  <a:gd name="connsiteY23" fmla="*/ 2695903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312980 w 7740869"/>
                  <a:gd name="connsiteY19" fmla="*/ 2412124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249918 w 7740869"/>
                  <a:gd name="connsiteY18" fmla="*/ 2333296 h 3138108"/>
                  <a:gd name="connsiteX19" fmla="*/ 5044966 w 7740869"/>
                  <a:gd name="connsiteY19" fmla="*/ 2506717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202621 w 7740869"/>
                  <a:gd name="connsiteY17" fmla="*/ 2301765 h 3138108"/>
                  <a:gd name="connsiteX18" fmla="*/ 5060732 w 7740869"/>
                  <a:gd name="connsiteY18" fmla="*/ 2412124 h 3138108"/>
                  <a:gd name="connsiteX19" fmla="*/ 5044966 w 7740869"/>
                  <a:gd name="connsiteY19" fmla="*/ 2506717 h 3138108"/>
                  <a:gd name="connsiteX20" fmla="*/ 5423338 w 7740869"/>
                  <a:gd name="connsiteY20" fmla="*/ 2538248 h 3138108"/>
                  <a:gd name="connsiteX21" fmla="*/ 5454869 w 7740869"/>
                  <a:gd name="connsiteY21" fmla="*/ 2585545 h 3138108"/>
                  <a:gd name="connsiteX22" fmla="*/ 5502166 w 7740869"/>
                  <a:gd name="connsiteY22" fmla="*/ 2617076 h 3138108"/>
                  <a:gd name="connsiteX23" fmla="*/ 5186856 w 7740869"/>
                  <a:gd name="connsiteY23" fmla="*/ 2885090 h 3138108"/>
                  <a:gd name="connsiteX24" fmla="*/ 5596759 w 7740869"/>
                  <a:gd name="connsiteY24" fmla="*/ 2743200 h 3138108"/>
                  <a:gd name="connsiteX25" fmla="*/ 5644056 w 7740869"/>
                  <a:gd name="connsiteY25" fmla="*/ 2774731 h 3138108"/>
                  <a:gd name="connsiteX26" fmla="*/ 5659821 w 7740869"/>
                  <a:gd name="connsiteY26" fmla="*/ 2822027 h 3138108"/>
                  <a:gd name="connsiteX27" fmla="*/ 5754414 w 7740869"/>
                  <a:gd name="connsiteY27" fmla="*/ 2900855 h 3138108"/>
                  <a:gd name="connsiteX28" fmla="*/ 5801711 w 7740869"/>
                  <a:gd name="connsiteY28" fmla="*/ 2995448 h 3138108"/>
                  <a:gd name="connsiteX29" fmla="*/ 5849007 w 7740869"/>
                  <a:gd name="connsiteY29" fmla="*/ 3042745 h 3138108"/>
                  <a:gd name="connsiteX30" fmla="*/ 5880538 w 7740869"/>
                  <a:gd name="connsiteY30" fmla="*/ 3090041 h 3138108"/>
                  <a:gd name="connsiteX31" fmla="*/ 5927835 w 7740869"/>
                  <a:gd name="connsiteY31" fmla="*/ 3137338 h 3138108"/>
                  <a:gd name="connsiteX32" fmla="*/ 7740869 w 7740869"/>
                  <a:gd name="connsiteY32" fmla="*/ 3105807 h 3138108"/>
                  <a:gd name="connsiteX33" fmla="*/ 7472856 w 7740869"/>
                  <a:gd name="connsiteY33" fmla="*/ 2948152 h 3138108"/>
                  <a:gd name="connsiteX34" fmla="*/ 7189076 w 7740869"/>
                  <a:gd name="connsiteY34" fmla="*/ 2885090 h 3138108"/>
                  <a:gd name="connsiteX35" fmla="*/ 6952593 w 7740869"/>
                  <a:gd name="connsiteY35" fmla="*/ 2774731 h 3138108"/>
                  <a:gd name="connsiteX36" fmla="*/ 6479628 w 7740869"/>
                  <a:gd name="connsiteY36" fmla="*/ 2680138 h 3138108"/>
                  <a:gd name="connsiteX37" fmla="*/ 6101256 w 7740869"/>
                  <a:gd name="connsiteY37" fmla="*/ 2522483 h 3138108"/>
                  <a:gd name="connsiteX38" fmla="*/ 5691352 w 7740869"/>
                  <a:gd name="connsiteY38" fmla="*/ 2207172 h 3138108"/>
                  <a:gd name="connsiteX39" fmla="*/ 5502166 w 7740869"/>
                  <a:gd name="connsiteY39" fmla="*/ 1797269 h 3138108"/>
                  <a:gd name="connsiteX40" fmla="*/ 5218387 w 7740869"/>
                  <a:gd name="connsiteY40" fmla="*/ 1324303 h 3138108"/>
                  <a:gd name="connsiteX41" fmla="*/ 4840014 w 7740869"/>
                  <a:gd name="connsiteY41" fmla="*/ 551793 h 3138108"/>
                  <a:gd name="connsiteX42" fmla="*/ 3988676 w 7740869"/>
                  <a:gd name="connsiteY42" fmla="*/ 409903 h 3138108"/>
                  <a:gd name="connsiteX43" fmla="*/ 3988676 w 7740869"/>
                  <a:gd name="connsiteY43" fmla="*/ 299545 h 3138108"/>
                  <a:gd name="connsiteX44" fmla="*/ 3957146 w 7740869"/>
                  <a:gd name="connsiteY44" fmla="*/ 189187 h 3138108"/>
                  <a:gd name="connsiteX45" fmla="*/ 3815256 w 7740869"/>
                  <a:gd name="connsiteY45" fmla="*/ 78827 h 3138108"/>
                  <a:gd name="connsiteX46" fmla="*/ 3436883 w 7740869"/>
                  <a:gd name="connsiteY46" fmla="*/ 0 h 3138108"/>
                  <a:gd name="connsiteX47" fmla="*/ 3168869 w 7740869"/>
                  <a:gd name="connsiteY47" fmla="*/ 94593 h 3138108"/>
                  <a:gd name="connsiteX48" fmla="*/ 2979683 w 7740869"/>
                  <a:gd name="connsiteY48" fmla="*/ 283779 h 3138108"/>
                  <a:gd name="connsiteX49" fmla="*/ 2837793 w 7740869"/>
                  <a:gd name="connsiteY49" fmla="*/ 394138 h 3138108"/>
                  <a:gd name="connsiteX50" fmla="*/ 2569780 w 7740869"/>
                  <a:gd name="connsiteY50" fmla="*/ 567559 h 3138108"/>
                  <a:gd name="connsiteX51" fmla="*/ 2238704 w 7740869"/>
                  <a:gd name="connsiteY51" fmla="*/ 1308538 h 3138108"/>
                  <a:gd name="connsiteX52" fmla="*/ 1876097 w 7740869"/>
                  <a:gd name="connsiteY52" fmla="*/ 1560786 h 3138108"/>
                  <a:gd name="connsiteX53" fmla="*/ 1466193 w 7740869"/>
                  <a:gd name="connsiteY53" fmla="*/ 1749972 h 3138108"/>
                  <a:gd name="connsiteX54" fmla="*/ 1008993 w 7740869"/>
                  <a:gd name="connsiteY54" fmla="*/ 2081048 h 3138108"/>
                  <a:gd name="connsiteX55" fmla="*/ 804042 w 7740869"/>
                  <a:gd name="connsiteY55" fmla="*/ 2286000 h 3138108"/>
                  <a:gd name="connsiteX56" fmla="*/ 409904 w 7740869"/>
                  <a:gd name="connsiteY56" fmla="*/ 2743200 h 3138108"/>
                  <a:gd name="connsiteX57" fmla="*/ 94593 w 7740869"/>
                  <a:gd name="connsiteY57"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454869 w 7740869"/>
                  <a:gd name="connsiteY20" fmla="*/ 2585545 h 3138108"/>
                  <a:gd name="connsiteX21" fmla="*/ 5502166 w 7740869"/>
                  <a:gd name="connsiteY21" fmla="*/ 2617076 h 3138108"/>
                  <a:gd name="connsiteX22" fmla="*/ 5186856 w 7740869"/>
                  <a:gd name="connsiteY22" fmla="*/ 2885090 h 3138108"/>
                  <a:gd name="connsiteX23" fmla="*/ 5596759 w 7740869"/>
                  <a:gd name="connsiteY23" fmla="*/ 2743200 h 3138108"/>
                  <a:gd name="connsiteX24" fmla="*/ 5644056 w 7740869"/>
                  <a:gd name="connsiteY24" fmla="*/ 2774731 h 3138108"/>
                  <a:gd name="connsiteX25" fmla="*/ 5659821 w 7740869"/>
                  <a:gd name="connsiteY25" fmla="*/ 2822027 h 3138108"/>
                  <a:gd name="connsiteX26" fmla="*/ 5754414 w 7740869"/>
                  <a:gd name="connsiteY26" fmla="*/ 2900855 h 3138108"/>
                  <a:gd name="connsiteX27" fmla="*/ 5801711 w 7740869"/>
                  <a:gd name="connsiteY27" fmla="*/ 2995448 h 3138108"/>
                  <a:gd name="connsiteX28" fmla="*/ 5849007 w 7740869"/>
                  <a:gd name="connsiteY28" fmla="*/ 3042745 h 3138108"/>
                  <a:gd name="connsiteX29" fmla="*/ 5880538 w 7740869"/>
                  <a:gd name="connsiteY29" fmla="*/ 3090041 h 3138108"/>
                  <a:gd name="connsiteX30" fmla="*/ 5927835 w 7740869"/>
                  <a:gd name="connsiteY30" fmla="*/ 3137338 h 3138108"/>
                  <a:gd name="connsiteX31" fmla="*/ 7740869 w 7740869"/>
                  <a:gd name="connsiteY31" fmla="*/ 3105807 h 3138108"/>
                  <a:gd name="connsiteX32" fmla="*/ 7472856 w 7740869"/>
                  <a:gd name="connsiteY32" fmla="*/ 2948152 h 3138108"/>
                  <a:gd name="connsiteX33" fmla="*/ 7189076 w 7740869"/>
                  <a:gd name="connsiteY33" fmla="*/ 2885090 h 3138108"/>
                  <a:gd name="connsiteX34" fmla="*/ 6952593 w 7740869"/>
                  <a:gd name="connsiteY34" fmla="*/ 2774731 h 3138108"/>
                  <a:gd name="connsiteX35" fmla="*/ 6479628 w 7740869"/>
                  <a:gd name="connsiteY35" fmla="*/ 2680138 h 3138108"/>
                  <a:gd name="connsiteX36" fmla="*/ 6101256 w 7740869"/>
                  <a:gd name="connsiteY36" fmla="*/ 2522483 h 3138108"/>
                  <a:gd name="connsiteX37" fmla="*/ 5691352 w 7740869"/>
                  <a:gd name="connsiteY37" fmla="*/ 2207172 h 3138108"/>
                  <a:gd name="connsiteX38" fmla="*/ 5502166 w 7740869"/>
                  <a:gd name="connsiteY38" fmla="*/ 1797269 h 3138108"/>
                  <a:gd name="connsiteX39" fmla="*/ 5218387 w 7740869"/>
                  <a:gd name="connsiteY39" fmla="*/ 1324303 h 3138108"/>
                  <a:gd name="connsiteX40" fmla="*/ 4840014 w 7740869"/>
                  <a:gd name="connsiteY40" fmla="*/ 551793 h 3138108"/>
                  <a:gd name="connsiteX41" fmla="*/ 3988676 w 7740869"/>
                  <a:gd name="connsiteY41" fmla="*/ 409903 h 3138108"/>
                  <a:gd name="connsiteX42" fmla="*/ 3988676 w 7740869"/>
                  <a:gd name="connsiteY42" fmla="*/ 299545 h 3138108"/>
                  <a:gd name="connsiteX43" fmla="*/ 3957146 w 7740869"/>
                  <a:gd name="connsiteY43" fmla="*/ 189187 h 3138108"/>
                  <a:gd name="connsiteX44" fmla="*/ 3815256 w 7740869"/>
                  <a:gd name="connsiteY44" fmla="*/ 78827 h 3138108"/>
                  <a:gd name="connsiteX45" fmla="*/ 3436883 w 7740869"/>
                  <a:gd name="connsiteY45" fmla="*/ 0 h 3138108"/>
                  <a:gd name="connsiteX46" fmla="*/ 3168869 w 7740869"/>
                  <a:gd name="connsiteY46" fmla="*/ 94593 h 3138108"/>
                  <a:gd name="connsiteX47" fmla="*/ 2979683 w 7740869"/>
                  <a:gd name="connsiteY47" fmla="*/ 283779 h 3138108"/>
                  <a:gd name="connsiteX48" fmla="*/ 2837793 w 7740869"/>
                  <a:gd name="connsiteY48" fmla="*/ 394138 h 3138108"/>
                  <a:gd name="connsiteX49" fmla="*/ 2569780 w 7740869"/>
                  <a:gd name="connsiteY49" fmla="*/ 567559 h 3138108"/>
                  <a:gd name="connsiteX50" fmla="*/ 2238704 w 7740869"/>
                  <a:gd name="connsiteY50" fmla="*/ 1308538 h 3138108"/>
                  <a:gd name="connsiteX51" fmla="*/ 1876097 w 7740869"/>
                  <a:gd name="connsiteY51" fmla="*/ 1560786 h 3138108"/>
                  <a:gd name="connsiteX52" fmla="*/ 1466193 w 7740869"/>
                  <a:gd name="connsiteY52" fmla="*/ 1749972 h 3138108"/>
                  <a:gd name="connsiteX53" fmla="*/ 1008993 w 7740869"/>
                  <a:gd name="connsiteY53" fmla="*/ 2081048 h 3138108"/>
                  <a:gd name="connsiteX54" fmla="*/ 804042 w 7740869"/>
                  <a:gd name="connsiteY54" fmla="*/ 2286000 h 3138108"/>
                  <a:gd name="connsiteX55" fmla="*/ 409904 w 7740869"/>
                  <a:gd name="connsiteY55" fmla="*/ 2743200 h 3138108"/>
                  <a:gd name="connsiteX56" fmla="*/ 94593 w 7740869"/>
                  <a:gd name="connsiteY56"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454869 w 7740869"/>
                  <a:gd name="connsiteY20" fmla="*/ 2585545 h 3138108"/>
                  <a:gd name="connsiteX21" fmla="*/ 5186856 w 7740869"/>
                  <a:gd name="connsiteY21" fmla="*/ 2885090 h 3138108"/>
                  <a:gd name="connsiteX22" fmla="*/ 5596759 w 7740869"/>
                  <a:gd name="connsiteY22" fmla="*/ 2743200 h 3138108"/>
                  <a:gd name="connsiteX23" fmla="*/ 5644056 w 7740869"/>
                  <a:gd name="connsiteY23" fmla="*/ 2774731 h 3138108"/>
                  <a:gd name="connsiteX24" fmla="*/ 5659821 w 7740869"/>
                  <a:gd name="connsiteY24" fmla="*/ 2822027 h 3138108"/>
                  <a:gd name="connsiteX25" fmla="*/ 5754414 w 7740869"/>
                  <a:gd name="connsiteY25" fmla="*/ 2900855 h 3138108"/>
                  <a:gd name="connsiteX26" fmla="*/ 5801711 w 7740869"/>
                  <a:gd name="connsiteY26" fmla="*/ 2995448 h 3138108"/>
                  <a:gd name="connsiteX27" fmla="*/ 5849007 w 7740869"/>
                  <a:gd name="connsiteY27" fmla="*/ 3042745 h 3138108"/>
                  <a:gd name="connsiteX28" fmla="*/ 5880538 w 7740869"/>
                  <a:gd name="connsiteY28" fmla="*/ 3090041 h 3138108"/>
                  <a:gd name="connsiteX29" fmla="*/ 5927835 w 7740869"/>
                  <a:gd name="connsiteY29" fmla="*/ 3137338 h 3138108"/>
                  <a:gd name="connsiteX30" fmla="*/ 7740869 w 7740869"/>
                  <a:gd name="connsiteY30" fmla="*/ 3105807 h 3138108"/>
                  <a:gd name="connsiteX31" fmla="*/ 7472856 w 7740869"/>
                  <a:gd name="connsiteY31" fmla="*/ 2948152 h 3138108"/>
                  <a:gd name="connsiteX32" fmla="*/ 7189076 w 7740869"/>
                  <a:gd name="connsiteY32" fmla="*/ 2885090 h 3138108"/>
                  <a:gd name="connsiteX33" fmla="*/ 6952593 w 7740869"/>
                  <a:gd name="connsiteY33" fmla="*/ 2774731 h 3138108"/>
                  <a:gd name="connsiteX34" fmla="*/ 6479628 w 7740869"/>
                  <a:gd name="connsiteY34" fmla="*/ 2680138 h 3138108"/>
                  <a:gd name="connsiteX35" fmla="*/ 6101256 w 7740869"/>
                  <a:gd name="connsiteY35" fmla="*/ 2522483 h 3138108"/>
                  <a:gd name="connsiteX36" fmla="*/ 5691352 w 7740869"/>
                  <a:gd name="connsiteY36" fmla="*/ 2207172 h 3138108"/>
                  <a:gd name="connsiteX37" fmla="*/ 5502166 w 7740869"/>
                  <a:gd name="connsiteY37" fmla="*/ 1797269 h 3138108"/>
                  <a:gd name="connsiteX38" fmla="*/ 5218387 w 7740869"/>
                  <a:gd name="connsiteY38" fmla="*/ 1324303 h 3138108"/>
                  <a:gd name="connsiteX39" fmla="*/ 4840014 w 7740869"/>
                  <a:gd name="connsiteY39" fmla="*/ 551793 h 3138108"/>
                  <a:gd name="connsiteX40" fmla="*/ 3988676 w 7740869"/>
                  <a:gd name="connsiteY40" fmla="*/ 409903 h 3138108"/>
                  <a:gd name="connsiteX41" fmla="*/ 3988676 w 7740869"/>
                  <a:gd name="connsiteY41" fmla="*/ 299545 h 3138108"/>
                  <a:gd name="connsiteX42" fmla="*/ 3957146 w 7740869"/>
                  <a:gd name="connsiteY42" fmla="*/ 189187 h 3138108"/>
                  <a:gd name="connsiteX43" fmla="*/ 3815256 w 7740869"/>
                  <a:gd name="connsiteY43" fmla="*/ 78827 h 3138108"/>
                  <a:gd name="connsiteX44" fmla="*/ 3436883 w 7740869"/>
                  <a:gd name="connsiteY44" fmla="*/ 0 h 3138108"/>
                  <a:gd name="connsiteX45" fmla="*/ 3168869 w 7740869"/>
                  <a:gd name="connsiteY45" fmla="*/ 94593 h 3138108"/>
                  <a:gd name="connsiteX46" fmla="*/ 2979683 w 7740869"/>
                  <a:gd name="connsiteY46" fmla="*/ 283779 h 3138108"/>
                  <a:gd name="connsiteX47" fmla="*/ 2837793 w 7740869"/>
                  <a:gd name="connsiteY47" fmla="*/ 394138 h 3138108"/>
                  <a:gd name="connsiteX48" fmla="*/ 2569780 w 7740869"/>
                  <a:gd name="connsiteY48" fmla="*/ 567559 h 3138108"/>
                  <a:gd name="connsiteX49" fmla="*/ 2238704 w 7740869"/>
                  <a:gd name="connsiteY49" fmla="*/ 1308538 h 3138108"/>
                  <a:gd name="connsiteX50" fmla="*/ 1876097 w 7740869"/>
                  <a:gd name="connsiteY50" fmla="*/ 1560786 h 3138108"/>
                  <a:gd name="connsiteX51" fmla="*/ 1466193 w 7740869"/>
                  <a:gd name="connsiteY51" fmla="*/ 1749972 h 3138108"/>
                  <a:gd name="connsiteX52" fmla="*/ 1008993 w 7740869"/>
                  <a:gd name="connsiteY52" fmla="*/ 2081048 h 3138108"/>
                  <a:gd name="connsiteX53" fmla="*/ 804042 w 7740869"/>
                  <a:gd name="connsiteY53" fmla="*/ 2286000 h 3138108"/>
                  <a:gd name="connsiteX54" fmla="*/ 409904 w 7740869"/>
                  <a:gd name="connsiteY54" fmla="*/ 2743200 h 3138108"/>
                  <a:gd name="connsiteX55" fmla="*/ 94593 w 7740869"/>
                  <a:gd name="connsiteY55"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423338 w 7740869"/>
                  <a:gd name="connsiteY19" fmla="*/ 2538248 h 3138108"/>
                  <a:gd name="connsiteX20" fmla="*/ 5186856 w 7740869"/>
                  <a:gd name="connsiteY20" fmla="*/ 2885090 h 3138108"/>
                  <a:gd name="connsiteX21" fmla="*/ 5596759 w 7740869"/>
                  <a:gd name="connsiteY21" fmla="*/ 2743200 h 3138108"/>
                  <a:gd name="connsiteX22" fmla="*/ 5644056 w 7740869"/>
                  <a:gd name="connsiteY22" fmla="*/ 2774731 h 3138108"/>
                  <a:gd name="connsiteX23" fmla="*/ 5659821 w 7740869"/>
                  <a:gd name="connsiteY23" fmla="*/ 2822027 h 3138108"/>
                  <a:gd name="connsiteX24" fmla="*/ 5754414 w 7740869"/>
                  <a:gd name="connsiteY24" fmla="*/ 2900855 h 3138108"/>
                  <a:gd name="connsiteX25" fmla="*/ 5801711 w 7740869"/>
                  <a:gd name="connsiteY25" fmla="*/ 2995448 h 3138108"/>
                  <a:gd name="connsiteX26" fmla="*/ 5849007 w 7740869"/>
                  <a:gd name="connsiteY26" fmla="*/ 3042745 h 3138108"/>
                  <a:gd name="connsiteX27" fmla="*/ 5880538 w 7740869"/>
                  <a:gd name="connsiteY27" fmla="*/ 3090041 h 3138108"/>
                  <a:gd name="connsiteX28" fmla="*/ 5927835 w 7740869"/>
                  <a:gd name="connsiteY28" fmla="*/ 3137338 h 3138108"/>
                  <a:gd name="connsiteX29" fmla="*/ 7740869 w 7740869"/>
                  <a:gd name="connsiteY29" fmla="*/ 3105807 h 3138108"/>
                  <a:gd name="connsiteX30" fmla="*/ 7472856 w 7740869"/>
                  <a:gd name="connsiteY30" fmla="*/ 2948152 h 3138108"/>
                  <a:gd name="connsiteX31" fmla="*/ 7189076 w 7740869"/>
                  <a:gd name="connsiteY31" fmla="*/ 2885090 h 3138108"/>
                  <a:gd name="connsiteX32" fmla="*/ 6952593 w 7740869"/>
                  <a:gd name="connsiteY32" fmla="*/ 2774731 h 3138108"/>
                  <a:gd name="connsiteX33" fmla="*/ 6479628 w 7740869"/>
                  <a:gd name="connsiteY33" fmla="*/ 2680138 h 3138108"/>
                  <a:gd name="connsiteX34" fmla="*/ 6101256 w 7740869"/>
                  <a:gd name="connsiteY34" fmla="*/ 2522483 h 3138108"/>
                  <a:gd name="connsiteX35" fmla="*/ 5691352 w 7740869"/>
                  <a:gd name="connsiteY35" fmla="*/ 2207172 h 3138108"/>
                  <a:gd name="connsiteX36" fmla="*/ 5502166 w 7740869"/>
                  <a:gd name="connsiteY36" fmla="*/ 1797269 h 3138108"/>
                  <a:gd name="connsiteX37" fmla="*/ 5218387 w 7740869"/>
                  <a:gd name="connsiteY37" fmla="*/ 1324303 h 3138108"/>
                  <a:gd name="connsiteX38" fmla="*/ 4840014 w 7740869"/>
                  <a:gd name="connsiteY38" fmla="*/ 551793 h 3138108"/>
                  <a:gd name="connsiteX39" fmla="*/ 3988676 w 7740869"/>
                  <a:gd name="connsiteY39" fmla="*/ 409903 h 3138108"/>
                  <a:gd name="connsiteX40" fmla="*/ 3988676 w 7740869"/>
                  <a:gd name="connsiteY40" fmla="*/ 299545 h 3138108"/>
                  <a:gd name="connsiteX41" fmla="*/ 3957146 w 7740869"/>
                  <a:gd name="connsiteY41" fmla="*/ 189187 h 3138108"/>
                  <a:gd name="connsiteX42" fmla="*/ 3815256 w 7740869"/>
                  <a:gd name="connsiteY42" fmla="*/ 78827 h 3138108"/>
                  <a:gd name="connsiteX43" fmla="*/ 3436883 w 7740869"/>
                  <a:gd name="connsiteY43" fmla="*/ 0 h 3138108"/>
                  <a:gd name="connsiteX44" fmla="*/ 3168869 w 7740869"/>
                  <a:gd name="connsiteY44" fmla="*/ 94593 h 3138108"/>
                  <a:gd name="connsiteX45" fmla="*/ 2979683 w 7740869"/>
                  <a:gd name="connsiteY45" fmla="*/ 283779 h 3138108"/>
                  <a:gd name="connsiteX46" fmla="*/ 2837793 w 7740869"/>
                  <a:gd name="connsiteY46" fmla="*/ 394138 h 3138108"/>
                  <a:gd name="connsiteX47" fmla="*/ 2569780 w 7740869"/>
                  <a:gd name="connsiteY47" fmla="*/ 567559 h 3138108"/>
                  <a:gd name="connsiteX48" fmla="*/ 2238704 w 7740869"/>
                  <a:gd name="connsiteY48" fmla="*/ 1308538 h 3138108"/>
                  <a:gd name="connsiteX49" fmla="*/ 1876097 w 7740869"/>
                  <a:gd name="connsiteY49" fmla="*/ 1560786 h 3138108"/>
                  <a:gd name="connsiteX50" fmla="*/ 1466193 w 7740869"/>
                  <a:gd name="connsiteY50" fmla="*/ 1749972 h 3138108"/>
                  <a:gd name="connsiteX51" fmla="*/ 1008993 w 7740869"/>
                  <a:gd name="connsiteY51" fmla="*/ 2081048 h 3138108"/>
                  <a:gd name="connsiteX52" fmla="*/ 804042 w 7740869"/>
                  <a:gd name="connsiteY52" fmla="*/ 2286000 h 3138108"/>
                  <a:gd name="connsiteX53" fmla="*/ 409904 w 7740869"/>
                  <a:gd name="connsiteY53" fmla="*/ 2743200 h 3138108"/>
                  <a:gd name="connsiteX54" fmla="*/ 94593 w 7740869"/>
                  <a:gd name="connsiteY54"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644056 w 7740869"/>
                  <a:gd name="connsiteY21" fmla="*/ 2774731 h 3138108"/>
                  <a:gd name="connsiteX22" fmla="*/ 5659821 w 7740869"/>
                  <a:gd name="connsiteY22" fmla="*/ 282202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533697 w 7740869"/>
                  <a:gd name="connsiteY21" fmla="*/ 2900855 h 3138108"/>
                  <a:gd name="connsiteX22" fmla="*/ 5659821 w 7740869"/>
                  <a:gd name="connsiteY22" fmla="*/ 282202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96759 w 7740869"/>
                  <a:gd name="connsiteY20" fmla="*/ 2743200 h 3138108"/>
                  <a:gd name="connsiteX21" fmla="*/ 5533697 w 7740869"/>
                  <a:gd name="connsiteY21" fmla="*/ 2900855 h 3138108"/>
                  <a:gd name="connsiteX22" fmla="*/ 5659821 w 7740869"/>
                  <a:gd name="connsiteY22" fmla="*/ 2963917 h 3138108"/>
                  <a:gd name="connsiteX23" fmla="*/ 5754414 w 7740869"/>
                  <a:gd name="connsiteY23" fmla="*/ 2900855 h 3138108"/>
                  <a:gd name="connsiteX24" fmla="*/ 5801711 w 7740869"/>
                  <a:gd name="connsiteY24" fmla="*/ 2995448 h 3138108"/>
                  <a:gd name="connsiteX25" fmla="*/ 5849007 w 7740869"/>
                  <a:gd name="connsiteY25" fmla="*/ 3042745 h 3138108"/>
                  <a:gd name="connsiteX26" fmla="*/ 5880538 w 7740869"/>
                  <a:gd name="connsiteY26" fmla="*/ 3090041 h 3138108"/>
                  <a:gd name="connsiteX27" fmla="*/ 5927835 w 7740869"/>
                  <a:gd name="connsiteY27" fmla="*/ 3137338 h 3138108"/>
                  <a:gd name="connsiteX28" fmla="*/ 7740869 w 7740869"/>
                  <a:gd name="connsiteY28" fmla="*/ 3105807 h 3138108"/>
                  <a:gd name="connsiteX29" fmla="*/ 7472856 w 7740869"/>
                  <a:gd name="connsiteY29" fmla="*/ 2948152 h 3138108"/>
                  <a:gd name="connsiteX30" fmla="*/ 7189076 w 7740869"/>
                  <a:gd name="connsiteY30" fmla="*/ 2885090 h 3138108"/>
                  <a:gd name="connsiteX31" fmla="*/ 6952593 w 7740869"/>
                  <a:gd name="connsiteY31" fmla="*/ 2774731 h 3138108"/>
                  <a:gd name="connsiteX32" fmla="*/ 6479628 w 7740869"/>
                  <a:gd name="connsiteY32" fmla="*/ 2680138 h 3138108"/>
                  <a:gd name="connsiteX33" fmla="*/ 6101256 w 7740869"/>
                  <a:gd name="connsiteY33" fmla="*/ 2522483 h 3138108"/>
                  <a:gd name="connsiteX34" fmla="*/ 5691352 w 7740869"/>
                  <a:gd name="connsiteY34" fmla="*/ 2207172 h 3138108"/>
                  <a:gd name="connsiteX35" fmla="*/ 5502166 w 7740869"/>
                  <a:gd name="connsiteY35" fmla="*/ 1797269 h 3138108"/>
                  <a:gd name="connsiteX36" fmla="*/ 5218387 w 7740869"/>
                  <a:gd name="connsiteY36" fmla="*/ 1324303 h 3138108"/>
                  <a:gd name="connsiteX37" fmla="*/ 4840014 w 7740869"/>
                  <a:gd name="connsiteY37" fmla="*/ 551793 h 3138108"/>
                  <a:gd name="connsiteX38" fmla="*/ 3988676 w 7740869"/>
                  <a:gd name="connsiteY38" fmla="*/ 409903 h 3138108"/>
                  <a:gd name="connsiteX39" fmla="*/ 3988676 w 7740869"/>
                  <a:gd name="connsiteY39" fmla="*/ 299545 h 3138108"/>
                  <a:gd name="connsiteX40" fmla="*/ 3957146 w 7740869"/>
                  <a:gd name="connsiteY40" fmla="*/ 189187 h 3138108"/>
                  <a:gd name="connsiteX41" fmla="*/ 3815256 w 7740869"/>
                  <a:gd name="connsiteY41" fmla="*/ 78827 h 3138108"/>
                  <a:gd name="connsiteX42" fmla="*/ 3436883 w 7740869"/>
                  <a:gd name="connsiteY42" fmla="*/ 0 h 3138108"/>
                  <a:gd name="connsiteX43" fmla="*/ 3168869 w 7740869"/>
                  <a:gd name="connsiteY43" fmla="*/ 94593 h 3138108"/>
                  <a:gd name="connsiteX44" fmla="*/ 2979683 w 7740869"/>
                  <a:gd name="connsiteY44" fmla="*/ 283779 h 3138108"/>
                  <a:gd name="connsiteX45" fmla="*/ 2837793 w 7740869"/>
                  <a:gd name="connsiteY45" fmla="*/ 394138 h 3138108"/>
                  <a:gd name="connsiteX46" fmla="*/ 2569780 w 7740869"/>
                  <a:gd name="connsiteY46" fmla="*/ 567559 h 3138108"/>
                  <a:gd name="connsiteX47" fmla="*/ 2238704 w 7740869"/>
                  <a:gd name="connsiteY47" fmla="*/ 1308538 h 3138108"/>
                  <a:gd name="connsiteX48" fmla="*/ 1876097 w 7740869"/>
                  <a:gd name="connsiteY48" fmla="*/ 1560786 h 3138108"/>
                  <a:gd name="connsiteX49" fmla="*/ 1466193 w 7740869"/>
                  <a:gd name="connsiteY49" fmla="*/ 1749972 h 3138108"/>
                  <a:gd name="connsiteX50" fmla="*/ 1008993 w 7740869"/>
                  <a:gd name="connsiteY50" fmla="*/ 2081048 h 3138108"/>
                  <a:gd name="connsiteX51" fmla="*/ 804042 w 7740869"/>
                  <a:gd name="connsiteY51" fmla="*/ 2286000 h 3138108"/>
                  <a:gd name="connsiteX52" fmla="*/ 409904 w 7740869"/>
                  <a:gd name="connsiteY52" fmla="*/ 2743200 h 3138108"/>
                  <a:gd name="connsiteX53" fmla="*/ 94593 w 7740869"/>
                  <a:gd name="connsiteY53"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846787 w 7740869"/>
                  <a:gd name="connsiteY10" fmla="*/ 1718441 h 3138108"/>
                  <a:gd name="connsiteX11" fmla="*/ 3767958 w 7740869"/>
                  <a:gd name="connsiteY11" fmla="*/ 2081048 h 3138108"/>
                  <a:gd name="connsiteX12" fmla="*/ 4083269 w 7740869"/>
                  <a:gd name="connsiteY12" fmla="*/ 2159876 h 3138108"/>
                  <a:gd name="connsiteX13" fmla="*/ 4335518 w 7740869"/>
                  <a:gd name="connsiteY13" fmla="*/ 1813034 h 3138108"/>
                  <a:gd name="connsiteX14" fmla="*/ 4382814 w 7740869"/>
                  <a:gd name="connsiteY14" fmla="*/ 1939159 h 3138108"/>
                  <a:gd name="connsiteX15" fmla="*/ 4524704 w 7740869"/>
                  <a:gd name="connsiteY15" fmla="*/ 2081048 h 3138108"/>
                  <a:gd name="connsiteX16" fmla="*/ 4997669 w 7740869"/>
                  <a:gd name="connsiteY16" fmla="*/ 2286000 h 3138108"/>
                  <a:gd name="connsiteX17" fmla="*/ 5060732 w 7740869"/>
                  <a:gd name="connsiteY17" fmla="*/ 2412124 h 3138108"/>
                  <a:gd name="connsiteX18" fmla="*/ 5044966 w 7740869"/>
                  <a:gd name="connsiteY18" fmla="*/ 2506717 h 3138108"/>
                  <a:gd name="connsiteX19" fmla="*/ 5186856 w 7740869"/>
                  <a:gd name="connsiteY19" fmla="*/ 2885090 h 3138108"/>
                  <a:gd name="connsiteX20" fmla="*/ 5533697 w 7740869"/>
                  <a:gd name="connsiteY20" fmla="*/ 2900855 h 3138108"/>
                  <a:gd name="connsiteX21" fmla="*/ 5659821 w 7740869"/>
                  <a:gd name="connsiteY21" fmla="*/ 2963917 h 3138108"/>
                  <a:gd name="connsiteX22" fmla="*/ 5754414 w 7740869"/>
                  <a:gd name="connsiteY22" fmla="*/ 2900855 h 3138108"/>
                  <a:gd name="connsiteX23" fmla="*/ 5801711 w 7740869"/>
                  <a:gd name="connsiteY23" fmla="*/ 2995448 h 3138108"/>
                  <a:gd name="connsiteX24" fmla="*/ 5849007 w 7740869"/>
                  <a:gd name="connsiteY24" fmla="*/ 3042745 h 3138108"/>
                  <a:gd name="connsiteX25" fmla="*/ 5880538 w 7740869"/>
                  <a:gd name="connsiteY25" fmla="*/ 3090041 h 3138108"/>
                  <a:gd name="connsiteX26" fmla="*/ 5927835 w 7740869"/>
                  <a:gd name="connsiteY26" fmla="*/ 3137338 h 3138108"/>
                  <a:gd name="connsiteX27" fmla="*/ 7740869 w 7740869"/>
                  <a:gd name="connsiteY27" fmla="*/ 3105807 h 3138108"/>
                  <a:gd name="connsiteX28" fmla="*/ 7472856 w 7740869"/>
                  <a:gd name="connsiteY28" fmla="*/ 2948152 h 3138108"/>
                  <a:gd name="connsiteX29" fmla="*/ 7189076 w 7740869"/>
                  <a:gd name="connsiteY29" fmla="*/ 2885090 h 3138108"/>
                  <a:gd name="connsiteX30" fmla="*/ 6952593 w 7740869"/>
                  <a:gd name="connsiteY30" fmla="*/ 2774731 h 3138108"/>
                  <a:gd name="connsiteX31" fmla="*/ 6479628 w 7740869"/>
                  <a:gd name="connsiteY31" fmla="*/ 2680138 h 3138108"/>
                  <a:gd name="connsiteX32" fmla="*/ 6101256 w 7740869"/>
                  <a:gd name="connsiteY32" fmla="*/ 2522483 h 3138108"/>
                  <a:gd name="connsiteX33" fmla="*/ 5691352 w 7740869"/>
                  <a:gd name="connsiteY33" fmla="*/ 2207172 h 3138108"/>
                  <a:gd name="connsiteX34" fmla="*/ 5502166 w 7740869"/>
                  <a:gd name="connsiteY34" fmla="*/ 1797269 h 3138108"/>
                  <a:gd name="connsiteX35" fmla="*/ 5218387 w 7740869"/>
                  <a:gd name="connsiteY35" fmla="*/ 1324303 h 3138108"/>
                  <a:gd name="connsiteX36" fmla="*/ 4840014 w 7740869"/>
                  <a:gd name="connsiteY36" fmla="*/ 551793 h 3138108"/>
                  <a:gd name="connsiteX37" fmla="*/ 3988676 w 7740869"/>
                  <a:gd name="connsiteY37" fmla="*/ 409903 h 3138108"/>
                  <a:gd name="connsiteX38" fmla="*/ 3988676 w 7740869"/>
                  <a:gd name="connsiteY38" fmla="*/ 299545 h 3138108"/>
                  <a:gd name="connsiteX39" fmla="*/ 3957146 w 7740869"/>
                  <a:gd name="connsiteY39" fmla="*/ 189187 h 3138108"/>
                  <a:gd name="connsiteX40" fmla="*/ 3815256 w 7740869"/>
                  <a:gd name="connsiteY40" fmla="*/ 78827 h 3138108"/>
                  <a:gd name="connsiteX41" fmla="*/ 3436883 w 7740869"/>
                  <a:gd name="connsiteY41" fmla="*/ 0 h 3138108"/>
                  <a:gd name="connsiteX42" fmla="*/ 3168869 w 7740869"/>
                  <a:gd name="connsiteY42" fmla="*/ 94593 h 3138108"/>
                  <a:gd name="connsiteX43" fmla="*/ 2979683 w 7740869"/>
                  <a:gd name="connsiteY43" fmla="*/ 283779 h 3138108"/>
                  <a:gd name="connsiteX44" fmla="*/ 2837793 w 7740869"/>
                  <a:gd name="connsiteY44" fmla="*/ 394138 h 3138108"/>
                  <a:gd name="connsiteX45" fmla="*/ 2569780 w 7740869"/>
                  <a:gd name="connsiteY45" fmla="*/ 567559 h 3138108"/>
                  <a:gd name="connsiteX46" fmla="*/ 2238704 w 7740869"/>
                  <a:gd name="connsiteY46" fmla="*/ 1308538 h 3138108"/>
                  <a:gd name="connsiteX47" fmla="*/ 1876097 w 7740869"/>
                  <a:gd name="connsiteY47" fmla="*/ 1560786 h 3138108"/>
                  <a:gd name="connsiteX48" fmla="*/ 1466193 w 7740869"/>
                  <a:gd name="connsiteY48" fmla="*/ 1749972 h 3138108"/>
                  <a:gd name="connsiteX49" fmla="*/ 1008993 w 7740869"/>
                  <a:gd name="connsiteY49" fmla="*/ 2081048 h 3138108"/>
                  <a:gd name="connsiteX50" fmla="*/ 804042 w 7740869"/>
                  <a:gd name="connsiteY50" fmla="*/ 2286000 h 3138108"/>
                  <a:gd name="connsiteX51" fmla="*/ 409904 w 7740869"/>
                  <a:gd name="connsiteY51" fmla="*/ 2743200 h 3138108"/>
                  <a:gd name="connsiteX52" fmla="*/ 94593 w 7740869"/>
                  <a:gd name="connsiteY52"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99490 w 7740869"/>
                  <a:gd name="connsiteY9" fmla="*/ 1702676 h 3138108"/>
                  <a:gd name="connsiteX10" fmla="*/ 3767958 w 7740869"/>
                  <a:gd name="connsiteY10" fmla="*/ 2081048 h 3138108"/>
                  <a:gd name="connsiteX11" fmla="*/ 4083269 w 7740869"/>
                  <a:gd name="connsiteY11" fmla="*/ 2159876 h 3138108"/>
                  <a:gd name="connsiteX12" fmla="*/ 4335518 w 7740869"/>
                  <a:gd name="connsiteY12" fmla="*/ 1813034 h 3138108"/>
                  <a:gd name="connsiteX13" fmla="*/ 4382814 w 7740869"/>
                  <a:gd name="connsiteY13" fmla="*/ 1939159 h 3138108"/>
                  <a:gd name="connsiteX14" fmla="*/ 4524704 w 7740869"/>
                  <a:gd name="connsiteY14" fmla="*/ 2081048 h 3138108"/>
                  <a:gd name="connsiteX15" fmla="*/ 4997669 w 7740869"/>
                  <a:gd name="connsiteY15" fmla="*/ 2286000 h 3138108"/>
                  <a:gd name="connsiteX16" fmla="*/ 5060732 w 7740869"/>
                  <a:gd name="connsiteY16" fmla="*/ 2412124 h 3138108"/>
                  <a:gd name="connsiteX17" fmla="*/ 5044966 w 7740869"/>
                  <a:gd name="connsiteY17" fmla="*/ 2506717 h 3138108"/>
                  <a:gd name="connsiteX18" fmla="*/ 5186856 w 7740869"/>
                  <a:gd name="connsiteY18" fmla="*/ 2885090 h 3138108"/>
                  <a:gd name="connsiteX19" fmla="*/ 5533697 w 7740869"/>
                  <a:gd name="connsiteY19" fmla="*/ 2900855 h 3138108"/>
                  <a:gd name="connsiteX20" fmla="*/ 5659821 w 7740869"/>
                  <a:gd name="connsiteY20" fmla="*/ 2963917 h 3138108"/>
                  <a:gd name="connsiteX21" fmla="*/ 5754414 w 7740869"/>
                  <a:gd name="connsiteY21" fmla="*/ 2900855 h 3138108"/>
                  <a:gd name="connsiteX22" fmla="*/ 5801711 w 7740869"/>
                  <a:gd name="connsiteY22" fmla="*/ 2995448 h 3138108"/>
                  <a:gd name="connsiteX23" fmla="*/ 5849007 w 7740869"/>
                  <a:gd name="connsiteY23" fmla="*/ 3042745 h 3138108"/>
                  <a:gd name="connsiteX24" fmla="*/ 5880538 w 7740869"/>
                  <a:gd name="connsiteY24" fmla="*/ 3090041 h 3138108"/>
                  <a:gd name="connsiteX25" fmla="*/ 5927835 w 7740869"/>
                  <a:gd name="connsiteY25" fmla="*/ 3137338 h 3138108"/>
                  <a:gd name="connsiteX26" fmla="*/ 7740869 w 7740869"/>
                  <a:gd name="connsiteY26" fmla="*/ 3105807 h 3138108"/>
                  <a:gd name="connsiteX27" fmla="*/ 7472856 w 7740869"/>
                  <a:gd name="connsiteY27" fmla="*/ 2948152 h 3138108"/>
                  <a:gd name="connsiteX28" fmla="*/ 7189076 w 7740869"/>
                  <a:gd name="connsiteY28" fmla="*/ 2885090 h 3138108"/>
                  <a:gd name="connsiteX29" fmla="*/ 6952593 w 7740869"/>
                  <a:gd name="connsiteY29" fmla="*/ 2774731 h 3138108"/>
                  <a:gd name="connsiteX30" fmla="*/ 6479628 w 7740869"/>
                  <a:gd name="connsiteY30" fmla="*/ 2680138 h 3138108"/>
                  <a:gd name="connsiteX31" fmla="*/ 6101256 w 7740869"/>
                  <a:gd name="connsiteY31" fmla="*/ 2522483 h 3138108"/>
                  <a:gd name="connsiteX32" fmla="*/ 5691352 w 7740869"/>
                  <a:gd name="connsiteY32" fmla="*/ 2207172 h 3138108"/>
                  <a:gd name="connsiteX33" fmla="*/ 5502166 w 7740869"/>
                  <a:gd name="connsiteY33" fmla="*/ 1797269 h 3138108"/>
                  <a:gd name="connsiteX34" fmla="*/ 5218387 w 7740869"/>
                  <a:gd name="connsiteY34" fmla="*/ 1324303 h 3138108"/>
                  <a:gd name="connsiteX35" fmla="*/ 4840014 w 7740869"/>
                  <a:gd name="connsiteY35" fmla="*/ 551793 h 3138108"/>
                  <a:gd name="connsiteX36" fmla="*/ 3988676 w 7740869"/>
                  <a:gd name="connsiteY36" fmla="*/ 409903 h 3138108"/>
                  <a:gd name="connsiteX37" fmla="*/ 3988676 w 7740869"/>
                  <a:gd name="connsiteY37" fmla="*/ 299545 h 3138108"/>
                  <a:gd name="connsiteX38" fmla="*/ 3957146 w 7740869"/>
                  <a:gd name="connsiteY38" fmla="*/ 189187 h 3138108"/>
                  <a:gd name="connsiteX39" fmla="*/ 3815256 w 7740869"/>
                  <a:gd name="connsiteY39" fmla="*/ 78827 h 3138108"/>
                  <a:gd name="connsiteX40" fmla="*/ 3436883 w 7740869"/>
                  <a:gd name="connsiteY40" fmla="*/ 0 h 3138108"/>
                  <a:gd name="connsiteX41" fmla="*/ 3168869 w 7740869"/>
                  <a:gd name="connsiteY41" fmla="*/ 94593 h 3138108"/>
                  <a:gd name="connsiteX42" fmla="*/ 2979683 w 7740869"/>
                  <a:gd name="connsiteY42" fmla="*/ 283779 h 3138108"/>
                  <a:gd name="connsiteX43" fmla="*/ 2837793 w 7740869"/>
                  <a:gd name="connsiteY43" fmla="*/ 394138 h 3138108"/>
                  <a:gd name="connsiteX44" fmla="*/ 2569780 w 7740869"/>
                  <a:gd name="connsiteY44" fmla="*/ 567559 h 3138108"/>
                  <a:gd name="connsiteX45" fmla="*/ 2238704 w 7740869"/>
                  <a:gd name="connsiteY45" fmla="*/ 1308538 h 3138108"/>
                  <a:gd name="connsiteX46" fmla="*/ 1876097 w 7740869"/>
                  <a:gd name="connsiteY46" fmla="*/ 1560786 h 3138108"/>
                  <a:gd name="connsiteX47" fmla="*/ 1466193 w 7740869"/>
                  <a:gd name="connsiteY47" fmla="*/ 1749972 h 3138108"/>
                  <a:gd name="connsiteX48" fmla="*/ 1008993 w 7740869"/>
                  <a:gd name="connsiteY48" fmla="*/ 2081048 h 3138108"/>
                  <a:gd name="connsiteX49" fmla="*/ 804042 w 7740869"/>
                  <a:gd name="connsiteY49" fmla="*/ 2286000 h 3138108"/>
                  <a:gd name="connsiteX50" fmla="*/ 409904 w 7740869"/>
                  <a:gd name="connsiteY50" fmla="*/ 2743200 h 3138108"/>
                  <a:gd name="connsiteX51" fmla="*/ 94593 w 7740869"/>
                  <a:gd name="connsiteY51" fmla="*/ 2948152 h 3138108"/>
                  <a:gd name="connsiteX0" fmla="*/ 0 w 7740869"/>
                  <a:gd name="connsiteY0" fmla="*/ 3137338 h 3138108"/>
                  <a:gd name="connsiteX1" fmla="*/ 1686911 w 7740869"/>
                  <a:gd name="connsiteY1" fmla="*/ 3121573 h 3138108"/>
                  <a:gd name="connsiteX2" fmla="*/ 2033752 w 7740869"/>
                  <a:gd name="connsiteY2" fmla="*/ 2774731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754414 w 7740869"/>
                  <a:gd name="connsiteY20" fmla="*/ 2900855 h 3138108"/>
                  <a:gd name="connsiteX21" fmla="*/ 5801711 w 7740869"/>
                  <a:gd name="connsiteY21" fmla="*/ 2995448 h 3138108"/>
                  <a:gd name="connsiteX22" fmla="*/ 5849007 w 7740869"/>
                  <a:gd name="connsiteY22" fmla="*/ 3042745 h 3138108"/>
                  <a:gd name="connsiteX23" fmla="*/ 5880538 w 7740869"/>
                  <a:gd name="connsiteY23" fmla="*/ 3090041 h 3138108"/>
                  <a:gd name="connsiteX24" fmla="*/ 5927835 w 7740869"/>
                  <a:gd name="connsiteY24" fmla="*/ 3137338 h 3138108"/>
                  <a:gd name="connsiteX25" fmla="*/ 7740869 w 7740869"/>
                  <a:gd name="connsiteY25" fmla="*/ 3105807 h 3138108"/>
                  <a:gd name="connsiteX26" fmla="*/ 7472856 w 7740869"/>
                  <a:gd name="connsiteY26" fmla="*/ 2948152 h 3138108"/>
                  <a:gd name="connsiteX27" fmla="*/ 7189076 w 7740869"/>
                  <a:gd name="connsiteY27" fmla="*/ 2885090 h 3138108"/>
                  <a:gd name="connsiteX28" fmla="*/ 6952593 w 7740869"/>
                  <a:gd name="connsiteY28" fmla="*/ 2774731 h 3138108"/>
                  <a:gd name="connsiteX29" fmla="*/ 6479628 w 7740869"/>
                  <a:gd name="connsiteY29" fmla="*/ 2680138 h 3138108"/>
                  <a:gd name="connsiteX30" fmla="*/ 6101256 w 7740869"/>
                  <a:gd name="connsiteY30" fmla="*/ 2522483 h 3138108"/>
                  <a:gd name="connsiteX31" fmla="*/ 5691352 w 7740869"/>
                  <a:gd name="connsiteY31" fmla="*/ 2207172 h 3138108"/>
                  <a:gd name="connsiteX32" fmla="*/ 5502166 w 7740869"/>
                  <a:gd name="connsiteY32" fmla="*/ 1797269 h 3138108"/>
                  <a:gd name="connsiteX33" fmla="*/ 5218387 w 7740869"/>
                  <a:gd name="connsiteY33" fmla="*/ 1324303 h 3138108"/>
                  <a:gd name="connsiteX34" fmla="*/ 4840014 w 7740869"/>
                  <a:gd name="connsiteY34" fmla="*/ 551793 h 3138108"/>
                  <a:gd name="connsiteX35" fmla="*/ 3988676 w 7740869"/>
                  <a:gd name="connsiteY35" fmla="*/ 409903 h 3138108"/>
                  <a:gd name="connsiteX36" fmla="*/ 3988676 w 7740869"/>
                  <a:gd name="connsiteY36" fmla="*/ 299545 h 3138108"/>
                  <a:gd name="connsiteX37" fmla="*/ 3957146 w 7740869"/>
                  <a:gd name="connsiteY37" fmla="*/ 189187 h 3138108"/>
                  <a:gd name="connsiteX38" fmla="*/ 3815256 w 7740869"/>
                  <a:gd name="connsiteY38" fmla="*/ 78827 h 3138108"/>
                  <a:gd name="connsiteX39" fmla="*/ 3436883 w 7740869"/>
                  <a:gd name="connsiteY39" fmla="*/ 0 h 3138108"/>
                  <a:gd name="connsiteX40" fmla="*/ 3168869 w 7740869"/>
                  <a:gd name="connsiteY40" fmla="*/ 94593 h 3138108"/>
                  <a:gd name="connsiteX41" fmla="*/ 2979683 w 7740869"/>
                  <a:gd name="connsiteY41" fmla="*/ 283779 h 3138108"/>
                  <a:gd name="connsiteX42" fmla="*/ 2837793 w 7740869"/>
                  <a:gd name="connsiteY42" fmla="*/ 394138 h 3138108"/>
                  <a:gd name="connsiteX43" fmla="*/ 2569780 w 7740869"/>
                  <a:gd name="connsiteY43" fmla="*/ 567559 h 3138108"/>
                  <a:gd name="connsiteX44" fmla="*/ 2238704 w 7740869"/>
                  <a:gd name="connsiteY44" fmla="*/ 1308538 h 3138108"/>
                  <a:gd name="connsiteX45" fmla="*/ 1876097 w 7740869"/>
                  <a:gd name="connsiteY45" fmla="*/ 1560786 h 3138108"/>
                  <a:gd name="connsiteX46" fmla="*/ 1466193 w 7740869"/>
                  <a:gd name="connsiteY46" fmla="*/ 1749972 h 3138108"/>
                  <a:gd name="connsiteX47" fmla="*/ 1008993 w 7740869"/>
                  <a:gd name="connsiteY47" fmla="*/ 2081048 h 3138108"/>
                  <a:gd name="connsiteX48" fmla="*/ 804042 w 7740869"/>
                  <a:gd name="connsiteY48" fmla="*/ 2286000 h 3138108"/>
                  <a:gd name="connsiteX49" fmla="*/ 409904 w 7740869"/>
                  <a:gd name="connsiteY49" fmla="*/ 2743200 h 3138108"/>
                  <a:gd name="connsiteX50" fmla="*/ 94593 w 7740869"/>
                  <a:gd name="connsiteY50"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754414 w 7740869"/>
                  <a:gd name="connsiteY20" fmla="*/ 2900855 h 3138108"/>
                  <a:gd name="connsiteX21" fmla="*/ 5801711 w 7740869"/>
                  <a:gd name="connsiteY21" fmla="*/ 2995448 h 3138108"/>
                  <a:gd name="connsiteX22" fmla="*/ 5849007 w 7740869"/>
                  <a:gd name="connsiteY22" fmla="*/ 3042745 h 3138108"/>
                  <a:gd name="connsiteX23" fmla="*/ 5880538 w 7740869"/>
                  <a:gd name="connsiteY23" fmla="*/ 3090041 h 3138108"/>
                  <a:gd name="connsiteX24" fmla="*/ 5927835 w 7740869"/>
                  <a:gd name="connsiteY24" fmla="*/ 3137338 h 3138108"/>
                  <a:gd name="connsiteX25" fmla="*/ 7740869 w 7740869"/>
                  <a:gd name="connsiteY25" fmla="*/ 3105807 h 3138108"/>
                  <a:gd name="connsiteX26" fmla="*/ 7472856 w 7740869"/>
                  <a:gd name="connsiteY26" fmla="*/ 2948152 h 3138108"/>
                  <a:gd name="connsiteX27" fmla="*/ 7189076 w 7740869"/>
                  <a:gd name="connsiteY27" fmla="*/ 2885090 h 3138108"/>
                  <a:gd name="connsiteX28" fmla="*/ 6952593 w 7740869"/>
                  <a:gd name="connsiteY28" fmla="*/ 2774731 h 3138108"/>
                  <a:gd name="connsiteX29" fmla="*/ 6479628 w 7740869"/>
                  <a:gd name="connsiteY29" fmla="*/ 2680138 h 3138108"/>
                  <a:gd name="connsiteX30" fmla="*/ 6101256 w 7740869"/>
                  <a:gd name="connsiteY30" fmla="*/ 2522483 h 3138108"/>
                  <a:gd name="connsiteX31" fmla="*/ 5691352 w 7740869"/>
                  <a:gd name="connsiteY31" fmla="*/ 2207172 h 3138108"/>
                  <a:gd name="connsiteX32" fmla="*/ 5502166 w 7740869"/>
                  <a:gd name="connsiteY32" fmla="*/ 1797269 h 3138108"/>
                  <a:gd name="connsiteX33" fmla="*/ 5218387 w 7740869"/>
                  <a:gd name="connsiteY33" fmla="*/ 1324303 h 3138108"/>
                  <a:gd name="connsiteX34" fmla="*/ 4840014 w 7740869"/>
                  <a:gd name="connsiteY34" fmla="*/ 551793 h 3138108"/>
                  <a:gd name="connsiteX35" fmla="*/ 3988676 w 7740869"/>
                  <a:gd name="connsiteY35" fmla="*/ 409903 h 3138108"/>
                  <a:gd name="connsiteX36" fmla="*/ 3988676 w 7740869"/>
                  <a:gd name="connsiteY36" fmla="*/ 299545 h 3138108"/>
                  <a:gd name="connsiteX37" fmla="*/ 3957146 w 7740869"/>
                  <a:gd name="connsiteY37" fmla="*/ 189187 h 3138108"/>
                  <a:gd name="connsiteX38" fmla="*/ 3815256 w 7740869"/>
                  <a:gd name="connsiteY38" fmla="*/ 78827 h 3138108"/>
                  <a:gd name="connsiteX39" fmla="*/ 3436883 w 7740869"/>
                  <a:gd name="connsiteY39" fmla="*/ 0 h 3138108"/>
                  <a:gd name="connsiteX40" fmla="*/ 3168869 w 7740869"/>
                  <a:gd name="connsiteY40" fmla="*/ 94593 h 3138108"/>
                  <a:gd name="connsiteX41" fmla="*/ 2979683 w 7740869"/>
                  <a:gd name="connsiteY41" fmla="*/ 283779 h 3138108"/>
                  <a:gd name="connsiteX42" fmla="*/ 2837793 w 7740869"/>
                  <a:gd name="connsiteY42" fmla="*/ 394138 h 3138108"/>
                  <a:gd name="connsiteX43" fmla="*/ 2569780 w 7740869"/>
                  <a:gd name="connsiteY43" fmla="*/ 567559 h 3138108"/>
                  <a:gd name="connsiteX44" fmla="*/ 2238704 w 7740869"/>
                  <a:gd name="connsiteY44" fmla="*/ 1308538 h 3138108"/>
                  <a:gd name="connsiteX45" fmla="*/ 1876097 w 7740869"/>
                  <a:gd name="connsiteY45" fmla="*/ 1560786 h 3138108"/>
                  <a:gd name="connsiteX46" fmla="*/ 1466193 w 7740869"/>
                  <a:gd name="connsiteY46" fmla="*/ 1749972 h 3138108"/>
                  <a:gd name="connsiteX47" fmla="*/ 1008993 w 7740869"/>
                  <a:gd name="connsiteY47" fmla="*/ 2081048 h 3138108"/>
                  <a:gd name="connsiteX48" fmla="*/ 804042 w 7740869"/>
                  <a:gd name="connsiteY48" fmla="*/ 2286000 h 3138108"/>
                  <a:gd name="connsiteX49" fmla="*/ 409904 w 7740869"/>
                  <a:gd name="connsiteY49" fmla="*/ 2743200 h 3138108"/>
                  <a:gd name="connsiteX50" fmla="*/ 94593 w 7740869"/>
                  <a:gd name="connsiteY50"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801711 w 7740869"/>
                  <a:gd name="connsiteY20" fmla="*/ 2995448 h 3138108"/>
                  <a:gd name="connsiteX21" fmla="*/ 5849007 w 7740869"/>
                  <a:gd name="connsiteY21" fmla="*/ 3042745 h 3138108"/>
                  <a:gd name="connsiteX22" fmla="*/ 5880538 w 7740869"/>
                  <a:gd name="connsiteY22" fmla="*/ 3090041 h 3138108"/>
                  <a:gd name="connsiteX23" fmla="*/ 5927835 w 7740869"/>
                  <a:gd name="connsiteY23" fmla="*/ 3137338 h 3138108"/>
                  <a:gd name="connsiteX24" fmla="*/ 7740869 w 7740869"/>
                  <a:gd name="connsiteY24" fmla="*/ 3105807 h 3138108"/>
                  <a:gd name="connsiteX25" fmla="*/ 7472856 w 7740869"/>
                  <a:gd name="connsiteY25" fmla="*/ 2948152 h 3138108"/>
                  <a:gd name="connsiteX26" fmla="*/ 7189076 w 7740869"/>
                  <a:gd name="connsiteY26" fmla="*/ 2885090 h 3138108"/>
                  <a:gd name="connsiteX27" fmla="*/ 6952593 w 7740869"/>
                  <a:gd name="connsiteY27" fmla="*/ 2774731 h 3138108"/>
                  <a:gd name="connsiteX28" fmla="*/ 6479628 w 7740869"/>
                  <a:gd name="connsiteY28" fmla="*/ 2680138 h 3138108"/>
                  <a:gd name="connsiteX29" fmla="*/ 6101256 w 7740869"/>
                  <a:gd name="connsiteY29" fmla="*/ 2522483 h 3138108"/>
                  <a:gd name="connsiteX30" fmla="*/ 5691352 w 7740869"/>
                  <a:gd name="connsiteY30" fmla="*/ 2207172 h 3138108"/>
                  <a:gd name="connsiteX31" fmla="*/ 5502166 w 7740869"/>
                  <a:gd name="connsiteY31" fmla="*/ 1797269 h 3138108"/>
                  <a:gd name="connsiteX32" fmla="*/ 5218387 w 7740869"/>
                  <a:gd name="connsiteY32" fmla="*/ 1324303 h 3138108"/>
                  <a:gd name="connsiteX33" fmla="*/ 4840014 w 7740869"/>
                  <a:gd name="connsiteY33" fmla="*/ 551793 h 3138108"/>
                  <a:gd name="connsiteX34" fmla="*/ 3988676 w 7740869"/>
                  <a:gd name="connsiteY34" fmla="*/ 409903 h 3138108"/>
                  <a:gd name="connsiteX35" fmla="*/ 3988676 w 7740869"/>
                  <a:gd name="connsiteY35" fmla="*/ 299545 h 3138108"/>
                  <a:gd name="connsiteX36" fmla="*/ 3957146 w 7740869"/>
                  <a:gd name="connsiteY36" fmla="*/ 189187 h 3138108"/>
                  <a:gd name="connsiteX37" fmla="*/ 3815256 w 7740869"/>
                  <a:gd name="connsiteY37" fmla="*/ 78827 h 3138108"/>
                  <a:gd name="connsiteX38" fmla="*/ 3436883 w 7740869"/>
                  <a:gd name="connsiteY38" fmla="*/ 0 h 3138108"/>
                  <a:gd name="connsiteX39" fmla="*/ 3168869 w 7740869"/>
                  <a:gd name="connsiteY39" fmla="*/ 94593 h 3138108"/>
                  <a:gd name="connsiteX40" fmla="*/ 2979683 w 7740869"/>
                  <a:gd name="connsiteY40" fmla="*/ 283779 h 3138108"/>
                  <a:gd name="connsiteX41" fmla="*/ 2837793 w 7740869"/>
                  <a:gd name="connsiteY41" fmla="*/ 394138 h 3138108"/>
                  <a:gd name="connsiteX42" fmla="*/ 2569780 w 7740869"/>
                  <a:gd name="connsiteY42" fmla="*/ 567559 h 3138108"/>
                  <a:gd name="connsiteX43" fmla="*/ 2238704 w 7740869"/>
                  <a:gd name="connsiteY43" fmla="*/ 1308538 h 3138108"/>
                  <a:gd name="connsiteX44" fmla="*/ 1876097 w 7740869"/>
                  <a:gd name="connsiteY44" fmla="*/ 1560786 h 3138108"/>
                  <a:gd name="connsiteX45" fmla="*/ 1466193 w 7740869"/>
                  <a:gd name="connsiteY45" fmla="*/ 1749972 h 3138108"/>
                  <a:gd name="connsiteX46" fmla="*/ 1008993 w 7740869"/>
                  <a:gd name="connsiteY46" fmla="*/ 2081048 h 3138108"/>
                  <a:gd name="connsiteX47" fmla="*/ 804042 w 7740869"/>
                  <a:gd name="connsiteY47" fmla="*/ 2286000 h 3138108"/>
                  <a:gd name="connsiteX48" fmla="*/ 409904 w 7740869"/>
                  <a:gd name="connsiteY48" fmla="*/ 2743200 h 3138108"/>
                  <a:gd name="connsiteX49" fmla="*/ 94593 w 7740869"/>
                  <a:gd name="connsiteY49" fmla="*/ 2948152 h 3138108"/>
                  <a:gd name="connsiteX0" fmla="*/ 0 w 7740869"/>
                  <a:gd name="connsiteY0" fmla="*/ 3137338 h 3138108"/>
                  <a:gd name="connsiteX1" fmla="*/ 1686911 w 7740869"/>
                  <a:gd name="connsiteY1" fmla="*/ 3121573 h 3138108"/>
                  <a:gd name="connsiteX2" fmla="*/ 2207172 w 7740869"/>
                  <a:gd name="connsiteY2" fmla="*/ 2837793 h 3138108"/>
                  <a:gd name="connsiteX3" fmla="*/ 2664373 w 7740869"/>
                  <a:gd name="connsiteY3" fmla="*/ 1954924 h 3138108"/>
                  <a:gd name="connsiteX4" fmla="*/ 2711669 w 7740869"/>
                  <a:gd name="connsiteY4" fmla="*/ 1923393 h 3138108"/>
                  <a:gd name="connsiteX5" fmla="*/ 2806262 w 7740869"/>
                  <a:gd name="connsiteY5" fmla="*/ 1813034 h 3138108"/>
                  <a:gd name="connsiteX6" fmla="*/ 2837793 w 7740869"/>
                  <a:gd name="connsiteY6" fmla="*/ 1765738 h 3138108"/>
                  <a:gd name="connsiteX7" fmla="*/ 2885090 w 7740869"/>
                  <a:gd name="connsiteY7" fmla="*/ 1749972 h 3138108"/>
                  <a:gd name="connsiteX8" fmla="*/ 3121573 w 7740869"/>
                  <a:gd name="connsiteY8" fmla="*/ 1797269 h 3138108"/>
                  <a:gd name="connsiteX9" fmla="*/ 3767958 w 7740869"/>
                  <a:gd name="connsiteY9" fmla="*/ 2081048 h 3138108"/>
                  <a:gd name="connsiteX10" fmla="*/ 4083269 w 7740869"/>
                  <a:gd name="connsiteY10" fmla="*/ 2159876 h 3138108"/>
                  <a:gd name="connsiteX11" fmla="*/ 4335518 w 7740869"/>
                  <a:gd name="connsiteY11" fmla="*/ 1813034 h 3138108"/>
                  <a:gd name="connsiteX12" fmla="*/ 4382814 w 7740869"/>
                  <a:gd name="connsiteY12" fmla="*/ 1939159 h 3138108"/>
                  <a:gd name="connsiteX13" fmla="*/ 4524704 w 7740869"/>
                  <a:gd name="connsiteY13" fmla="*/ 2081048 h 3138108"/>
                  <a:gd name="connsiteX14" fmla="*/ 4997669 w 7740869"/>
                  <a:gd name="connsiteY14" fmla="*/ 2286000 h 3138108"/>
                  <a:gd name="connsiteX15" fmla="*/ 5060732 w 7740869"/>
                  <a:gd name="connsiteY15" fmla="*/ 2412124 h 3138108"/>
                  <a:gd name="connsiteX16" fmla="*/ 5044966 w 7740869"/>
                  <a:gd name="connsiteY16" fmla="*/ 2506717 h 3138108"/>
                  <a:gd name="connsiteX17" fmla="*/ 5186856 w 7740869"/>
                  <a:gd name="connsiteY17" fmla="*/ 2885090 h 3138108"/>
                  <a:gd name="connsiteX18" fmla="*/ 5533697 w 7740869"/>
                  <a:gd name="connsiteY18" fmla="*/ 2900855 h 3138108"/>
                  <a:gd name="connsiteX19" fmla="*/ 5659821 w 7740869"/>
                  <a:gd name="connsiteY19" fmla="*/ 2963917 h 3138108"/>
                  <a:gd name="connsiteX20" fmla="*/ 5801711 w 7740869"/>
                  <a:gd name="connsiteY20" fmla="*/ 2995448 h 3138108"/>
                  <a:gd name="connsiteX21" fmla="*/ 5880538 w 7740869"/>
                  <a:gd name="connsiteY21" fmla="*/ 3090041 h 3138108"/>
                  <a:gd name="connsiteX22" fmla="*/ 5927835 w 7740869"/>
                  <a:gd name="connsiteY22" fmla="*/ 3137338 h 3138108"/>
                  <a:gd name="connsiteX23" fmla="*/ 7740869 w 7740869"/>
                  <a:gd name="connsiteY23" fmla="*/ 3105807 h 3138108"/>
                  <a:gd name="connsiteX24" fmla="*/ 7472856 w 7740869"/>
                  <a:gd name="connsiteY24" fmla="*/ 2948152 h 3138108"/>
                  <a:gd name="connsiteX25" fmla="*/ 7189076 w 7740869"/>
                  <a:gd name="connsiteY25" fmla="*/ 2885090 h 3138108"/>
                  <a:gd name="connsiteX26" fmla="*/ 6952593 w 7740869"/>
                  <a:gd name="connsiteY26" fmla="*/ 2774731 h 3138108"/>
                  <a:gd name="connsiteX27" fmla="*/ 6479628 w 7740869"/>
                  <a:gd name="connsiteY27" fmla="*/ 2680138 h 3138108"/>
                  <a:gd name="connsiteX28" fmla="*/ 6101256 w 7740869"/>
                  <a:gd name="connsiteY28" fmla="*/ 2522483 h 3138108"/>
                  <a:gd name="connsiteX29" fmla="*/ 5691352 w 7740869"/>
                  <a:gd name="connsiteY29" fmla="*/ 2207172 h 3138108"/>
                  <a:gd name="connsiteX30" fmla="*/ 5502166 w 7740869"/>
                  <a:gd name="connsiteY30" fmla="*/ 1797269 h 3138108"/>
                  <a:gd name="connsiteX31" fmla="*/ 5218387 w 7740869"/>
                  <a:gd name="connsiteY31" fmla="*/ 1324303 h 3138108"/>
                  <a:gd name="connsiteX32" fmla="*/ 4840014 w 7740869"/>
                  <a:gd name="connsiteY32" fmla="*/ 551793 h 3138108"/>
                  <a:gd name="connsiteX33" fmla="*/ 3988676 w 7740869"/>
                  <a:gd name="connsiteY33" fmla="*/ 409903 h 3138108"/>
                  <a:gd name="connsiteX34" fmla="*/ 3988676 w 7740869"/>
                  <a:gd name="connsiteY34" fmla="*/ 299545 h 3138108"/>
                  <a:gd name="connsiteX35" fmla="*/ 3957146 w 7740869"/>
                  <a:gd name="connsiteY35" fmla="*/ 189187 h 3138108"/>
                  <a:gd name="connsiteX36" fmla="*/ 3815256 w 7740869"/>
                  <a:gd name="connsiteY36" fmla="*/ 78827 h 3138108"/>
                  <a:gd name="connsiteX37" fmla="*/ 3436883 w 7740869"/>
                  <a:gd name="connsiteY37" fmla="*/ 0 h 3138108"/>
                  <a:gd name="connsiteX38" fmla="*/ 3168869 w 7740869"/>
                  <a:gd name="connsiteY38" fmla="*/ 94593 h 3138108"/>
                  <a:gd name="connsiteX39" fmla="*/ 2979683 w 7740869"/>
                  <a:gd name="connsiteY39" fmla="*/ 283779 h 3138108"/>
                  <a:gd name="connsiteX40" fmla="*/ 2837793 w 7740869"/>
                  <a:gd name="connsiteY40" fmla="*/ 394138 h 3138108"/>
                  <a:gd name="connsiteX41" fmla="*/ 2569780 w 7740869"/>
                  <a:gd name="connsiteY41" fmla="*/ 567559 h 3138108"/>
                  <a:gd name="connsiteX42" fmla="*/ 2238704 w 7740869"/>
                  <a:gd name="connsiteY42" fmla="*/ 1308538 h 3138108"/>
                  <a:gd name="connsiteX43" fmla="*/ 1876097 w 7740869"/>
                  <a:gd name="connsiteY43" fmla="*/ 1560786 h 3138108"/>
                  <a:gd name="connsiteX44" fmla="*/ 1466193 w 7740869"/>
                  <a:gd name="connsiteY44" fmla="*/ 1749972 h 3138108"/>
                  <a:gd name="connsiteX45" fmla="*/ 1008993 w 7740869"/>
                  <a:gd name="connsiteY45" fmla="*/ 2081048 h 3138108"/>
                  <a:gd name="connsiteX46" fmla="*/ 804042 w 7740869"/>
                  <a:gd name="connsiteY46" fmla="*/ 2286000 h 3138108"/>
                  <a:gd name="connsiteX47" fmla="*/ 409904 w 7740869"/>
                  <a:gd name="connsiteY47" fmla="*/ 2743200 h 3138108"/>
                  <a:gd name="connsiteX48" fmla="*/ 94593 w 7740869"/>
                  <a:gd name="connsiteY48" fmla="*/ 2948152 h 3138108"/>
                  <a:gd name="connsiteX0" fmla="*/ 0 w 7740869"/>
                  <a:gd name="connsiteY0" fmla="*/ 3137338 h 3144658"/>
                  <a:gd name="connsiteX1" fmla="*/ 1686911 w 7740869"/>
                  <a:gd name="connsiteY1" fmla="*/ 3121573 h 3144658"/>
                  <a:gd name="connsiteX2" fmla="*/ 2207172 w 7740869"/>
                  <a:gd name="connsiteY2" fmla="*/ 2837793 h 3144658"/>
                  <a:gd name="connsiteX3" fmla="*/ 2664373 w 7740869"/>
                  <a:gd name="connsiteY3" fmla="*/ 1954924 h 3144658"/>
                  <a:gd name="connsiteX4" fmla="*/ 2711669 w 7740869"/>
                  <a:gd name="connsiteY4" fmla="*/ 1923393 h 3144658"/>
                  <a:gd name="connsiteX5" fmla="*/ 2806262 w 7740869"/>
                  <a:gd name="connsiteY5" fmla="*/ 1813034 h 3144658"/>
                  <a:gd name="connsiteX6" fmla="*/ 2837793 w 7740869"/>
                  <a:gd name="connsiteY6" fmla="*/ 1765738 h 3144658"/>
                  <a:gd name="connsiteX7" fmla="*/ 2885090 w 7740869"/>
                  <a:gd name="connsiteY7" fmla="*/ 1749972 h 3144658"/>
                  <a:gd name="connsiteX8" fmla="*/ 3121573 w 7740869"/>
                  <a:gd name="connsiteY8" fmla="*/ 1797269 h 3144658"/>
                  <a:gd name="connsiteX9" fmla="*/ 3767958 w 7740869"/>
                  <a:gd name="connsiteY9" fmla="*/ 2081048 h 3144658"/>
                  <a:gd name="connsiteX10" fmla="*/ 4083269 w 7740869"/>
                  <a:gd name="connsiteY10" fmla="*/ 2159876 h 3144658"/>
                  <a:gd name="connsiteX11" fmla="*/ 4335518 w 7740869"/>
                  <a:gd name="connsiteY11" fmla="*/ 1813034 h 3144658"/>
                  <a:gd name="connsiteX12" fmla="*/ 4382814 w 7740869"/>
                  <a:gd name="connsiteY12" fmla="*/ 1939159 h 3144658"/>
                  <a:gd name="connsiteX13" fmla="*/ 4524704 w 7740869"/>
                  <a:gd name="connsiteY13" fmla="*/ 2081048 h 3144658"/>
                  <a:gd name="connsiteX14" fmla="*/ 4997669 w 7740869"/>
                  <a:gd name="connsiteY14" fmla="*/ 2286000 h 3144658"/>
                  <a:gd name="connsiteX15" fmla="*/ 5060732 w 7740869"/>
                  <a:gd name="connsiteY15" fmla="*/ 2412124 h 3144658"/>
                  <a:gd name="connsiteX16" fmla="*/ 5044966 w 7740869"/>
                  <a:gd name="connsiteY16" fmla="*/ 2506717 h 3144658"/>
                  <a:gd name="connsiteX17" fmla="*/ 5186856 w 7740869"/>
                  <a:gd name="connsiteY17" fmla="*/ 2885090 h 3144658"/>
                  <a:gd name="connsiteX18" fmla="*/ 5533697 w 7740869"/>
                  <a:gd name="connsiteY18" fmla="*/ 2900855 h 3144658"/>
                  <a:gd name="connsiteX19" fmla="*/ 5659821 w 7740869"/>
                  <a:gd name="connsiteY19" fmla="*/ 2963917 h 3144658"/>
                  <a:gd name="connsiteX20" fmla="*/ 5801711 w 7740869"/>
                  <a:gd name="connsiteY20" fmla="*/ 2995448 h 3144658"/>
                  <a:gd name="connsiteX21" fmla="*/ 5927835 w 7740869"/>
                  <a:gd name="connsiteY21" fmla="*/ 3137338 h 3144658"/>
                  <a:gd name="connsiteX22" fmla="*/ 7740869 w 7740869"/>
                  <a:gd name="connsiteY22" fmla="*/ 3105807 h 3144658"/>
                  <a:gd name="connsiteX23" fmla="*/ 7472856 w 7740869"/>
                  <a:gd name="connsiteY23" fmla="*/ 2948152 h 3144658"/>
                  <a:gd name="connsiteX24" fmla="*/ 7189076 w 7740869"/>
                  <a:gd name="connsiteY24" fmla="*/ 2885090 h 3144658"/>
                  <a:gd name="connsiteX25" fmla="*/ 6952593 w 7740869"/>
                  <a:gd name="connsiteY25" fmla="*/ 2774731 h 3144658"/>
                  <a:gd name="connsiteX26" fmla="*/ 6479628 w 7740869"/>
                  <a:gd name="connsiteY26" fmla="*/ 2680138 h 3144658"/>
                  <a:gd name="connsiteX27" fmla="*/ 6101256 w 7740869"/>
                  <a:gd name="connsiteY27" fmla="*/ 2522483 h 3144658"/>
                  <a:gd name="connsiteX28" fmla="*/ 5691352 w 7740869"/>
                  <a:gd name="connsiteY28" fmla="*/ 2207172 h 3144658"/>
                  <a:gd name="connsiteX29" fmla="*/ 5502166 w 7740869"/>
                  <a:gd name="connsiteY29" fmla="*/ 1797269 h 3144658"/>
                  <a:gd name="connsiteX30" fmla="*/ 5218387 w 7740869"/>
                  <a:gd name="connsiteY30" fmla="*/ 1324303 h 3144658"/>
                  <a:gd name="connsiteX31" fmla="*/ 4840014 w 7740869"/>
                  <a:gd name="connsiteY31" fmla="*/ 551793 h 3144658"/>
                  <a:gd name="connsiteX32" fmla="*/ 3988676 w 7740869"/>
                  <a:gd name="connsiteY32" fmla="*/ 409903 h 3144658"/>
                  <a:gd name="connsiteX33" fmla="*/ 3988676 w 7740869"/>
                  <a:gd name="connsiteY33" fmla="*/ 299545 h 3144658"/>
                  <a:gd name="connsiteX34" fmla="*/ 3957146 w 7740869"/>
                  <a:gd name="connsiteY34" fmla="*/ 189187 h 3144658"/>
                  <a:gd name="connsiteX35" fmla="*/ 3815256 w 7740869"/>
                  <a:gd name="connsiteY35" fmla="*/ 78827 h 3144658"/>
                  <a:gd name="connsiteX36" fmla="*/ 3436883 w 7740869"/>
                  <a:gd name="connsiteY36" fmla="*/ 0 h 3144658"/>
                  <a:gd name="connsiteX37" fmla="*/ 3168869 w 7740869"/>
                  <a:gd name="connsiteY37" fmla="*/ 94593 h 3144658"/>
                  <a:gd name="connsiteX38" fmla="*/ 2979683 w 7740869"/>
                  <a:gd name="connsiteY38" fmla="*/ 283779 h 3144658"/>
                  <a:gd name="connsiteX39" fmla="*/ 2837793 w 7740869"/>
                  <a:gd name="connsiteY39" fmla="*/ 394138 h 3144658"/>
                  <a:gd name="connsiteX40" fmla="*/ 2569780 w 7740869"/>
                  <a:gd name="connsiteY40" fmla="*/ 567559 h 3144658"/>
                  <a:gd name="connsiteX41" fmla="*/ 2238704 w 7740869"/>
                  <a:gd name="connsiteY41" fmla="*/ 1308538 h 3144658"/>
                  <a:gd name="connsiteX42" fmla="*/ 1876097 w 7740869"/>
                  <a:gd name="connsiteY42" fmla="*/ 1560786 h 3144658"/>
                  <a:gd name="connsiteX43" fmla="*/ 1466193 w 7740869"/>
                  <a:gd name="connsiteY43" fmla="*/ 1749972 h 3144658"/>
                  <a:gd name="connsiteX44" fmla="*/ 1008993 w 7740869"/>
                  <a:gd name="connsiteY44" fmla="*/ 2081048 h 3144658"/>
                  <a:gd name="connsiteX45" fmla="*/ 804042 w 7740869"/>
                  <a:gd name="connsiteY45" fmla="*/ 2286000 h 3144658"/>
                  <a:gd name="connsiteX46" fmla="*/ 409904 w 7740869"/>
                  <a:gd name="connsiteY46" fmla="*/ 2743200 h 3144658"/>
                  <a:gd name="connsiteX47" fmla="*/ 94593 w 7740869"/>
                  <a:gd name="connsiteY47" fmla="*/ 2948152 h 3144658"/>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335518 w 7740869"/>
                  <a:gd name="connsiteY11" fmla="*/ 1813034 h 3146944"/>
                  <a:gd name="connsiteX12" fmla="*/ 4382814 w 7740869"/>
                  <a:gd name="connsiteY12" fmla="*/ 1939159 h 3146944"/>
                  <a:gd name="connsiteX13" fmla="*/ 4524704 w 7740869"/>
                  <a:gd name="connsiteY13" fmla="*/ 2081048 h 3146944"/>
                  <a:gd name="connsiteX14" fmla="*/ 4997669 w 7740869"/>
                  <a:gd name="connsiteY14" fmla="*/ 2286000 h 3146944"/>
                  <a:gd name="connsiteX15" fmla="*/ 5060732 w 7740869"/>
                  <a:gd name="connsiteY15" fmla="*/ 2412124 h 3146944"/>
                  <a:gd name="connsiteX16" fmla="*/ 5044966 w 7740869"/>
                  <a:gd name="connsiteY16" fmla="*/ 2506717 h 3146944"/>
                  <a:gd name="connsiteX17" fmla="*/ 5186856 w 7740869"/>
                  <a:gd name="connsiteY17" fmla="*/ 2885090 h 3146944"/>
                  <a:gd name="connsiteX18" fmla="*/ 5533697 w 7740869"/>
                  <a:gd name="connsiteY18" fmla="*/ 2900855 h 3146944"/>
                  <a:gd name="connsiteX19" fmla="*/ 5659821 w 7740869"/>
                  <a:gd name="connsiteY19" fmla="*/ 2963917 h 3146944"/>
                  <a:gd name="connsiteX20" fmla="*/ 5927835 w 7740869"/>
                  <a:gd name="connsiteY20" fmla="*/ 3137338 h 3146944"/>
                  <a:gd name="connsiteX21" fmla="*/ 7740869 w 7740869"/>
                  <a:gd name="connsiteY21" fmla="*/ 3105807 h 3146944"/>
                  <a:gd name="connsiteX22" fmla="*/ 7472856 w 7740869"/>
                  <a:gd name="connsiteY22" fmla="*/ 2948152 h 3146944"/>
                  <a:gd name="connsiteX23" fmla="*/ 7189076 w 7740869"/>
                  <a:gd name="connsiteY23" fmla="*/ 2885090 h 3146944"/>
                  <a:gd name="connsiteX24" fmla="*/ 6952593 w 7740869"/>
                  <a:gd name="connsiteY24" fmla="*/ 2774731 h 3146944"/>
                  <a:gd name="connsiteX25" fmla="*/ 6479628 w 7740869"/>
                  <a:gd name="connsiteY25" fmla="*/ 2680138 h 3146944"/>
                  <a:gd name="connsiteX26" fmla="*/ 6101256 w 7740869"/>
                  <a:gd name="connsiteY26" fmla="*/ 2522483 h 3146944"/>
                  <a:gd name="connsiteX27" fmla="*/ 5691352 w 7740869"/>
                  <a:gd name="connsiteY27" fmla="*/ 2207172 h 3146944"/>
                  <a:gd name="connsiteX28" fmla="*/ 5502166 w 7740869"/>
                  <a:gd name="connsiteY28" fmla="*/ 1797269 h 3146944"/>
                  <a:gd name="connsiteX29" fmla="*/ 5218387 w 7740869"/>
                  <a:gd name="connsiteY29" fmla="*/ 1324303 h 3146944"/>
                  <a:gd name="connsiteX30" fmla="*/ 4840014 w 7740869"/>
                  <a:gd name="connsiteY30" fmla="*/ 551793 h 3146944"/>
                  <a:gd name="connsiteX31" fmla="*/ 3988676 w 7740869"/>
                  <a:gd name="connsiteY31" fmla="*/ 409903 h 3146944"/>
                  <a:gd name="connsiteX32" fmla="*/ 3988676 w 7740869"/>
                  <a:gd name="connsiteY32" fmla="*/ 299545 h 3146944"/>
                  <a:gd name="connsiteX33" fmla="*/ 3957146 w 7740869"/>
                  <a:gd name="connsiteY33" fmla="*/ 189187 h 3146944"/>
                  <a:gd name="connsiteX34" fmla="*/ 3815256 w 7740869"/>
                  <a:gd name="connsiteY34" fmla="*/ 78827 h 3146944"/>
                  <a:gd name="connsiteX35" fmla="*/ 3436883 w 7740869"/>
                  <a:gd name="connsiteY35" fmla="*/ 0 h 3146944"/>
                  <a:gd name="connsiteX36" fmla="*/ 3168869 w 7740869"/>
                  <a:gd name="connsiteY36" fmla="*/ 94593 h 3146944"/>
                  <a:gd name="connsiteX37" fmla="*/ 2979683 w 7740869"/>
                  <a:gd name="connsiteY37" fmla="*/ 283779 h 3146944"/>
                  <a:gd name="connsiteX38" fmla="*/ 2837793 w 7740869"/>
                  <a:gd name="connsiteY38" fmla="*/ 394138 h 3146944"/>
                  <a:gd name="connsiteX39" fmla="*/ 2569780 w 7740869"/>
                  <a:gd name="connsiteY39" fmla="*/ 567559 h 3146944"/>
                  <a:gd name="connsiteX40" fmla="*/ 2238704 w 7740869"/>
                  <a:gd name="connsiteY40" fmla="*/ 1308538 h 3146944"/>
                  <a:gd name="connsiteX41" fmla="*/ 1876097 w 7740869"/>
                  <a:gd name="connsiteY41" fmla="*/ 1560786 h 3146944"/>
                  <a:gd name="connsiteX42" fmla="*/ 1466193 w 7740869"/>
                  <a:gd name="connsiteY42" fmla="*/ 1749972 h 3146944"/>
                  <a:gd name="connsiteX43" fmla="*/ 1008993 w 7740869"/>
                  <a:gd name="connsiteY43" fmla="*/ 2081048 h 3146944"/>
                  <a:gd name="connsiteX44" fmla="*/ 804042 w 7740869"/>
                  <a:gd name="connsiteY44" fmla="*/ 2286000 h 3146944"/>
                  <a:gd name="connsiteX45" fmla="*/ 409904 w 7740869"/>
                  <a:gd name="connsiteY45" fmla="*/ 2743200 h 3146944"/>
                  <a:gd name="connsiteX46" fmla="*/ 94593 w 7740869"/>
                  <a:gd name="connsiteY46"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382814 w 7740869"/>
                  <a:gd name="connsiteY11" fmla="*/ 1939159 h 3146944"/>
                  <a:gd name="connsiteX12" fmla="*/ 4524704 w 7740869"/>
                  <a:gd name="connsiteY12" fmla="*/ 2081048 h 3146944"/>
                  <a:gd name="connsiteX13" fmla="*/ 4997669 w 7740869"/>
                  <a:gd name="connsiteY13" fmla="*/ 2286000 h 3146944"/>
                  <a:gd name="connsiteX14" fmla="*/ 5060732 w 7740869"/>
                  <a:gd name="connsiteY14" fmla="*/ 2412124 h 3146944"/>
                  <a:gd name="connsiteX15" fmla="*/ 5044966 w 7740869"/>
                  <a:gd name="connsiteY15" fmla="*/ 2506717 h 3146944"/>
                  <a:gd name="connsiteX16" fmla="*/ 5186856 w 7740869"/>
                  <a:gd name="connsiteY16" fmla="*/ 2885090 h 3146944"/>
                  <a:gd name="connsiteX17" fmla="*/ 5533697 w 7740869"/>
                  <a:gd name="connsiteY17" fmla="*/ 2900855 h 3146944"/>
                  <a:gd name="connsiteX18" fmla="*/ 5659821 w 7740869"/>
                  <a:gd name="connsiteY18" fmla="*/ 2963917 h 3146944"/>
                  <a:gd name="connsiteX19" fmla="*/ 5927835 w 7740869"/>
                  <a:gd name="connsiteY19" fmla="*/ 3137338 h 3146944"/>
                  <a:gd name="connsiteX20" fmla="*/ 7740869 w 7740869"/>
                  <a:gd name="connsiteY20" fmla="*/ 3105807 h 3146944"/>
                  <a:gd name="connsiteX21" fmla="*/ 7472856 w 7740869"/>
                  <a:gd name="connsiteY21" fmla="*/ 2948152 h 3146944"/>
                  <a:gd name="connsiteX22" fmla="*/ 7189076 w 7740869"/>
                  <a:gd name="connsiteY22" fmla="*/ 2885090 h 3146944"/>
                  <a:gd name="connsiteX23" fmla="*/ 6952593 w 7740869"/>
                  <a:gd name="connsiteY23" fmla="*/ 2774731 h 3146944"/>
                  <a:gd name="connsiteX24" fmla="*/ 6479628 w 7740869"/>
                  <a:gd name="connsiteY24" fmla="*/ 2680138 h 3146944"/>
                  <a:gd name="connsiteX25" fmla="*/ 6101256 w 7740869"/>
                  <a:gd name="connsiteY25" fmla="*/ 2522483 h 3146944"/>
                  <a:gd name="connsiteX26" fmla="*/ 5691352 w 7740869"/>
                  <a:gd name="connsiteY26" fmla="*/ 2207172 h 3146944"/>
                  <a:gd name="connsiteX27" fmla="*/ 5502166 w 7740869"/>
                  <a:gd name="connsiteY27" fmla="*/ 1797269 h 3146944"/>
                  <a:gd name="connsiteX28" fmla="*/ 5218387 w 7740869"/>
                  <a:gd name="connsiteY28" fmla="*/ 1324303 h 3146944"/>
                  <a:gd name="connsiteX29" fmla="*/ 4840014 w 7740869"/>
                  <a:gd name="connsiteY29" fmla="*/ 551793 h 3146944"/>
                  <a:gd name="connsiteX30" fmla="*/ 3988676 w 7740869"/>
                  <a:gd name="connsiteY30" fmla="*/ 409903 h 3146944"/>
                  <a:gd name="connsiteX31" fmla="*/ 3988676 w 7740869"/>
                  <a:gd name="connsiteY31" fmla="*/ 299545 h 3146944"/>
                  <a:gd name="connsiteX32" fmla="*/ 3957146 w 7740869"/>
                  <a:gd name="connsiteY32" fmla="*/ 189187 h 3146944"/>
                  <a:gd name="connsiteX33" fmla="*/ 3815256 w 7740869"/>
                  <a:gd name="connsiteY33" fmla="*/ 78827 h 3146944"/>
                  <a:gd name="connsiteX34" fmla="*/ 3436883 w 7740869"/>
                  <a:gd name="connsiteY34" fmla="*/ 0 h 3146944"/>
                  <a:gd name="connsiteX35" fmla="*/ 3168869 w 7740869"/>
                  <a:gd name="connsiteY35" fmla="*/ 94593 h 3146944"/>
                  <a:gd name="connsiteX36" fmla="*/ 2979683 w 7740869"/>
                  <a:gd name="connsiteY36" fmla="*/ 283779 h 3146944"/>
                  <a:gd name="connsiteX37" fmla="*/ 2837793 w 7740869"/>
                  <a:gd name="connsiteY37" fmla="*/ 394138 h 3146944"/>
                  <a:gd name="connsiteX38" fmla="*/ 2569780 w 7740869"/>
                  <a:gd name="connsiteY38" fmla="*/ 567559 h 3146944"/>
                  <a:gd name="connsiteX39" fmla="*/ 2238704 w 7740869"/>
                  <a:gd name="connsiteY39" fmla="*/ 1308538 h 3146944"/>
                  <a:gd name="connsiteX40" fmla="*/ 1876097 w 7740869"/>
                  <a:gd name="connsiteY40" fmla="*/ 1560786 h 3146944"/>
                  <a:gd name="connsiteX41" fmla="*/ 1466193 w 7740869"/>
                  <a:gd name="connsiteY41" fmla="*/ 1749972 h 3146944"/>
                  <a:gd name="connsiteX42" fmla="*/ 1008993 w 7740869"/>
                  <a:gd name="connsiteY42" fmla="*/ 2081048 h 3146944"/>
                  <a:gd name="connsiteX43" fmla="*/ 804042 w 7740869"/>
                  <a:gd name="connsiteY43" fmla="*/ 2286000 h 3146944"/>
                  <a:gd name="connsiteX44" fmla="*/ 409904 w 7740869"/>
                  <a:gd name="connsiteY44" fmla="*/ 2743200 h 3146944"/>
                  <a:gd name="connsiteX45" fmla="*/ 94593 w 7740869"/>
                  <a:gd name="connsiteY45"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2885090 w 7740869"/>
                  <a:gd name="connsiteY7" fmla="*/ 1749972 h 3146944"/>
                  <a:gd name="connsiteX8" fmla="*/ 3121573 w 7740869"/>
                  <a:gd name="connsiteY8" fmla="*/ 1797269 h 3146944"/>
                  <a:gd name="connsiteX9" fmla="*/ 3767958 w 7740869"/>
                  <a:gd name="connsiteY9" fmla="*/ 2081048 h 3146944"/>
                  <a:gd name="connsiteX10" fmla="*/ 4083269 w 7740869"/>
                  <a:gd name="connsiteY10" fmla="*/ 2159876 h 3146944"/>
                  <a:gd name="connsiteX11" fmla="*/ 4524704 w 7740869"/>
                  <a:gd name="connsiteY11" fmla="*/ 2081048 h 3146944"/>
                  <a:gd name="connsiteX12" fmla="*/ 4997669 w 7740869"/>
                  <a:gd name="connsiteY12" fmla="*/ 2286000 h 3146944"/>
                  <a:gd name="connsiteX13" fmla="*/ 5060732 w 7740869"/>
                  <a:gd name="connsiteY13" fmla="*/ 2412124 h 3146944"/>
                  <a:gd name="connsiteX14" fmla="*/ 5044966 w 7740869"/>
                  <a:gd name="connsiteY14" fmla="*/ 2506717 h 3146944"/>
                  <a:gd name="connsiteX15" fmla="*/ 5186856 w 7740869"/>
                  <a:gd name="connsiteY15" fmla="*/ 2885090 h 3146944"/>
                  <a:gd name="connsiteX16" fmla="*/ 5533697 w 7740869"/>
                  <a:gd name="connsiteY16" fmla="*/ 2900855 h 3146944"/>
                  <a:gd name="connsiteX17" fmla="*/ 5659821 w 7740869"/>
                  <a:gd name="connsiteY17" fmla="*/ 2963917 h 3146944"/>
                  <a:gd name="connsiteX18" fmla="*/ 5927835 w 7740869"/>
                  <a:gd name="connsiteY18" fmla="*/ 3137338 h 3146944"/>
                  <a:gd name="connsiteX19" fmla="*/ 7740869 w 7740869"/>
                  <a:gd name="connsiteY19" fmla="*/ 3105807 h 3146944"/>
                  <a:gd name="connsiteX20" fmla="*/ 7472856 w 7740869"/>
                  <a:gd name="connsiteY20" fmla="*/ 2948152 h 3146944"/>
                  <a:gd name="connsiteX21" fmla="*/ 7189076 w 7740869"/>
                  <a:gd name="connsiteY21" fmla="*/ 2885090 h 3146944"/>
                  <a:gd name="connsiteX22" fmla="*/ 6952593 w 7740869"/>
                  <a:gd name="connsiteY22" fmla="*/ 2774731 h 3146944"/>
                  <a:gd name="connsiteX23" fmla="*/ 6479628 w 7740869"/>
                  <a:gd name="connsiteY23" fmla="*/ 2680138 h 3146944"/>
                  <a:gd name="connsiteX24" fmla="*/ 6101256 w 7740869"/>
                  <a:gd name="connsiteY24" fmla="*/ 2522483 h 3146944"/>
                  <a:gd name="connsiteX25" fmla="*/ 5691352 w 7740869"/>
                  <a:gd name="connsiteY25" fmla="*/ 2207172 h 3146944"/>
                  <a:gd name="connsiteX26" fmla="*/ 5502166 w 7740869"/>
                  <a:gd name="connsiteY26" fmla="*/ 1797269 h 3146944"/>
                  <a:gd name="connsiteX27" fmla="*/ 5218387 w 7740869"/>
                  <a:gd name="connsiteY27" fmla="*/ 1324303 h 3146944"/>
                  <a:gd name="connsiteX28" fmla="*/ 4840014 w 7740869"/>
                  <a:gd name="connsiteY28" fmla="*/ 551793 h 3146944"/>
                  <a:gd name="connsiteX29" fmla="*/ 3988676 w 7740869"/>
                  <a:gd name="connsiteY29" fmla="*/ 409903 h 3146944"/>
                  <a:gd name="connsiteX30" fmla="*/ 3988676 w 7740869"/>
                  <a:gd name="connsiteY30" fmla="*/ 299545 h 3146944"/>
                  <a:gd name="connsiteX31" fmla="*/ 3957146 w 7740869"/>
                  <a:gd name="connsiteY31" fmla="*/ 189187 h 3146944"/>
                  <a:gd name="connsiteX32" fmla="*/ 3815256 w 7740869"/>
                  <a:gd name="connsiteY32" fmla="*/ 78827 h 3146944"/>
                  <a:gd name="connsiteX33" fmla="*/ 3436883 w 7740869"/>
                  <a:gd name="connsiteY33" fmla="*/ 0 h 3146944"/>
                  <a:gd name="connsiteX34" fmla="*/ 3168869 w 7740869"/>
                  <a:gd name="connsiteY34" fmla="*/ 94593 h 3146944"/>
                  <a:gd name="connsiteX35" fmla="*/ 2979683 w 7740869"/>
                  <a:gd name="connsiteY35" fmla="*/ 283779 h 3146944"/>
                  <a:gd name="connsiteX36" fmla="*/ 2837793 w 7740869"/>
                  <a:gd name="connsiteY36" fmla="*/ 394138 h 3146944"/>
                  <a:gd name="connsiteX37" fmla="*/ 2569780 w 7740869"/>
                  <a:gd name="connsiteY37" fmla="*/ 567559 h 3146944"/>
                  <a:gd name="connsiteX38" fmla="*/ 2238704 w 7740869"/>
                  <a:gd name="connsiteY38" fmla="*/ 1308538 h 3146944"/>
                  <a:gd name="connsiteX39" fmla="*/ 1876097 w 7740869"/>
                  <a:gd name="connsiteY39" fmla="*/ 1560786 h 3146944"/>
                  <a:gd name="connsiteX40" fmla="*/ 1466193 w 7740869"/>
                  <a:gd name="connsiteY40" fmla="*/ 1749972 h 3146944"/>
                  <a:gd name="connsiteX41" fmla="*/ 1008993 w 7740869"/>
                  <a:gd name="connsiteY41" fmla="*/ 2081048 h 3146944"/>
                  <a:gd name="connsiteX42" fmla="*/ 804042 w 7740869"/>
                  <a:gd name="connsiteY42" fmla="*/ 2286000 h 3146944"/>
                  <a:gd name="connsiteX43" fmla="*/ 409904 w 7740869"/>
                  <a:gd name="connsiteY43" fmla="*/ 2743200 h 3146944"/>
                  <a:gd name="connsiteX44" fmla="*/ 94593 w 7740869"/>
                  <a:gd name="connsiteY44"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2837793 w 7740869"/>
                  <a:gd name="connsiteY6" fmla="*/ 1765738 h 3146944"/>
                  <a:gd name="connsiteX7" fmla="*/ 3121573 w 7740869"/>
                  <a:gd name="connsiteY7" fmla="*/ 1797269 h 3146944"/>
                  <a:gd name="connsiteX8" fmla="*/ 3767958 w 7740869"/>
                  <a:gd name="connsiteY8" fmla="*/ 2081048 h 3146944"/>
                  <a:gd name="connsiteX9" fmla="*/ 4083269 w 7740869"/>
                  <a:gd name="connsiteY9" fmla="*/ 2159876 h 3146944"/>
                  <a:gd name="connsiteX10" fmla="*/ 4524704 w 7740869"/>
                  <a:gd name="connsiteY10" fmla="*/ 2081048 h 3146944"/>
                  <a:gd name="connsiteX11" fmla="*/ 4997669 w 7740869"/>
                  <a:gd name="connsiteY11" fmla="*/ 2286000 h 3146944"/>
                  <a:gd name="connsiteX12" fmla="*/ 5060732 w 7740869"/>
                  <a:gd name="connsiteY12" fmla="*/ 2412124 h 3146944"/>
                  <a:gd name="connsiteX13" fmla="*/ 5044966 w 7740869"/>
                  <a:gd name="connsiteY13" fmla="*/ 2506717 h 3146944"/>
                  <a:gd name="connsiteX14" fmla="*/ 5186856 w 7740869"/>
                  <a:gd name="connsiteY14" fmla="*/ 2885090 h 3146944"/>
                  <a:gd name="connsiteX15" fmla="*/ 5533697 w 7740869"/>
                  <a:gd name="connsiteY15" fmla="*/ 2900855 h 3146944"/>
                  <a:gd name="connsiteX16" fmla="*/ 5659821 w 7740869"/>
                  <a:gd name="connsiteY16" fmla="*/ 2963917 h 3146944"/>
                  <a:gd name="connsiteX17" fmla="*/ 5927835 w 7740869"/>
                  <a:gd name="connsiteY17" fmla="*/ 3137338 h 3146944"/>
                  <a:gd name="connsiteX18" fmla="*/ 7740869 w 7740869"/>
                  <a:gd name="connsiteY18" fmla="*/ 3105807 h 3146944"/>
                  <a:gd name="connsiteX19" fmla="*/ 7472856 w 7740869"/>
                  <a:gd name="connsiteY19" fmla="*/ 2948152 h 3146944"/>
                  <a:gd name="connsiteX20" fmla="*/ 7189076 w 7740869"/>
                  <a:gd name="connsiteY20" fmla="*/ 2885090 h 3146944"/>
                  <a:gd name="connsiteX21" fmla="*/ 6952593 w 7740869"/>
                  <a:gd name="connsiteY21" fmla="*/ 2774731 h 3146944"/>
                  <a:gd name="connsiteX22" fmla="*/ 6479628 w 7740869"/>
                  <a:gd name="connsiteY22" fmla="*/ 2680138 h 3146944"/>
                  <a:gd name="connsiteX23" fmla="*/ 6101256 w 7740869"/>
                  <a:gd name="connsiteY23" fmla="*/ 2522483 h 3146944"/>
                  <a:gd name="connsiteX24" fmla="*/ 5691352 w 7740869"/>
                  <a:gd name="connsiteY24" fmla="*/ 2207172 h 3146944"/>
                  <a:gd name="connsiteX25" fmla="*/ 5502166 w 7740869"/>
                  <a:gd name="connsiteY25" fmla="*/ 1797269 h 3146944"/>
                  <a:gd name="connsiteX26" fmla="*/ 5218387 w 7740869"/>
                  <a:gd name="connsiteY26" fmla="*/ 1324303 h 3146944"/>
                  <a:gd name="connsiteX27" fmla="*/ 4840014 w 7740869"/>
                  <a:gd name="connsiteY27" fmla="*/ 551793 h 3146944"/>
                  <a:gd name="connsiteX28" fmla="*/ 3988676 w 7740869"/>
                  <a:gd name="connsiteY28" fmla="*/ 409903 h 3146944"/>
                  <a:gd name="connsiteX29" fmla="*/ 3988676 w 7740869"/>
                  <a:gd name="connsiteY29" fmla="*/ 299545 h 3146944"/>
                  <a:gd name="connsiteX30" fmla="*/ 3957146 w 7740869"/>
                  <a:gd name="connsiteY30" fmla="*/ 189187 h 3146944"/>
                  <a:gd name="connsiteX31" fmla="*/ 3815256 w 7740869"/>
                  <a:gd name="connsiteY31" fmla="*/ 78827 h 3146944"/>
                  <a:gd name="connsiteX32" fmla="*/ 3436883 w 7740869"/>
                  <a:gd name="connsiteY32" fmla="*/ 0 h 3146944"/>
                  <a:gd name="connsiteX33" fmla="*/ 3168869 w 7740869"/>
                  <a:gd name="connsiteY33" fmla="*/ 94593 h 3146944"/>
                  <a:gd name="connsiteX34" fmla="*/ 2979683 w 7740869"/>
                  <a:gd name="connsiteY34" fmla="*/ 283779 h 3146944"/>
                  <a:gd name="connsiteX35" fmla="*/ 2837793 w 7740869"/>
                  <a:gd name="connsiteY35" fmla="*/ 394138 h 3146944"/>
                  <a:gd name="connsiteX36" fmla="*/ 2569780 w 7740869"/>
                  <a:gd name="connsiteY36" fmla="*/ 567559 h 3146944"/>
                  <a:gd name="connsiteX37" fmla="*/ 2238704 w 7740869"/>
                  <a:gd name="connsiteY37" fmla="*/ 1308538 h 3146944"/>
                  <a:gd name="connsiteX38" fmla="*/ 1876097 w 7740869"/>
                  <a:gd name="connsiteY38" fmla="*/ 1560786 h 3146944"/>
                  <a:gd name="connsiteX39" fmla="*/ 1466193 w 7740869"/>
                  <a:gd name="connsiteY39" fmla="*/ 1749972 h 3146944"/>
                  <a:gd name="connsiteX40" fmla="*/ 1008993 w 7740869"/>
                  <a:gd name="connsiteY40" fmla="*/ 2081048 h 3146944"/>
                  <a:gd name="connsiteX41" fmla="*/ 804042 w 7740869"/>
                  <a:gd name="connsiteY41" fmla="*/ 2286000 h 3146944"/>
                  <a:gd name="connsiteX42" fmla="*/ 409904 w 7740869"/>
                  <a:gd name="connsiteY42" fmla="*/ 2743200 h 3146944"/>
                  <a:gd name="connsiteX43" fmla="*/ 94593 w 7740869"/>
                  <a:gd name="connsiteY43"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2806262 w 7740869"/>
                  <a:gd name="connsiteY5" fmla="*/ 1813034 h 3146944"/>
                  <a:gd name="connsiteX6" fmla="*/ 3121573 w 7740869"/>
                  <a:gd name="connsiteY6" fmla="*/ 1797269 h 3146944"/>
                  <a:gd name="connsiteX7" fmla="*/ 3767958 w 7740869"/>
                  <a:gd name="connsiteY7" fmla="*/ 2081048 h 3146944"/>
                  <a:gd name="connsiteX8" fmla="*/ 4083269 w 7740869"/>
                  <a:gd name="connsiteY8" fmla="*/ 2159876 h 3146944"/>
                  <a:gd name="connsiteX9" fmla="*/ 4524704 w 7740869"/>
                  <a:gd name="connsiteY9" fmla="*/ 2081048 h 3146944"/>
                  <a:gd name="connsiteX10" fmla="*/ 4997669 w 7740869"/>
                  <a:gd name="connsiteY10" fmla="*/ 2286000 h 3146944"/>
                  <a:gd name="connsiteX11" fmla="*/ 5060732 w 7740869"/>
                  <a:gd name="connsiteY11" fmla="*/ 2412124 h 3146944"/>
                  <a:gd name="connsiteX12" fmla="*/ 5044966 w 7740869"/>
                  <a:gd name="connsiteY12" fmla="*/ 2506717 h 3146944"/>
                  <a:gd name="connsiteX13" fmla="*/ 5186856 w 7740869"/>
                  <a:gd name="connsiteY13" fmla="*/ 2885090 h 3146944"/>
                  <a:gd name="connsiteX14" fmla="*/ 5533697 w 7740869"/>
                  <a:gd name="connsiteY14" fmla="*/ 2900855 h 3146944"/>
                  <a:gd name="connsiteX15" fmla="*/ 5659821 w 7740869"/>
                  <a:gd name="connsiteY15" fmla="*/ 2963917 h 3146944"/>
                  <a:gd name="connsiteX16" fmla="*/ 5927835 w 7740869"/>
                  <a:gd name="connsiteY16" fmla="*/ 3137338 h 3146944"/>
                  <a:gd name="connsiteX17" fmla="*/ 7740869 w 7740869"/>
                  <a:gd name="connsiteY17" fmla="*/ 3105807 h 3146944"/>
                  <a:gd name="connsiteX18" fmla="*/ 7472856 w 7740869"/>
                  <a:gd name="connsiteY18" fmla="*/ 2948152 h 3146944"/>
                  <a:gd name="connsiteX19" fmla="*/ 7189076 w 7740869"/>
                  <a:gd name="connsiteY19" fmla="*/ 2885090 h 3146944"/>
                  <a:gd name="connsiteX20" fmla="*/ 6952593 w 7740869"/>
                  <a:gd name="connsiteY20" fmla="*/ 2774731 h 3146944"/>
                  <a:gd name="connsiteX21" fmla="*/ 6479628 w 7740869"/>
                  <a:gd name="connsiteY21" fmla="*/ 2680138 h 3146944"/>
                  <a:gd name="connsiteX22" fmla="*/ 6101256 w 7740869"/>
                  <a:gd name="connsiteY22" fmla="*/ 2522483 h 3146944"/>
                  <a:gd name="connsiteX23" fmla="*/ 5691352 w 7740869"/>
                  <a:gd name="connsiteY23" fmla="*/ 2207172 h 3146944"/>
                  <a:gd name="connsiteX24" fmla="*/ 5502166 w 7740869"/>
                  <a:gd name="connsiteY24" fmla="*/ 1797269 h 3146944"/>
                  <a:gd name="connsiteX25" fmla="*/ 5218387 w 7740869"/>
                  <a:gd name="connsiteY25" fmla="*/ 1324303 h 3146944"/>
                  <a:gd name="connsiteX26" fmla="*/ 4840014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3988676 w 7740869"/>
                  <a:gd name="connsiteY26" fmla="*/ 409903 h 3146944"/>
                  <a:gd name="connsiteX27" fmla="*/ 3988676 w 7740869"/>
                  <a:gd name="connsiteY27" fmla="*/ 299545 h 3146944"/>
                  <a:gd name="connsiteX28" fmla="*/ 3957146 w 7740869"/>
                  <a:gd name="connsiteY28" fmla="*/ 189187 h 3146944"/>
                  <a:gd name="connsiteX29" fmla="*/ 3815256 w 7740869"/>
                  <a:gd name="connsiteY29" fmla="*/ 78827 h 3146944"/>
                  <a:gd name="connsiteX30" fmla="*/ 3436883 w 7740869"/>
                  <a:gd name="connsiteY30" fmla="*/ 0 h 3146944"/>
                  <a:gd name="connsiteX31" fmla="*/ 3168869 w 7740869"/>
                  <a:gd name="connsiteY31" fmla="*/ 94593 h 3146944"/>
                  <a:gd name="connsiteX32" fmla="*/ 2979683 w 7740869"/>
                  <a:gd name="connsiteY32" fmla="*/ 283779 h 3146944"/>
                  <a:gd name="connsiteX33" fmla="*/ 2837793 w 7740869"/>
                  <a:gd name="connsiteY33" fmla="*/ 394138 h 3146944"/>
                  <a:gd name="connsiteX34" fmla="*/ 2569780 w 7740869"/>
                  <a:gd name="connsiteY34" fmla="*/ 567559 h 3146944"/>
                  <a:gd name="connsiteX35" fmla="*/ 2238704 w 7740869"/>
                  <a:gd name="connsiteY35" fmla="*/ 1308538 h 3146944"/>
                  <a:gd name="connsiteX36" fmla="*/ 1876097 w 7740869"/>
                  <a:gd name="connsiteY36" fmla="*/ 1560786 h 3146944"/>
                  <a:gd name="connsiteX37" fmla="*/ 1466193 w 7740869"/>
                  <a:gd name="connsiteY37" fmla="*/ 1749972 h 3146944"/>
                  <a:gd name="connsiteX38" fmla="*/ 1008993 w 7740869"/>
                  <a:gd name="connsiteY38" fmla="*/ 2081048 h 3146944"/>
                  <a:gd name="connsiteX39" fmla="*/ 804042 w 7740869"/>
                  <a:gd name="connsiteY39" fmla="*/ 2286000 h 3146944"/>
                  <a:gd name="connsiteX40" fmla="*/ 409904 w 7740869"/>
                  <a:gd name="connsiteY40" fmla="*/ 2743200 h 3146944"/>
                  <a:gd name="connsiteX41" fmla="*/ 94593 w 7740869"/>
                  <a:gd name="connsiteY41"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4840014 w 7740869"/>
                  <a:gd name="connsiteY26" fmla="*/ 536027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840014 w 7740869"/>
                  <a:gd name="connsiteY25" fmla="*/ 551793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619297 w 7740869"/>
                  <a:gd name="connsiteY26" fmla="*/ 551793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502166 w 7740869"/>
                  <a:gd name="connsiteY23" fmla="*/ 17972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569780 w 7740869"/>
                  <a:gd name="connsiteY35" fmla="*/ 5675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2979683 w 7740869"/>
                  <a:gd name="connsiteY33" fmla="*/ 283779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04042 w 7740869"/>
                  <a:gd name="connsiteY40" fmla="*/ 22860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23092 w 7740869"/>
                  <a:gd name="connsiteY40" fmla="*/ 2324100 h 3146944"/>
                  <a:gd name="connsiteX41" fmla="*/ 409904 w 7740869"/>
                  <a:gd name="connsiteY41" fmla="*/ 2743200 h 3146944"/>
                  <a:gd name="connsiteX42" fmla="*/ 94593 w 7740869"/>
                  <a:gd name="connsiteY42" fmla="*/ 2948152 h 3146944"/>
                  <a:gd name="connsiteX0" fmla="*/ 0 w 7740869"/>
                  <a:gd name="connsiteY0" fmla="*/ 3137338 h 3146944"/>
                  <a:gd name="connsiteX1" fmla="*/ 1686911 w 7740869"/>
                  <a:gd name="connsiteY1" fmla="*/ 3121573 h 3146944"/>
                  <a:gd name="connsiteX2" fmla="*/ 2207172 w 7740869"/>
                  <a:gd name="connsiteY2" fmla="*/ 2837793 h 3146944"/>
                  <a:gd name="connsiteX3" fmla="*/ 2664373 w 7740869"/>
                  <a:gd name="connsiteY3" fmla="*/ 1954924 h 3146944"/>
                  <a:gd name="connsiteX4" fmla="*/ 2711669 w 7740869"/>
                  <a:gd name="connsiteY4" fmla="*/ 1923393 h 3146944"/>
                  <a:gd name="connsiteX5" fmla="*/ 3121573 w 7740869"/>
                  <a:gd name="connsiteY5" fmla="*/ 1797269 h 3146944"/>
                  <a:gd name="connsiteX6" fmla="*/ 3767958 w 7740869"/>
                  <a:gd name="connsiteY6" fmla="*/ 2081048 h 3146944"/>
                  <a:gd name="connsiteX7" fmla="*/ 4083269 w 7740869"/>
                  <a:gd name="connsiteY7" fmla="*/ 2159876 h 3146944"/>
                  <a:gd name="connsiteX8" fmla="*/ 4524704 w 7740869"/>
                  <a:gd name="connsiteY8" fmla="*/ 2081048 h 3146944"/>
                  <a:gd name="connsiteX9" fmla="*/ 4997669 w 7740869"/>
                  <a:gd name="connsiteY9" fmla="*/ 2286000 h 3146944"/>
                  <a:gd name="connsiteX10" fmla="*/ 5060732 w 7740869"/>
                  <a:gd name="connsiteY10" fmla="*/ 2412124 h 3146944"/>
                  <a:gd name="connsiteX11" fmla="*/ 5044966 w 7740869"/>
                  <a:gd name="connsiteY11" fmla="*/ 2506717 h 3146944"/>
                  <a:gd name="connsiteX12" fmla="*/ 5186856 w 7740869"/>
                  <a:gd name="connsiteY12" fmla="*/ 2885090 h 3146944"/>
                  <a:gd name="connsiteX13" fmla="*/ 5533697 w 7740869"/>
                  <a:gd name="connsiteY13" fmla="*/ 2900855 h 3146944"/>
                  <a:gd name="connsiteX14" fmla="*/ 5659821 w 7740869"/>
                  <a:gd name="connsiteY14" fmla="*/ 2963917 h 3146944"/>
                  <a:gd name="connsiteX15" fmla="*/ 5927835 w 7740869"/>
                  <a:gd name="connsiteY15" fmla="*/ 3137338 h 3146944"/>
                  <a:gd name="connsiteX16" fmla="*/ 7740869 w 7740869"/>
                  <a:gd name="connsiteY16" fmla="*/ 3105807 h 3146944"/>
                  <a:gd name="connsiteX17" fmla="*/ 7472856 w 7740869"/>
                  <a:gd name="connsiteY17" fmla="*/ 2948152 h 3146944"/>
                  <a:gd name="connsiteX18" fmla="*/ 7189076 w 7740869"/>
                  <a:gd name="connsiteY18" fmla="*/ 2885090 h 3146944"/>
                  <a:gd name="connsiteX19" fmla="*/ 6952593 w 7740869"/>
                  <a:gd name="connsiteY19" fmla="*/ 2774731 h 3146944"/>
                  <a:gd name="connsiteX20" fmla="*/ 6479628 w 7740869"/>
                  <a:gd name="connsiteY20" fmla="*/ 2680138 h 3146944"/>
                  <a:gd name="connsiteX21" fmla="*/ 6101256 w 7740869"/>
                  <a:gd name="connsiteY21" fmla="*/ 2522483 h 3146944"/>
                  <a:gd name="connsiteX22" fmla="*/ 5691352 w 7740869"/>
                  <a:gd name="connsiteY22" fmla="*/ 2207172 h 3146944"/>
                  <a:gd name="connsiteX23" fmla="*/ 5445016 w 7740869"/>
                  <a:gd name="connsiteY23" fmla="*/ 1835369 h 3146944"/>
                  <a:gd name="connsiteX24" fmla="*/ 5218387 w 7740869"/>
                  <a:gd name="connsiteY24" fmla="*/ 1324303 h 3146944"/>
                  <a:gd name="connsiteX25" fmla="*/ 4997669 w 7740869"/>
                  <a:gd name="connsiteY25" fmla="*/ 819807 h 3146944"/>
                  <a:gd name="connsiteX26" fmla="*/ 4745421 w 7740869"/>
                  <a:gd name="connsiteY26" fmla="*/ 536028 h 3146944"/>
                  <a:gd name="connsiteX27" fmla="*/ 3988676 w 7740869"/>
                  <a:gd name="connsiteY27" fmla="*/ 409903 h 3146944"/>
                  <a:gd name="connsiteX28" fmla="*/ 3988676 w 7740869"/>
                  <a:gd name="connsiteY28" fmla="*/ 299545 h 3146944"/>
                  <a:gd name="connsiteX29" fmla="*/ 3957146 w 7740869"/>
                  <a:gd name="connsiteY29" fmla="*/ 189187 h 3146944"/>
                  <a:gd name="connsiteX30" fmla="*/ 3815256 w 7740869"/>
                  <a:gd name="connsiteY30" fmla="*/ 78827 h 3146944"/>
                  <a:gd name="connsiteX31" fmla="*/ 3436883 w 7740869"/>
                  <a:gd name="connsiteY31" fmla="*/ 0 h 3146944"/>
                  <a:gd name="connsiteX32" fmla="*/ 3168869 w 7740869"/>
                  <a:gd name="connsiteY32" fmla="*/ 94593 h 3146944"/>
                  <a:gd name="connsiteX33" fmla="*/ 3008258 w 7740869"/>
                  <a:gd name="connsiteY33" fmla="*/ 312354 h 3146944"/>
                  <a:gd name="connsiteX34" fmla="*/ 2837793 w 7740869"/>
                  <a:gd name="connsiteY34" fmla="*/ 394138 h 3146944"/>
                  <a:gd name="connsiteX35" fmla="*/ 2607880 w 7740869"/>
                  <a:gd name="connsiteY35" fmla="*/ 605659 h 3146944"/>
                  <a:gd name="connsiteX36" fmla="*/ 2238704 w 7740869"/>
                  <a:gd name="connsiteY36" fmla="*/ 1308538 h 3146944"/>
                  <a:gd name="connsiteX37" fmla="*/ 1876097 w 7740869"/>
                  <a:gd name="connsiteY37" fmla="*/ 1560786 h 3146944"/>
                  <a:gd name="connsiteX38" fmla="*/ 1466193 w 7740869"/>
                  <a:gd name="connsiteY38" fmla="*/ 1749972 h 3146944"/>
                  <a:gd name="connsiteX39" fmla="*/ 1008993 w 7740869"/>
                  <a:gd name="connsiteY39" fmla="*/ 2081048 h 3146944"/>
                  <a:gd name="connsiteX40" fmla="*/ 823092 w 7740869"/>
                  <a:gd name="connsiteY40" fmla="*/ 2324100 h 3146944"/>
                  <a:gd name="connsiteX41" fmla="*/ 409904 w 7740869"/>
                  <a:gd name="connsiteY41" fmla="*/ 2743200 h 3146944"/>
                  <a:gd name="connsiteX42" fmla="*/ 94593 w 7740869"/>
                  <a:gd name="connsiteY42" fmla="*/ 2948152 h 314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40869" h="3146944">
                    <a:moveTo>
                      <a:pt x="0" y="3137338"/>
                    </a:moveTo>
                    <a:lnTo>
                      <a:pt x="1686911" y="3121573"/>
                    </a:lnTo>
                    <a:lnTo>
                      <a:pt x="2207172" y="2837793"/>
                    </a:lnTo>
                    <a:lnTo>
                      <a:pt x="2664373" y="1954924"/>
                    </a:lnTo>
                    <a:lnTo>
                      <a:pt x="2711669" y="1923393"/>
                    </a:lnTo>
                    <a:cubicBezTo>
                      <a:pt x="2787869" y="1897117"/>
                      <a:pt x="2945525" y="1770993"/>
                      <a:pt x="3121573" y="1797269"/>
                    </a:cubicBezTo>
                    <a:cubicBezTo>
                      <a:pt x="3297621" y="1823545"/>
                      <a:pt x="3607675" y="2020614"/>
                      <a:pt x="3767958" y="2081048"/>
                    </a:cubicBezTo>
                    <a:cubicBezTo>
                      <a:pt x="3928241" y="2141482"/>
                      <a:pt x="3957145" y="2159876"/>
                      <a:pt x="4083269" y="2159876"/>
                    </a:cubicBezTo>
                    <a:cubicBezTo>
                      <a:pt x="4209393" y="2159876"/>
                      <a:pt x="4372304" y="2060027"/>
                      <a:pt x="4524704" y="2081048"/>
                    </a:cubicBezTo>
                    <a:cubicBezTo>
                      <a:pt x="4677104" y="2102069"/>
                      <a:pt x="4908331" y="2230821"/>
                      <a:pt x="4997669" y="2286000"/>
                    </a:cubicBezTo>
                    <a:cubicBezTo>
                      <a:pt x="5087007" y="2341179"/>
                      <a:pt x="5052849" y="2375338"/>
                      <a:pt x="5060732" y="2412124"/>
                    </a:cubicBezTo>
                    <a:cubicBezTo>
                      <a:pt x="5068615" y="2448910"/>
                      <a:pt x="5023945" y="2427889"/>
                      <a:pt x="5044966" y="2506717"/>
                    </a:cubicBezTo>
                    <a:cubicBezTo>
                      <a:pt x="5065987" y="2585545"/>
                      <a:pt x="5105401" y="2819400"/>
                      <a:pt x="5186856" y="2885090"/>
                    </a:cubicBezTo>
                    <a:cubicBezTo>
                      <a:pt x="5268311" y="2950780"/>
                      <a:pt x="5454870" y="2887717"/>
                      <a:pt x="5533697" y="2900855"/>
                    </a:cubicBezTo>
                    <a:cubicBezTo>
                      <a:pt x="5612524" y="2913993"/>
                      <a:pt x="5594131" y="2924503"/>
                      <a:pt x="5659821" y="2963917"/>
                    </a:cubicBezTo>
                    <a:cubicBezTo>
                      <a:pt x="5725511" y="3003331"/>
                      <a:pt x="5580994" y="3113690"/>
                      <a:pt x="5927835" y="3137338"/>
                    </a:cubicBezTo>
                    <a:cubicBezTo>
                      <a:pt x="6274676" y="3160986"/>
                      <a:pt x="7483366" y="3137338"/>
                      <a:pt x="7740869" y="3105807"/>
                    </a:cubicBezTo>
                    <a:lnTo>
                      <a:pt x="7472856" y="2948152"/>
                    </a:lnTo>
                    <a:lnTo>
                      <a:pt x="7189076" y="2885090"/>
                    </a:lnTo>
                    <a:lnTo>
                      <a:pt x="6952593" y="2774731"/>
                    </a:lnTo>
                    <a:lnTo>
                      <a:pt x="6479628" y="2680138"/>
                    </a:lnTo>
                    <a:cubicBezTo>
                      <a:pt x="6353504" y="2627586"/>
                      <a:pt x="6227380" y="2651235"/>
                      <a:pt x="6101256" y="2522483"/>
                    </a:cubicBezTo>
                    <a:lnTo>
                      <a:pt x="5691352" y="2207172"/>
                    </a:lnTo>
                    <a:cubicBezTo>
                      <a:pt x="5609240" y="2083238"/>
                      <a:pt x="5593803" y="1940253"/>
                      <a:pt x="5445016" y="1835369"/>
                    </a:cubicBezTo>
                    <a:lnTo>
                      <a:pt x="5218387" y="1324303"/>
                    </a:lnTo>
                    <a:lnTo>
                      <a:pt x="4997669" y="819807"/>
                    </a:lnTo>
                    <a:cubicBezTo>
                      <a:pt x="4981903" y="635876"/>
                      <a:pt x="4871545" y="625366"/>
                      <a:pt x="4745421" y="536028"/>
                    </a:cubicBezTo>
                    <a:lnTo>
                      <a:pt x="3988676" y="409903"/>
                    </a:lnTo>
                    <a:lnTo>
                      <a:pt x="3988676" y="299545"/>
                    </a:lnTo>
                    <a:lnTo>
                      <a:pt x="3957146" y="189187"/>
                    </a:lnTo>
                    <a:lnTo>
                      <a:pt x="3815256" y="78827"/>
                    </a:lnTo>
                    <a:lnTo>
                      <a:pt x="3436883" y="0"/>
                    </a:lnTo>
                    <a:lnTo>
                      <a:pt x="3168869" y="94593"/>
                    </a:lnTo>
                    <a:lnTo>
                      <a:pt x="3008258" y="312354"/>
                    </a:lnTo>
                    <a:lnTo>
                      <a:pt x="2837793" y="394138"/>
                    </a:lnTo>
                    <a:lnTo>
                      <a:pt x="2607880" y="605659"/>
                    </a:lnTo>
                    <a:lnTo>
                      <a:pt x="2238704" y="1308538"/>
                    </a:lnTo>
                    <a:lnTo>
                      <a:pt x="1876097" y="1560786"/>
                    </a:lnTo>
                    <a:lnTo>
                      <a:pt x="1466193" y="1749972"/>
                    </a:lnTo>
                    <a:lnTo>
                      <a:pt x="1008993" y="2081048"/>
                    </a:lnTo>
                    <a:lnTo>
                      <a:pt x="823092" y="2324100"/>
                    </a:lnTo>
                    <a:cubicBezTo>
                      <a:pt x="713938" y="2511425"/>
                      <a:pt x="547633" y="2603500"/>
                      <a:pt x="409904" y="2743200"/>
                    </a:cubicBezTo>
                    <a:lnTo>
                      <a:pt x="94593" y="2948152"/>
                    </a:lnTo>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8">
                <a:extLst>
                  <a:ext uri="{FF2B5EF4-FFF2-40B4-BE49-F238E27FC236}">
                    <a16:creationId xmlns:a16="http://schemas.microsoft.com/office/drawing/2014/main" id="{3E1CF6BD-46C1-4AFA-A617-45085C93E27A}"/>
                  </a:ext>
                </a:extLst>
              </p:cNvPr>
              <p:cNvSpPr/>
              <p:nvPr/>
            </p:nvSpPr>
            <p:spPr>
              <a:xfrm flipV="1">
                <a:off x="2386748" y="4795857"/>
                <a:ext cx="4267083" cy="1426338"/>
              </a:xfrm>
              <a:custGeom>
                <a:avLst/>
                <a:gdLst>
                  <a:gd name="connsiteX0" fmla="*/ 0 w 1562100"/>
                  <a:gd name="connsiteY0" fmla="*/ 6350 h 457200"/>
                  <a:gd name="connsiteX1" fmla="*/ 0 w 1562100"/>
                  <a:gd name="connsiteY1" fmla="*/ 6350 h 457200"/>
                  <a:gd name="connsiteX2" fmla="*/ 69850 w 1562100"/>
                  <a:gd name="connsiteY2" fmla="*/ 38100 h 457200"/>
                  <a:gd name="connsiteX3" fmla="*/ 88900 w 1562100"/>
                  <a:gd name="connsiteY3" fmla="*/ 57150 h 457200"/>
                  <a:gd name="connsiteX4" fmla="*/ 127000 w 1562100"/>
                  <a:gd name="connsiteY4" fmla="*/ 82550 h 457200"/>
                  <a:gd name="connsiteX5" fmla="*/ 158750 w 1562100"/>
                  <a:gd name="connsiteY5" fmla="*/ 107950 h 457200"/>
                  <a:gd name="connsiteX6" fmla="*/ 171450 w 1562100"/>
                  <a:gd name="connsiteY6" fmla="*/ 127000 h 457200"/>
                  <a:gd name="connsiteX7" fmla="*/ 190500 w 1562100"/>
                  <a:gd name="connsiteY7" fmla="*/ 139700 h 457200"/>
                  <a:gd name="connsiteX8" fmla="*/ 234950 w 1562100"/>
                  <a:gd name="connsiteY8" fmla="*/ 196850 h 457200"/>
                  <a:gd name="connsiteX9" fmla="*/ 254000 w 1562100"/>
                  <a:gd name="connsiteY9" fmla="*/ 209550 h 457200"/>
                  <a:gd name="connsiteX10" fmla="*/ 260350 w 1562100"/>
                  <a:gd name="connsiteY10" fmla="*/ 228600 h 457200"/>
                  <a:gd name="connsiteX11" fmla="*/ 279400 w 1562100"/>
                  <a:gd name="connsiteY11" fmla="*/ 241300 h 457200"/>
                  <a:gd name="connsiteX12" fmla="*/ 298450 w 1562100"/>
                  <a:gd name="connsiteY12" fmla="*/ 260350 h 457200"/>
                  <a:gd name="connsiteX13" fmla="*/ 342900 w 1562100"/>
                  <a:gd name="connsiteY13" fmla="*/ 311150 h 457200"/>
                  <a:gd name="connsiteX14" fmla="*/ 361950 w 1562100"/>
                  <a:gd name="connsiteY14" fmla="*/ 349250 h 457200"/>
                  <a:gd name="connsiteX15" fmla="*/ 381000 w 1562100"/>
                  <a:gd name="connsiteY15" fmla="*/ 368300 h 457200"/>
                  <a:gd name="connsiteX16" fmla="*/ 393700 w 1562100"/>
                  <a:gd name="connsiteY16" fmla="*/ 387350 h 457200"/>
                  <a:gd name="connsiteX17" fmla="*/ 431800 w 1562100"/>
                  <a:gd name="connsiteY17" fmla="*/ 412750 h 457200"/>
                  <a:gd name="connsiteX18" fmla="*/ 450850 w 1562100"/>
                  <a:gd name="connsiteY18" fmla="*/ 425450 h 457200"/>
                  <a:gd name="connsiteX19" fmla="*/ 514350 w 1562100"/>
                  <a:gd name="connsiteY19" fmla="*/ 444500 h 457200"/>
                  <a:gd name="connsiteX20" fmla="*/ 546100 w 1562100"/>
                  <a:gd name="connsiteY20" fmla="*/ 450850 h 457200"/>
                  <a:gd name="connsiteX21" fmla="*/ 628650 w 1562100"/>
                  <a:gd name="connsiteY21" fmla="*/ 457200 h 457200"/>
                  <a:gd name="connsiteX22" fmla="*/ 800100 w 1562100"/>
                  <a:gd name="connsiteY22" fmla="*/ 444500 h 457200"/>
                  <a:gd name="connsiteX23" fmla="*/ 850900 w 1562100"/>
                  <a:gd name="connsiteY23" fmla="*/ 438150 h 457200"/>
                  <a:gd name="connsiteX24" fmla="*/ 876300 w 1562100"/>
                  <a:gd name="connsiteY24" fmla="*/ 431800 h 457200"/>
                  <a:gd name="connsiteX25" fmla="*/ 914400 w 1562100"/>
                  <a:gd name="connsiteY25" fmla="*/ 425450 h 457200"/>
                  <a:gd name="connsiteX26" fmla="*/ 933450 w 1562100"/>
                  <a:gd name="connsiteY26" fmla="*/ 419100 h 457200"/>
                  <a:gd name="connsiteX27" fmla="*/ 984250 w 1562100"/>
                  <a:gd name="connsiteY27" fmla="*/ 406400 h 457200"/>
                  <a:gd name="connsiteX28" fmla="*/ 1009650 w 1562100"/>
                  <a:gd name="connsiteY28" fmla="*/ 400050 h 457200"/>
                  <a:gd name="connsiteX29" fmla="*/ 1060450 w 1562100"/>
                  <a:gd name="connsiteY29" fmla="*/ 393700 h 457200"/>
                  <a:gd name="connsiteX30" fmla="*/ 1104900 w 1562100"/>
                  <a:gd name="connsiteY30" fmla="*/ 374650 h 457200"/>
                  <a:gd name="connsiteX31" fmla="*/ 1143000 w 1562100"/>
                  <a:gd name="connsiteY31" fmla="*/ 361950 h 457200"/>
                  <a:gd name="connsiteX32" fmla="*/ 1168400 w 1562100"/>
                  <a:gd name="connsiteY32" fmla="*/ 349250 h 457200"/>
                  <a:gd name="connsiteX33" fmla="*/ 1187450 w 1562100"/>
                  <a:gd name="connsiteY33" fmla="*/ 336550 h 457200"/>
                  <a:gd name="connsiteX34" fmla="*/ 1225550 w 1562100"/>
                  <a:gd name="connsiteY34" fmla="*/ 317500 h 457200"/>
                  <a:gd name="connsiteX35" fmla="*/ 1244600 w 1562100"/>
                  <a:gd name="connsiteY35" fmla="*/ 298450 h 457200"/>
                  <a:gd name="connsiteX36" fmla="*/ 1263650 w 1562100"/>
                  <a:gd name="connsiteY36" fmla="*/ 285750 h 457200"/>
                  <a:gd name="connsiteX37" fmla="*/ 1320800 w 1562100"/>
                  <a:gd name="connsiteY37" fmla="*/ 234950 h 457200"/>
                  <a:gd name="connsiteX38" fmla="*/ 1333500 w 1562100"/>
                  <a:gd name="connsiteY38" fmla="*/ 215900 h 457200"/>
                  <a:gd name="connsiteX39" fmla="*/ 1371600 w 1562100"/>
                  <a:gd name="connsiteY39" fmla="*/ 184150 h 457200"/>
                  <a:gd name="connsiteX40" fmla="*/ 1384300 w 1562100"/>
                  <a:gd name="connsiteY40" fmla="*/ 165100 h 457200"/>
                  <a:gd name="connsiteX41" fmla="*/ 1422400 w 1562100"/>
                  <a:gd name="connsiteY41" fmla="*/ 139700 h 457200"/>
                  <a:gd name="connsiteX42" fmla="*/ 1454150 w 1562100"/>
                  <a:gd name="connsiteY42" fmla="*/ 107950 h 457200"/>
                  <a:gd name="connsiteX43" fmla="*/ 1485900 w 1562100"/>
                  <a:gd name="connsiteY43" fmla="*/ 82550 h 457200"/>
                  <a:gd name="connsiteX44" fmla="*/ 1498600 w 1562100"/>
                  <a:gd name="connsiteY44" fmla="*/ 57150 h 457200"/>
                  <a:gd name="connsiteX45" fmla="*/ 1536700 w 1562100"/>
                  <a:gd name="connsiteY45" fmla="*/ 31750 h 457200"/>
                  <a:gd name="connsiteX46" fmla="*/ 1562100 w 1562100"/>
                  <a:gd name="connsiteY46" fmla="*/ 0 h 457200"/>
                  <a:gd name="connsiteX47" fmla="*/ 1562100 w 1562100"/>
                  <a:gd name="connsiteY4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62100" h="457200">
                    <a:moveTo>
                      <a:pt x="0" y="6350"/>
                    </a:moveTo>
                    <a:lnTo>
                      <a:pt x="0" y="6350"/>
                    </a:lnTo>
                    <a:cubicBezTo>
                      <a:pt x="28564" y="17061"/>
                      <a:pt x="48152" y="20018"/>
                      <a:pt x="69850" y="38100"/>
                    </a:cubicBezTo>
                    <a:cubicBezTo>
                      <a:pt x="76749" y="43849"/>
                      <a:pt x="81811" y="51637"/>
                      <a:pt x="88900" y="57150"/>
                    </a:cubicBezTo>
                    <a:cubicBezTo>
                      <a:pt x="100948" y="66521"/>
                      <a:pt x="127000" y="82550"/>
                      <a:pt x="127000" y="82550"/>
                    </a:cubicBezTo>
                    <a:cubicBezTo>
                      <a:pt x="163396" y="137145"/>
                      <a:pt x="114933" y="72897"/>
                      <a:pt x="158750" y="107950"/>
                    </a:cubicBezTo>
                    <a:cubicBezTo>
                      <a:pt x="164709" y="112718"/>
                      <a:pt x="166054" y="121604"/>
                      <a:pt x="171450" y="127000"/>
                    </a:cubicBezTo>
                    <a:cubicBezTo>
                      <a:pt x="176846" y="132396"/>
                      <a:pt x="184150" y="135467"/>
                      <a:pt x="190500" y="139700"/>
                    </a:cubicBezTo>
                    <a:cubicBezTo>
                      <a:pt x="208201" y="166251"/>
                      <a:pt x="212568" y="178198"/>
                      <a:pt x="234950" y="196850"/>
                    </a:cubicBezTo>
                    <a:cubicBezTo>
                      <a:pt x="240813" y="201736"/>
                      <a:pt x="247650" y="205317"/>
                      <a:pt x="254000" y="209550"/>
                    </a:cubicBezTo>
                    <a:cubicBezTo>
                      <a:pt x="256117" y="215900"/>
                      <a:pt x="256169" y="223373"/>
                      <a:pt x="260350" y="228600"/>
                    </a:cubicBezTo>
                    <a:cubicBezTo>
                      <a:pt x="265118" y="234559"/>
                      <a:pt x="273537" y="236414"/>
                      <a:pt x="279400" y="241300"/>
                    </a:cubicBezTo>
                    <a:cubicBezTo>
                      <a:pt x="286299" y="247049"/>
                      <a:pt x="292937" y="253261"/>
                      <a:pt x="298450" y="260350"/>
                    </a:cubicBezTo>
                    <a:cubicBezTo>
                      <a:pt x="338341" y="311638"/>
                      <a:pt x="306021" y="286564"/>
                      <a:pt x="342900" y="311150"/>
                    </a:cubicBezTo>
                    <a:cubicBezTo>
                      <a:pt x="349264" y="330243"/>
                      <a:pt x="348273" y="332837"/>
                      <a:pt x="361950" y="349250"/>
                    </a:cubicBezTo>
                    <a:cubicBezTo>
                      <a:pt x="367699" y="356149"/>
                      <a:pt x="375251" y="361401"/>
                      <a:pt x="381000" y="368300"/>
                    </a:cubicBezTo>
                    <a:cubicBezTo>
                      <a:pt x="385886" y="374163"/>
                      <a:pt x="387957" y="382324"/>
                      <a:pt x="393700" y="387350"/>
                    </a:cubicBezTo>
                    <a:cubicBezTo>
                      <a:pt x="405187" y="397401"/>
                      <a:pt x="419100" y="404283"/>
                      <a:pt x="431800" y="412750"/>
                    </a:cubicBezTo>
                    <a:cubicBezTo>
                      <a:pt x="438150" y="416983"/>
                      <a:pt x="443610" y="423037"/>
                      <a:pt x="450850" y="425450"/>
                    </a:cubicBezTo>
                    <a:cubicBezTo>
                      <a:pt x="482509" y="436003"/>
                      <a:pt x="485560" y="438102"/>
                      <a:pt x="514350" y="444500"/>
                    </a:cubicBezTo>
                    <a:cubicBezTo>
                      <a:pt x="524886" y="446841"/>
                      <a:pt x="535373" y="449658"/>
                      <a:pt x="546100" y="450850"/>
                    </a:cubicBezTo>
                    <a:cubicBezTo>
                      <a:pt x="573529" y="453898"/>
                      <a:pt x="601133" y="455083"/>
                      <a:pt x="628650" y="457200"/>
                    </a:cubicBezTo>
                    <a:cubicBezTo>
                      <a:pt x="742164" y="450894"/>
                      <a:pt x="715033" y="454508"/>
                      <a:pt x="800100" y="444500"/>
                    </a:cubicBezTo>
                    <a:cubicBezTo>
                      <a:pt x="817048" y="442506"/>
                      <a:pt x="834067" y="440955"/>
                      <a:pt x="850900" y="438150"/>
                    </a:cubicBezTo>
                    <a:cubicBezTo>
                      <a:pt x="859508" y="436715"/>
                      <a:pt x="867742" y="433512"/>
                      <a:pt x="876300" y="431800"/>
                    </a:cubicBezTo>
                    <a:cubicBezTo>
                      <a:pt x="888925" y="429275"/>
                      <a:pt x="901831" y="428243"/>
                      <a:pt x="914400" y="425450"/>
                    </a:cubicBezTo>
                    <a:cubicBezTo>
                      <a:pt x="920934" y="423998"/>
                      <a:pt x="926992" y="420861"/>
                      <a:pt x="933450" y="419100"/>
                    </a:cubicBezTo>
                    <a:cubicBezTo>
                      <a:pt x="950289" y="414507"/>
                      <a:pt x="967317" y="410633"/>
                      <a:pt x="984250" y="406400"/>
                    </a:cubicBezTo>
                    <a:cubicBezTo>
                      <a:pt x="992717" y="404283"/>
                      <a:pt x="1000990" y="401132"/>
                      <a:pt x="1009650" y="400050"/>
                    </a:cubicBezTo>
                    <a:lnTo>
                      <a:pt x="1060450" y="393700"/>
                    </a:lnTo>
                    <a:cubicBezTo>
                      <a:pt x="1121771" y="373260"/>
                      <a:pt x="1026433" y="406037"/>
                      <a:pt x="1104900" y="374650"/>
                    </a:cubicBezTo>
                    <a:cubicBezTo>
                      <a:pt x="1117329" y="369678"/>
                      <a:pt x="1131026" y="367937"/>
                      <a:pt x="1143000" y="361950"/>
                    </a:cubicBezTo>
                    <a:cubicBezTo>
                      <a:pt x="1151467" y="357717"/>
                      <a:pt x="1160181" y="353946"/>
                      <a:pt x="1168400" y="349250"/>
                    </a:cubicBezTo>
                    <a:cubicBezTo>
                      <a:pt x="1175026" y="345464"/>
                      <a:pt x="1180624" y="339963"/>
                      <a:pt x="1187450" y="336550"/>
                    </a:cubicBezTo>
                    <a:cubicBezTo>
                      <a:pt x="1216089" y="322231"/>
                      <a:pt x="1198253" y="340248"/>
                      <a:pt x="1225550" y="317500"/>
                    </a:cubicBezTo>
                    <a:cubicBezTo>
                      <a:pt x="1232449" y="311751"/>
                      <a:pt x="1237701" y="304199"/>
                      <a:pt x="1244600" y="298450"/>
                    </a:cubicBezTo>
                    <a:cubicBezTo>
                      <a:pt x="1250463" y="293564"/>
                      <a:pt x="1257946" y="290820"/>
                      <a:pt x="1263650" y="285750"/>
                    </a:cubicBezTo>
                    <a:cubicBezTo>
                      <a:pt x="1328895" y="227755"/>
                      <a:pt x="1277565" y="263774"/>
                      <a:pt x="1320800" y="234950"/>
                    </a:cubicBezTo>
                    <a:cubicBezTo>
                      <a:pt x="1325033" y="228600"/>
                      <a:pt x="1328614" y="221763"/>
                      <a:pt x="1333500" y="215900"/>
                    </a:cubicBezTo>
                    <a:cubicBezTo>
                      <a:pt x="1348779" y="197565"/>
                      <a:pt x="1352869" y="196637"/>
                      <a:pt x="1371600" y="184150"/>
                    </a:cubicBezTo>
                    <a:cubicBezTo>
                      <a:pt x="1375833" y="177800"/>
                      <a:pt x="1378557" y="170126"/>
                      <a:pt x="1384300" y="165100"/>
                    </a:cubicBezTo>
                    <a:cubicBezTo>
                      <a:pt x="1395787" y="155049"/>
                      <a:pt x="1422400" y="139700"/>
                      <a:pt x="1422400" y="139700"/>
                    </a:cubicBezTo>
                    <a:cubicBezTo>
                      <a:pt x="1456267" y="88900"/>
                      <a:pt x="1411817" y="150283"/>
                      <a:pt x="1454150" y="107950"/>
                    </a:cubicBezTo>
                    <a:cubicBezTo>
                      <a:pt x="1482873" y="79227"/>
                      <a:pt x="1448814" y="94912"/>
                      <a:pt x="1485900" y="82550"/>
                    </a:cubicBezTo>
                    <a:cubicBezTo>
                      <a:pt x="1490133" y="74083"/>
                      <a:pt x="1491907" y="63843"/>
                      <a:pt x="1498600" y="57150"/>
                    </a:cubicBezTo>
                    <a:cubicBezTo>
                      <a:pt x="1509393" y="46357"/>
                      <a:pt x="1536700" y="31750"/>
                      <a:pt x="1536700" y="31750"/>
                    </a:cubicBezTo>
                    <a:cubicBezTo>
                      <a:pt x="1552721" y="7719"/>
                      <a:pt x="1544004" y="18096"/>
                      <a:pt x="1562100" y="0"/>
                    </a:cubicBezTo>
                    <a:lnTo>
                      <a:pt x="1562100" y="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ctangle 97">
              <a:extLst>
                <a:ext uri="{FF2B5EF4-FFF2-40B4-BE49-F238E27FC236}">
                  <a16:creationId xmlns:a16="http://schemas.microsoft.com/office/drawing/2014/main" id="{181464C4-97BE-4FFF-A141-26B4147EC4B8}"/>
                </a:ext>
              </a:extLst>
            </p:cNvPr>
            <p:cNvSpPr/>
            <p:nvPr/>
          </p:nvSpPr>
          <p:spPr>
            <a:xfrm>
              <a:off x="2753149" y="6205726"/>
              <a:ext cx="692015" cy="31622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6B16535-8506-44FD-82C7-0866FF07B9A7}"/>
                </a:ext>
              </a:extLst>
            </p:cNvPr>
            <p:cNvSpPr/>
            <p:nvPr/>
          </p:nvSpPr>
          <p:spPr>
            <a:xfrm>
              <a:off x="3405459" y="6350922"/>
              <a:ext cx="180626" cy="16837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2" name="Straight Arrow Connector 101">
            <a:extLst>
              <a:ext uri="{FF2B5EF4-FFF2-40B4-BE49-F238E27FC236}">
                <a16:creationId xmlns:a16="http://schemas.microsoft.com/office/drawing/2014/main" id="{064774EF-03EC-4811-B165-9CFBF8CEEFD7}"/>
              </a:ext>
            </a:extLst>
          </p:cNvPr>
          <p:cNvCxnSpPr/>
          <p:nvPr/>
        </p:nvCxnSpPr>
        <p:spPr>
          <a:xfrm>
            <a:off x="1131572" y="6383698"/>
            <a:ext cx="13037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C3666441-62A9-4E06-88AB-5EFBC2D44306}"/>
              </a:ext>
            </a:extLst>
          </p:cNvPr>
          <p:cNvCxnSpPr/>
          <p:nvPr/>
        </p:nvCxnSpPr>
        <p:spPr>
          <a:xfrm flipV="1">
            <a:off x="3564939" y="5464920"/>
            <a:ext cx="3053290" cy="679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5C16FB0-4E9B-4120-9910-1EEBAF1CEAC2}"/>
              </a:ext>
            </a:extLst>
          </p:cNvPr>
          <p:cNvCxnSpPr>
            <a:stCxn id="91" idx="8"/>
          </p:cNvCxnSpPr>
          <p:nvPr/>
        </p:nvCxnSpPr>
        <p:spPr>
          <a:xfrm flipH="1">
            <a:off x="6713727" y="5066044"/>
            <a:ext cx="4214264" cy="398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Isosceles Triangle 106">
            <a:extLst>
              <a:ext uri="{FF2B5EF4-FFF2-40B4-BE49-F238E27FC236}">
                <a16:creationId xmlns:a16="http://schemas.microsoft.com/office/drawing/2014/main" id="{3B4B0687-AC1E-4B4C-9399-FC611C100144}"/>
              </a:ext>
            </a:extLst>
          </p:cNvPr>
          <p:cNvSpPr/>
          <p:nvPr/>
        </p:nvSpPr>
        <p:spPr>
          <a:xfrm>
            <a:off x="6358351" y="5053225"/>
            <a:ext cx="578079" cy="6561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Arrow Connector 108">
            <a:extLst>
              <a:ext uri="{FF2B5EF4-FFF2-40B4-BE49-F238E27FC236}">
                <a16:creationId xmlns:a16="http://schemas.microsoft.com/office/drawing/2014/main" id="{F45506AE-54AD-4EB4-9095-B89D9B13AEE8}"/>
              </a:ext>
            </a:extLst>
          </p:cNvPr>
          <p:cNvCxnSpPr>
            <a:stCxn id="107" idx="3"/>
            <a:endCxn id="93" idx="35"/>
          </p:cNvCxnSpPr>
          <p:nvPr/>
        </p:nvCxnSpPr>
        <p:spPr>
          <a:xfrm>
            <a:off x="6647391" y="5709347"/>
            <a:ext cx="250447" cy="28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68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2A213B5-CB7D-41AD-8436-1FA7D1CC3439}"/>
              </a:ext>
            </a:extLst>
          </p:cNvPr>
          <p:cNvGraphicFramePr/>
          <p:nvPr>
            <p:extLst>
              <p:ext uri="{D42A27DB-BD31-4B8C-83A1-F6EECF244321}">
                <p14:modId xmlns:p14="http://schemas.microsoft.com/office/powerpoint/2010/main" val="2356138506"/>
              </p:ext>
            </p:extLst>
          </p:nvPr>
        </p:nvGraphicFramePr>
        <p:xfrm>
          <a:off x="141653" y="76200"/>
          <a:ext cx="11767318" cy="7130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3DCE94C-DF59-4801-932F-41E461A110F1}"/>
              </a:ext>
            </a:extLst>
          </p:cNvPr>
          <p:cNvSpPr>
            <a:spLocks noGrp="1"/>
          </p:cNvSpPr>
          <p:nvPr>
            <p:ph type="title"/>
          </p:nvPr>
        </p:nvSpPr>
        <p:spPr>
          <a:xfrm>
            <a:off x="0" y="764373"/>
            <a:ext cx="11506200" cy="1293028"/>
          </a:xfrm>
        </p:spPr>
        <p:txBody>
          <a:bodyPr/>
          <a:lstStyle/>
          <a:p>
            <a:r>
              <a:rPr lang="en-US" dirty="0"/>
              <a:t>Proposition </a:t>
            </a:r>
            <a:r>
              <a:rPr lang="en-US" dirty="0" err="1"/>
              <a:t>d’une</a:t>
            </a:r>
            <a:r>
              <a:rPr lang="en-US" dirty="0"/>
              <a:t> </a:t>
            </a:r>
            <a:r>
              <a:rPr lang="en-US" dirty="0" err="1"/>
              <a:t>chaîne</a:t>
            </a:r>
            <a:r>
              <a:rPr lang="en-US" dirty="0"/>
              <a:t> </a:t>
            </a:r>
            <a:r>
              <a:rPr lang="en-US" dirty="0" err="1"/>
              <a:t>synchronisée</a:t>
            </a:r>
            <a:endParaRPr lang="en-US" dirty="0"/>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97D68D5-C4F2-44C8-8885-DC9E9C2B3E3E}"/>
                  </a:ext>
                </a:extLst>
              </p:cNvPr>
              <p:cNvSpPr/>
              <p:nvPr/>
            </p:nvSpPr>
            <p:spPr>
              <a:xfrm>
                <a:off x="3989687" y="3605229"/>
                <a:ext cx="4452118" cy="12072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solidFill>
                            <a:schemeClr val="bg1"/>
                          </a:solidFill>
                          <a:latin typeface="Cambria Math" panose="02040503050406030204" pitchFamily="18" charset="0"/>
                        </a:rPr>
                        <m:t>𝛼</m:t>
                      </m:r>
                      <m:sSubSup>
                        <m:sSubSupPr>
                          <m:ctrlPr>
                            <a:rPr lang="en-US" sz="1600" i="1">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𝐸</m:t>
                          </m:r>
                        </m:e>
                        <m:sub>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𝑇</m:t>
                              </m:r>
                            </m:e>
                            <m:sub>
                              <m:r>
                                <a:rPr lang="en-US" sz="1600" i="1">
                                  <a:solidFill>
                                    <a:schemeClr val="bg1"/>
                                  </a:solidFill>
                                  <a:latin typeface="Cambria Math" panose="02040503050406030204" pitchFamily="18" charset="0"/>
                                </a:rPr>
                                <m:t>𝑖</m:t>
                              </m:r>
                            </m:sub>
                          </m:sSub>
                          <m:r>
                            <a:rPr lang="en-US" sz="1600" i="0">
                              <a:solidFill>
                                <a:schemeClr val="bg1"/>
                              </a:solidFill>
                              <a:latin typeface="Cambria Math" panose="02040503050406030204" pitchFamily="18" charset="0"/>
                            </a:rPr>
                            <m:t>−1</m:t>
                          </m:r>
                        </m:sub>
                        <m:sup>
                          <m:r>
                            <a:rPr lang="en-US" sz="1600" i="1">
                              <a:solidFill>
                                <a:schemeClr val="bg1"/>
                              </a:solidFill>
                              <a:latin typeface="Cambria Math" panose="02040503050406030204" pitchFamily="18" charset="0"/>
                            </a:rPr>
                            <m:t>𝑘</m:t>
                          </m:r>
                        </m:sup>
                      </m:sSubSup>
                      <m:r>
                        <a:rPr lang="en-US" sz="1600" i="0">
                          <a:solidFill>
                            <a:schemeClr val="bg1"/>
                          </a:solidFill>
                          <a:latin typeface="Cambria Math" panose="02040503050406030204" pitchFamily="18" charset="0"/>
                        </a:rPr>
                        <m:t>+</m:t>
                      </m:r>
                    </m:oMath>
                  </m:oMathPara>
                </a14:m>
                <a:endParaRPr lang="fr-BE" sz="1600" i="0"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a:solidFill>
                            <a:schemeClr val="bg1"/>
                          </a:solidFill>
                          <a:latin typeface="Cambria Math" panose="02040503050406030204" pitchFamily="18" charset="0"/>
                        </a:rPr>
                        <m:t>𝛽</m:t>
                      </m:r>
                      <m:sSubSup>
                        <m:sSubSupPr>
                          <m:ctrlPr>
                            <a:rPr lang="en-US" sz="1600" i="1">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𝐴</m:t>
                          </m:r>
                        </m:e>
                        <m:sub>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𝑇</m:t>
                              </m:r>
                            </m:e>
                            <m:sub>
                              <m:r>
                                <a:rPr lang="en-US" sz="1600" i="1">
                                  <a:solidFill>
                                    <a:schemeClr val="bg1"/>
                                  </a:solidFill>
                                  <a:latin typeface="Cambria Math" panose="02040503050406030204" pitchFamily="18" charset="0"/>
                                </a:rPr>
                                <m:t>𝑖</m:t>
                              </m:r>
                            </m:sub>
                          </m:sSub>
                          <m:r>
                            <a:rPr lang="en-US" sz="1600" i="0">
                              <a:solidFill>
                                <a:schemeClr val="bg1"/>
                              </a:solidFill>
                              <a:latin typeface="Cambria Math" panose="02040503050406030204" pitchFamily="18" charset="0"/>
                            </a:rPr>
                            <m:t>−1</m:t>
                          </m:r>
                        </m:sub>
                        <m:sup>
                          <m:r>
                            <a:rPr lang="en-US" sz="1600" i="1">
                              <a:solidFill>
                                <a:schemeClr val="bg1"/>
                              </a:solidFill>
                              <a:latin typeface="Cambria Math" panose="02040503050406030204" pitchFamily="18" charset="0"/>
                            </a:rPr>
                            <m:t>𝑘</m:t>
                          </m:r>
                        </m:sup>
                      </m:sSubSup>
                      <m:r>
                        <a:rPr lang="en-US" sz="1600" i="0">
                          <a:solidFill>
                            <a:schemeClr val="bg1"/>
                          </a:solidFill>
                          <a:latin typeface="Cambria Math" panose="02040503050406030204" pitchFamily="18" charset="0"/>
                        </a:rPr>
                        <m:t>+</m:t>
                      </m:r>
                    </m:oMath>
                  </m:oMathPara>
                </a14:m>
                <a:endParaRPr lang="fr-BE" sz="1600" i="0"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a:solidFill>
                            <a:schemeClr val="bg1"/>
                          </a:solidFill>
                          <a:latin typeface="Cambria Math" panose="02040503050406030204" pitchFamily="18" charset="0"/>
                        </a:rPr>
                        <m:t>𝛾</m:t>
                      </m:r>
                      <m:sSubSup>
                        <m:sSubSupPr>
                          <m:ctrlPr>
                            <a:rPr lang="en-US" sz="1600" i="1">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𝑅</m:t>
                          </m:r>
                        </m:e>
                        <m:sub>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𝑇</m:t>
                              </m:r>
                            </m:e>
                            <m:sub>
                              <m:r>
                                <a:rPr lang="en-US" sz="1600" i="1">
                                  <a:solidFill>
                                    <a:schemeClr val="bg1"/>
                                  </a:solidFill>
                                  <a:latin typeface="Cambria Math" panose="02040503050406030204" pitchFamily="18" charset="0"/>
                                </a:rPr>
                                <m:t>𝑖</m:t>
                              </m:r>
                            </m:sub>
                          </m:sSub>
                          <m:r>
                            <a:rPr lang="en-US" sz="1600" i="0">
                              <a:solidFill>
                                <a:schemeClr val="bg1"/>
                              </a:solidFill>
                              <a:latin typeface="Cambria Math" panose="02040503050406030204" pitchFamily="18" charset="0"/>
                            </a:rPr>
                            <m:t>−1</m:t>
                          </m:r>
                        </m:sub>
                        <m:sup>
                          <m:r>
                            <a:rPr lang="en-US" sz="1600" i="1">
                              <a:solidFill>
                                <a:schemeClr val="bg1"/>
                              </a:solidFill>
                              <a:latin typeface="Cambria Math" panose="02040503050406030204" pitchFamily="18" charset="0"/>
                            </a:rPr>
                            <m:t>𝑘</m:t>
                          </m:r>
                        </m:sup>
                      </m:sSubSup>
                      <m:r>
                        <a:rPr lang="en-US" sz="1600" i="1">
                          <a:solidFill>
                            <a:schemeClr val="bg1"/>
                          </a:solidFill>
                          <a:latin typeface="Cambria Math" panose="02040503050406030204" pitchFamily="18" charset="0"/>
                        </a:rPr>
                        <m:t>𝑖</m:t>
                      </m:r>
                    </m:oMath>
                  </m:oMathPara>
                </a14:m>
                <a:endParaRPr lang="en-US" sz="1600" dirty="0">
                  <a:solidFill>
                    <a:schemeClr val="bg1"/>
                  </a:solidFill>
                </a:endParaRPr>
              </a:p>
              <a:p>
                <a:pPr algn="ctr"/>
                <a:r>
                  <a:rPr lang="en-US" sz="1600" dirty="0">
                    <a:solidFill>
                      <a:schemeClr val="bg1"/>
                    </a:solidFill>
                  </a:rPr>
                  <a:t> </a:t>
                </a:r>
              </a:p>
            </p:txBody>
          </p:sp>
        </mc:Choice>
        <mc:Fallback>
          <p:sp>
            <p:nvSpPr>
              <p:cNvPr id="4" name="Rectangle 3">
                <a:extLst>
                  <a:ext uri="{FF2B5EF4-FFF2-40B4-BE49-F238E27FC236}">
                    <a16:creationId xmlns:a16="http://schemas.microsoft.com/office/drawing/2014/main" id="{D97D68D5-C4F2-44C8-8885-DC9E9C2B3E3E}"/>
                  </a:ext>
                </a:extLst>
              </p:cNvPr>
              <p:cNvSpPr>
                <a:spLocks noRot="1" noChangeAspect="1" noMove="1" noResize="1" noEditPoints="1" noAdjustHandles="1" noChangeArrowheads="1" noChangeShapeType="1" noTextEdit="1"/>
              </p:cNvSpPr>
              <p:nvPr/>
            </p:nvSpPr>
            <p:spPr>
              <a:xfrm>
                <a:off x="3989687" y="3605229"/>
                <a:ext cx="4452118" cy="1207254"/>
              </a:xfrm>
              <a:prstGeom prst="rect">
                <a:avLst/>
              </a:prstGeom>
              <a:blipFill>
                <a:blip r:embed="rId7"/>
                <a:stretch>
                  <a:fillRect/>
                </a:stretch>
              </a:blipFill>
            </p:spPr>
            <p:txBody>
              <a:bodyPr/>
              <a:lstStyle/>
              <a:p>
                <a:r>
                  <a:rPr lang="en-US">
                    <a:noFill/>
                  </a:rPr>
                  <a:t> </a:t>
                </a:r>
              </a:p>
            </p:txBody>
          </p:sp>
        </mc:Fallback>
      </mc:AlternateContent>
      <p:grpSp>
        <p:nvGrpSpPr>
          <p:cNvPr id="7" name="Group 6"/>
          <p:cNvGrpSpPr/>
          <p:nvPr/>
        </p:nvGrpSpPr>
        <p:grpSpPr>
          <a:xfrm>
            <a:off x="3004457" y="4612673"/>
            <a:ext cx="6248401" cy="1638176"/>
            <a:chOff x="3004457" y="4612673"/>
            <a:chExt cx="6248401" cy="1638176"/>
          </a:xfrm>
        </p:grpSpPr>
        <p:sp>
          <p:nvSpPr>
            <p:cNvPr id="6" name="TextBox 5">
              <a:extLst>
                <a:ext uri="{FF2B5EF4-FFF2-40B4-BE49-F238E27FC236}">
                  <a16:creationId xmlns:a16="http://schemas.microsoft.com/office/drawing/2014/main" id="{962BDE5C-D7D2-4B01-A6D3-3DF21045B241}"/>
                </a:ext>
              </a:extLst>
            </p:cNvPr>
            <p:cNvSpPr txBox="1"/>
            <p:nvPr/>
          </p:nvSpPr>
          <p:spPr>
            <a:xfrm>
              <a:off x="3004457" y="5327519"/>
              <a:ext cx="6248401" cy="923330"/>
            </a:xfrm>
            <a:prstGeom prst="rect">
              <a:avLst/>
            </a:prstGeom>
            <a:noFill/>
            <a:ln>
              <a:solidFill>
                <a:schemeClr val="accent4">
                  <a:lumMod val="40000"/>
                  <a:lumOff val="60000"/>
                </a:schemeClr>
              </a:solidFill>
            </a:ln>
          </p:spPr>
          <p:txBody>
            <a:bodyPr wrap="square" rtlCol="0">
              <a:spAutoFit/>
            </a:bodyPr>
            <a:lstStyle/>
            <a:p>
              <a:r>
                <a:rPr lang="fr-BE" dirty="0"/>
                <a:t>A = Age of the last block </a:t>
              </a:r>
              <a:r>
                <a:rPr lang="fr-BE" dirty="0" err="1"/>
                <a:t>created</a:t>
              </a:r>
              <a:r>
                <a:rPr lang="fr-BE" dirty="0"/>
                <a:t> by the candidate</a:t>
              </a:r>
            </a:p>
            <a:p>
              <a:r>
                <a:rPr lang="fr-BE" dirty="0"/>
                <a:t>R = </a:t>
              </a:r>
              <a:r>
                <a:rPr lang="fr-BE" dirty="0" err="1"/>
                <a:t>reputation</a:t>
              </a:r>
              <a:r>
                <a:rPr lang="fr-BE" dirty="0"/>
                <a:t> of the candidate (</a:t>
              </a:r>
              <a:r>
                <a:rPr lang="fr-BE" dirty="0" err="1"/>
                <a:t>e.g</a:t>
              </a:r>
              <a:r>
                <a:rPr lang="fr-BE" dirty="0"/>
                <a:t>. # of </a:t>
              </a:r>
              <a:r>
                <a:rPr lang="fr-BE" dirty="0" err="1"/>
                <a:t>her</a:t>
              </a:r>
              <a:r>
                <a:rPr lang="fr-BE" dirty="0"/>
                <a:t>/</a:t>
              </a:r>
              <a:r>
                <a:rPr lang="fr-BE" dirty="0" err="1"/>
                <a:t>his</a:t>
              </a:r>
              <a:r>
                <a:rPr lang="fr-BE" dirty="0"/>
                <a:t> block in the main </a:t>
              </a:r>
              <a:r>
                <a:rPr lang="fr-BE" dirty="0" err="1"/>
                <a:t>chain</a:t>
              </a:r>
              <a:r>
                <a:rPr lang="fr-BE" dirty="0"/>
                <a:t> )</a:t>
              </a:r>
            </a:p>
          </p:txBody>
        </p:sp>
        <p:cxnSp>
          <p:nvCxnSpPr>
            <p:cNvPr id="8" name="Straight Arrow Connector 7">
              <a:extLst>
                <a:ext uri="{FF2B5EF4-FFF2-40B4-BE49-F238E27FC236}">
                  <a16:creationId xmlns:a16="http://schemas.microsoft.com/office/drawing/2014/main" id="{2F5FB649-51D8-4E54-B4AC-302385389537}"/>
                </a:ext>
              </a:extLst>
            </p:cNvPr>
            <p:cNvCxnSpPr>
              <a:cxnSpLocks/>
              <a:endCxn id="6" idx="0"/>
            </p:cNvCxnSpPr>
            <p:nvPr/>
          </p:nvCxnSpPr>
          <p:spPr>
            <a:xfrm>
              <a:off x="6128658" y="4612673"/>
              <a:ext cx="0" cy="714846"/>
            </a:xfrm>
            <a:prstGeom prst="straightConnector1">
              <a:avLst/>
            </a:prstGeom>
            <a:ln>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969613" y="1721922"/>
            <a:ext cx="6846335" cy="1109909"/>
            <a:chOff x="4969613" y="1721922"/>
            <a:chExt cx="6846335" cy="1109909"/>
          </a:xfrm>
        </p:grpSpPr>
        <p:sp>
          <p:nvSpPr>
            <p:cNvPr id="10" name="Right Brace 9"/>
            <p:cNvSpPr/>
            <p:nvPr/>
          </p:nvSpPr>
          <p:spPr>
            <a:xfrm rot="16200000">
              <a:off x="7941729" y="-1042388"/>
              <a:ext cx="902103" cy="6846335"/>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5982790" y="1721922"/>
              <a:ext cx="4453988" cy="38001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Réalisé par le dernier sélectionné</a:t>
              </a:r>
              <a:endParaRPr lang="en-US" dirty="0"/>
            </a:p>
          </p:txBody>
        </p:sp>
      </p:grpSp>
    </p:spTree>
    <p:extLst>
      <p:ext uri="{BB962C8B-B14F-4D97-AF65-F5344CB8AC3E}">
        <p14:creationId xmlns:p14="http://schemas.microsoft.com/office/powerpoint/2010/main" val="22321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80552A3-5866-43E5-8758-46C8684CD81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98953BE-CC91-4B0C-A2C4-1EEA1A20E3A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29AA854-747E-46E9-8008-5AB9F3B2CB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42581BF-D4A4-4064-8382-66EFB58A739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07E1AE7-5726-43EA-82B8-B57EBAD2F2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079782F-C843-41B8-9CFB-E94F1BA83DD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B07FB34-992B-437A-8841-3C07A7210AB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2EDAF7E7-22E8-4554-A11D-DE3C73403F5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C14C469C-67D9-4338-98AB-09000D3D239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E33989CE-1AFC-4AC5-A659-E9E8B63A26F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62D70D9F-2CCD-4008-B0A0-5238BA60D68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EB7083ED-ECCE-42D2-B1B1-A03203C1C98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603401F8-3173-42B5-A9B0-75E12E276DA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C8EA8DBB-B372-46D1-AAE5-AF804DB00D55}"/>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373"/>
            <a:ext cx="11506200" cy="1293028"/>
          </a:xfrm>
        </p:spPr>
        <p:txBody>
          <a:bodyPr/>
          <a:lstStyle/>
          <a:p>
            <a:r>
              <a:rPr lang="en-US" dirty="0"/>
              <a:t>Proposition </a:t>
            </a:r>
            <a:r>
              <a:rPr lang="en-US" dirty="0" err="1"/>
              <a:t>d’une</a:t>
            </a:r>
            <a:r>
              <a:rPr lang="en-US" dirty="0"/>
              <a:t> </a:t>
            </a:r>
            <a:r>
              <a:rPr lang="en-US" dirty="0" err="1"/>
              <a:t>chaîne</a:t>
            </a:r>
            <a:r>
              <a:rPr lang="en-US" dirty="0"/>
              <a:t> </a:t>
            </a:r>
            <a:r>
              <a:rPr lang="en-US" dirty="0" err="1"/>
              <a:t>synchronisée</a:t>
            </a:r>
            <a:endParaRPr lang="en-US" dirty="0"/>
          </a:p>
        </p:txBody>
      </p:sp>
      <p:grpSp>
        <p:nvGrpSpPr>
          <p:cNvPr id="8" name="Group 7"/>
          <p:cNvGrpSpPr/>
          <p:nvPr/>
        </p:nvGrpSpPr>
        <p:grpSpPr>
          <a:xfrm>
            <a:off x="4365069" y="5780103"/>
            <a:ext cx="3960067" cy="708632"/>
            <a:chOff x="2481272" y="2412885"/>
            <a:chExt cx="1540380" cy="708632"/>
          </a:xfrm>
        </p:grpSpPr>
        <p:sp>
          <p:nvSpPr>
            <p:cNvPr id="18" name="Rounded Rectangle 17"/>
            <p:cNvSpPr/>
            <p:nvPr/>
          </p:nvSpPr>
          <p:spPr>
            <a:xfrm>
              <a:off x="2481272" y="2412885"/>
              <a:ext cx="1540380" cy="708632"/>
            </a:xfrm>
            <a:prstGeom prst="roundRect">
              <a:avLst>
                <a:gd name="adj" fmla="val 10000"/>
              </a:avLst>
            </a:prstGeom>
          </p:spPr>
          <p:style>
            <a:lnRef idx="2">
              <a:schemeClr val="lt1">
                <a:hueOff val="0"/>
                <a:satOff val="0"/>
                <a:lumOff val="0"/>
                <a:alphaOff val="0"/>
              </a:schemeClr>
            </a:lnRef>
            <a:fillRef idx="1">
              <a:schemeClr val="accent4">
                <a:hueOff val="1187402"/>
                <a:satOff val="3003"/>
                <a:lumOff val="-196"/>
                <a:alphaOff val="0"/>
              </a:schemeClr>
            </a:fillRef>
            <a:effectRef idx="0">
              <a:schemeClr val="accent4">
                <a:hueOff val="1187402"/>
                <a:satOff val="3003"/>
                <a:lumOff val="-196"/>
                <a:alphaOff val="0"/>
              </a:schemeClr>
            </a:effectRef>
            <a:fontRef idx="minor">
              <a:schemeClr val="lt1"/>
            </a:fontRef>
          </p:style>
        </p:sp>
        <p:sp>
          <p:nvSpPr>
            <p:cNvPr id="19" name="Rounded Rectangle 4"/>
            <p:cNvSpPr/>
            <p:nvPr/>
          </p:nvSpPr>
          <p:spPr>
            <a:xfrm>
              <a:off x="2481272" y="2412885"/>
              <a:ext cx="1540380" cy="708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ctr" anchorCtr="0">
              <a:noAutofit/>
            </a:bodyPr>
            <a:lstStyle/>
            <a:p>
              <a:pPr lvl="0" algn="ctr" defTabSz="533400">
                <a:lnSpc>
                  <a:spcPct val="90000"/>
                </a:lnSpc>
                <a:spcBef>
                  <a:spcPct val="0"/>
                </a:spcBef>
                <a:spcAft>
                  <a:spcPct val="35000"/>
                </a:spcAft>
              </a:pPr>
              <a:r>
                <a:rPr lang="en-US" kern="1200" noProof="0" dirty="0"/>
                <a:t>Candidates Announcement</a:t>
              </a:r>
            </a:p>
          </p:txBody>
        </p:sp>
      </p:grpSp>
      <p:grpSp>
        <p:nvGrpSpPr>
          <p:cNvPr id="10" name="Group 9"/>
          <p:cNvGrpSpPr/>
          <p:nvPr/>
        </p:nvGrpSpPr>
        <p:grpSpPr>
          <a:xfrm>
            <a:off x="9883328" y="5780103"/>
            <a:ext cx="1540380" cy="708632"/>
            <a:chOff x="7430164" y="2412885"/>
            <a:chExt cx="1540380" cy="708632"/>
          </a:xfrm>
        </p:grpSpPr>
        <p:sp>
          <p:nvSpPr>
            <p:cNvPr id="14" name="Rounded Rectangle 13"/>
            <p:cNvSpPr/>
            <p:nvPr/>
          </p:nvSpPr>
          <p:spPr>
            <a:xfrm>
              <a:off x="7430164" y="2412885"/>
              <a:ext cx="1540380" cy="708632"/>
            </a:xfrm>
            <a:prstGeom prst="roundRect">
              <a:avLst>
                <a:gd name="adj" fmla="val 10000"/>
              </a:avLst>
            </a:prstGeom>
          </p:spPr>
          <p:style>
            <a:lnRef idx="2">
              <a:schemeClr val="lt1">
                <a:hueOff val="0"/>
                <a:satOff val="0"/>
                <a:lumOff val="0"/>
                <a:alphaOff val="0"/>
              </a:schemeClr>
            </a:lnRef>
            <a:fillRef idx="1">
              <a:schemeClr val="accent4">
                <a:hueOff val="3562207"/>
                <a:satOff val="9008"/>
                <a:lumOff val="-588"/>
                <a:alphaOff val="0"/>
              </a:schemeClr>
            </a:fillRef>
            <a:effectRef idx="0">
              <a:schemeClr val="accent4">
                <a:hueOff val="3562207"/>
                <a:satOff val="9008"/>
                <a:lumOff val="-588"/>
                <a:alphaOff val="0"/>
              </a:schemeClr>
            </a:effectRef>
            <a:fontRef idx="minor">
              <a:schemeClr val="lt1"/>
            </a:fontRef>
          </p:style>
        </p:sp>
        <p:sp>
          <p:nvSpPr>
            <p:cNvPr id="15" name="Rounded Rectangle 8"/>
            <p:cNvSpPr/>
            <p:nvPr/>
          </p:nvSpPr>
          <p:spPr>
            <a:xfrm>
              <a:off x="7430164" y="2412885"/>
              <a:ext cx="1540380" cy="708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lvl="0" algn="ctr" defTabSz="533400">
                <a:lnSpc>
                  <a:spcPct val="90000"/>
                </a:lnSpc>
                <a:spcBef>
                  <a:spcPct val="0"/>
                </a:spcBef>
                <a:spcAft>
                  <a:spcPct val="35000"/>
                </a:spcAft>
              </a:pPr>
              <a:r>
                <a:rPr lang="en-US" sz="2000" kern="1200" noProof="0" dirty="0"/>
                <a:t>Broadcast winner</a:t>
              </a:r>
            </a:p>
          </p:txBody>
        </p:sp>
      </p:grpSp>
      <p:grpSp>
        <p:nvGrpSpPr>
          <p:cNvPr id="11" name="Group 10"/>
          <p:cNvGrpSpPr/>
          <p:nvPr/>
        </p:nvGrpSpPr>
        <p:grpSpPr>
          <a:xfrm>
            <a:off x="8342948" y="5780103"/>
            <a:ext cx="1540380" cy="708632"/>
            <a:chOff x="9904610" y="2412885"/>
            <a:chExt cx="1540380" cy="708632"/>
          </a:xfrm>
        </p:grpSpPr>
        <p:sp>
          <p:nvSpPr>
            <p:cNvPr id="12" name="Rounded Rectangle 11"/>
            <p:cNvSpPr/>
            <p:nvPr/>
          </p:nvSpPr>
          <p:spPr>
            <a:xfrm>
              <a:off x="9904610" y="2412885"/>
              <a:ext cx="1540380" cy="708632"/>
            </a:xfrm>
            <a:prstGeom prst="roundRect">
              <a:avLst>
                <a:gd name="adj" fmla="val 10000"/>
              </a:avLst>
            </a:prstGeom>
          </p:spPr>
          <p:style>
            <a:lnRef idx="2">
              <a:schemeClr val="lt1">
                <a:hueOff val="0"/>
                <a:satOff val="0"/>
                <a:lumOff val="0"/>
                <a:alphaOff val="0"/>
              </a:schemeClr>
            </a:lnRef>
            <a:fillRef idx="1">
              <a:schemeClr val="accent4">
                <a:hueOff val="4749609"/>
                <a:satOff val="12011"/>
                <a:lumOff val="-784"/>
                <a:alphaOff val="0"/>
              </a:schemeClr>
            </a:fillRef>
            <a:effectRef idx="0">
              <a:schemeClr val="accent4">
                <a:hueOff val="4749609"/>
                <a:satOff val="12011"/>
                <a:lumOff val="-784"/>
                <a:alphaOff val="0"/>
              </a:schemeClr>
            </a:effectRef>
            <a:fontRef idx="minor">
              <a:schemeClr val="lt1"/>
            </a:fontRef>
          </p:style>
        </p:sp>
        <p:sp>
          <p:nvSpPr>
            <p:cNvPr id="13" name="Rounded Rectangle 10"/>
            <p:cNvSpPr/>
            <p:nvPr/>
          </p:nvSpPr>
          <p:spPr>
            <a:xfrm>
              <a:off x="9904610" y="2412885"/>
              <a:ext cx="1540380" cy="694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ctr" anchorCtr="0">
              <a:noAutofit/>
            </a:bodyPr>
            <a:lstStyle/>
            <a:p>
              <a:pPr lvl="0" algn="ctr" defTabSz="533400">
                <a:lnSpc>
                  <a:spcPct val="90000"/>
                </a:lnSpc>
                <a:spcBef>
                  <a:spcPct val="0"/>
                </a:spcBef>
                <a:spcAft>
                  <a:spcPct val="35000"/>
                </a:spcAft>
              </a:pPr>
              <a:r>
                <a:rPr lang="en-US" sz="1600" kern="1200" noProof="0" dirty="0"/>
                <a:t>Selection of the best </a:t>
              </a:r>
              <a:r>
                <a:rPr lang="en-US" sz="1600" dirty="0"/>
                <a:t>candidate</a:t>
              </a:r>
              <a:endParaRPr lang="en-US" sz="1600" kern="1200" noProof="0" dirty="0"/>
            </a:p>
          </p:txBody>
        </p:sp>
      </p:grpSp>
      <p:sp>
        <p:nvSpPr>
          <p:cNvPr id="20" name="5-Point Star 19"/>
          <p:cNvSpPr/>
          <p:nvPr/>
        </p:nvSpPr>
        <p:spPr>
          <a:xfrm>
            <a:off x="4097874" y="5004097"/>
            <a:ext cx="534390" cy="570016"/>
          </a:xfrm>
          <a:prstGeom prst="star5">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316575" y="5043527"/>
            <a:ext cx="2066306" cy="646331"/>
          </a:xfrm>
          <a:prstGeom prst="rect">
            <a:avLst/>
          </a:prstGeom>
          <a:noFill/>
        </p:spPr>
        <p:txBody>
          <a:bodyPr wrap="square" rtlCol="0">
            <a:spAutoFit/>
          </a:bodyPr>
          <a:lstStyle/>
          <a:p>
            <a:pPr algn="ctr"/>
            <a:r>
              <a:rPr lang="fr-BE" dirty="0"/>
              <a:t>Candidate </a:t>
            </a:r>
          </a:p>
          <a:p>
            <a:pPr algn="ctr"/>
            <a:r>
              <a:rPr lang="fr-BE" dirty="0" err="1"/>
              <a:t>gate</a:t>
            </a:r>
            <a:r>
              <a:rPr lang="fr-BE" dirty="0"/>
              <a:t> </a:t>
            </a:r>
            <a:r>
              <a:rPr lang="fr-BE" dirty="0" err="1"/>
              <a:t>opening</a:t>
            </a:r>
            <a:endParaRPr lang="en-US" dirty="0"/>
          </a:p>
        </p:txBody>
      </p:sp>
      <p:sp>
        <p:nvSpPr>
          <p:cNvPr id="22" name="5-Point Star 21"/>
          <p:cNvSpPr/>
          <p:nvPr/>
        </p:nvSpPr>
        <p:spPr>
          <a:xfrm>
            <a:off x="8075753" y="5007557"/>
            <a:ext cx="534390" cy="570016"/>
          </a:xfrm>
          <a:prstGeom prst="star5">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276642" y="5006063"/>
            <a:ext cx="2066306" cy="646331"/>
          </a:xfrm>
          <a:prstGeom prst="rect">
            <a:avLst/>
          </a:prstGeom>
          <a:noFill/>
        </p:spPr>
        <p:txBody>
          <a:bodyPr wrap="square" rtlCol="0">
            <a:spAutoFit/>
          </a:bodyPr>
          <a:lstStyle/>
          <a:p>
            <a:pPr algn="ctr"/>
            <a:r>
              <a:rPr lang="fr-BE" dirty="0"/>
              <a:t>Candidate </a:t>
            </a:r>
          </a:p>
          <a:p>
            <a:pPr algn="ctr"/>
            <a:r>
              <a:rPr lang="fr-BE" dirty="0" err="1"/>
              <a:t>gate</a:t>
            </a:r>
            <a:r>
              <a:rPr lang="fr-BE" dirty="0"/>
              <a:t> </a:t>
            </a:r>
            <a:r>
              <a:rPr lang="fr-BE" dirty="0" err="1"/>
              <a:t>closing</a:t>
            </a:r>
            <a:endParaRPr lang="en-US" dirty="0"/>
          </a:p>
        </p:txBody>
      </p:sp>
      <p:grpSp>
        <p:nvGrpSpPr>
          <p:cNvPr id="51" name="Group 50"/>
          <p:cNvGrpSpPr/>
          <p:nvPr/>
        </p:nvGrpSpPr>
        <p:grpSpPr>
          <a:xfrm>
            <a:off x="0" y="4135968"/>
            <a:ext cx="12192000" cy="831275"/>
            <a:chOff x="0" y="2885702"/>
            <a:chExt cx="12192000" cy="831275"/>
          </a:xfrm>
        </p:grpSpPr>
        <p:sp>
          <p:nvSpPr>
            <p:cNvPr id="52" name="Rectangle 51"/>
            <p:cNvSpPr/>
            <p:nvPr/>
          </p:nvSpPr>
          <p:spPr>
            <a:xfrm>
              <a:off x="3482137" y="2885704"/>
              <a:ext cx="6892937" cy="8312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t>Market</a:t>
              </a:r>
              <a:r>
                <a:rPr lang="fr-BE" dirty="0"/>
                <a:t> Time </a:t>
              </a:r>
              <a:r>
                <a:rPr lang="fr-BE" dirty="0" err="1"/>
                <a:t>Step</a:t>
              </a:r>
              <a:r>
                <a:rPr lang="fr-BE" dirty="0"/>
                <a:t> t</a:t>
              </a:r>
              <a:endParaRPr lang="en-US" dirty="0"/>
            </a:p>
          </p:txBody>
        </p:sp>
        <p:sp>
          <p:nvSpPr>
            <p:cNvPr id="53" name="Rectangle 52"/>
            <p:cNvSpPr/>
            <p:nvPr/>
          </p:nvSpPr>
          <p:spPr>
            <a:xfrm>
              <a:off x="0" y="2885703"/>
              <a:ext cx="3482137" cy="8312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solidFill>
                    <a:schemeClr val="bg2">
                      <a:lumMod val="60000"/>
                      <a:lumOff val="40000"/>
                    </a:schemeClr>
                  </a:solidFill>
                </a:rPr>
                <a:t>Market</a:t>
              </a:r>
              <a:r>
                <a:rPr lang="fr-BE" dirty="0">
                  <a:solidFill>
                    <a:schemeClr val="bg2">
                      <a:lumMod val="60000"/>
                      <a:lumOff val="40000"/>
                    </a:schemeClr>
                  </a:solidFill>
                </a:rPr>
                <a:t> Time </a:t>
              </a:r>
              <a:r>
                <a:rPr lang="fr-BE" dirty="0" err="1">
                  <a:solidFill>
                    <a:schemeClr val="bg2">
                      <a:lumMod val="60000"/>
                      <a:lumOff val="40000"/>
                    </a:schemeClr>
                  </a:solidFill>
                </a:rPr>
                <a:t>Step</a:t>
              </a:r>
              <a:r>
                <a:rPr lang="fr-BE" dirty="0">
                  <a:solidFill>
                    <a:schemeClr val="bg2">
                      <a:lumMod val="60000"/>
                      <a:lumOff val="40000"/>
                    </a:schemeClr>
                  </a:solidFill>
                </a:rPr>
                <a:t> t-1</a:t>
              </a:r>
              <a:endParaRPr lang="en-US" dirty="0">
                <a:solidFill>
                  <a:schemeClr val="bg2">
                    <a:lumMod val="60000"/>
                    <a:lumOff val="40000"/>
                  </a:schemeClr>
                </a:solidFill>
              </a:endParaRPr>
            </a:p>
          </p:txBody>
        </p:sp>
        <p:sp>
          <p:nvSpPr>
            <p:cNvPr id="54" name="Rectangle 53"/>
            <p:cNvSpPr/>
            <p:nvPr/>
          </p:nvSpPr>
          <p:spPr>
            <a:xfrm>
              <a:off x="10375075" y="2885702"/>
              <a:ext cx="1816925" cy="8312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solidFill>
                    <a:schemeClr val="bg2">
                      <a:lumMod val="60000"/>
                      <a:lumOff val="40000"/>
                    </a:schemeClr>
                  </a:solidFill>
                </a:rPr>
                <a:t>Market</a:t>
              </a:r>
              <a:r>
                <a:rPr lang="fr-BE" dirty="0">
                  <a:solidFill>
                    <a:schemeClr val="bg2">
                      <a:lumMod val="60000"/>
                      <a:lumOff val="40000"/>
                    </a:schemeClr>
                  </a:solidFill>
                </a:rPr>
                <a:t> Time </a:t>
              </a:r>
              <a:r>
                <a:rPr lang="fr-BE" dirty="0" err="1">
                  <a:solidFill>
                    <a:schemeClr val="bg2">
                      <a:lumMod val="60000"/>
                      <a:lumOff val="40000"/>
                    </a:schemeClr>
                  </a:solidFill>
                </a:rPr>
                <a:t>Step</a:t>
              </a:r>
              <a:r>
                <a:rPr lang="fr-BE" dirty="0">
                  <a:solidFill>
                    <a:schemeClr val="bg2">
                      <a:lumMod val="60000"/>
                      <a:lumOff val="40000"/>
                    </a:schemeClr>
                  </a:solidFill>
                </a:rPr>
                <a:t> t+1</a:t>
              </a:r>
              <a:endParaRPr lang="en-US" dirty="0">
                <a:solidFill>
                  <a:schemeClr val="bg2">
                    <a:lumMod val="60000"/>
                    <a:lumOff val="40000"/>
                  </a:schemeClr>
                </a:solidFill>
              </a:endParaRPr>
            </a:p>
          </p:txBody>
        </p:sp>
      </p:grpSp>
      <p:sp>
        <p:nvSpPr>
          <p:cNvPr id="55" name="TextBox 54"/>
          <p:cNvSpPr txBox="1"/>
          <p:nvPr/>
        </p:nvSpPr>
        <p:spPr>
          <a:xfrm>
            <a:off x="-88672" y="1711317"/>
            <a:ext cx="12192000" cy="1631216"/>
          </a:xfrm>
          <a:prstGeom prst="rect">
            <a:avLst/>
          </a:prstGeom>
          <a:noFill/>
        </p:spPr>
        <p:txBody>
          <a:bodyPr wrap="square" rtlCol="0">
            <a:spAutoFit/>
          </a:bodyPr>
          <a:lstStyle/>
          <a:p>
            <a:r>
              <a:rPr lang="fr-BE" sz="2000" dirty="0"/>
              <a:t>Chaque candidat envoie un nombre de jetons de vote au dernier mineur sélectionné.</a:t>
            </a:r>
          </a:p>
          <a:p>
            <a:r>
              <a:rPr lang="fr-BE" sz="2000" dirty="0"/>
              <a:t>La période de vote:</a:t>
            </a:r>
          </a:p>
          <a:p>
            <a:pPr marL="342900" indent="-342900">
              <a:buFont typeface="Arial" panose="020B0604020202020204" pitchFamily="34" charset="0"/>
              <a:buChar char="•"/>
            </a:pPr>
            <a:r>
              <a:rPr lang="fr-BE" sz="2000" dirty="0"/>
              <a:t>commence un petit moment après le début de la période de marché (afin d'avoir le temps de diffuser le gagnant de cette période de marché)</a:t>
            </a:r>
          </a:p>
          <a:p>
            <a:pPr marL="342900" indent="-342900">
              <a:buFont typeface="Arial" panose="020B0604020202020204" pitchFamily="34" charset="0"/>
              <a:buChar char="•"/>
            </a:pPr>
            <a:r>
              <a:rPr lang="fr-BE" sz="2000" dirty="0"/>
              <a:t>et se termine avant la période de marché (afin de régler le processus de sélection)</a:t>
            </a:r>
            <a:endParaRPr lang="en-US" sz="2000" dirty="0"/>
          </a:p>
        </p:txBody>
      </p:sp>
      <p:sp>
        <p:nvSpPr>
          <p:cNvPr id="61" name="5-Point Star 60"/>
          <p:cNvSpPr/>
          <p:nvPr/>
        </p:nvSpPr>
        <p:spPr>
          <a:xfrm>
            <a:off x="11156513" y="5004097"/>
            <a:ext cx="534390" cy="570016"/>
          </a:xfrm>
          <a:prstGeom prst="star5">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66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rved Right Arrow 38"/>
          <p:cNvSpPr/>
          <p:nvPr/>
        </p:nvSpPr>
        <p:spPr>
          <a:xfrm>
            <a:off x="8198069" y="4297462"/>
            <a:ext cx="2049517" cy="1047070"/>
          </a:xfrm>
          <a:prstGeom prst="curvedRightArrow">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3482138" y="3626090"/>
            <a:ext cx="6887972" cy="1018861"/>
          </a:xfrm>
          <a:prstGeom prst="rect">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764373"/>
            <a:ext cx="11506200" cy="1293028"/>
          </a:xfrm>
        </p:spPr>
        <p:txBody>
          <a:bodyPr/>
          <a:lstStyle/>
          <a:p>
            <a:r>
              <a:rPr lang="en-US" dirty="0"/>
              <a:t>Proposition </a:t>
            </a:r>
            <a:r>
              <a:rPr lang="en-US" dirty="0" err="1"/>
              <a:t>d’une</a:t>
            </a:r>
            <a:r>
              <a:rPr lang="en-US" dirty="0"/>
              <a:t> </a:t>
            </a:r>
            <a:r>
              <a:rPr lang="en-US" dirty="0" err="1"/>
              <a:t>chaîne</a:t>
            </a:r>
            <a:r>
              <a:rPr lang="en-US" dirty="0"/>
              <a:t> </a:t>
            </a:r>
            <a:r>
              <a:rPr lang="en-US" dirty="0" err="1"/>
              <a:t>synchronisée</a:t>
            </a:r>
            <a:endParaRPr lang="en-US" dirty="0"/>
          </a:p>
        </p:txBody>
      </p:sp>
      <p:grpSp>
        <p:nvGrpSpPr>
          <p:cNvPr id="7" name="Group 6"/>
          <p:cNvGrpSpPr/>
          <p:nvPr/>
        </p:nvGrpSpPr>
        <p:grpSpPr>
          <a:xfrm>
            <a:off x="0" y="2732794"/>
            <a:ext cx="12192000" cy="831275"/>
            <a:chOff x="0" y="2885702"/>
            <a:chExt cx="12192000" cy="831275"/>
          </a:xfrm>
        </p:grpSpPr>
        <p:sp>
          <p:nvSpPr>
            <p:cNvPr id="4" name="Rectangle 3"/>
            <p:cNvSpPr/>
            <p:nvPr/>
          </p:nvSpPr>
          <p:spPr>
            <a:xfrm>
              <a:off x="3482137" y="2885704"/>
              <a:ext cx="6892937" cy="8312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Période de Marché </a:t>
              </a:r>
              <a:r>
                <a:rPr lang="fr-BE" dirty="0"/>
                <a:t>t</a:t>
              </a:r>
              <a:endParaRPr lang="en-US" dirty="0"/>
            </a:p>
          </p:txBody>
        </p:sp>
        <p:sp>
          <p:nvSpPr>
            <p:cNvPr id="5" name="Rectangle 4"/>
            <p:cNvSpPr/>
            <p:nvPr/>
          </p:nvSpPr>
          <p:spPr>
            <a:xfrm>
              <a:off x="0" y="2885703"/>
              <a:ext cx="3482137" cy="8312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bg2">
                      <a:lumMod val="60000"/>
                      <a:lumOff val="40000"/>
                    </a:schemeClr>
                  </a:solidFill>
                </a:rPr>
                <a:t>Période de Marché t-1</a:t>
              </a:r>
              <a:endParaRPr lang="en-US" dirty="0">
                <a:solidFill>
                  <a:schemeClr val="bg2">
                    <a:lumMod val="60000"/>
                    <a:lumOff val="40000"/>
                  </a:schemeClr>
                </a:solidFill>
              </a:endParaRPr>
            </a:p>
          </p:txBody>
        </p:sp>
        <p:sp>
          <p:nvSpPr>
            <p:cNvPr id="6" name="Rectangle 5"/>
            <p:cNvSpPr/>
            <p:nvPr/>
          </p:nvSpPr>
          <p:spPr>
            <a:xfrm>
              <a:off x="10375075" y="2885702"/>
              <a:ext cx="1816925" cy="8312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lumMod val="65000"/>
                    </a:schemeClr>
                  </a:solidFill>
                </a:rPr>
                <a:t>Période de Marché </a:t>
              </a:r>
              <a:r>
                <a:rPr lang="fr-BE" dirty="0">
                  <a:solidFill>
                    <a:schemeClr val="bg2">
                      <a:lumMod val="60000"/>
                      <a:lumOff val="40000"/>
                    </a:schemeClr>
                  </a:solidFill>
                </a:rPr>
                <a:t>t+1</a:t>
              </a:r>
              <a:endParaRPr lang="en-US" dirty="0">
                <a:solidFill>
                  <a:schemeClr val="bg2">
                    <a:lumMod val="60000"/>
                    <a:lumOff val="40000"/>
                  </a:schemeClr>
                </a:solidFill>
              </a:endParaRPr>
            </a:p>
          </p:txBody>
        </p:sp>
      </p:grpSp>
      <p:sp>
        <p:nvSpPr>
          <p:cNvPr id="3" name="Cube 2"/>
          <p:cNvSpPr/>
          <p:nvPr/>
        </p:nvSpPr>
        <p:spPr>
          <a:xfrm>
            <a:off x="10217420" y="4749411"/>
            <a:ext cx="684381" cy="657483"/>
          </a:xfrm>
          <a:prstGeom prst="cub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8672" y="1774381"/>
            <a:ext cx="12192000" cy="830997"/>
          </a:xfrm>
          <a:prstGeom prst="rect">
            <a:avLst/>
          </a:prstGeom>
          <a:noFill/>
        </p:spPr>
        <p:txBody>
          <a:bodyPr wrap="square" rtlCol="0">
            <a:spAutoFit/>
          </a:bodyPr>
          <a:lstStyle/>
          <a:p>
            <a:pPr algn="ctr"/>
            <a:r>
              <a:rPr lang="fr-BE" sz="2400" b="1" u="sng" dirty="0"/>
              <a:t>Chaque </a:t>
            </a:r>
            <a:r>
              <a:rPr lang="fr-BE" sz="2400" dirty="0"/>
              <a:t>candidat forge un bloc avec toutes les transactions effectuées pendant la période de marché et le diffuse</a:t>
            </a:r>
            <a:endParaRPr lang="en-US" sz="2400" dirty="0"/>
          </a:p>
        </p:txBody>
      </p:sp>
      <p:pic>
        <p:nvPicPr>
          <p:cNvPr id="21" name="Picture 20">
            <a:extLst>
              <a:ext uri="{FF2B5EF4-FFF2-40B4-BE49-F238E27FC236}">
                <a16:creationId xmlns:a16="http://schemas.microsoft.com/office/drawing/2014/main" id="{88ACF2F7-BEF0-4E2D-991E-ABE292541F52}"/>
              </a:ext>
            </a:extLst>
          </p:cNvPr>
          <p:cNvPicPr>
            <a:picLocks noChangeAspect="1"/>
          </p:cNvPicPr>
          <p:nvPr/>
        </p:nvPicPr>
        <p:blipFill>
          <a:blip r:embed="rId2"/>
          <a:stretch>
            <a:fillRect/>
          </a:stretch>
        </p:blipFill>
        <p:spPr>
          <a:xfrm>
            <a:off x="3591239" y="3694920"/>
            <a:ext cx="593741" cy="602542"/>
          </a:xfrm>
          <a:prstGeom prst="rect">
            <a:avLst/>
          </a:prstGeom>
        </p:spPr>
      </p:pic>
      <p:pic>
        <p:nvPicPr>
          <p:cNvPr id="22" name="Picture 21">
            <a:extLst>
              <a:ext uri="{FF2B5EF4-FFF2-40B4-BE49-F238E27FC236}">
                <a16:creationId xmlns:a16="http://schemas.microsoft.com/office/drawing/2014/main" id="{6E9F398E-ABDB-4081-A360-17DA7C625EAE}"/>
              </a:ext>
            </a:extLst>
          </p:cNvPr>
          <p:cNvPicPr>
            <a:picLocks noChangeAspect="1"/>
          </p:cNvPicPr>
          <p:nvPr/>
        </p:nvPicPr>
        <p:blipFill>
          <a:blip r:embed="rId2"/>
          <a:stretch>
            <a:fillRect/>
          </a:stretch>
        </p:blipFill>
        <p:spPr>
          <a:xfrm>
            <a:off x="4184980" y="3996191"/>
            <a:ext cx="593741" cy="602542"/>
          </a:xfrm>
          <a:prstGeom prst="rect">
            <a:avLst/>
          </a:prstGeom>
        </p:spPr>
      </p:pic>
      <p:pic>
        <p:nvPicPr>
          <p:cNvPr id="24" name="Picture 23">
            <a:extLst>
              <a:ext uri="{FF2B5EF4-FFF2-40B4-BE49-F238E27FC236}">
                <a16:creationId xmlns:a16="http://schemas.microsoft.com/office/drawing/2014/main" id="{1A4F0CB7-D4FA-4032-A751-2D4F1AA3CEB0}"/>
              </a:ext>
            </a:extLst>
          </p:cNvPr>
          <p:cNvPicPr>
            <a:picLocks noChangeAspect="1"/>
          </p:cNvPicPr>
          <p:nvPr/>
        </p:nvPicPr>
        <p:blipFill>
          <a:blip r:embed="rId2"/>
          <a:stretch>
            <a:fillRect/>
          </a:stretch>
        </p:blipFill>
        <p:spPr>
          <a:xfrm>
            <a:off x="5935754" y="4032256"/>
            <a:ext cx="593741" cy="602542"/>
          </a:xfrm>
          <a:prstGeom prst="rect">
            <a:avLst/>
          </a:prstGeom>
        </p:spPr>
      </p:pic>
      <p:pic>
        <p:nvPicPr>
          <p:cNvPr id="25" name="Picture 24">
            <a:extLst>
              <a:ext uri="{FF2B5EF4-FFF2-40B4-BE49-F238E27FC236}">
                <a16:creationId xmlns:a16="http://schemas.microsoft.com/office/drawing/2014/main" id="{67C28E42-214A-4698-8003-604D5F438F7B}"/>
              </a:ext>
            </a:extLst>
          </p:cNvPr>
          <p:cNvPicPr>
            <a:picLocks noChangeAspect="1"/>
          </p:cNvPicPr>
          <p:nvPr/>
        </p:nvPicPr>
        <p:blipFill>
          <a:blip r:embed="rId2"/>
          <a:stretch>
            <a:fillRect/>
          </a:stretch>
        </p:blipFill>
        <p:spPr>
          <a:xfrm>
            <a:off x="6638596" y="3671392"/>
            <a:ext cx="593741" cy="602542"/>
          </a:xfrm>
          <a:prstGeom prst="rect">
            <a:avLst/>
          </a:prstGeom>
        </p:spPr>
      </p:pic>
      <p:pic>
        <p:nvPicPr>
          <p:cNvPr id="26" name="Picture 25">
            <a:extLst>
              <a:ext uri="{FF2B5EF4-FFF2-40B4-BE49-F238E27FC236}">
                <a16:creationId xmlns:a16="http://schemas.microsoft.com/office/drawing/2014/main" id="{E2604D38-C610-45D7-95C4-06FAE37F2C9A}"/>
              </a:ext>
            </a:extLst>
          </p:cNvPr>
          <p:cNvPicPr>
            <a:picLocks noChangeAspect="1"/>
          </p:cNvPicPr>
          <p:nvPr/>
        </p:nvPicPr>
        <p:blipFill>
          <a:blip r:embed="rId2"/>
          <a:stretch>
            <a:fillRect/>
          </a:stretch>
        </p:blipFill>
        <p:spPr>
          <a:xfrm>
            <a:off x="7319337" y="3730985"/>
            <a:ext cx="593741" cy="602542"/>
          </a:xfrm>
          <a:prstGeom prst="rect">
            <a:avLst/>
          </a:prstGeom>
        </p:spPr>
      </p:pic>
      <p:pic>
        <p:nvPicPr>
          <p:cNvPr id="27" name="Picture 26">
            <a:extLst>
              <a:ext uri="{FF2B5EF4-FFF2-40B4-BE49-F238E27FC236}">
                <a16:creationId xmlns:a16="http://schemas.microsoft.com/office/drawing/2014/main" id="{E64034D6-4135-4C9F-9628-4DEA09C8C198}"/>
              </a:ext>
            </a:extLst>
          </p:cNvPr>
          <p:cNvPicPr>
            <a:picLocks noChangeAspect="1"/>
          </p:cNvPicPr>
          <p:nvPr/>
        </p:nvPicPr>
        <p:blipFill>
          <a:blip r:embed="rId2"/>
          <a:stretch>
            <a:fillRect/>
          </a:stretch>
        </p:blipFill>
        <p:spPr>
          <a:xfrm>
            <a:off x="8015206" y="3972818"/>
            <a:ext cx="593741" cy="602542"/>
          </a:xfrm>
          <a:prstGeom prst="rect">
            <a:avLst/>
          </a:prstGeom>
        </p:spPr>
      </p:pic>
      <p:pic>
        <p:nvPicPr>
          <p:cNvPr id="28" name="Picture 27">
            <a:extLst>
              <a:ext uri="{FF2B5EF4-FFF2-40B4-BE49-F238E27FC236}">
                <a16:creationId xmlns:a16="http://schemas.microsoft.com/office/drawing/2014/main" id="{2288B365-A905-4373-B1A5-773C3CA77BDB}"/>
              </a:ext>
            </a:extLst>
          </p:cNvPr>
          <p:cNvPicPr>
            <a:picLocks noChangeAspect="1"/>
          </p:cNvPicPr>
          <p:nvPr/>
        </p:nvPicPr>
        <p:blipFill>
          <a:blip r:embed="rId2"/>
          <a:stretch>
            <a:fillRect/>
          </a:stretch>
        </p:blipFill>
        <p:spPr>
          <a:xfrm>
            <a:off x="5536755" y="3740006"/>
            <a:ext cx="593741" cy="602542"/>
          </a:xfrm>
          <a:prstGeom prst="rect">
            <a:avLst/>
          </a:prstGeom>
        </p:spPr>
      </p:pic>
      <p:pic>
        <p:nvPicPr>
          <p:cNvPr id="23" name="Picture 22">
            <a:extLst>
              <a:ext uri="{FF2B5EF4-FFF2-40B4-BE49-F238E27FC236}">
                <a16:creationId xmlns:a16="http://schemas.microsoft.com/office/drawing/2014/main" id="{597976C1-C1FB-4ACF-8184-E8C279FC1BD6}"/>
              </a:ext>
            </a:extLst>
          </p:cNvPr>
          <p:cNvPicPr>
            <a:picLocks noChangeAspect="1"/>
          </p:cNvPicPr>
          <p:nvPr/>
        </p:nvPicPr>
        <p:blipFill>
          <a:blip r:embed="rId2"/>
          <a:stretch>
            <a:fillRect/>
          </a:stretch>
        </p:blipFill>
        <p:spPr>
          <a:xfrm>
            <a:off x="5004276" y="3951819"/>
            <a:ext cx="593741" cy="602542"/>
          </a:xfrm>
          <a:prstGeom prst="rect">
            <a:avLst/>
          </a:prstGeom>
        </p:spPr>
      </p:pic>
      <p:pic>
        <p:nvPicPr>
          <p:cNvPr id="29" name="Picture 28">
            <a:extLst>
              <a:ext uri="{FF2B5EF4-FFF2-40B4-BE49-F238E27FC236}">
                <a16:creationId xmlns:a16="http://schemas.microsoft.com/office/drawing/2014/main" id="{7E9F6B54-552A-4E74-9237-E8841AA87FFC}"/>
              </a:ext>
            </a:extLst>
          </p:cNvPr>
          <p:cNvPicPr>
            <a:picLocks noChangeAspect="1"/>
          </p:cNvPicPr>
          <p:nvPr/>
        </p:nvPicPr>
        <p:blipFill>
          <a:blip r:embed="rId2"/>
          <a:stretch>
            <a:fillRect/>
          </a:stretch>
        </p:blipFill>
        <p:spPr>
          <a:xfrm>
            <a:off x="9418237" y="3793368"/>
            <a:ext cx="593741" cy="602542"/>
          </a:xfrm>
          <a:prstGeom prst="rect">
            <a:avLst/>
          </a:prstGeom>
        </p:spPr>
      </p:pic>
    </p:spTree>
    <p:extLst>
      <p:ext uri="{BB962C8B-B14F-4D97-AF65-F5344CB8AC3E}">
        <p14:creationId xmlns:p14="http://schemas.microsoft.com/office/powerpoint/2010/main" val="270712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33C9-5009-4FF6-B607-C8E966234AA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8972B6A-0E1C-42CE-8718-F4A0A1A29084}"/>
              </a:ext>
            </a:extLst>
          </p:cNvPr>
          <p:cNvSpPr>
            <a:spLocks noGrp="1"/>
          </p:cNvSpPr>
          <p:nvPr>
            <p:ph idx="1"/>
          </p:nvPr>
        </p:nvSpPr>
        <p:spPr/>
        <p:txBody>
          <a:bodyPr/>
          <a:lstStyle/>
          <a:p>
            <a:r>
              <a:rPr lang="fr-BE" dirty="0"/>
              <a:t>Une blockchain synchronisée peut être la couche technologique en complément de l’IoT pour fixer les échanges dans un registre des transactions immuables.</a:t>
            </a:r>
          </a:p>
          <a:p>
            <a:r>
              <a:rPr lang="fr-BE" dirty="0"/>
              <a:t>Il faut des mesures 1/4h pour que le lien avec le marché classique puisse se faire</a:t>
            </a:r>
          </a:p>
          <a:p>
            <a:endParaRPr lang="fr-BE" dirty="0"/>
          </a:p>
          <a:p>
            <a:endParaRPr lang="fr-BE" dirty="0"/>
          </a:p>
        </p:txBody>
      </p:sp>
    </p:spTree>
    <p:extLst>
      <p:ext uri="{BB962C8B-B14F-4D97-AF65-F5344CB8AC3E}">
        <p14:creationId xmlns:p14="http://schemas.microsoft.com/office/powerpoint/2010/main" val="59394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C69D-5ECB-4B22-936E-20A3DC564A8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04607D2-2578-442A-97C8-101F75AA0735}"/>
              </a:ext>
            </a:extLst>
          </p:cNvPr>
          <p:cNvSpPr>
            <a:spLocks noGrp="1"/>
          </p:cNvSpPr>
          <p:nvPr>
            <p:ph idx="1"/>
          </p:nvPr>
        </p:nvSpPr>
        <p:spPr>
          <a:xfrm>
            <a:off x="547255" y="2811778"/>
            <a:ext cx="3666400" cy="2789685"/>
          </a:xfrm>
        </p:spPr>
        <p:txBody>
          <a:bodyPr>
            <a:normAutofit lnSpcReduction="10000"/>
          </a:bodyPr>
          <a:lstStyle/>
          <a:p>
            <a:pPr marL="0" indent="0">
              <a:buNone/>
            </a:pPr>
            <a:r>
              <a:rPr lang="fr-BE"/>
              <a:t>Parler de blockchain …</a:t>
            </a:r>
          </a:p>
          <a:p>
            <a:pPr marL="0" indent="0" algn="r">
              <a:buNone/>
            </a:pPr>
            <a:r>
              <a:rPr lang="fr-BE"/>
              <a:t>C’est ouvrir une porte vers l’inconnu</a:t>
            </a:r>
          </a:p>
          <a:p>
            <a:pPr marL="0" indent="0" algn="r">
              <a:buNone/>
            </a:pPr>
            <a:r>
              <a:rPr lang="fr-BE"/>
              <a:t>C’est faire un pas dans un monde étrange</a:t>
            </a:r>
          </a:p>
          <a:p>
            <a:pPr marL="0" indent="0" algn="r">
              <a:buNone/>
            </a:pPr>
            <a:r>
              <a:rPr lang="fr-BE"/>
              <a:t>C’est humblement admettre que tout savoir est impossible</a:t>
            </a:r>
          </a:p>
        </p:txBody>
      </p:sp>
      <p:pic>
        <p:nvPicPr>
          <p:cNvPr id="5" name="Picture 4">
            <a:extLst>
              <a:ext uri="{FF2B5EF4-FFF2-40B4-BE49-F238E27FC236}">
                <a16:creationId xmlns:a16="http://schemas.microsoft.com/office/drawing/2014/main" id="{0F65BF82-E294-496E-BD0E-31E17F5F462C}"/>
              </a:ext>
            </a:extLst>
          </p:cNvPr>
          <p:cNvPicPr>
            <a:picLocks noChangeAspect="1"/>
          </p:cNvPicPr>
          <p:nvPr/>
        </p:nvPicPr>
        <p:blipFill>
          <a:blip r:embed="rId2"/>
          <a:stretch>
            <a:fillRect/>
          </a:stretch>
        </p:blipFill>
        <p:spPr>
          <a:xfrm>
            <a:off x="4352200" y="2194559"/>
            <a:ext cx="7154000" cy="4024125"/>
          </a:xfrm>
          <a:prstGeom prst="rect">
            <a:avLst/>
          </a:prstGeom>
        </p:spPr>
      </p:pic>
    </p:spTree>
    <p:extLst>
      <p:ext uri="{BB962C8B-B14F-4D97-AF65-F5344CB8AC3E}">
        <p14:creationId xmlns:p14="http://schemas.microsoft.com/office/powerpoint/2010/main" val="155249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A24B-A7B9-468B-B791-656D55BA926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E64CCEB-2D52-4599-B755-3E96C2D8A535}"/>
              </a:ext>
            </a:extLst>
          </p:cNvPr>
          <p:cNvSpPr>
            <a:spLocks noGrp="1"/>
          </p:cNvSpPr>
          <p:nvPr>
            <p:ph idx="1"/>
          </p:nvPr>
        </p:nvSpPr>
        <p:spPr/>
        <p:txBody>
          <a:bodyPr/>
          <a:lstStyle/>
          <a:p>
            <a:r>
              <a:rPr lang="fr-BE" dirty="0"/>
              <a:t>Disclaimer:</a:t>
            </a:r>
          </a:p>
          <a:p>
            <a:pPr marL="457200" lvl="1" indent="0">
              <a:buNone/>
            </a:pPr>
            <a:r>
              <a:rPr lang="fr-BE" dirty="0"/>
              <a:t>Cette </a:t>
            </a:r>
            <a:r>
              <a:rPr lang="fr-BE" dirty="0" err="1"/>
              <a:t>presentation</a:t>
            </a:r>
            <a:r>
              <a:rPr lang="fr-BE" dirty="0"/>
              <a:t> est faite dans le cadre de mon travail de </a:t>
            </a:r>
            <a:r>
              <a:rPr lang="fr-BE" dirty="0" err="1"/>
              <a:t>thése</a:t>
            </a:r>
            <a:r>
              <a:rPr lang="fr-BE" dirty="0"/>
              <a:t>.</a:t>
            </a:r>
          </a:p>
          <a:p>
            <a:pPr marL="457200" lvl="1" indent="0">
              <a:buNone/>
            </a:pPr>
            <a:r>
              <a:rPr lang="fr-BE" dirty="0"/>
              <a:t>Elle est le fruit de mon travail personnel en dehors du cadre d’ORES.</a:t>
            </a:r>
          </a:p>
          <a:p>
            <a:pPr marL="457200" lvl="1" indent="0">
              <a:buNone/>
            </a:pPr>
            <a:r>
              <a:rPr lang="fr-BE" dirty="0"/>
              <a:t>Les propos et propositions émises lors de cette présentation n’engagent en rien ORES.</a:t>
            </a:r>
          </a:p>
        </p:txBody>
      </p:sp>
    </p:spTree>
    <p:extLst>
      <p:ext uri="{BB962C8B-B14F-4D97-AF65-F5344CB8AC3E}">
        <p14:creationId xmlns:p14="http://schemas.microsoft.com/office/powerpoint/2010/main" val="336666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E402B0-BEDD-41A7-9523-BC0FD6F9D15F}"/>
              </a:ext>
            </a:extLst>
          </p:cNvPr>
          <p:cNvPicPr>
            <a:picLocks noChangeAspect="1"/>
          </p:cNvPicPr>
          <p:nvPr/>
        </p:nvPicPr>
        <p:blipFill>
          <a:blip r:embed="rId2"/>
          <a:stretch>
            <a:fillRect/>
          </a:stretch>
        </p:blipFill>
        <p:spPr>
          <a:xfrm>
            <a:off x="5794311" y="3275293"/>
            <a:ext cx="6397690" cy="3582707"/>
          </a:xfrm>
          <a:prstGeom prst="rect">
            <a:avLst/>
          </a:prstGeom>
        </p:spPr>
      </p:pic>
      <p:grpSp>
        <p:nvGrpSpPr>
          <p:cNvPr id="7" name="Group 6">
            <a:extLst>
              <a:ext uri="{FF2B5EF4-FFF2-40B4-BE49-F238E27FC236}">
                <a16:creationId xmlns:a16="http://schemas.microsoft.com/office/drawing/2014/main" id="{D46A8697-AF52-4F27-A281-ED1A06A19B2F}"/>
              </a:ext>
            </a:extLst>
          </p:cNvPr>
          <p:cNvGrpSpPr/>
          <p:nvPr/>
        </p:nvGrpSpPr>
        <p:grpSpPr>
          <a:xfrm>
            <a:off x="2073729" y="2957806"/>
            <a:ext cx="5834743" cy="1446294"/>
            <a:chOff x="5633893" y="1958109"/>
            <a:chExt cx="3662507" cy="794471"/>
          </a:xfrm>
        </p:grpSpPr>
        <p:pic>
          <p:nvPicPr>
            <p:cNvPr id="4" name="Picture 3">
              <a:extLst>
                <a:ext uri="{FF2B5EF4-FFF2-40B4-BE49-F238E27FC236}">
                  <a16:creationId xmlns:a16="http://schemas.microsoft.com/office/drawing/2014/main" id="{74D7F719-01FD-4A73-A26C-8463DD6F215C}"/>
                </a:ext>
              </a:extLst>
            </p:cNvPr>
            <p:cNvPicPr>
              <a:picLocks noChangeAspect="1"/>
            </p:cNvPicPr>
            <p:nvPr/>
          </p:nvPicPr>
          <p:blipFill>
            <a:blip r:embed="rId3"/>
            <a:stretch>
              <a:fillRect/>
            </a:stretch>
          </p:blipFill>
          <p:spPr>
            <a:xfrm>
              <a:off x="5633893" y="1958109"/>
              <a:ext cx="1292608" cy="775565"/>
            </a:xfrm>
            <a:prstGeom prst="rect">
              <a:avLst/>
            </a:prstGeom>
          </p:spPr>
        </p:pic>
        <p:pic>
          <p:nvPicPr>
            <p:cNvPr id="5" name="Picture 4">
              <a:extLst>
                <a:ext uri="{FF2B5EF4-FFF2-40B4-BE49-F238E27FC236}">
                  <a16:creationId xmlns:a16="http://schemas.microsoft.com/office/drawing/2014/main" id="{1203E2C8-A616-4712-A8B1-BD391DAA5493}"/>
                </a:ext>
              </a:extLst>
            </p:cNvPr>
            <p:cNvPicPr>
              <a:picLocks noChangeAspect="1"/>
            </p:cNvPicPr>
            <p:nvPr/>
          </p:nvPicPr>
          <p:blipFill>
            <a:blip r:embed="rId4"/>
            <a:stretch>
              <a:fillRect/>
            </a:stretch>
          </p:blipFill>
          <p:spPr>
            <a:xfrm>
              <a:off x="7125710" y="1958109"/>
              <a:ext cx="794471" cy="794471"/>
            </a:xfrm>
            <a:prstGeom prst="rect">
              <a:avLst/>
            </a:prstGeom>
          </p:spPr>
        </p:pic>
        <p:pic>
          <p:nvPicPr>
            <p:cNvPr id="6" name="Picture 5">
              <a:extLst>
                <a:ext uri="{FF2B5EF4-FFF2-40B4-BE49-F238E27FC236}">
                  <a16:creationId xmlns:a16="http://schemas.microsoft.com/office/drawing/2014/main" id="{23954928-0C86-4665-909A-F5D4CFA0BCBA}"/>
                </a:ext>
              </a:extLst>
            </p:cNvPr>
            <p:cNvPicPr>
              <a:picLocks noChangeAspect="1"/>
            </p:cNvPicPr>
            <p:nvPr/>
          </p:nvPicPr>
          <p:blipFill>
            <a:blip r:embed="rId5"/>
            <a:stretch>
              <a:fillRect/>
            </a:stretch>
          </p:blipFill>
          <p:spPr>
            <a:xfrm>
              <a:off x="8119390" y="1958109"/>
              <a:ext cx="1177010" cy="780409"/>
            </a:xfrm>
            <a:prstGeom prst="rect">
              <a:avLst/>
            </a:prstGeom>
          </p:spPr>
        </p:pic>
      </p:grpSp>
      <p:sp>
        <p:nvSpPr>
          <p:cNvPr id="2" name="Title 1">
            <a:extLst>
              <a:ext uri="{FF2B5EF4-FFF2-40B4-BE49-F238E27FC236}">
                <a16:creationId xmlns:a16="http://schemas.microsoft.com/office/drawing/2014/main" id="{EA11A7FC-17A7-4385-BC13-571022ADF9B1}"/>
              </a:ext>
            </a:extLst>
          </p:cNvPr>
          <p:cNvSpPr>
            <a:spLocks noGrp="1"/>
          </p:cNvSpPr>
          <p:nvPr>
            <p:ph type="title"/>
          </p:nvPr>
        </p:nvSpPr>
        <p:spPr/>
        <p:txBody>
          <a:bodyPr/>
          <a:lstStyle/>
          <a:p>
            <a:r>
              <a:rPr lang="en-US" dirty="0" err="1"/>
              <a:t>Définitions</a:t>
            </a:r>
            <a:endParaRPr lang="en-US" dirty="0"/>
          </a:p>
        </p:txBody>
      </p:sp>
      <p:sp>
        <p:nvSpPr>
          <p:cNvPr id="3" name="Content Placeholder 2">
            <a:extLst>
              <a:ext uri="{FF2B5EF4-FFF2-40B4-BE49-F238E27FC236}">
                <a16:creationId xmlns:a16="http://schemas.microsoft.com/office/drawing/2014/main" id="{86FD2A8E-E33A-48E5-806E-3056126BA9CC}"/>
              </a:ext>
            </a:extLst>
          </p:cNvPr>
          <p:cNvSpPr>
            <a:spLocks noGrp="1"/>
          </p:cNvSpPr>
          <p:nvPr>
            <p:ph idx="1"/>
          </p:nvPr>
        </p:nvSpPr>
        <p:spPr/>
        <p:txBody>
          <a:bodyPr>
            <a:normAutofit/>
          </a:bodyPr>
          <a:lstStyle/>
          <a:p>
            <a:r>
              <a:rPr lang="en-US" dirty="0"/>
              <a:t>Le blockchain </a:t>
            </a:r>
            <a:r>
              <a:rPr lang="en-US" dirty="0" err="1"/>
              <a:t>n’est</a:t>
            </a:r>
            <a:r>
              <a:rPr lang="en-US" dirty="0"/>
              <a:t> pas:</a:t>
            </a:r>
          </a:p>
          <a:p>
            <a:pPr lvl="1"/>
            <a:r>
              <a:rPr lang="en-US" dirty="0"/>
              <a:t>Le Bitcoin, </a:t>
            </a:r>
            <a:r>
              <a:rPr lang="en-US" dirty="0" err="1"/>
              <a:t>l’Ethereum</a:t>
            </a:r>
            <a:r>
              <a:rPr lang="en-US" dirty="0"/>
              <a:t>, le </a:t>
            </a:r>
            <a:r>
              <a:rPr lang="en-US" dirty="0" err="1"/>
              <a:t>litcoin</a:t>
            </a:r>
            <a:r>
              <a:rPr lang="en-US" dirty="0"/>
              <a:t> …</a:t>
            </a:r>
          </a:p>
          <a:p>
            <a:pPr lvl="1"/>
            <a:r>
              <a:rPr lang="en-US" dirty="0" err="1"/>
              <a:t>Réservé</a:t>
            </a:r>
            <a:r>
              <a:rPr lang="en-US" dirty="0"/>
              <a:t> au dark (deep) web</a:t>
            </a:r>
          </a:p>
          <a:p>
            <a:pPr lvl="1"/>
            <a:r>
              <a:rPr lang="en-US" dirty="0"/>
              <a:t>Le </a:t>
            </a:r>
            <a:r>
              <a:rPr lang="en-US" dirty="0" err="1"/>
              <a:t>moyen</a:t>
            </a:r>
            <a:r>
              <a:rPr lang="en-US" dirty="0"/>
              <a:t> </a:t>
            </a:r>
            <a:r>
              <a:rPr lang="en-US" dirty="0" err="1"/>
              <a:t>trouvé</a:t>
            </a:r>
            <a:r>
              <a:rPr lang="en-US" dirty="0"/>
              <a:t> par des </a:t>
            </a:r>
            <a:r>
              <a:rPr lang="en-US" dirty="0" err="1"/>
              <a:t>organisations</a:t>
            </a:r>
            <a:r>
              <a:rPr lang="en-US" dirty="0"/>
              <a:t> </a:t>
            </a:r>
            <a:r>
              <a:rPr lang="en-US" dirty="0" err="1"/>
              <a:t>mafieuses</a:t>
            </a:r>
            <a:r>
              <a:rPr lang="en-US" dirty="0"/>
              <a:t> </a:t>
            </a:r>
            <a:r>
              <a:rPr lang="en-US" dirty="0" err="1"/>
              <a:t>voire</a:t>
            </a:r>
            <a:r>
              <a:rPr lang="en-US" dirty="0"/>
              <a:t> </a:t>
            </a:r>
            <a:r>
              <a:rPr lang="en-US" dirty="0" err="1"/>
              <a:t>terroristes</a:t>
            </a:r>
            <a:r>
              <a:rPr lang="en-US" dirty="0"/>
              <a:t> </a:t>
            </a:r>
            <a:r>
              <a:rPr lang="en-US" dirty="0" err="1"/>
              <a:t>désireuses</a:t>
            </a:r>
            <a:r>
              <a:rPr lang="en-US" dirty="0"/>
              <a:t> de passé </a:t>
            </a:r>
            <a:r>
              <a:rPr lang="en-US" dirty="0" err="1"/>
              <a:t>en</a:t>
            </a:r>
            <a:r>
              <a:rPr lang="en-US" dirty="0"/>
              <a:t> </a:t>
            </a:r>
            <a:r>
              <a:rPr lang="en-US" dirty="0" err="1"/>
              <a:t>dessous</a:t>
            </a:r>
            <a:r>
              <a:rPr lang="en-US" dirty="0"/>
              <a:t> des radars des </a:t>
            </a:r>
            <a:r>
              <a:rPr lang="en-US" dirty="0" err="1"/>
              <a:t>autorités</a:t>
            </a:r>
            <a:endParaRPr lang="en-US" dirty="0"/>
          </a:p>
          <a:p>
            <a:pPr lvl="1"/>
            <a:r>
              <a:rPr lang="en-US" dirty="0"/>
              <a:t>Un </a:t>
            </a:r>
            <a:r>
              <a:rPr lang="en-US" dirty="0" err="1"/>
              <a:t>truc</a:t>
            </a:r>
            <a:r>
              <a:rPr lang="en-US" dirty="0"/>
              <a:t> de “crypto-</a:t>
            </a:r>
            <a:r>
              <a:rPr lang="en-US" dirty="0" err="1"/>
              <a:t>punko</a:t>
            </a:r>
            <a:r>
              <a:rPr lang="en-US" dirty="0"/>
              <a:t>-anarcho-</a:t>
            </a:r>
            <a:r>
              <a:rPr lang="en-US" dirty="0" err="1"/>
              <a:t>Trotkiste</a:t>
            </a:r>
            <a:r>
              <a:rPr lang="en-US" dirty="0"/>
              <a:t>”</a:t>
            </a:r>
          </a:p>
          <a:p>
            <a:pPr marL="457200" lvl="1" indent="0">
              <a:buNone/>
            </a:pPr>
            <a:endParaRPr lang="en-US" dirty="0"/>
          </a:p>
        </p:txBody>
      </p:sp>
    </p:spTree>
    <p:extLst>
      <p:ext uri="{BB962C8B-B14F-4D97-AF65-F5344CB8AC3E}">
        <p14:creationId xmlns:p14="http://schemas.microsoft.com/office/powerpoint/2010/main" val="290541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15" presetID="14" presetClass="entr" presetSubtype="1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22" presetID="14" presetClass="entr" presetSubtype="1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par>
                                <p:cTn id="25" presetID="14" presetClass="entr" presetSubtype="1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28" presetID="14" presetClass="entr" presetSubtype="1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98ACF-8DD3-48D9-9D24-ECC02ADF0F23}"/>
              </a:ext>
            </a:extLst>
          </p:cNvPr>
          <p:cNvSpPr>
            <a:spLocks noGrp="1"/>
          </p:cNvSpPr>
          <p:nvPr>
            <p:ph idx="1"/>
          </p:nvPr>
        </p:nvSpPr>
        <p:spPr/>
        <p:txBody>
          <a:bodyPr/>
          <a:lstStyle/>
          <a:p>
            <a:pPr marL="285750" indent="-285750"/>
            <a:r>
              <a:rPr lang="en-US" sz="2000" dirty="0"/>
              <a:t>Le blockchain </a:t>
            </a:r>
            <a:r>
              <a:rPr lang="en-US" sz="2000" dirty="0" err="1"/>
              <a:t>est</a:t>
            </a:r>
            <a:endParaRPr lang="en-US" sz="2000" dirty="0"/>
          </a:p>
          <a:p>
            <a:pPr marL="742950" lvl="1" indent="-285750"/>
            <a:r>
              <a:rPr lang="en-US" dirty="0"/>
              <a:t>An open, distributed ledger that can record transactions between two parties efficiently and in a verifiable and permanent way.(*)</a:t>
            </a:r>
          </a:p>
          <a:p>
            <a:pPr marL="1085850" lvl="2" indent="-171450"/>
            <a:r>
              <a:rPr lang="en-US" sz="1050" dirty="0"/>
              <a:t>(*) M. </a:t>
            </a:r>
            <a:r>
              <a:rPr lang="en-US" sz="1050" dirty="0" err="1"/>
              <a:t>Iansiti</a:t>
            </a:r>
            <a:r>
              <a:rPr lang="en-US" sz="1050" dirty="0"/>
              <a:t> and K. R. Lakhani, “The truth about blockchain,” </a:t>
            </a:r>
            <a:r>
              <a:rPr lang="en-US" sz="1050" i="1" dirty="0"/>
              <a:t>Harvard Business Review</a:t>
            </a:r>
            <a:r>
              <a:rPr lang="en-US" sz="1050" dirty="0"/>
              <a:t>, vol. 95, no. 1, pp. 118–127, 2017.</a:t>
            </a:r>
          </a:p>
          <a:p>
            <a:pPr marL="742950" lvl="1" indent="-285750"/>
            <a:endParaRPr lang="en-US" dirty="0"/>
          </a:p>
          <a:p>
            <a:pPr marL="742950" lvl="1" indent="-285750"/>
            <a:endParaRPr lang="en-US" dirty="0"/>
          </a:p>
          <a:p>
            <a:pPr marL="742950" lvl="1" indent="-285750"/>
            <a:endParaRPr lang="en-US" dirty="0"/>
          </a:p>
          <a:p>
            <a:pPr marL="742950" lvl="1" indent="-285750"/>
            <a:endParaRPr lang="en-US" dirty="0"/>
          </a:p>
          <a:p>
            <a:pPr marL="742950" lvl="1" indent="-285750"/>
            <a:endParaRPr lang="en-US" dirty="0"/>
          </a:p>
          <a:p>
            <a:pPr marL="742950" lvl="1" indent="-285750"/>
            <a:r>
              <a:rPr lang="en-US" dirty="0"/>
              <a:t>Un ensemble de technologies de </a:t>
            </a:r>
            <a:r>
              <a:rPr lang="en-US" dirty="0" err="1"/>
              <a:t>cryptographie</a:t>
            </a:r>
            <a:r>
              <a:rPr lang="en-US" dirty="0"/>
              <a:t> et  de </a:t>
            </a:r>
            <a:r>
              <a:rPr lang="en-US" dirty="0" err="1"/>
              <a:t>l’information</a:t>
            </a:r>
            <a:r>
              <a:rPr lang="en-US" dirty="0"/>
              <a:t> </a:t>
            </a:r>
            <a:r>
              <a:rPr lang="en-US" dirty="0" err="1"/>
              <a:t>mises</a:t>
            </a:r>
            <a:r>
              <a:rPr lang="en-US" dirty="0"/>
              <a:t> ensemble pour </a:t>
            </a:r>
            <a:r>
              <a:rPr lang="en-US" dirty="0" err="1"/>
              <a:t>créer</a:t>
            </a:r>
            <a:r>
              <a:rPr lang="en-US" dirty="0"/>
              <a:t> un </a:t>
            </a:r>
            <a:r>
              <a:rPr lang="en-US" dirty="0" err="1"/>
              <a:t>système</a:t>
            </a:r>
            <a:r>
              <a:rPr lang="en-US" dirty="0"/>
              <a:t> </a:t>
            </a:r>
            <a:r>
              <a:rPr lang="en-US" dirty="0" err="1"/>
              <a:t>robuste</a:t>
            </a:r>
            <a:r>
              <a:rPr lang="en-US" dirty="0"/>
              <a:t> </a:t>
            </a:r>
            <a:r>
              <a:rPr lang="en-US" dirty="0" err="1"/>
              <a:t>basé</a:t>
            </a:r>
            <a:r>
              <a:rPr lang="en-US" dirty="0"/>
              <a:t> sur les theories du </a:t>
            </a:r>
            <a:r>
              <a:rPr lang="en-US" dirty="0" err="1"/>
              <a:t>jeu</a:t>
            </a:r>
            <a:r>
              <a:rPr lang="en-US" dirty="0"/>
              <a:t> et le consensus.</a:t>
            </a:r>
          </a:p>
          <a:p>
            <a:endParaRPr lang="en-US" dirty="0"/>
          </a:p>
        </p:txBody>
      </p:sp>
      <p:sp>
        <p:nvSpPr>
          <p:cNvPr id="2" name="Title 1">
            <a:extLst>
              <a:ext uri="{FF2B5EF4-FFF2-40B4-BE49-F238E27FC236}">
                <a16:creationId xmlns:a16="http://schemas.microsoft.com/office/drawing/2014/main" id="{D02AD02E-007A-430E-83AD-0DE886AD4BAB}"/>
              </a:ext>
            </a:extLst>
          </p:cNvPr>
          <p:cNvSpPr>
            <a:spLocks noGrp="1"/>
          </p:cNvSpPr>
          <p:nvPr>
            <p:ph type="title"/>
          </p:nvPr>
        </p:nvSpPr>
        <p:spPr/>
        <p:txBody>
          <a:bodyPr/>
          <a:lstStyle/>
          <a:p>
            <a:r>
              <a:rPr lang="en-US" dirty="0" err="1"/>
              <a:t>Définitions</a:t>
            </a:r>
            <a:endParaRPr lang="en-US" dirty="0"/>
          </a:p>
        </p:txBody>
      </p:sp>
      <p:pic>
        <p:nvPicPr>
          <p:cNvPr id="5" name="Picture 4">
            <a:extLst>
              <a:ext uri="{FF2B5EF4-FFF2-40B4-BE49-F238E27FC236}">
                <a16:creationId xmlns:a16="http://schemas.microsoft.com/office/drawing/2014/main" id="{C3F91D6B-0531-45BF-A7EE-A8DB20B29735}"/>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098699" y="3336052"/>
            <a:ext cx="2637873" cy="1477209"/>
          </a:xfrm>
          <a:prstGeom prst="rect">
            <a:avLst/>
          </a:prstGeom>
        </p:spPr>
      </p:pic>
      <p:grpSp>
        <p:nvGrpSpPr>
          <p:cNvPr id="8" name="Group 7">
            <a:extLst>
              <a:ext uri="{FF2B5EF4-FFF2-40B4-BE49-F238E27FC236}">
                <a16:creationId xmlns:a16="http://schemas.microsoft.com/office/drawing/2014/main" id="{E04510EC-F8DF-493E-BFC6-EA2AC92BBBAA}"/>
              </a:ext>
            </a:extLst>
          </p:cNvPr>
          <p:cNvGrpSpPr/>
          <p:nvPr/>
        </p:nvGrpSpPr>
        <p:grpSpPr>
          <a:xfrm>
            <a:off x="3437165" y="5638473"/>
            <a:ext cx="4619730" cy="1219527"/>
            <a:chOff x="3437165" y="5638473"/>
            <a:chExt cx="4619730" cy="1219527"/>
          </a:xfrm>
        </p:grpSpPr>
        <p:pic>
          <p:nvPicPr>
            <p:cNvPr id="6" name="Picture 5">
              <a:extLst>
                <a:ext uri="{FF2B5EF4-FFF2-40B4-BE49-F238E27FC236}">
                  <a16:creationId xmlns:a16="http://schemas.microsoft.com/office/drawing/2014/main" id="{612E2DE7-4A54-48BE-B57F-F14741DA4F3F}"/>
                </a:ext>
              </a:extLst>
            </p:cNvPr>
            <p:cNvPicPr>
              <a:picLocks noChangeAspect="1"/>
            </p:cNvPicPr>
            <p:nvPr/>
          </p:nvPicPr>
          <p:blipFill>
            <a:blip r:embed="rId3"/>
            <a:stretch>
              <a:fillRect/>
            </a:stretch>
          </p:blipFill>
          <p:spPr>
            <a:xfrm>
              <a:off x="3437165" y="5693561"/>
              <a:ext cx="1868365" cy="1164439"/>
            </a:xfrm>
            <a:prstGeom prst="rect">
              <a:avLst/>
            </a:prstGeom>
          </p:spPr>
        </p:pic>
        <p:pic>
          <p:nvPicPr>
            <p:cNvPr id="7" name="Picture 6">
              <a:extLst>
                <a:ext uri="{FF2B5EF4-FFF2-40B4-BE49-F238E27FC236}">
                  <a16:creationId xmlns:a16="http://schemas.microsoft.com/office/drawing/2014/main" id="{58EB2599-C366-4D04-82EE-530BF646D5A7}"/>
                </a:ext>
              </a:extLst>
            </p:cNvPr>
            <p:cNvPicPr>
              <a:picLocks noChangeAspect="1"/>
            </p:cNvPicPr>
            <p:nvPr/>
          </p:nvPicPr>
          <p:blipFill>
            <a:blip r:embed="rId4"/>
            <a:stretch>
              <a:fillRect/>
            </a:stretch>
          </p:blipFill>
          <p:spPr>
            <a:xfrm>
              <a:off x="6313088" y="5638473"/>
              <a:ext cx="1743807" cy="1160424"/>
            </a:xfrm>
            <a:prstGeom prst="rect">
              <a:avLst/>
            </a:prstGeom>
          </p:spPr>
        </p:pic>
      </p:grpSp>
    </p:spTree>
    <p:extLst>
      <p:ext uri="{BB962C8B-B14F-4D97-AF65-F5344CB8AC3E}">
        <p14:creationId xmlns:p14="http://schemas.microsoft.com/office/powerpoint/2010/main" val="11983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C503-A519-4A5D-A467-A4EB7E0AFA9E}"/>
              </a:ext>
            </a:extLst>
          </p:cNvPr>
          <p:cNvSpPr>
            <a:spLocks noGrp="1"/>
          </p:cNvSpPr>
          <p:nvPr>
            <p:ph type="title"/>
          </p:nvPr>
        </p:nvSpPr>
        <p:spPr/>
        <p:txBody>
          <a:bodyPr/>
          <a:lstStyle/>
          <a:p>
            <a:r>
              <a:rPr lang="en-US" dirty="0"/>
              <a:t>Concepts de base</a:t>
            </a:r>
          </a:p>
        </p:txBody>
      </p:sp>
      <p:sp>
        <p:nvSpPr>
          <p:cNvPr id="3" name="Content Placeholder 2">
            <a:extLst>
              <a:ext uri="{FF2B5EF4-FFF2-40B4-BE49-F238E27FC236}">
                <a16:creationId xmlns:a16="http://schemas.microsoft.com/office/drawing/2014/main" id="{C1C4452B-CCAA-4FF0-970F-923299D278BE}"/>
              </a:ext>
            </a:extLst>
          </p:cNvPr>
          <p:cNvSpPr>
            <a:spLocks noGrp="1"/>
          </p:cNvSpPr>
          <p:nvPr>
            <p:ph idx="1"/>
          </p:nvPr>
        </p:nvSpPr>
        <p:spPr/>
        <p:txBody>
          <a:bodyPr/>
          <a:lstStyle/>
          <a:p>
            <a:r>
              <a:rPr lang="en-US" dirty="0"/>
              <a:t>Faire un </a:t>
            </a:r>
            <a:r>
              <a:rPr lang="en-US" dirty="0" err="1"/>
              <a:t>échange</a:t>
            </a:r>
            <a:r>
              <a:rPr lang="en-US" dirty="0"/>
              <a:t> = </a:t>
            </a:r>
            <a:r>
              <a:rPr lang="en-US" dirty="0" err="1"/>
              <a:t>créer</a:t>
            </a:r>
            <a:r>
              <a:rPr lang="en-US" dirty="0"/>
              <a:t> </a:t>
            </a:r>
            <a:r>
              <a:rPr lang="en-US" dirty="0" err="1"/>
              <a:t>une</a:t>
            </a:r>
            <a:r>
              <a:rPr lang="en-US" dirty="0"/>
              <a:t> transaction</a:t>
            </a:r>
          </a:p>
        </p:txBody>
      </p:sp>
      <p:grpSp>
        <p:nvGrpSpPr>
          <p:cNvPr id="8" name="Group 7">
            <a:extLst>
              <a:ext uri="{FF2B5EF4-FFF2-40B4-BE49-F238E27FC236}">
                <a16:creationId xmlns:a16="http://schemas.microsoft.com/office/drawing/2014/main" id="{E95DB39D-9A63-4D70-AE41-DF87B4210EA1}"/>
              </a:ext>
            </a:extLst>
          </p:cNvPr>
          <p:cNvGrpSpPr/>
          <p:nvPr/>
        </p:nvGrpSpPr>
        <p:grpSpPr>
          <a:xfrm>
            <a:off x="1668525" y="2713867"/>
            <a:ext cx="8081510" cy="3078767"/>
            <a:chOff x="1668525" y="2713867"/>
            <a:chExt cx="8081510" cy="3078767"/>
          </a:xfrm>
        </p:grpSpPr>
        <p:graphicFrame>
          <p:nvGraphicFramePr>
            <p:cNvPr id="4" name="Content Placeholder 5">
              <a:extLst>
                <a:ext uri="{FF2B5EF4-FFF2-40B4-BE49-F238E27FC236}">
                  <a16:creationId xmlns:a16="http://schemas.microsoft.com/office/drawing/2014/main" id="{E1A2574B-3D65-4BA6-9358-5064C350D8C8}"/>
                </a:ext>
              </a:extLst>
            </p:cNvPr>
            <p:cNvGraphicFramePr>
              <a:graphicFrameLocks/>
            </p:cNvGraphicFramePr>
            <p:nvPr>
              <p:extLst>
                <p:ext uri="{D42A27DB-BD31-4B8C-83A1-F6EECF244321}">
                  <p14:modId xmlns:p14="http://schemas.microsoft.com/office/powerpoint/2010/main" val="2109869944"/>
                </p:ext>
              </p:extLst>
            </p:nvPr>
          </p:nvGraphicFramePr>
          <p:xfrm>
            <a:off x="3422362" y="3273388"/>
            <a:ext cx="474666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C75117E-D480-4EF9-82DE-6ED1A46EFDDC}"/>
                </a:ext>
              </a:extLst>
            </p:cNvPr>
            <p:cNvSpPr txBox="1"/>
            <p:nvPr/>
          </p:nvSpPr>
          <p:spPr>
            <a:xfrm>
              <a:off x="1841358" y="5146303"/>
              <a:ext cx="1402354" cy="369332"/>
            </a:xfrm>
            <a:prstGeom prst="rect">
              <a:avLst/>
            </a:prstGeom>
            <a:noFill/>
          </p:spPr>
          <p:txBody>
            <a:bodyPr wrap="square" rtlCol="0">
              <a:spAutoFit/>
            </a:bodyPr>
            <a:lstStyle/>
            <a:p>
              <a:pPr algn="ctr"/>
              <a:r>
                <a:rPr lang="en-US" dirty="0"/>
                <a:t>Georges</a:t>
              </a:r>
            </a:p>
          </p:txBody>
        </p:sp>
        <p:sp>
          <p:nvSpPr>
            <p:cNvPr id="6" name="TextBox 5">
              <a:extLst>
                <a:ext uri="{FF2B5EF4-FFF2-40B4-BE49-F238E27FC236}">
                  <a16:creationId xmlns:a16="http://schemas.microsoft.com/office/drawing/2014/main" id="{189A85FC-844C-4D91-8643-405FC7D8EC91}"/>
                </a:ext>
              </a:extLst>
            </p:cNvPr>
            <p:cNvSpPr txBox="1"/>
            <p:nvPr/>
          </p:nvSpPr>
          <p:spPr>
            <a:xfrm>
              <a:off x="8331862" y="5146303"/>
              <a:ext cx="1402354" cy="646331"/>
            </a:xfrm>
            <a:prstGeom prst="rect">
              <a:avLst/>
            </a:prstGeom>
            <a:noFill/>
          </p:spPr>
          <p:txBody>
            <a:bodyPr wrap="square" rtlCol="0">
              <a:spAutoFit/>
            </a:bodyPr>
            <a:lstStyle/>
            <a:p>
              <a:pPr algn="ctr"/>
              <a:r>
                <a:rPr lang="en-US" dirty="0"/>
                <a:t>Victoria Mary</a:t>
              </a:r>
            </a:p>
          </p:txBody>
        </p:sp>
        <p:pic>
          <p:nvPicPr>
            <p:cNvPr id="7" name="Picture 6">
              <a:extLst>
                <a:ext uri="{FF2B5EF4-FFF2-40B4-BE49-F238E27FC236}">
                  <a16:creationId xmlns:a16="http://schemas.microsoft.com/office/drawing/2014/main" id="{CA0C32AD-CEA0-4114-BC56-79FD2D69C866}"/>
                </a:ext>
              </a:extLst>
            </p:cNvPr>
            <p:cNvPicPr>
              <a:picLocks noChangeAspect="1"/>
            </p:cNvPicPr>
            <p:nvPr/>
          </p:nvPicPr>
          <p:blipFill>
            <a:blip r:embed="rId7"/>
            <a:stretch>
              <a:fillRect/>
            </a:stretch>
          </p:blipFill>
          <p:spPr>
            <a:xfrm>
              <a:off x="1668525" y="2713867"/>
              <a:ext cx="1748020" cy="2388321"/>
            </a:xfrm>
            <a:prstGeom prst="rect">
              <a:avLst/>
            </a:prstGeom>
          </p:spPr>
        </p:pic>
        <p:pic>
          <p:nvPicPr>
            <p:cNvPr id="9" name="Picture 8">
              <a:extLst>
                <a:ext uri="{FF2B5EF4-FFF2-40B4-BE49-F238E27FC236}">
                  <a16:creationId xmlns:a16="http://schemas.microsoft.com/office/drawing/2014/main" id="{7C316B54-4BCF-405B-B2DB-783090D004DA}"/>
                </a:ext>
              </a:extLst>
            </p:cNvPr>
            <p:cNvPicPr>
              <a:picLocks noChangeAspect="1"/>
            </p:cNvPicPr>
            <p:nvPr/>
          </p:nvPicPr>
          <p:blipFill>
            <a:blip r:embed="rId8"/>
            <a:stretch>
              <a:fillRect/>
            </a:stretch>
          </p:blipFill>
          <p:spPr>
            <a:xfrm>
              <a:off x="8169031" y="2735272"/>
              <a:ext cx="1581004" cy="2411031"/>
            </a:xfrm>
            <a:prstGeom prst="rect">
              <a:avLst/>
            </a:prstGeom>
          </p:spPr>
        </p:pic>
        <p:pic>
          <p:nvPicPr>
            <p:cNvPr id="10" name="Picture 9">
              <a:extLst>
                <a:ext uri="{FF2B5EF4-FFF2-40B4-BE49-F238E27FC236}">
                  <a16:creationId xmlns:a16="http://schemas.microsoft.com/office/drawing/2014/main" id="{35886775-23AF-4C3E-93D5-740F2590AB2B}"/>
                </a:ext>
              </a:extLst>
            </p:cNvPr>
            <p:cNvPicPr>
              <a:picLocks noChangeAspect="1"/>
            </p:cNvPicPr>
            <p:nvPr/>
          </p:nvPicPr>
          <p:blipFill>
            <a:blip r:embed="rId9"/>
            <a:stretch>
              <a:fillRect/>
            </a:stretch>
          </p:blipFill>
          <p:spPr>
            <a:xfrm>
              <a:off x="3580673" y="3738880"/>
              <a:ext cx="1609099" cy="882409"/>
            </a:xfrm>
            <a:prstGeom prst="rect">
              <a:avLst/>
            </a:prstGeom>
          </p:spPr>
        </p:pic>
      </p:grpSp>
    </p:spTree>
    <p:extLst>
      <p:ext uri="{BB962C8B-B14F-4D97-AF65-F5344CB8AC3E}">
        <p14:creationId xmlns:p14="http://schemas.microsoft.com/office/powerpoint/2010/main" val="190612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76ED-F322-4524-9627-44A4003200E2}"/>
              </a:ext>
            </a:extLst>
          </p:cNvPr>
          <p:cNvSpPr>
            <a:spLocks noGrp="1"/>
          </p:cNvSpPr>
          <p:nvPr>
            <p:ph type="title"/>
          </p:nvPr>
        </p:nvSpPr>
        <p:spPr/>
        <p:txBody>
          <a:bodyPr/>
          <a:lstStyle/>
          <a:p>
            <a:r>
              <a:rPr lang="en-US" dirty="0"/>
              <a:t>Concepts de base</a:t>
            </a:r>
          </a:p>
        </p:txBody>
      </p:sp>
      <p:sp>
        <p:nvSpPr>
          <p:cNvPr id="3" name="Content Placeholder 2">
            <a:extLst>
              <a:ext uri="{FF2B5EF4-FFF2-40B4-BE49-F238E27FC236}">
                <a16:creationId xmlns:a16="http://schemas.microsoft.com/office/drawing/2014/main" id="{C99CA46A-96EC-40B7-AD17-3511AEFB8884}"/>
              </a:ext>
            </a:extLst>
          </p:cNvPr>
          <p:cNvSpPr>
            <a:spLocks noGrp="1"/>
          </p:cNvSpPr>
          <p:nvPr>
            <p:ph idx="1"/>
          </p:nvPr>
        </p:nvSpPr>
        <p:spPr>
          <a:xfrm>
            <a:off x="685800" y="1717040"/>
            <a:ext cx="10820400" cy="4765040"/>
          </a:xfrm>
        </p:spPr>
        <p:txBody>
          <a:bodyPr>
            <a:normAutofit fontScale="92500" lnSpcReduction="10000"/>
          </a:bodyPr>
          <a:lstStyle/>
          <a:p>
            <a:r>
              <a:rPr lang="fr-BE" sz="2400" dirty="0"/>
              <a:t>Pour créer une transaction, </a:t>
            </a:r>
          </a:p>
          <a:p>
            <a:pPr lvl="1"/>
            <a:r>
              <a:rPr lang="fr-BE" dirty="0"/>
              <a:t>il faut d’abord prouver la propriété de ce que l’on veut échanger</a:t>
            </a:r>
          </a:p>
          <a:p>
            <a:pPr lvl="2"/>
            <a:r>
              <a:rPr lang="fr-BE" dirty="0"/>
              <a:t>Parce que l'on a reçu de quelqu’un (et que l’on peut remonter jusqu’à l’origine)</a:t>
            </a:r>
          </a:p>
          <a:p>
            <a:pPr lvl="2"/>
            <a:endParaRPr lang="fr-BE" dirty="0"/>
          </a:p>
          <a:p>
            <a:pPr lvl="2"/>
            <a:endParaRPr lang="fr-BE" dirty="0"/>
          </a:p>
          <a:p>
            <a:pPr lvl="2"/>
            <a:endParaRPr lang="fr-BE" dirty="0"/>
          </a:p>
          <a:p>
            <a:pPr lvl="2"/>
            <a:endParaRPr lang="fr-BE" dirty="0"/>
          </a:p>
          <a:p>
            <a:pPr lvl="2"/>
            <a:endParaRPr lang="fr-BE" dirty="0"/>
          </a:p>
          <a:p>
            <a:pPr lvl="2"/>
            <a:r>
              <a:rPr lang="fr-BE" dirty="0"/>
              <a:t>Parce que on a le droit de le créer</a:t>
            </a:r>
          </a:p>
          <a:p>
            <a:pPr lvl="2"/>
            <a:endParaRPr lang="fr-BE" dirty="0"/>
          </a:p>
          <a:p>
            <a:pPr lvl="2"/>
            <a:endParaRPr lang="fr-BE" dirty="0"/>
          </a:p>
          <a:p>
            <a:pPr lvl="2"/>
            <a:endParaRPr lang="fr-BE" dirty="0"/>
          </a:p>
          <a:p>
            <a:pPr lvl="2"/>
            <a:endParaRPr lang="fr-BE" dirty="0"/>
          </a:p>
          <a:p>
            <a:pPr lvl="2"/>
            <a:endParaRPr lang="fr-BE" dirty="0"/>
          </a:p>
          <a:p>
            <a:pPr lvl="2"/>
            <a:endParaRPr lang="fr-BE" dirty="0"/>
          </a:p>
          <a:p>
            <a:pPr lvl="1"/>
            <a:r>
              <a:rPr lang="fr-BE" dirty="0"/>
              <a:t>Il faut connaitre l’adresse du destinataire (sa clé public)</a:t>
            </a:r>
          </a:p>
          <a:p>
            <a:pPr lvl="1"/>
            <a:r>
              <a:rPr lang="fr-BE" dirty="0"/>
              <a:t>L’envoyeur doit signer</a:t>
            </a:r>
          </a:p>
          <a:p>
            <a:endParaRPr lang="fr-BE" sz="2400" dirty="0"/>
          </a:p>
          <a:p>
            <a:pPr lvl="1"/>
            <a:endParaRPr lang="en-US" dirty="0"/>
          </a:p>
        </p:txBody>
      </p:sp>
      <p:pic>
        <p:nvPicPr>
          <p:cNvPr id="4" name="Picture 3">
            <a:extLst>
              <a:ext uri="{FF2B5EF4-FFF2-40B4-BE49-F238E27FC236}">
                <a16:creationId xmlns:a16="http://schemas.microsoft.com/office/drawing/2014/main" id="{D3F6F967-577B-4CFD-952E-2425A1765FA2}"/>
              </a:ext>
            </a:extLst>
          </p:cNvPr>
          <p:cNvPicPr>
            <a:picLocks noChangeAspect="1"/>
          </p:cNvPicPr>
          <p:nvPr/>
        </p:nvPicPr>
        <p:blipFill>
          <a:blip r:embed="rId2"/>
          <a:stretch>
            <a:fillRect/>
          </a:stretch>
        </p:blipFill>
        <p:spPr>
          <a:xfrm>
            <a:off x="4849811" y="4353055"/>
            <a:ext cx="2292723" cy="1257300"/>
          </a:xfrm>
          <a:prstGeom prst="rect">
            <a:avLst/>
          </a:prstGeom>
        </p:spPr>
      </p:pic>
      <p:pic>
        <p:nvPicPr>
          <p:cNvPr id="5" name="Picture 4">
            <a:extLst>
              <a:ext uri="{FF2B5EF4-FFF2-40B4-BE49-F238E27FC236}">
                <a16:creationId xmlns:a16="http://schemas.microsoft.com/office/drawing/2014/main" id="{1EBED86F-1FBF-412E-9D43-FFD30A41CF5D}"/>
              </a:ext>
            </a:extLst>
          </p:cNvPr>
          <p:cNvPicPr>
            <a:picLocks noChangeAspect="1"/>
          </p:cNvPicPr>
          <p:nvPr/>
        </p:nvPicPr>
        <p:blipFill>
          <a:blip r:embed="rId3"/>
          <a:stretch>
            <a:fillRect/>
          </a:stretch>
        </p:blipFill>
        <p:spPr>
          <a:xfrm>
            <a:off x="4875529" y="2724713"/>
            <a:ext cx="2292723" cy="1257300"/>
          </a:xfrm>
          <a:prstGeom prst="rect">
            <a:avLst/>
          </a:prstGeom>
        </p:spPr>
      </p:pic>
      <p:sp>
        <p:nvSpPr>
          <p:cNvPr id="6" name="TextBox 5">
            <a:extLst>
              <a:ext uri="{FF2B5EF4-FFF2-40B4-BE49-F238E27FC236}">
                <a16:creationId xmlns:a16="http://schemas.microsoft.com/office/drawing/2014/main" id="{4C18C6BD-A07F-4A4A-8613-1089217FF7E3}"/>
              </a:ext>
            </a:extLst>
          </p:cNvPr>
          <p:cNvSpPr txBox="1"/>
          <p:nvPr/>
        </p:nvSpPr>
        <p:spPr>
          <a:xfrm>
            <a:off x="7142534" y="3059668"/>
            <a:ext cx="2956561" cy="369332"/>
          </a:xfrm>
          <a:prstGeom prst="rect">
            <a:avLst/>
          </a:prstGeom>
          <a:noFill/>
        </p:spPr>
        <p:txBody>
          <a:bodyPr wrap="square" rtlCol="0">
            <a:spAutoFit/>
          </a:bodyPr>
          <a:lstStyle/>
          <a:p>
            <a:r>
              <a:rPr lang="en-US" dirty="0"/>
              <a:t>HMS Majestic (1895)</a:t>
            </a:r>
          </a:p>
        </p:txBody>
      </p:sp>
      <p:sp>
        <p:nvSpPr>
          <p:cNvPr id="7" name="TextBox 6">
            <a:extLst>
              <a:ext uri="{FF2B5EF4-FFF2-40B4-BE49-F238E27FC236}">
                <a16:creationId xmlns:a16="http://schemas.microsoft.com/office/drawing/2014/main" id="{237D72DD-EF4B-4FDB-877D-01885919A3C0}"/>
              </a:ext>
            </a:extLst>
          </p:cNvPr>
          <p:cNvSpPr txBox="1"/>
          <p:nvPr/>
        </p:nvSpPr>
        <p:spPr>
          <a:xfrm>
            <a:off x="7142533" y="4750014"/>
            <a:ext cx="2956561" cy="369332"/>
          </a:xfrm>
          <a:prstGeom prst="rect">
            <a:avLst/>
          </a:prstGeom>
          <a:noFill/>
        </p:spPr>
        <p:txBody>
          <a:bodyPr wrap="square" rtlCol="0">
            <a:spAutoFit/>
          </a:bodyPr>
          <a:lstStyle/>
          <a:p>
            <a:r>
              <a:rPr lang="en-US" dirty="0"/>
              <a:t>HMS Monarch (1911)</a:t>
            </a:r>
          </a:p>
        </p:txBody>
      </p:sp>
      <p:pic>
        <p:nvPicPr>
          <p:cNvPr id="10" name="Picture 9">
            <a:extLst>
              <a:ext uri="{FF2B5EF4-FFF2-40B4-BE49-F238E27FC236}">
                <a16:creationId xmlns:a16="http://schemas.microsoft.com/office/drawing/2014/main" id="{E3879862-1FB6-4AC4-9A0C-5C7577B543FB}"/>
              </a:ext>
            </a:extLst>
          </p:cNvPr>
          <p:cNvPicPr>
            <a:picLocks noChangeAspect="1"/>
          </p:cNvPicPr>
          <p:nvPr/>
        </p:nvPicPr>
        <p:blipFill>
          <a:blip r:embed="rId4"/>
          <a:stretch>
            <a:fillRect/>
          </a:stretch>
        </p:blipFill>
        <p:spPr>
          <a:xfrm>
            <a:off x="4331335" y="6153150"/>
            <a:ext cx="1009650" cy="704850"/>
          </a:xfrm>
          <a:prstGeom prst="rect">
            <a:avLst/>
          </a:prstGeom>
        </p:spPr>
      </p:pic>
      <p:sp>
        <p:nvSpPr>
          <p:cNvPr id="11" name="TextBox 10">
            <a:extLst>
              <a:ext uri="{FF2B5EF4-FFF2-40B4-BE49-F238E27FC236}">
                <a16:creationId xmlns:a16="http://schemas.microsoft.com/office/drawing/2014/main" id="{99BD9E64-9D95-4572-896A-6FDF21C12C35}"/>
              </a:ext>
            </a:extLst>
          </p:cNvPr>
          <p:cNvSpPr txBox="1"/>
          <p:nvPr/>
        </p:nvSpPr>
        <p:spPr>
          <a:xfrm>
            <a:off x="7269666" y="3397766"/>
            <a:ext cx="4627694" cy="646331"/>
          </a:xfrm>
          <a:prstGeom prst="rect">
            <a:avLst/>
          </a:prstGeom>
          <a:noFill/>
        </p:spPr>
        <p:txBody>
          <a:bodyPr wrap="square" rtlCol="0">
            <a:spAutoFit/>
          </a:bodyPr>
          <a:lstStyle/>
          <a:p>
            <a:r>
              <a:rPr lang="fr-BE" dirty="0"/>
              <a:t>Inauguré sous le règne de Victoria, transmis à Edouard VII, puis à Georges</a:t>
            </a:r>
          </a:p>
        </p:txBody>
      </p:sp>
    </p:spTree>
    <p:extLst>
      <p:ext uri="{BB962C8B-B14F-4D97-AF65-F5344CB8AC3E}">
        <p14:creationId xmlns:p14="http://schemas.microsoft.com/office/powerpoint/2010/main" val="393296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Concepts</a:t>
            </a:r>
            <a:endParaRPr lang="en-US" dirty="0"/>
          </a:p>
        </p:txBody>
      </p:sp>
      <p:sp>
        <p:nvSpPr>
          <p:cNvPr id="3" name="Content Placeholder 2"/>
          <p:cNvSpPr>
            <a:spLocks noGrp="1"/>
          </p:cNvSpPr>
          <p:nvPr>
            <p:ph idx="1"/>
          </p:nvPr>
        </p:nvSpPr>
        <p:spPr>
          <a:xfrm>
            <a:off x="685800" y="1880528"/>
            <a:ext cx="11085286" cy="4024125"/>
          </a:xfrm>
        </p:spPr>
        <p:txBody>
          <a:bodyPr/>
          <a:lstStyle/>
          <a:p>
            <a:pPr>
              <a:spcAft>
                <a:spcPts val="400"/>
              </a:spcAft>
            </a:pPr>
            <a:r>
              <a:rPr lang="fr-BE" dirty="0"/>
              <a:t>Ces pratiques «classiques» ont beaucoup d'inconvénients:</a:t>
            </a:r>
          </a:p>
          <a:p>
            <a:pPr lvl="1">
              <a:spcAft>
                <a:spcPts val="400"/>
              </a:spcAft>
            </a:pPr>
            <a:r>
              <a:rPr lang="fr-BE" dirty="0"/>
              <a:t>Confiance «l'homme au milieu»</a:t>
            </a:r>
          </a:p>
          <a:p>
            <a:pPr lvl="2">
              <a:spcAft>
                <a:spcPts val="400"/>
              </a:spcAft>
            </a:pPr>
            <a:r>
              <a:rPr lang="fr-BE" dirty="0"/>
              <a:t>Le processus est aussi bon que son point le plus faible: humain</a:t>
            </a:r>
          </a:p>
          <a:p>
            <a:pPr lvl="2">
              <a:spcAft>
                <a:spcPts val="400"/>
              </a:spcAft>
            </a:pPr>
            <a:r>
              <a:rPr lang="fr-BE" dirty="0"/>
              <a:t>Par exemple. Crise bancaire 2008 =&gt; le tout début de Bitcoin</a:t>
            </a:r>
          </a:p>
          <a:p>
            <a:pPr lvl="1">
              <a:spcAft>
                <a:spcPts val="400"/>
              </a:spcAft>
            </a:pPr>
            <a:r>
              <a:rPr lang="fr-BE" dirty="0"/>
              <a:t>Risque d'altération / de triche des enregistrements</a:t>
            </a:r>
          </a:p>
          <a:p>
            <a:pPr lvl="1">
              <a:spcAft>
                <a:spcPts val="400"/>
              </a:spcAft>
            </a:pPr>
            <a:r>
              <a:rPr lang="fr-BE" dirty="0"/>
              <a:t>Risque de manipulation / destruction du registre</a:t>
            </a:r>
          </a:p>
          <a:p>
            <a:pPr>
              <a:spcAft>
                <a:spcPts val="400"/>
              </a:spcAft>
            </a:pPr>
            <a:r>
              <a:rPr lang="fr-BE" dirty="0"/>
              <a:t>Pour éviter ces inconvénients: «Un banc de poisson est moins vulnérable qu'un poisson seul»</a:t>
            </a:r>
            <a:endParaRPr lang="en-US" dirty="0"/>
          </a:p>
        </p:txBody>
      </p:sp>
      <p:grpSp>
        <p:nvGrpSpPr>
          <p:cNvPr id="5" name="Group 4"/>
          <p:cNvGrpSpPr/>
          <p:nvPr/>
        </p:nvGrpSpPr>
        <p:grpSpPr>
          <a:xfrm>
            <a:off x="3110172" y="5020415"/>
            <a:ext cx="9081828" cy="1794043"/>
            <a:chOff x="3110172" y="5020415"/>
            <a:chExt cx="9081828" cy="179404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172" y="5020415"/>
              <a:ext cx="2481943" cy="179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92115" y="5289620"/>
              <a:ext cx="659988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BE"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Décentralisation</a:t>
              </a:r>
              <a:endParaRPr lang="en-US" sz="5400" b="1" dirty="0">
                <a:ln/>
                <a:solidFill>
                  <a:schemeClr val="accent3"/>
                </a:solidFill>
              </a:endParaRPr>
            </a:p>
          </p:txBody>
        </p:sp>
      </p:grpSp>
    </p:spTree>
    <p:extLst>
      <p:ext uri="{BB962C8B-B14F-4D97-AF65-F5344CB8AC3E}">
        <p14:creationId xmlns:p14="http://schemas.microsoft.com/office/powerpoint/2010/main" val="118603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693</TotalTime>
  <Words>1170</Words>
  <Application>Microsoft Office PowerPoint</Application>
  <PresentationFormat>Widescreen</PresentationFormat>
  <Paragraphs>173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Cambria Math</vt:lpstr>
      <vt:lpstr>Century Gothic</vt:lpstr>
      <vt:lpstr>Symbol</vt:lpstr>
      <vt:lpstr>Vapor Trail</vt:lpstr>
      <vt:lpstr>La blockchain pour développer les échanges d'énergie "peer to peer" :  un exemple de l'autoconsommation collective</vt:lpstr>
      <vt:lpstr>Agenda</vt:lpstr>
      <vt:lpstr>Introduction</vt:lpstr>
      <vt:lpstr>Introduction</vt:lpstr>
      <vt:lpstr>Définitions</vt:lpstr>
      <vt:lpstr>Définitions</vt:lpstr>
      <vt:lpstr>Concepts de base</vt:lpstr>
      <vt:lpstr>Concepts de base</vt:lpstr>
      <vt:lpstr>Concepts</vt:lpstr>
      <vt:lpstr>Concepts de base</vt:lpstr>
      <vt:lpstr>PowerPoint Presentation</vt:lpstr>
      <vt:lpstr>Role du Mineur</vt:lpstr>
      <vt:lpstr>Perspectives</vt:lpstr>
      <vt:lpstr>Perspectives</vt:lpstr>
      <vt:lpstr>Perspectives</vt:lpstr>
      <vt:lpstr>Autoconsommation collective</vt:lpstr>
      <vt:lpstr>Autoconsommation collective</vt:lpstr>
      <vt:lpstr>Autoconsommation collective</vt:lpstr>
      <vt:lpstr>Autoconsommation collective</vt:lpstr>
      <vt:lpstr>Autoconsommation collective</vt:lpstr>
      <vt:lpstr>Proposition d’une chaîne synchronisée</vt:lpstr>
      <vt:lpstr>Proposition d’une chaîne synchronisée</vt:lpstr>
      <vt:lpstr>Proposition d’une chaîne synchronisée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Vangulick</dc:creator>
  <cp:lastModifiedBy>David Vangulick</cp:lastModifiedBy>
  <cp:revision>58</cp:revision>
  <dcterms:created xsi:type="dcterms:W3CDTF">2017-11-12T13:33:54Z</dcterms:created>
  <dcterms:modified xsi:type="dcterms:W3CDTF">2018-11-26T20:19:59Z</dcterms:modified>
</cp:coreProperties>
</file>