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40" r:id="rId2"/>
    <p:sldId id="288" r:id="rId3"/>
    <p:sldId id="342" r:id="rId4"/>
    <p:sldId id="286" r:id="rId5"/>
    <p:sldId id="287" r:id="rId6"/>
    <p:sldId id="303" r:id="rId7"/>
    <p:sldId id="302" r:id="rId8"/>
    <p:sldId id="289" r:id="rId9"/>
    <p:sldId id="291" r:id="rId10"/>
    <p:sldId id="260" r:id="rId11"/>
    <p:sldId id="329" r:id="rId12"/>
    <p:sldId id="325" r:id="rId13"/>
    <p:sldId id="326" r:id="rId14"/>
    <p:sldId id="327" r:id="rId15"/>
    <p:sldId id="315" r:id="rId16"/>
    <p:sldId id="316" r:id="rId17"/>
    <p:sldId id="317" r:id="rId18"/>
    <p:sldId id="318" r:id="rId19"/>
    <p:sldId id="319" r:id="rId20"/>
    <p:sldId id="330" r:id="rId21"/>
    <p:sldId id="331" r:id="rId22"/>
    <p:sldId id="304" r:id="rId23"/>
    <p:sldId id="305" r:id="rId24"/>
    <p:sldId id="306" r:id="rId25"/>
    <p:sldId id="332" r:id="rId26"/>
    <p:sldId id="297" r:id="rId27"/>
    <p:sldId id="299" r:id="rId28"/>
    <p:sldId id="300" r:id="rId29"/>
    <p:sldId id="301" r:id="rId30"/>
    <p:sldId id="307" r:id="rId31"/>
    <p:sldId id="295" r:id="rId32"/>
    <p:sldId id="333" r:id="rId33"/>
    <p:sldId id="334" r:id="rId34"/>
    <p:sldId id="336" r:id="rId35"/>
    <p:sldId id="337" r:id="rId36"/>
    <p:sldId id="343" r:id="rId37"/>
    <p:sldId id="323" r:id="rId38"/>
    <p:sldId id="324" r:id="rId39"/>
    <p:sldId id="265" r:id="rId40"/>
    <p:sldId id="259" r:id="rId41"/>
    <p:sldId id="341" r:id="rId42"/>
    <p:sldId id="338" r:id="rId43"/>
    <p:sldId id="339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5FE66-1EF3-488A-B7CB-BEA2283A03DE}" type="datetimeFigureOut">
              <a:rPr lang="fr-BE" smtClean="0"/>
              <a:t>17-11-18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46F22-2758-41DB-A398-BB7D0A842F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86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A7384CE-B4D6-4F61-BA40-F1848F6AF818}" type="slidenum">
              <a:rPr lang="en-GB" altLang="fr-FR" sz="1100" smtClean="0"/>
              <a:pPr>
                <a:spcBef>
                  <a:spcPct val="0"/>
                </a:spcBef>
              </a:pPr>
              <a:t>3</a:t>
            </a:fld>
            <a:endParaRPr lang="en-GB" altLang="fr-FR" sz="11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2550" indent="-82550"/>
            <a:endParaRPr lang="en-GB" altLang="fr-FR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94144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7091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589735" y="8956524"/>
            <a:ext cx="2760762" cy="4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CC2915F-F3CB-4DE3-9A35-191C07AFB8C6}" type="slidenum">
              <a:rPr lang="it-IT" altLang="en-US" sz="1100">
                <a:cs typeface="Arial" panose="020B0604020202020204" pitchFamily="34" charset="0"/>
              </a:rPr>
              <a:pPr algn="r" eaLnBrk="1" hangingPunct="1"/>
              <a:t>38</a:t>
            </a:fld>
            <a:endParaRPr lang="it-IT" altLang="en-US" sz="1100">
              <a:cs typeface="Arial" panose="020B0604020202020204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727" y="4408715"/>
            <a:ext cx="5134570" cy="4256012"/>
          </a:xfrm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857" indent="-166857">
              <a:buFontTx/>
              <a:buChar char="•"/>
              <a:defRPr/>
            </a:pPr>
            <a:r>
              <a:rPr lang="en-GB" dirty="0" smtClean="0">
                <a:ea typeface="ＭＳ Ｐゴシック" pitchFamily="34" charset="-128"/>
              </a:rPr>
              <a:t>It is difficult to estimate the true cost of type 2 diabetes. However, available data from the Cost Of Diabetes in type 2 diabetes (CODE-2) survey estimated that t</a:t>
            </a:r>
            <a:r>
              <a:rPr lang="en-US" dirty="0" smtClean="0">
                <a:ea typeface="ＭＳ Ｐゴシック" pitchFamily="34" charset="-128"/>
              </a:rPr>
              <a:t>he total direct medical costs of type 2 diabetes in the eight European countries involved in the survey was 29 billion euros per year (1999 values)</a:t>
            </a:r>
          </a:p>
          <a:p>
            <a:pPr marL="166857" indent="-166857">
              <a:buFontTx/>
              <a:buChar char="•"/>
              <a:defRPr/>
            </a:pPr>
            <a:r>
              <a:rPr lang="en-US" dirty="0" smtClean="0">
                <a:ea typeface="ＭＳ Ｐゴシック" pitchFamily="34" charset="-128"/>
              </a:rPr>
              <a:t>The estimated average yearly cost per patient was 2,834 euros per year. Of these costs, </a:t>
            </a:r>
            <a:r>
              <a:rPr lang="en-US" dirty="0" err="1" smtClean="0">
                <a:ea typeface="ＭＳ Ｐゴシック" pitchFamily="34" charset="-128"/>
              </a:rPr>
              <a:t>hospitalisations</a:t>
            </a:r>
            <a:r>
              <a:rPr lang="en-US" dirty="0" smtClean="0">
                <a:ea typeface="ＭＳ Ｐゴシック" pitchFamily="34" charset="-128"/>
              </a:rPr>
              <a:t> accounted for the greatest proportion (55%, range 30–65%)</a:t>
            </a:r>
          </a:p>
          <a:p>
            <a:pPr marL="166857" indent="-166857">
              <a:buFontTx/>
              <a:buChar char="•"/>
              <a:defRPr/>
            </a:pPr>
            <a:r>
              <a:rPr lang="en-US" dirty="0" smtClean="0">
                <a:ea typeface="ＭＳ Ｐゴシック" pitchFamily="34" charset="-128"/>
              </a:rPr>
              <a:t>The overall cost of drug therapy in these patients represented 27% of the total healthcare costs. While over 60% of patients were receiving oral </a:t>
            </a:r>
            <a:r>
              <a:rPr lang="en-US" dirty="0" err="1" smtClean="0">
                <a:ea typeface="ＭＳ Ｐゴシック" pitchFamily="34" charset="-128"/>
              </a:rPr>
              <a:t>antidiabetic</a:t>
            </a:r>
            <a:r>
              <a:rPr lang="en-US" dirty="0" smtClean="0">
                <a:ea typeface="ＭＳ Ｐゴシック" pitchFamily="34" charset="-128"/>
              </a:rPr>
              <a:t> agents, representing the largest primary treatment, the cost of these drugs accounted for only 4% of the total healthcare costs. When the components of the total drug cost category were considered in isolation, cardiovascular and lipid-lowering agents represented the largest proportion (42%), with oral </a:t>
            </a:r>
            <a:r>
              <a:rPr lang="en-US" dirty="0" err="1" smtClean="0">
                <a:ea typeface="ＭＳ Ｐゴシック" pitchFamily="34" charset="-128"/>
              </a:rPr>
              <a:t>antidiabetic</a:t>
            </a:r>
            <a:r>
              <a:rPr lang="en-US" dirty="0" smtClean="0">
                <a:ea typeface="ＭＳ Ｐゴシック" pitchFamily="34" charset="-128"/>
              </a:rPr>
              <a:t> drugs accounting for only 13% and insulin accounting for 11% of total drug costs</a:t>
            </a:r>
            <a:endParaRPr lang="en-GB" dirty="0" smtClean="0">
              <a:ea typeface="ＭＳ Ｐゴシック" pitchFamily="34" charset="-128"/>
            </a:endParaRPr>
          </a:p>
          <a:p>
            <a:pPr marL="166857" indent="-166857"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166857" indent="-166857">
              <a:defRPr/>
            </a:pPr>
            <a:r>
              <a:rPr lang="en-GB" b="1" dirty="0" smtClean="0">
                <a:ea typeface="ＭＳ Ｐゴシック" pitchFamily="34" charset="-128"/>
              </a:rPr>
              <a:t>Reference:</a:t>
            </a:r>
          </a:p>
          <a:p>
            <a:pPr marL="166857" indent="-166857">
              <a:defRPr/>
            </a:pPr>
            <a:r>
              <a:rPr lang="en-US" dirty="0" err="1" smtClean="0">
                <a:ea typeface="ＭＳ Ｐゴシック" pitchFamily="34" charset="-128"/>
              </a:rPr>
              <a:t>Jönsson</a:t>
            </a:r>
            <a:r>
              <a:rPr lang="en-US" dirty="0" smtClean="0">
                <a:ea typeface="ＭＳ Ｐゴシック" pitchFamily="34" charset="-128"/>
              </a:rPr>
              <a:t> B. Revealing the cost of type II diabetes in Europe. </a:t>
            </a:r>
            <a:r>
              <a:rPr lang="en-US" i="1" dirty="0" err="1" smtClean="0">
                <a:ea typeface="ＭＳ Ｐゴシック" pitchFamily="34" charset="-128"/>
              </a:rPr>
              <a:t>Diabetologia</a:t>
            </a:r>
            <a:r>
              <a:rPr lang="en-US" i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2002;45:S5–12. </a:t>
            </a:r>
            <a:endParaRPr lang="it-IT" dirty="0" smtClean="0">
              <a:ea typeface="ＭＳ Ｐゴシック" pitchFamily="34" charset="-128"/>
            </a:endParaRPr>
          </a:p>
          <a:p>
            <a:pPr marL="79586" indent="-79586">
              <a:spcBef>
                <a:spcPts val="272"/>
              </a:spcBef>
              <a:defRPr/>
            </a:pPr>
            <a:endParaRPr lang="en-GB" sz="800" dirty="0">
              <a:solidFill>
                <a:srgbClr val="646464"/>
              </a:solidFill>
              <a:ea typeface="ＭＳ Ｐゴシック" pitchFamily="34" charset="-128"/>
            </a:endParaRPr>
          </a:p>
          <a:p>
            <a:pPr marL="79586" indent="-79586">
              <a:defRPr/>
            </a:pPr>
            <a:endParaRPr lang="en-US" sz="800" dirty="0">
              <a:solidFill>
                <a:srgbClr val="6464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03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C808FD-D324-4FCB-8B1F-239C10E8A183}" type="slidenum">
              <a:rPr lang="en-US" altLang="fr-FR" sz="1100" smtClean="0">
                <a:latin typeface="Arial" pitchFamily="34" charset="0"/>
                <a:ea typeface="ヒラギノ角ゴ Pro W3" pitchFamily="2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fr-FR" sz="1100" smtClean="0">
              <a:latin typeface="Arial" pitchFamily="34" charset="0"/>
              <a:ea typeface="ヒラギノ角ゴ Pro W3" pitchFamily="28" charset="-128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399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 smtClean="0">
              <a:ea typeface="ヒラギノ角ゴ Pro W3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51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2245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6474-FAA0-4DC8-80F6-A6E486A3873C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0117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6474-FAA0-4DC8-80F6-A6E486A3873C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011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0ED59-89C3-4158-807E-C3C131EE0A2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397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183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E4ED26-D1AB-4284-BE14-F7092E05EF9F}" type="slidenum">
              <a:rPr lang="en-GB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5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0ED59-89C3-4158-807E-C3C131EE0A2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62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fr-FR" smtClean="0"/>
              <a:t>The primary outcome was the time from randomization to a composite outcome consisting of the first occurrence of cardiovascular death, nonfatal (including silent) myocardial infarction (MI), or nonfatal stroke. </a:t>
            </a:r>
            <a:endParaRPr lang="en-GB" altLang="fr-FR" b="1" smtClean="0"/>
          </a:p>
          <a:p>
            <a:pPr eaLnBrk="1" hangingPunct="1"/>
            <a:endParaRPr lang="en-GB" altLang="fr-FR" b="1" smtClean="0"/>
          </a:p>
          <a:p>
            <a:pPr eaLnBrk="1" hangingPunct="1"/>
            <a:r>
              <a:rPr lang="en-GB" altLang="fr-FR" smtClean="0"/>
              <a:t>Reference: Primary manuscript Figure 1</a:t>
            </a:r>
          </a:p>
          <a:p>
            <a:pPr eaLnBrk="1" hangingPunct="1"/>
            <a:endParaRPr lang="en-GB" altLang="fr-FR" b="1" smtClean="0"/>
          </a:p>
          <a:p>
            <a:pPr eaLnBrk="1" hangingPunct="1"/>
            <a:r>
              <a:rPr lang="en-GB" altLang="fr-FR" b="1" smtClean="0"/>
              <a:t>Source:  KM plot: </a:t>
            </a:r>
            <a:r>
              <a:rPr lang="en-GB" altLang="fr-FR" smtClean="0"/>
              <a:t>EOT Figure 14.2.45 / ID14201320</a:t>
            </a:r>
          </a:p>
          <a:p>
            <a:pPr eaLnBrk="1" hangingPunct="1"/>
            <a:r>
              <a:rPr lang="en-GB" altLang="fr-FR" b="1" smtClean="0"/>
              <a:t>HR: </a:t>
            </a:r>
            <a:r>
              <a:rPr lang="en-GB" altLang="fr-FR" smtClean="0"/>
              <a:t>EOT Table 14.2.43/ID14201300_primary_analysis_fas.txt</a:t>
            </a:r>
          </a:p>
          <a:p>
            <a:pPr eaLnBrk="1" hangingPunct="1"/>
            <a:r>
              <a:rPr lang="en-GB" altLang="fr-FR" b="1" smtClean="0"/>
              <a:t>P-value: </a:t>
            </a:r>
            <a:r>
              <a:rPr lang="en-GB" altLang="fr-FR" smtClean="0"/>
              <a:t>EOT Table 14.2.44/ID14201310_primary_analysis_pvalues_fas.txt</a:t>
            </a:r>
          </a:p>
          <a:p>
            <a:endParaRPr lang="en-GB" altLang="fr-FR" smtClean="0"/>
          </a:p>
          <a:p>
            <a:endParaRPr lang="en-GB" altLang="fr-FR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2F2F978-32C1-4CCA-9221-78B26DD7A2F6}" type="slidenum">
              <a:rPr lang="en-GB" altLang="fr-FR" b="0" smtClean="0">
                <a:solidFill>
                  <a:srgbClr val="000000"/>
                </a:solidFill>
              </a:rPr>
              <a:pPr/>
              <a:t>29</a:t>
            </a:fld>
            <a:endParaRPr lang="en-GB" altLang="fr-FR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6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17-11-18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33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17-11-18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359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17-11-18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254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9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97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691895" y="0"/>
            <a:ext cx="8002161" cy="73152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727311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464768" y="1229456"/>
            <a:ext cx="8242857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E44A2-3A6C-4D24-BEE2-044617D1FE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70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077200" cy="1163395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491E51B-86CC-436D-BE7E-8C6DFB509B04}" type="slidenum">
              <a:rPr lang="en-US">
                <a:solidFill>
                  <a:srgbClr val="4D4D4F">
                    <a:tint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293" y="6159260"/>
            <a:ext cx="31002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>
              <a:solidFill>
                <a:srgbClr val="4D4D4F"/>
              </a:solidFill>
            </a:endParaRPr>
          </a:p>
          <a:p>
            <a:endParaRPr lang="nl-BE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019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424">
          <p15:clr>
            <a:srgbClr val="FBAE40"/>
          </p15:clr>
        </p15:guide>
        <p15:guide id="3" pos="336">
          <p15:clr>
            <a:srgbClr val="FBAE40"/>
          </p15:clr>
        </p15:guide>
        <p15:guide id="4" orient="horz" pos="38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17-11-18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790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17-11-18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60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17-11-18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118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17-11-18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993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17-11-18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667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17-11-18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707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17-11-18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1B3-9AA1-46AD-8DC9-F04B2862F855}" type="datetimeFigureOut">
              <a:rPr lang="fr-BE" smtClean="0"/>
              <a:t>17-11-18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865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AF1B3-9AA1-46AD-8DC9-F04B2862F855}" type="datetimeFigureOut">
              <a:rPr lang="fr-BE" smtClean="0"/>
              <a:t>17-11-18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BA8A-AFD1-4B70-BDFC-55695AA4E0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708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s://www.google.be/imgres?imgurl&amp;imgrefurl=http://fr.123rf.com/photo_14374639_illustration-de-dessin-anime-d-39-une-bombe-inquiet.html&amp;h=0&amp;w=0&amp;sz=1&amp;tbnid=GLNMQS9LEadrHM&amp;tbnh=251&amp;tbnw=201&amp;zoom=1&amp;docid=TYIrjej2fgnx8M&amp;hl=fr&amp;ei=8jWSUu7IPIf20gWW-4DwCA&amp;ved=0CAMQsCU" TargetMode="Externa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8.png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png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05726" cy="1470025"/>
          </a:xfrm>
        </p:spPr>
        <p:txBody>
          <a:bodyPr>
            <a:normAutofit/>
          </a:bodyPr>
          <a:lstStyle/>
          <a:p>
            <a:r>
              <a:rPr lang="nl-NL" dirty="0" err="1" smtClean="0"/>
              <a:t>Traitement</a:t>
            </a:r>
            <a:r>
              <a:rPr lang="nl-NL" dirty="0" smtClean="0"/>
              <a:t> non </a:t>
            </a:r>
            <a:r>
              <a:rPr lang="nl-NL" dirty="0" err="1" smtClean="0"/>
              <a:t>insulinique</a:t>
            </a:r>
            <a:r>
              <a:rPr lang="nl-NL" dirty="0" smtClean="0"/>
              <a:t> du </a:t>
            </a:r>
            <a:r>
              <a:rPr lang="nl-NL" dirty="0" err="1" smtClean="0"/>
              <a:t>diabète</a:t>
            </a:r>
            <a:r>
              <a:rPr lang="nl-NL" dirty="0" smtClean="0"/>
              <a:t> de type 2 en 2018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7705726" cy="1752600"/>
          </a:xfrm>
        </p:spPr>
        <p:txBody>
          <a:bodyPr>
            <a:normAutofit fontScale="85000" lnSpcReduction="10000"/>
          </a:bodyPr>
          <a:lstStyle/>
          <a:p>
            <a:r>
              <a:rPr lang="nl-NL" dirty="0" err="1">
                <a:solidFill>
                  <a:schemeClr val="tx1"/>
                </a:solidFill>
              </a:rPr>
              <a:t>Radermecker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Régis</a:t>
            </a:r>
            <a:r>
              <a:rPr lang="nl-NL" dirty="0">
                <a:solidFill>
                  <a:schemeClr val="tx1"/>
                </a:solidFill>
              </a:rPr>
              <a:t> MD </a:t>
            </a:r>
            <a:r>
              <a:rPr lang="nl-NL" dirty="0" smtClean="0">
                <a:solidFill>
                  <a:schemeClr val="tx1"/>
                </a:solidFill>
              </a:rPr>
              <a:t>PhD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 err="1">
                <a:solidFill>
                  <a:schemeClr val="tx1"/>
                </a:solidFill>
              </a:rPr>
              <a:t>Professeur</a:t>
            </a:r>
            <a:r>
              <a:rPr lang="nl-NL" dirty="0">
                <a:solidFill>
                  <a:schemeClr val="tx1"/>
                </a:solidFill>
              </a:rPr>
              <a:t> de </a:t>
            </a:r>
            <a:r>
              <a:rPr lang="nl-NL" dirty="0" err="1">
                <a:solidFill>
                  <a:schemeClr val="tx1"/>
                </a:solidFill>
              </a:rPr>
              <a:t>Pharmacologie</a:t>
            </a:r>
            <a:r>
              <a:rPr lang="nl-NL" dirty="0">
                <a:solidFill>
                  <a:schemeClr val="tx1"/>
                </a:solidFill>
              </a:rPr>
              <a:t> clinique </a:t>
            </a:r>
            <a:r>
              <a:rPr lang="nl-NL" dirty="0" err="1" smtClean="0">
                <a:solidFill>
                  <a:schemeClr val="tx1"/>
                </a:solidFill>
              </a:rPr>
              <a:t>ULiège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Diabétologie, </a:t>
            </a:r>
            <a:r>
              <a:rPr lang="nl-NL" dirty="0" err="1">
                <a:solidFill>
                  <a:schemeClr val="tx1"/>
                </a:solidFill>
              </a:rPr>
              <a:t>Nutrition</a:t>
            </a:r>
            <a:r>
              <a:rPr lang="nl-NL" dirty="0">
                <a:solidFill>
                  <a:schemeClr val="tx1"/>
                </a:solidFill>
              </a:rPr>
              <a:t> et Maladies </a:t>
            </a:r>
            <a:r>
              <a:rPr lang="nl-NL" dirty="0" err="1">
                <a:solidFill>
                  <a:schemeClr val="tx1"/>
                </a:solidFill>
              </a:rPr>
              <a:t>métaboliques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CHU </a:t>
            </a:r>
            <a:r>
              <a:rPr lang="nl-NL" dirty="0">
                <a:solidFill>
                  <a:schemeClr val="tx1"/>
                </a:solidFill>
              </a:rPr>
              <a:t>de </a:t>
            </a:r>
            <a:r>
              <a:rPr lang="nl-NL" dirty="0" smtClean="0">
                <a:solidFill>
                  <a:schemeClr val="tx1"/>
                </a:solidFill>
              </a:rPr>
              <a:t>Liège </a:t>
            </a:r>
            <a:r>
              <a:rPr lang="nl-NL" dirty="0" err="1" smtClean="0">
                <a:solidFill>
                  <a:schemeClr val="tx1"/>
                </a:solidFill>
              </a:rPr>
              <a:t>ULiège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6003800"/>
            <a:ext cx="2267744" cy="8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02282"/>
            <a:ext cx="3825826" cy="193701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96" y="2420888"/>
            <a:ext cx="3744416" cy="18286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825826" cy="196756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4499992" y="1052736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5364267" y="1110386"/>
            <a:ext cx="189533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b="1" dirty="0" smtClean="0"/>
              <a:t>Stratégie centrée</a:t>
            </a:r>
            <a:endParaRPr lang="fr-BE" b="1" dirty="0"/>
          </a:p>
        </p:txBody>
      </p:sp>
      <p:sp>
        <p:nvSpPr>
          <p:cNvPr id="9" name="Flèche droite 8"/>
          <p:cNvSpPr/>
          <p:nvPr/>
        </p:nvSpPr>
        <p:spPr>
          <a:xfrm rot="10800000">
            <a:off x="4589459" y="3092906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395536" y="2873557"/>
            <a:ext cx="396044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Stratégie centrée</a:t>
            </a:r>
          </a:p>
          <a:p>
            <a:pPr algn="ctr"/>
            <a:r>
              <a:rPr lang="fr-BE" b="1" dirty="0" smtClean="0"/>
              <a:t>+ Coût et autres considérations (poids, hypoglycémies </a:t>
            </a:r>
            <a:r>
              <a:rPr lang="fr-BE" b="1" dirty="0" err="1" smtClean="0"/>
              <a:t>etc</a:t>
            </a:r>
            <a:r>
              <a:rPr lang="fr-BE" b="1" dirty="0" smtClean="0"/>
              <a:t>)</a:t>
            </a:r>
            <a:endParaRPr lang="fr-BE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248913" y="5070624"/>
            <a:ext cx="2952328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Stratégie centrée</a:t>
            </a:r>
          </a:p>
          <a:p>
            <a:pPr algn="ctr"/>
            <a:r>
              <a:rPr lang="fr-BE" b="1" dirty="0" smtClean="0"/>
              <a:t>+ Coût et autres considérations (poids, hypoglycémies </a:t>
            </a:r>
            <a:r>
              <a:rPr lang="fr-BE" b="1" dirty="0" err="1" smtClean="0"/>
              <a:t>etc</a:t>
            </a:r>
            <a:r>
              <a:rPr lang="fr-BE" b="1" dirty="0" smtClean="0"/>
              <a:t>)</a:t>
            </a:r>
          </a:p>
          <a:p>
            <a:pPr algn="ctr"/>
            <a:r>
              <a:rPr lang="fr-BE" b="1" dirty="0" smtClean="0"/>
              <a:t>+ Risque CV!!!</a:t>
            </a:r>
            <a:endParaRPr lang="fr-BE" b="1" dirty="0"/>
          </a:p>
        </p:txBody>
      </p:sp>
      <p:sp>
        <p:nvSpPr>
          <p:cNvPr id="12" name="Flèche droite 11"/>
          <p:cNvSpPr/>
          <p:nvPr/>
        </p:nvSpPr>
        <p:spPr>
          <a:xfrm>
            <a:off x="4355976" y="5487017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215961" y="1772816"/>
            <a:ext cx="72746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b="1" dirty="0" smtClean="0"/>
              <a:t>2012</a:t>
            </a:r>
            <a:endParaRPr lang="fr-BE" b="1" dirty="0"/>
          </a:p>
        </p:txBody>
      </p:sp>
      <p:sp>
        <p:nvSpPr>
          <p:cNvPr id="6" name="Rectangle 5"/>
          <p:cNvSpPr/>
          <p:nvPr/>
        </p:nvSpPr>
        <p:spPr>
          <a:xfrm>
            <a:off x="8316416" y="3085607"/>
            <a:ext cx="720080" cy="212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 w="3810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9792" y="5516982"/>
            <a:ext cx="720080" cy="212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 w="38100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803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2F61-14A0-4C04-95D4-848AFFBEC1DB}" type="slidenum">
              <a:rPr lang="nl-BE" smtClean="0"/>
              <a:t>11</a:t>
            </a:fld>
            <a:endParaRPr lang="nl-BE"/>
          </a:p>
        </p:txBody>
      </p:sp>
      <p:sp>
        <p:nvSpPr>
          <p:cNvPr id="6" name="Rectangle 24"/>
          <p:cNvSpPr/>
          <p:nvPr/>
        </p:nvSpPr>
        <p:spPr>
          <a:xfrm>
            <a:off x="35496" y="6309320"/>
            <a:ext cx="85690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Inzucchi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SE, et al. Diabetes Care January 2015 vol. 38 no. 1 140-149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Trulicity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n’a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pas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été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étudié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combinaison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avec de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l’insuline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basale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nl-BE" sz="900" dirty="0">
              <a:solidFill>
                <a:schemeClr val="bg1">
                  <a:lumMod val="50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121"/>
          <p:cNvSpPr txBox="1"/>
          <p:nvPr/>
        </p:nvSpPr>
        <p:spPr>
          <a:xfrm>
            <a:off x="425030" y="1848034"/>
            <a:ext cx="193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70C0"/>
                </a:solidFill>
                <a:cs typeface="Arial" pitchFamily="34" charset="0"/>
              </a:rPr>
              <a:t>Monothérapie</a:t>
            </a:r>
            <a:endParaRPr 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8" name="TextBox 126"/>
          <p:cNvSpPr txBox="1"/>
          <p:nvPr/>
        </p:nvSpPr>
        <p:spPr>
          <a:xfrm>
            <a:off x="518250" y="2368452"/>
            <a:ext cx="1764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Metformine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SU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 metformine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n’est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tolérée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9" name="TextBox 128"/>
          <p:cNvSpPr txBox="1"/>
          <p:nvPr/>
        </p:nvSpPr>
        <p:spPr>
          <a:xfrm>
            <a:off x="2687792" y="1848034"/>
            <a:ext cx="1647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70C0"/>
                </a:solidFill>
                <a:cs typeface="Arial" pitchFamily="34" charset="0"/>
              </a:rPr>
              <a:t>Bithérapie</a:t>
            </a:r>
            <a:endParaRPr 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0" name="TextBox 130"/>
          <p:cNvSpPr txBox="1"/>
          <p:nvPr/>
        </p:nvSpPr>
        <p:spPr>
          <a:xfrm>
            <a:off x="2411760" y="2366989"/>
            <a:ext cx="215741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Metformine +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TZD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DPP-4i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GLP-1 RA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(le plus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souvent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basale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11" name="TextBox 131"/>
          <p:cNvSpPr txBox="1"/>
          <p:nvPr/>
        </p:nvSpPr>
        <p:spPr>
          <a:xfrm rot="5400000">
            <a:off x="567760" y="3979639"/>
            <a:ext cx="3838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>
                    <a:lumMod val="65000"/>
                  </a:srgbClr>
                </a:solidFill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. . . . . . . . . . . . . . . . . . . . . . . . . . . . . . . . . . . . . . . . . . . . .</a:t>
            </a:r>
            <a:endParaRPr lang="en-US" sz="1200">
              <a:solidFill>
                <a:srgbClr val="FFFFFF">
                  <a:lumMod val="65000"/>
                </a:srgbClr>
              </a:solidFill>
              <a:latin typeface="Adobe Fan Heiti Std B" pitchFamily="34" charset="-128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12" name="TextBox 134"/>
          <p:cNvSpPr txBox="1"/>
          <p:nvPr/>
        </p:nvSpPr>
        <p:spPr>
          <a:xfrm>
            <a:off x="4810125" y="1845471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70C0"/>
                </a:solidFill>
                <a:cs typeface="Arial" pitchFamily="34" charset="0"/>
              </a:rPr>
              <a:t>Trithérapie</a:t>
            </a:r>
            <a:endParaRPr 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3" name="TextBox 136"/>
          <p:cNvSpPr txBox="1"/>
          <p:nvPr/>
        </p:nvSpPr>
        <p:spPr>
          <a:xfrm>
            <a:off x="4400336" y="2369194"/>
            <a:ext cx="2383280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Metformine +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 + TZD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DPP-4i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GLP-1 RA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TZD + SU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DPP-4i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GLP-1 RA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DPP-4-i + SU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TZD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GLP-1 RA + SU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TZD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+ TZD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DPP-4i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GLP-1 RA</a:t>
            </a:r>
          </a:p>
        </p:txBody>
      </p:sp>
      <p:sp>
        <p:nvSpPr>
          <p:cNvPr id="14" name="TextBox 137"/>
          <p:cNvSpPr txBox="1"/>
          <p:nvPr/>
        </p:nvSpPr>
        <p:spPr>
          <a:xfrm rot="5400000">
            <a:off x="2672722" y="3979826"/>
            <a:ext cx="3837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>
                    <a:lumMod val="65000"/>
                  </a:srgbClr>
                </a:solidFill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. . . . . . . . . . . . . . . . . . . . . . . . . . . . . . . . . . . . . . . . . . . . .</a:t>
            </a:r>
            <a:endParaRPr lang="en-US" sz="1200">
              <a:solidFill>
                <a:srgbClr val="FFFFFF">
                  <a:lumMod val="65000"/>
                </a:srgbClr>
              </a:solidFill>
              <a:latin typeface="Adobe Fan Heiti Std B" pitchFamily="34" charset="-128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15" name="TextBox 142"/>
          <p:cNvSpPr txBox="1"/>
          <p:nvPr/>
        </p:nvSpPr>
        <p:spPr>
          <a:xfrm>
            <a:off x="6884892" y="1844824"/>
            <a:ext cx="171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70C0"/>
                </a:solidFill>
                <a:cs typeface="Arial" pitchFamily="34" charset="0"/>
              </a:rPr>
              <a:t>Schémas</a:t>
            </a:r>
            <a:r>
              <a:rPr lang="en-US" sz="12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cs typeface="Arial" pitchFamily="34" charset="0"/>
              </a:rPr>
              <a:t>insuliniques</a:t>
            </a:r>
            <a:r>
              <a:rPr lang="en-US" sz="1200" b="1" dirty="0">
                <a:solidFill>
                  <a:srgbClr val="0070C0"/>
                </a:solidFill>
                <a:cs typeface="Arial" pitchFamily="34" charset="0"/>
              </a:rPr>
              <a:t> plus complexes</a:t>
            </a:r>
          </a:p>
        </p:txBody>
      </p:sp>
      <p:sp>
        <p:nvSpPr>
          <p:cNvPr id="16" name="TextBox 143"/>
          <p:cNvSpPr txBox="1"/>
          <p:nvPr/>
        </p:nvSpPr>
        <p:spPr>
          <a:xfrm>
            <a:off x="6875220" y="2371694"/>
            <a:ext cx="1733775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Metformine 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basale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Insuline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prandiale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GLP-1 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47"/>
          <p:cNvSpPr txBox="1"/>
          <p:nvPr/>
        </p:nvSpPr>
        <p:spPr>
          <a:xfrm rot="5400000">
            <a:off x="4778762" y="3978791"/>
            <a:ext cx="3835143" cy="28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>
                    <a:lumMod val="65000"/>
                  </a:srgbClr>
                </a:solidFill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. . . . . . . . . . . . . . . . . . . . . . . . . . . . . . . . . . . . . . . . . . . . . </a:t>
            </a:r>
            <a:endParaRPr lang="en-US" sz="1200">
              <a:solidFill>
                <a:srgbClr val="FFFFFF">
                  <a:lumMod val="65000"/>
                </a:srgbClr>
              </a:solidFill>
              <a:latin typeface="Adobe Fan Heiti Std B" pitchFamily="34" charset="-128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18" name="TextBox 149"/>
          <p:cNvSpPr txBox="1"/>
          <p:nvPr/>
        </p:nvSpPr>
        <p:spPr>
          <a:xfrm>
            <a:off x="1763688" y="1412776"/>
            <a:ext cx="5819063" cy="30777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cs typeface="Arial" pitchFamily="34" charset="0"/>
              </a:rPr>
              <a:t>Alimentation </a:t>
            </a:r>
            <a:r>
              <a:rPr lang="en-US" sz="1400" b="1" dirty="0" err="1">
                <a:cs typeface="Arial" pitchFamily="34" charset="0"/>
              </a:rPr>
              <a:t>saine</a:t>
            </a:r>
            <a:r>
              <a:rPr lang="en-US" sz="1400" b="1" dirty="0">
                <a:cs typeface="Arial" pitchFamily="34" charset="0"/>
              </a:rPr>
              <a:t>, </a:t>
            </a:r>
            <a:r>
              <a:rPr lang="en-US" sz="1400" b="1" dirty="0" err="1">
                <a:cs typeface="Arial" pitchFamily="34" charset="0"/>
              </a:rPr>
              <a:t>contrôle</a:t>
            </a:r>
            <a:r>
              <a:rPr lang="en-US" sz="1400" b="1" dirty="0">
                <a:cs typeface="Arial" pitchFamily="34" charset="0"/>
              </a:rPr>
              <a:t> du </a:t>
            </a:r>
            <a:r>
              <a:rPr lang="en-US" sz="1400" b="1" dirty="0" err="1">
                <a:cs typeface="Arial" pitchFamily="34" charset="0"/>
              </a:rPr>
              <a:t>poids</a:t>
            </a:r>
            <a:r>
              <a:rPr lang="en-US" sz="1400" b="1" dirty="0">
                <a:cs typeface="Arial" pitchFamily="34" charset="0"/>
              </a:rPr>
              <a:t> et augmentation de </a:t>
            </a:r>
            <a:r>
              <a:rPr lang="en-US" sz="1400" b="1" dirty="0" err="1">
                <a:cs typeface="Arial" pitchFamily="34" charset="0"/>
              </a:rPr>
              <a:t>l’activité</a:t>
            </a:r>
            <a:r>
              <a:rPr lang="en-US" sz="1400" b="1" dirty="0">
                <a:cs typeface="Arial" pitchFamily="34" charset="0"/>
              </a:rPr>
              <a:t> physique</a:t>
            </a:r>
          </a:p>
        </p:txBody>
      </p:sp>
      <p:sp>
        <p:nvSpPr>
          <p:cNvPr id="19" name="TextBox 150"/>
          <p:cNvSpPr txBox="1"/>
          <p:nvPr/>
        </p:nvSpPr>
        <p:spPr>
          <a:xfrm>
            <a:off x="683568" y="5682734"/>
            <a:ext cx="7719631" cy="58477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itchFamily="34" charset="0"/>
              </a:rPr>
              <a:t>Intensifier le </a:t>
            </a:r>
            <a:r>
              <a:rPr lang="en-US" sz="1600" dirty="0" err="1">
                <a:cs typeface="Arial" pitchFamily="34" charset="0"/>
              </a:rPr>
              <a:t>traitement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tous</a:t>
            </a:r>
            <a:r>
              <a:rPr lang="en-US" sz="1600" dirty="0">
                <a:cs typeface="Arial" pitchFamily="34" charset="0"/>
              </a:rPr>
              <a:t> les 3 </a:t>
            </a:r>
            <a:r>
              <a:rPr lang="en-US" sz="1600" dirty="0" err="1">
                <a:cs typeface="Arial" pitchFamily="34" charset="0"/>
              </a:rPr>
              <a:t>mois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ou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l’ajuster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en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cas</a:t>
            </a:r>
            <a:r>
              <a:rPr lang="en-US" sz="1600" dirty="0">
                <a:cs typeface="Arial" pitchFamily="34" charset="0"/>
              </a:rPr>
              <a:t> de </a:t>
            </a:r>
            <a:r>
              <a:rPr lang="en-US" sz="1600" dirty="0" err="1">
                <a:cs typeface="Arial" pitchFamily="34" charset="0"/>
              </a:rPr>
              <a:t>contrôle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glycémique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insuffisant</a:t>
            </a:r>
            <a:r>
              <a:rPr lang="en-US" sz="1600" dirty="0">
                <a:cs typeface="Arial" pitchFamily="34" charset="0"/>
              </a:rPr>
              <a:t> (HbA</a:t>
            </a:r>
            <a:r>
              <a:rPr lang="en-US" sz="1600" baseline="-25000" dirty="0">
                <a:cs typeface="Arial" pitchFamily="34" charset="0"/>
              </a:rPr>
              <a:t>1c</a:t>
            </a:r>
            <a:r>
              <a:rPr lang="en-US" sz="1600" dirty="0">
                <a:cs typeface="Arial" pitchFamily="34" charset="0"/>
              </a:rPr>
              <a:t> ≥7 %)</a:t>
            </a:r>
          </a:p>
        </p:txBody>
      </p:sp>
      <p:cxnSp>
        <p:nvCxnSpPr>
          <p:cNvPr id="20" name="Straight Connector 5"/>
          <p:cNvCxnSpPr/>
          <p:nvPr/>
        </p:nvCxnSpPr>
        <p:spPr>
          <a:xfrm>
            <a:off x="549098" y="2306228"/>
            <a:ext cx="1733775" cy="0"/>
          </a:xfrm>
          <a:prstGeom prst="line">
            <a:avLst/>
          </a:prstGeom>
          <a:ln w="15875">
            <a:solidFill>
              <a:srgbClr val="606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10"/>
          <p:cNvSpPr>
            <a:spLocks noChangeAspect="1"/>
          </p:cNvSpPr>
          <p:nvPr/>
        </p:nvSpPr>
        <p:spPr>
          <a:xfrm>
            <a:off x="2306148" y="1868585"/>
            <a:ext cx="264270" cy="264270"/>
          </a:xfrm>
          <a:prstGeom prst="flowChartConnector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22" name="Straight Connector 129"/>
          <p:cNvCxnSpPr/>
          <p:nvPr/>
        </p:nvCxnSpPr>
        <p:spPr>
          <a:xfrm>
            <a:off x="2644818" y="2307652"/>
            <a:ext cx="1733775" cy="0"/>
          </a:xfrm>
          <a:prstGeom prst="line">
            <a:avLst/>
          </a:prstGeom>
          <a:ln w="15875">
            <a:solidFill>
              <a:srgbClr val="606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9"/>
          <p:cNvCxnSpPr/>
          <p:nvPr/>
        </p:nvCxnSpPr>
        <p:spPr>
          <a:xfrm>
            <a:off x="4725090" y="2307920"/>
            <a:ext cx="1733775" cy="0"/>
          </a:xfrm>
          <a:prstGeom prst="line">
            <a:avLst/>
          </a:prstGeom>
          <a:ln w="15875">
            <a:solidFill>
              <a:srgbClr val="606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48"/>
          <p:cNvCxnSpPr/>
          <p:nvPr/>
        </p:nvCxnSpPr>
        <p:spPr>
          <a:xfrm>
            <a:off x="6875220" y="2300895"/>
            <a:ext cx="1733775" cy="0"/>
          </a:xfrm>
          <a:prstGeom prst="line">
            <a:avLst/>
          </a:prstGeom>
          <a:ln w="15875">
            <a:solidFill>
              <a:srgbClr val="606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51"/>
          <p:cNvCxnSpPr/>
          <p:nvPr/>
        </p:nvCxnSpPr>
        <p:spPr>
          <a:xfrm>
            <a:off x="2644818" y="2717227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52"/>
          <p:cNvCxnSpPr/>
          <p:nvPr/>
        </p:nvCxnSpPr>
        <p:spPr>
          <a:xfrm>
            <a:off x="2644818" y="3174427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53"/>
          <p:cNvCxnSpPr/>
          <p:nvPr/>
        </p:nvCxnSpPr>
        <p:spPr>
          <a:xfrm>
            <a:off x="2644818" y="3612577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54"/>
          <p:cNvCxnSpPr/>
          <p:nvPr/>
        </p:nvCxnSpPr>
        <p:spPr>
          <a:xfrm>
            <a:off x="2644815" y="4069777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55"/>
          <p:cNvCxnSpPr/>
          <p:nvPr/>
        </p:nvCxnSpPr>
        <p:spPr>
          <a:xfrm>
            <a:off x="4720516" y="3888802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56"/>
          <p:cNvCxnSpPr/>
          <p:nvPr/>
        </p:nvCxnSpPr>
        <p:spPr>
          <a:xfrm>
            <a:off x="4720517" y="3303362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57"/>
          <p:cNvCxnSpPr/>
          <p:nvPr/>
        </p:nvCxnSpPr>
        <p:spPr>
          <a:xfrm>
            <a:off x="4720518" y="2709889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8"/>
          <p:cNvCxnSpPr/>
          <p:nvPr/>
        </p:nvCxnSpPr>
        <p:spPr>
          <a:xfrm>
            <a:off x="4721820" y="5065193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59"/>
          <p:cNvCxnSpPr/>
          <p:nvPr/>
        </p:nvCxnSpPr>
        <p:spPr>
          <a:xfrm>
            <a:off x="4720516" y="4460655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160"/>
          <p:cNvSpPr>
            <a:spLocks noChangeAspect="1"/>
          </p:cNvSpPr>
          <p:nvPr/>
        </p:nvSpPr>
        <p:spPr>
          <a:xfrm>
            <a:off x="4417731" y="1868053"/>
            <a:ext cx="264270" cy="26427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5" name="Flowchart: Connector 162"/>
          <p:cNvSpPr>
            <a:spLocks noChangeAspect="1"/>
          </p:cNvSpPr>
          <p:nvPr/>
        </p:nvSpPr>
        <p:spPr>
          <a:xfrm>
            <a:off x="6530216" y="1868586"/>
            <a:ext cx="264270" cy="26427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644815" y="4517452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92218" y="2709889"/>
            <a:ext cx="173377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9"/>
          <p:cNvSpPr>
            <a:spLocks noChangeAspect="1"/>
          </p:cNvSpPr>
          <p:nvPr/>
        </p:nvSpPr>
        <p:spPr>
          <a:xfrm rot="16200000">
            <a:off x="2360650" y="1951608"/>
            <a:ext cx="189144" cy="120658"/>
          </a:xfrm>
          <a:prstGeom prst="downArrow">
            <a:avLst>
              <a:gd name="adj1" fmla="val 71870"/>
              <a:gd name="adj2" fmla="val 734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9" name="Down Arrow 161"/>
          <p:cNvSpPr>
            <a:spLocks noChangeAspect="1"/>
          </p:cNvSpPr>
          <p:nvPr/>
        </p:nvSpPr>
        <p:spPr>
          <a:xfrm rot="16200000">
            <a:off x="4472233" y="1951076"/>
            <a:ext cx="189144" cy="120658"/>
          </a:xfrm>
          <a:prstGeom prst="downArrow">
            <a:avLst>
              <a:gd name="adj1" fmla="val 71870"/>
              <a:gd name="adj2" fmla="val 734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0" name="Down Arrow 163"/>
          <p:cNvSpPr>
            <a:spLocks noChangeAspect="1"/>
          </p:cNvSpPr>
          <p:nvPr/>
        </p:nvSpPr>
        <p:spPr>
          <a:xfrm rot="16200000">
            <a:off x="6584718" y="1951609"/>
            <a:ext cx="189144" cy="120658"/>
          </a:xfrm>
          <a:prstGeom prst="downArrow">
            <a:avLst>
              <a:gd name="adj1" fmla="val 71870"/>
              <a:gd name="adj2" fmla="val 734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ADA/EASD 2015:</a:t>
            </a:r>
            <a:br>
              <a:rPr lang="fr-FR" dirty="0"/>
            </a:br>
            <a:r>
              <a:rPr lang="fr-FR" sz="3100" dirty="0"/>
              <a:t>Recommandations générales de traitement du DT2</a:t>
            </a: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19196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BCD6DA3F-FAC6-4E39-9BC8-AD7DCAAA4262}" type="slidenum">
              <a:rPr lang="en-US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01043"/>
            <a:ext cx="684075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80986" y="496416"/>
            <a:ext cx="8515351" cy="615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2800" b="1" dirty="0" smtClean="0"/>
              <a:t>Recommandations internationales pour le diabète 2017 :</a:t>
            </a:r>
            <a:r>
              <a:rPr lang="fr" sz="2800" dirty="0" smtClean="0"/>
              <a:t/>
            </a:r>
            <a:br>
              <a:rPr lang="fr" sz="2800" dirty="0" smtClean="0"/>
            </a:br>
            <a:r>
              <a:rPr lang="fr" sz="2800" b="1" dirty="0" smtClean="0"/>
              <a:t>Traitements hypoglycémiants dans le diabète de type 2</a:t>
            </a:r>
            <a:endParaRPr lang="fr" sz="2800" dirty="0"/>
          </a:p>
        </p:txBody>
      </p:sp>
    </p:spTree>
    <p:extLst>
      <p:ext uri="{BB962C8B-B14F-4D97-AF65-F5344CB8AC3E}">
        <p14:creationId xmlns:p14="http://schemas.microsoft.com/office/powerpoint/2010/main" val="14661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mtClean="0"/>
          </a:p>
        </p:txBody>
      </p:sp>
      <p:pic>
        <p:nvPicPr>
          <p:cNvPr id="6148" name="Image 1" descr="Figures 1 a 3 et Légendes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0880"/>
            <a:ext cx="8046715" cy="3998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63309" y="65979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>
                <a:ea typeface="Calibri"/>
                <a:cs typeface="Times New Roman"/>
              </a:rPr>
              <a:t>Melanie J. Davies et al. Diabetes Care  2018 Sep;  dci180033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1103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2" y="508992"/>
            <a:ext cx="8958575" cy="5944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309" y="65979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>
                <a:ea typeface="Calibri"/>
                <a:cs typeface="Times New Roman"/>
              </a:rPr>
              <a:t>Melanie J. Davies et al. Diabetes Care  2018 Sep;  dci180033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28667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3" y="275747"/>
            <a:ext cx="8656537" cy="6249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309" y="65979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>
                <a:ea typeface="Calibri"/>
                <a:cs typeface="Times New Roman"/>
              </a:rPr>
              <a:t>Melanie J. Davies et al. Diabetes Care  2018 Sep;  dci180033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33081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70183" y="1251937"/>
            <a:ext cx="6430791" cy="4304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73793" y="1141845"/>
            <a:ext cx="6445725" cy="4509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309" y="65979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>
                <a:ea typeface="Calibri"/>
                <a:cs typeface="Times New Roman"/>
              </a:rPr>
              <a:t>Melanie J. Davies et al. Diabetes Care  2018 Sep;  dci180033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434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84511" y="1077297"/>
            <a:ext cx="6589183" cy="4523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36870" y="1195779"/>
            <a:ext cx="6589184" cy="4286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309" y="65979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>
                <a:ea typeface="Calibri"/>
                <a:cs typeface="Times New Roman"/>
              </a:rPr>
              <a:t>Melanie J. Davies et al. Diabetes Care  2018 Sep;  dci180033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24342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35824" y="1075983"/>
            <a:ext cx="6336707" cy="4562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29969" y="1438784"/>
            <a:ext cx="5242173" cy="4038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309" y="65979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>
                <a:ea typeface="Calibri"/>
                <a:cs typeface="Times New Roman"/>
              </a:rPr>
              <a:t>Melanie J. Davies et al. Diabetes Care  2018 Sep;  dci180033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29860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Conflits d’intérêts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r>
              <a:rPr lang="fr-BE" dirty="0" smtClean="0"/>
              <a:t>Rédacteur en Chef de l’Association belge du diabète</a:t>
            </a:r>
          </a:p>
          <a:p>
            <a:r>
              <a:rPr lang="fr-BE" dirty="0" smtClean="0"/>
              <a:t>Bureau du </a:t>
            </a:r>
            <a:r>
              <a:rPr lang="fr-BE" dirty="0" err="1" smtClean="0"/>
              <a:t>Belgian</a:t>
            </a:r>
            <a:r>
              <a:rPr lang="fr-BE" dirty="0" smtClean="0"/>
              <a:t> </a:t>
            </a:r>
            <a:r>
              <a:rPr lang="fr-BE" dirty="0" err="1" smtClean="0"/>
              <a:t>Atherosclerosis</a:t>
            </a:r>
            <a:r>
              <a:rPr lang="fr-BE" dirty="0" smtClean="0"/>
              <a:t> Society</a:t>
            </a:r>
          </a:p>
          <a:p>
            <a:r>
              <a:rPr lang="fr-BE" dirty="0" smtClean="0"/>
              <a:t>Conférenciers et membre de </a:t>
            </a:r>
            <a:r>
              <a:rPr lang="fr-BE" dirty="0" err="1" smtClean="0"/>
              <a:t>boards</a:t>
            </a:r>
            <a:r>
              <a:rPr lang="fr-BE" dirty="0" smtClean="0"/>
              <a:t> pour de multiples industries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3568" y="5464388"/>
            <a:ext cx="82089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/>
              <a:t>Aucun </a:t>
            </a:r>
            <a:r>
              <a:rPr lang="fr-BE" sz="2800" dirty="0"/>
              <a:t>conflit en rapport avec cette </a:t>
            </a:r>
            <a:r>
              <a:rPr lang="fr-BE" sz="2800" dirty="0" smtClean="0"/>
              <a:t>présentation</a:t>
            </a:r>
            <a:endParaRPr lang="fr-BE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6003800"/>
            <a:ext cx="2267744" cy="8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71513" y="573088"/>
            <a:ext cx="780415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7000"/>
              </a:lnSpc>
              <a:spcBef>
                <a:spcPct val="0"/>
              </a:spcBef>
              <a:buClr>
                <a:srgbClr val="FFFFFF"/>
              </a:buClr>
              <a:buSzPct val="45000"/>
              <a:buFontTx/>
              <a:buNone/>
            </a:pPr>
            <a:r>
              <a:rPr lang="en-GB" altLang="fr-FR" sz="2500" b="1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GB" altLang="fr-FR" sz="2500" b="1">
                <a:solidFill>
                  <a:srgbClr val="FF0000"/>
                </a:solidFill>
                <a:latin typeface="Arial" pitchFamily="34" charset="0"/>
              </a:rPr>
            </a:br>
            <a:r>
              <a:rPr lang="en-GB" altLang="fr-FR" sz="2800" b="1">
                <a:solidFill>
                  <a:srgbClr val="FF0000"/>
                </a:solidFill>
                <a:latin typeface="Arial" pitchFamily="34" charset="0"/>
              </a:rPr>
              <a:t>Effect of Rosiglitazone on the Risk of Myocardial Infarction and Death from Cardiovascular Causes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71513" y="2847975"/>
            <a:ext cx="780415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7000"/>
              </a:lnSpc>
              <a:spcBef>
                <a:spcPct val="0"/>
              </a:spcBef>
              <a:buClr>
                <a:srgbClr val="FFFFFF"/>
              </a:buClr>
              <a:buSzPct val="45000"/>
              <a:buFontTx/>
              <a:buNone/>
            </a:pPr>
            <a:r>
              <a:rPr lang="en-GB" altLang="fr-FR" sz="2000">
                <a:latin typeface="Arial" pitchFamily="34" charset="0"/>
              </a:rPr>
              <a:t>Steven E. Nissen, M.D., and Kathy Wolski, M.P.H.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69925" y="5118100"/>
            <a:ext cx="780415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7000"/>
              </a:lnSpc>
              <a:spcBef>
                <a:spcPct val="0"/>
              </a:spcBef>
              <a:buClr>
                <a:srgbClr val="FFFFFF"/>
              </a:buClr>
              <a:buSzPct val="45000"/>
              <a:buFontTx/>
              <a:buNone/>
            </a:pPr>
            <a:r>
              <a:rPr lang="en-GB" altLang="fr-FR" sz="2400">
                <a:latin typeface="Arial" pitchFamily="34" charset="0"/>
              </a:rPr>
              <a:t>N Engl J Med</a:t>
            </a:r>
          </a:p>
          <a:p>
            <a:pPr algn="ctr" eaLnBrk="1" hangingPunct="1">
              <a:lnSpc>
                <a:spcPct val="97000"/>
              </a:lnSpc>
              <a:spcBef>
                <a:spcPct val="0"/>
              </a:spcBef>
              <a:buClr>
                <a:srgbClr val="FFFFFF"/>
              </a:buClr>
              <a:buSzPct val="45000"/>
              <a:buFontTx/>
              <a:buNone/>
            </a:pPr>
            <a:r>
              <a:rPr lang="en-GB" altLang="fr-FR" sz="2400">
                <a:latin typeface="Arial" pitchFamily="34" charset="0"/>
              </a:rPr>
              <a:t>Volume 356(24):2457-2471</a:t>
            </a:r>
          </a:p>
          <a:p>
            <a:pPr algn="ctr" eaLnBrk="1" hangingPunct="1">
              <a:lnSpc>
                <a:spcPct val="97000"/>
              </a:lnSpc>
              <a:spcBef>
                <a:spcPct val="0"/>
              </a:spcBef>
              <a:buClr>
                <a:srgbClr val="FFFFFF"/>
              </a:buClr>
              <a:buSzPct val="45000"/>
              <a:buFontTx/>
              <a:buNone/>
            </a:pPr>
            <a:r>
              <a:rPr lang="en-GB" altLang="fr-FR" sz="2400">
                <a:latin typeface="Arial" pitchFamily="34" charset="0"/>
              </a:rPr>
              <a:t>June 14, 2007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6270625"/>
            <a:ext cx="2386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http://ksj.mit.edu/sites/default/files/images/tracker/2010/niss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765550"/>
            <a:ext cx="2166938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https://encrypted-tbn0.gstatic.com/images?q=tbn:ANd9GcQ-NwpCZMzlRCK3hBkSG4p6vfquFO7IX600CtcVlma_uxrt_FCH8kKOgfz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97200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157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Les DPP4 inhibiteurs (« </a:t>
            </a:r>
            <a:r>
              <a:rPr lang="fr-BE" dirty="0" err="1" smtClean="0"/>
              <a:t>Gliptines</a:t>
            </a:r>
            <a:r>
              <a:rPr lang="fr-BE" dirty="0" smtClean="0"/>
              <a:t> »)</a:t>
            </a:r>
            <a:br>
              <a:rPr lang="fr-BE" dirty="0" smtClean="0"/>
            </a:br>
            <a:r>
              <a:rPr lang="fr-BE" dirty="0" err="1" smtClean="0"/>
              <a:t>Incrétinopotentiateurs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1717231" y="4293096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Poids: Neutre</a:t>
            </a:r>
          </a:p>
          <a:p>
            <a:r>
              <a:rPr lang="fr-BE" sz="2800" dirty="0" smtClean="0"/>
              <a:t>Hypoglycémies: Non</a:t>
            </a:r>
          </a:p>
          <a:p>
            <a:r>
              <a:rPr lang="fr-BE" sz="2800" dirty="0" smtClean="0"/>
              <a:t>Sécurité CV: Neutralité</a:t>
            </a:r>
          </a:p>
          <a:p>
            <a:r>
              <a:rPr lang="fr-BE" sz="2800" dirty="0" smtClean="0"/>
              <a:t>Tolérance: Bonne</a:t>
            </a:r>
          </a:p>
          <a:p>
            <a:r>
              <a:rPr lang="fr-BE" sz="2800" dirty="0" smtClean="0"/>
              <a:t>Rein: </a:t>
            </a:r>
            <a:r>
              <a:rPr lang="fr-BE" sz="2800" dirty="0"/>
              <a:t>A</a:t>
            </a:r>
            <a:r>
              <a:rPr lang="fr-BE" sz="2800" dirty="0" smtClean="0"/>
              <a:t>daptation posologie (</a:t>
            </a:r>
            <a:r>
              <a:rPr lang="fr-BE" sz="2800" dirty="0" err="1" smtClean="0"/>
              <a:t>Trajenta</a:t>
            </a:r>
            <a:r>
              <a:rPr lang="fr-BE" sz="2800" dirty="0" smtClean="0"/>
              <a:t>®)</a:t>
            </a:r>
            <a:endParaRPr lang="fr-BE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491880" y="1851211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Sécrétion d’insuline de manière </a:t>
            </a:r>
            <a:r>
              <a:rPr lang="fr-BE" b="1" dirty="0" smtClean="0"/>
              <a:t>glucose-dépendante</a:t>
            </a:r>
            <a:endParaRPr lang="fr-BE" b="1" dirty="0"/>
          </a:p>
          <a:p>
            <a:r>
              <a:rPr lang="fr-BE" dirty="0" smtClean="0"/>
              <a:t>(glucagon)</a:t>
            </a:r>
            <a:endParaRPr lang="fr-BE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0051"/>
            <a:ext cx="1295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2371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1733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86" y="3109480"/>
            <a:ext cx="11525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1" y="3562350"/>
            <a:ext cx="1905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5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58705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5638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445000"/>
            <a:ext cx="5859462" cy="2268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81000"/>
          <a:ext cx="9144000" cy="67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052218"/>
                <a:gridCol w="2824582"/>
                <a:gridCol w="2057400"/>
              </a:tblGrid>
              <a:tr h="4978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>
                          <a:solidFill>
                            <a:schemeClr val="bg2"/>
                          </a:solidFill>
                          <a:latin typeface="Calibri" pitchFamily="34" charset="0"/>
                          <a:cs typeface="Calibri" pitchFamily="34" charset="0"/>
                        </a:rPr>
                        <a:t>SAVOR-TIMI </a:t>
                      </a:r>
                      <a:r>
                        <a:rPr lang="nl-BE" sz="1600" baseline="30000" dirty="0" smtClean="0">
                          <a:solidFill>
                            <a:schemeClr val="bg2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600" baseline="30000" dirty="0">
                        <a:solidFill>
                          <a:schemeClr val="bg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>
                          <a:solidFill>
                            <a:schemeClr val="bg2"/>
                          </a:solidFill>
                          <a:latin typeface="Calibri" pitchFamily="34" charset="0"/>
                          <a:cs typeface="Calibri" pitchFamily="34" charset="0"/>
                        </a:rPr>
                        <a:t>EXAMINE </a:t>
                      </a:r>
                      <a:r>
                        <a:rPr lang="nl-BE" sz="1600" baseline="30000" dirty="0" smtClean="0">
                          <a:solidFill>
                            <a:schemeClr val="bg2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baseline="30000" dirty="0">
                        <a:solidFill>
                          <a:schemeClr val="bg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>
                          <a:solidFill>
                            <a:schemeClr val="bg2"/>
                          </a:solidFill>
                          <a:latin typeface="Calibri" pitchFamily="34" charset="0"/>
                          <a:cs typeface="Calibri" pitchFamily="34" charset="0"/>
                        </a:rPr>
                        <a:t>TECOS </a:t>
                      </a:r>
                      <a:r>
                        <a:rPr lang="nl-BE" sz="1600" baseline="30000" dirty="0" smtClean="0">
                          <a:solidFill>
                            <a:schemeClr val="bg2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600" baseline="30000" dirty="0" smtClean="0">
                        <a:solidFill>
                          <a:schemeClr val="bg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1600" baseline="30000" dirty="0">
                        <a:solidFill>
                          <a:schemeClr val="bg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339158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N 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16 500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5380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14735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339158">
                <a:tc>
                  <a:txBody>
                    <a:bodyPr/>
                    <a:lstStyle/>
                    <a:p>
                      <a:pPr algn="ctr"/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err="1" smtClean="0">
                          <a:latin typeface="Calibri" pitchFamily="34" charset="0"/>
                          <a:cs typeface="Calibri" pitchFamily="34" charset="0"/>
                        </a:rPr>
                        <a:t>saxagliptin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err="1" smtClean="0">
                          <a:latin typeface="Calibri" pitchFamily="34" charset="0"/>
                          <a:cs typeface="Calibri" pitchFamily="34" charset="0"/>
                        </a:rPr>
                        <a:t>alogliptin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sitagliptin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339158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Established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CV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disease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(%)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78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Duration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of diabetes (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years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7,2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11,6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1158202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CV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medication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at baseline (%)</a:t>
                      </a:r>
                    </a:p>
                    <a:p>
                      <a:pPr algn="r"/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Statin</a:t>
                      </a:r>
                      <a:endParaRPr lang="nl-BE" sz="1400" b="1" i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Anti-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platelet</a:t>
                      </a:r>
                      <a:endParaRPr lang="nl-BE" sz="1400" b="1" i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ACEI/ARB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nl-BE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73,8</a:t>
                      </a:r>
                    </a:p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81,3</a:t>
                      </a:r>
                    </a:p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78,5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nl-BE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90</a:t>
                      </a:r>
                    </a:p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97</a:t>
                      </a:r>
                    </a:p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82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78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339158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HbA</a:t>
                      </a:r>
                      <a:r>
                        <a:rPr lang="nl-BE" sz="1400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1c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at baseline (%)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8,0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8,0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7,2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1158202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Definition of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primary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endpoint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CV </a:t>
                      </a:r>
                      <a:r>
                        <a:rPr lang="nl-BE" sz="1400" dirty="0" err="1" smtClean="0">
                          <a:latin typeface="Calibri" pitchFamily="34" charset="0"/>
                          <a:cs typeface="Calibri" pitchFamily="34" charset="0"/>
                        </a:rPr>
                        <a:t>death</a:t>
                      </a:r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nl-BE" sz="1400" dirty="0" err="1" smtClean="0">
                          <a:latin typeface="Calibri" pitchFamily="34" charset="0"/>
                          <a:cs typeface="Calibri" pitchFamily="34" charset="0"/>
                        </a:rPr>
                        <a:t>nf</a:t>
                      </a:r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 MI, </a:t>
                      </a:r>
                      <a:r>
                        <a:rPr lang="nl-BE" sz="1400" dirty="0" err="1" smtClean="0">
                          <a:latin typeface="Calibri" pitchFamily="34" charset="0"/>
                          <a:cs typeface="Calibri" pitchFamily="34" charset="0"/>
                        </a:rPr>
                        <a:t>nf</a:t>
                      </a:r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dirty="0" err="1" smtClean="0">
                          <a:latin typeface="Calibri" pitchFamily="34" charset="0"/>
                          <a:cs typeface="Calibri" pitchFamily="34" charset="0"/>
                        </a:rPr>
                        <a:t>stroke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CV death,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nf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MI,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nf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stroke</a:t>
                      </a:r>
                    </a:p>
                    <a:p>
                      <a:pPr algn="ctr"/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CV death,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nf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MI, </a:t>
                      </a:r>
                      <a:r>
                        <a:rPr lang="en-US" sz="1400" dirty="0" err="1" smtClean="0">
                          <a:latin typeface="Calibri" pitchFamily="34" charset="0"/>
                          <a:cs typeface="Calibri" pitchFamily="34" charset="0"/>
                        </a:rPr>
                        <a:t>nf</a:t>
                      </a: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 stroke, hosp. for unstable angina</a:t>
                      </a:r>
                    </a:p>
                    <a:p>
                      <a:pPr algn="ctr"/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822921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HR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primary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outcome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HR : 1,00 </a:t>
                      </a: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p=0,99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superiority</a:t>
                      </a:r>
                      <a:endParaRPr lang="nl-BE" sz="1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p&lt;0,001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 non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inferiority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HR :  0,96</a:t>
                      </a: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p=0,32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superiority</a:t>
                      </a:r>
                      <a:endParaRPr lang="nl-BE" sz="1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p&lt;0,001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 non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inferiority</a:t>
                      </a:r>
                      <a:endParaRPr lang="nl-BE" sz="1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HR :  0,98</a:t>
                      </a: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p=0,65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superiority</a:t>
                      </a:r>
                      <a:endParaRPr lang="nl-BE" sz="1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p&lt;0,001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 non </a:t>
                      </a:r>
                      <a:r>
                        <a:rPr lang="nl-BE" sz="1200" dirty="0" err="1" smtClean="0">
                          <a:latin typeface="Calibri" pitchFamily="34" charset="0"/>
                          <a:cs typeface="Calibri" pitchFamily="34" charset="0"/>
                        </a:rPr>
                        <a:t>inferiority</a:t>
                      </a:r>
                      <a:endParaRPr lang="nl-BE" sz="1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nl-BE" sz="1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487640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HR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secondary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outcome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HR : 1,02</a:t>
                      </a: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p=0,66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HR : 0,95</a:t>
                      </a: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p=0,26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NS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  <a:tr h="731481">
                <a:tc>
                  <a:txBody>
                    <a:bodyPr/>
                    <a:lstStyle/>
                    <a:p>
                      <a:pPr algn="ctr"/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HR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hospitalization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l-BE" sz="1400" b="1" i="1" dirty="0" err="1" smtClean="0">
                          <a:latin typeface="Calibri" pitchFamily="34" charset="0"/>
                          <a:cs typeface="Calibri" pitchFamily="34" charset="0"/>
                        </a:rPr>
                        <a:t>for</a:t>
                      </a:r>
                      <a:r>
                        <a:rPr lang="nl-BE" sz="1400" b="1" i="1" dirty="0" smtClean="0">
                          <a:latin typeface="Calibri" pitchFamily="34" charset="0"/>
                          <a:cs typeface="Calibri" pitchFamily="34" charset="0"/>
                        </a:rPr>
                        <a:t> HF</a:t>
                      </a:r>
                      <a:endParaRPr lang="en-US" sz="1400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HR : 1,27 </a:t>
                      </a:r>
                    </a:p>
                    <a:p>
                      <a:pPr algn="ctr"/>
                      <a:r>
                        <a:rPr lang="nl-BE" sz="1200" dirty="0" smtClean="0">
                          <a:latin typeface="Calibri" pitchFamily="34" charset="0"/>
                          <a:cs typeface="Calibri" pitchFamily="34" charset="0"/>
                        </a:rPr>
                        <a:t>p=0,007</a:t>
                      </a:r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_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HR: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dirty="0" smtClean="0">
                          <a:latin typeface="Calibri" pitchFamily="34" charset="0"/>
                          <a:cs typeface="Calibri" pitchFamily="34" charset="0"/>
                        </a:rPr>
                        <a:t>p=0,98</a:t>
                      </a:r>
                      <a:endParaRPr lang="en-US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7" marR="91427" marT="45699" marB="45699"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411760" y="1159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Onglyza</a:t>
            </a:r>
            <a:r>
              <a:rPr lang="fr-BE" dirty="0" smtClean="0"/>
              <a:t>®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5076056" y="353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Vipidia</a:t>
            </a:r>
            <a:r>
              <a:rPr lang="fr-BE" dirty="0" smtClean="0"/>
              <a:t>®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7524328" y="353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Januvia</a:t>
            </a:r>
            <a:r>
              <a:rPr lang="fr-BE" dirty="0" smtClean="0"/>
              <a:t>®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70629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32240" y="1916832"/>
            <a:ext cx="2098576" cy="6766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BE" dirty="0" err="1" smtClean="0"/>
              <a:t>Linagliptine</a:t>
            </a:r>
            <a:r>
              <a:rPr lang="fr-BE" dirty="0" smtClean="0"/>
              <a:t>®</a:t>
            </a:r>
            <a:endParaRPr lang="fr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40352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892480" cy="316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5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Les </a:t>
            </a:r>
            <a:r>
              <a:rPr lang="fr-BE" dirty="0" err="1" smtClean="0"/>
              <a:t>incrétines</a:t>
            </a:r>
            <a:r>
              <a:rPr lang="fr-BE" dirty="0" smtClean="0"/>
              <a:t> injectables</a:t>
            </a:r>
            <a:br>
              <a:rPr lang="fr-BE" dirty="0" smtClean="0"/>
            </a:br>
            <a:r>
              <a:rPr lang="fr-BE" dirty="0" smtClean="0"/>
              <a:t>(</a:t>
            </a:r>
            <a:r>
              <a:rPr lang="fr-BE" dirty="0" err="1" smtClean="0"/>
              <a:t>incrétinomimétiques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2195736" y="3693337"/>
            <a:ext cx="5832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Poids: Favorable</a:t>
            </a:r>
          </a:p>
          <a:p>
            <a:r>
              <a:rPr lang="fr-BE" sz="2800" dirty="0" smtClean="0"/>
              <a:t>Hypoglycémies: Non (sauf si ajouté à SU)</a:t>
            </a:r>
          </a:p>
          <a:p>
            <a:r>
              <a:rPr lang="fr-BE" sz="2800" dirty="0" smtClean="0"/>
              <a:t>Sécurité CV: Favorable ou neutre</a:t>
            </a:r>
          </a:p>
          <a:p>
            <a:r>
              <a:rPr lang="fr-BE" sz="2800" dirty="0" smtClean="0"/>
              <a:t>Tolérance: Nausées</a:t>
            </a:r>
          </a:p>
          <a:p>
            <a:r>
              <a:rPr lang="fr-BE" sz="2800" dirty="0" smtClean="0"/>
              <a:t>Rein: </a:t>
            </a:r>
            <a:r>
              <a:rPr lang="fr-BE" sz="2800" dirty="0"/>
              <a:t>A</a:t>
            </a:r>
            <a:r>
              <a:rPr lang="fr-BE" sz="2800" dirty="0" smtClean="0"/>
              <a:t>daptation posologie</a:t>
            </a:r>
          </a:p>
          <a:p>
            <a:endParaRPr lang="fr-BE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4427984" y="2574091"/>
            <a:ext cx="4547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Sécrétion d’insuline de manière </a:t>
            </a:r>
            <a:r>
              <a:rPr lang="fr-BE" b="1" dirty="0" smtClean="0"/>
              <a:t>glucose-dépendante</a:t>
            </a:r>
            <a:endParaRPr lang="fr-BE" b="1" dirty="0"/>
          </a:p>
          <a:p>
            <a:r>
              <a:rPr lang="fr-BE" dirty="0" smtClean="0"/>
              <a:t>(glucagon)</a:t>
            </a:r>
            <a:endParaRPr lang="fr-BE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6726"/>
            <a:ext cx="1143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1" y="2373717"/>
            <a:ext cx="1419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1819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26726"/>
            <a:ext cx="16192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93" y="2326441"/>
            <a:ext cx="1733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93" y="1936251"/>
            <a:ext cx="1847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79512" y="1865248"/>
            <a:ext cx="2016224" cy="13477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7" name="Connecteur droit avec flèche 6"/>
          <p:cNvCxnSpPr>
            <a:stCxn id="4" idx="2"/>
          </p:cNvCxnSpPr>
          <p:nvPr/>
        </p:nvCxnSpPr>
        <p:spPr>
          <a:xfrm>
            <a:off x="1187624" y="3212975"/>
            <a:ext cx="0" cy="11988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588224" y="1837045"/>
            <a:ext cx="1651311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+/- insuline</a:t>
            </a:r>
            <a:endParaRPr lang="fr-BE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179512" y="1844824"/>
            <a:ext cx="5867722" cy="4262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23" name="Connecteur droit avec flèche 22"/>
          <p:cNvCxnSpPr>
            <a:stCxn id="27653" idx="3"/>
          </p:cNvCxnSpPr>
          <p:nvPr/>
        </p:nvCxnSpPr>
        <p:spPr>
          <a:xfrm flipV="1">
            <a:off x="6047234" y="2045788"/>
            <a:ext cx="54099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23528" y="4411821"/>
            <a:ext cx="1651311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1X/semaine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457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23" y="917536"/>
            <a:ext cx="7241382" cy="51721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056" y="398272"/>
            <a:ext cx="1188229" cy="12050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898" y="471054"/>
            <a:ext cx="2213328" cy="10362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" y="2983346"/>
            <a:ext cx="1087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 smtClean="0"/>
              <a:t>Trulicity</a:t>
            </a:r>
            <a:endParaRPr lang="fr-BE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302331" y="5643422"/>
            <a:ext cx="1087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 smtClean="0"/>
              <a:t>Eperzan</a:t>
            </a:r>
            <a:endParaRPr lang="fr-BE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041078" y="3925453"/>
            <a:ext cx="1087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 smtClean="0"/>
              <a:t>Victoza</a:t>
            </a:r>
            <a:endParaRPr lang="fr-BE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973783" y="6142178"/>
            <a:ext cx="122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 smtClean="0"/>
              <a:t>Bydureon</a:t>
            </a:r>
            <a:endParaRPr lang="fr-BE" sz="1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754091" y="4451924"/>
            <a:ext cx="122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 smtClean="0"/>
              <a:t>Lyxumia</a:t>
            </a:r>
            <a:endParaRPr lang="fr-BE" sz="1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717478" y="2336801"/>
            <a:ext cx="1087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 smtClean="0"/>
              <a:t>Byetta</a:t>
            </a:r>
            <a:endParaRPr lang="fr-BE" sz="1400" b="1" dirty="0"/>
          </a:p>
        </p:txBody>
      </p:sp>
    </p:spTree>
    <p:extLst>
      <p:ext uri="{BB962C8B-B14F-4D97-AF65-F5344CB8AC3E}">
        <p14:creationId xmlns:p14="http://schemas.microsoft.com/office/powerpoint/2010/main" val="2670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15889"/>
            <a:ext cx="545425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5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45" y="747713"/>
            <a:ext cx="4786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6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3" y="1036639"/>
            <a:ext cx="197881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42" y="1052514"/>
            <a:ext cx="2085975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8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1341437"/>
            <a:ext cx="4407694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9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5789614"/>
            <a:ext cx="4407694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0" name="ZoneTexte 1"/>
          <p:cNvSpPr txBox="1">
            <a:spLocks noChangeArrowheads="1"/>
          </p:cNvSpPr>
          <p:nvPr/>
        </p:nvSpPr>
        <p:spPr bwMode="auto">
          <a:xfrm>
            <a:off x="5813824" y="2133600"/>
            <a:ext cx="2106215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BE" altLang="fr-FR" sz="1350" dirty="0"/>
              <a:t>Non-infériorité du </a:t>
            </a:r>
            <a:r>
              <a:rPr lang="fr-BE" altLang="fr-FR" sz="1350" dirty="0" err="1"/>
              <a:t>lixisénatide</a:t>
            </a:r>
            <a:r>
              <a:rPr lang="fr-BE" altLang="fr-FR" sz="1350" dirty="0"/>
              <a:t> (</a:t>
            </a:r>
            <a:r>
              <a:rPr lang="fr-BE" altLang="fr-FR" sz="1350" dirty="0" err="1"/>
              <a:t>Lyxumia</a:t>
            </a:r>
            <a:r>
              <a:rPr lang="fr-BE" altLang="fr-FR" sz="1350" dirty="0"/>
              <a:t>®) vs placebo</a:t>
            </a:r>
          </a:p>
          <a:p>
            <a:endParaRPr lang="fr-BE" altLang="fr-FR" sz="1350" dirty="0"/>
          </a:p>
          <a:p>
            <a:r>
              <a:rPr lang="fr-BE" altLang="fr-FR" sz="1350" dirty="0"/>
              <a:t>Sécurité CV démontrée (exigence FDA OK)</a:t>
            </a:r>
          </a:p>
          <a:p>
            <a:endParaRPr lang="fr-BE" altLang="fr-FR" sz="1350" dirty="0"/>
          </a:p>
          <a:p>
            <a:r>
              <a:rPr lang="fr-BE" altLang="fr-FR" sz="1350" dirty="0"/>
              <a:t>Pas de supériorité démontrée</a:t>
            </a:r>
          </a:p>
        </p:txBody>
      </p:sp>
    </p:spTree>
    <p:extLst>
      <p:ext uri="{BB962C8B-B14F-4D97-AF65-F5344CB8AC3E}">
        <p14:creationId xmlns:p14="http://schemas.microsoft.com/office/powerpoint/2010/main" val="3079975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8280" y="919598"/>
            <a:ext cx="5422897" cy="62622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22" y="43868"/>
            <a:ext cx="4200525" cy="1117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649" y="132760"/>
            <a:ext cx="1762125" cy="330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580" y="820302"/>
            <a:ext cx="1790700" cy="2667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26674" y="2401458"/>
            <a:ext cx="1108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P=0.06</a:t>
            </a:r>
            <a:endParaRPr lang="fr-BE" sz="1200" dirty="0"/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6596605" y="2133601"/>
            <a:ext cx="2104050" cy="32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BE" altLang="fr-FR" sz="1350" dirty="0"/>
              <a:t>Non-infériorité </a:t>
            </a:r>
            <a:r>
              <a:rPr lang="fr-BE" altLang="fr-FR" sz="1350" dirty="0" smtClean="0"/>
              <a:t>de l’</a:t>
            </a:r>
            <a:r>
              <a:rPr lang="fr-BE" altLang="fr-FR" sz="1350" dirty="0" err="1" smtClean="0"/>
              <a:t>exénatide</a:t>
            </a:r>
            <a:r>
              <a:rPr lang="fr-BE" altLang="fr-FR" sz="1350" dirty="0" smtClean="0"/>
              <a:t> LAR (</a:t>
            </a:r>
            <a:r>
              <a:rPr lang="fr-BE" altLang="fr-FR" sz="1350" dirty="0" err="1" smtClean="0"/>
              <a:t>Bydureon</a:t>
            </a:r>
            <a:r>
              <a:rPr lang="fr-BE" altLang="fr-FR" sz="1350" dirty="0" smtClean="0"/>
              <a:t>®) </a:t>
            </a:r>
            <a:r>
              <a:rPr lang="fr-BE" altLang="fr-FR" sz="1350" dirty="0"/>
              <a:t>vs placebo</a:t>
            </a:r>
          </a:p>
          <a:p>
            <a:endParaRPr lang="fr-BE" altLang="fr-FR" sz="1350" dirty="0"/>
          </a:p>
          <a:p>
            <a:r>
              <a:rPr lang="fr-BE" altLang="fr-FR" sz="1350" dirty="0"/>
              <a:t>Sécurité CV démontrée (exigence FDA OK)</a:t>
            </a:r>
          </a:p>
          <a:p>
            <a:endParaRPr lang="fr-BE" altLang="fr-FR" sz="1350" dirty="0"/>
          </a:p>
          <a:p>
            <a:r>
              <a:rPr lang="fr-BE" altLang="fr-FR" sz="1350" dirty="0"/>
              <a:t>Pas de supériorité </a:t>
            </a:r>
            <a:r>
              <a:rPr lang="fr-BE" altLang="fr-FR" sz="1350" dirty="0" smtClean="0"/>
              <a:t>démontrée</a:t>
            </a:r>
          </a:p>
          <a:p>
            <a:endParaRPr lang="fr-BE" altLang="fr-FR" sz="1350" dirty="0"/>
          </a:p>
          <a:p>
            <a:r>
              <a:rPr lang="fr-BE" altLang="fr-FR" sz="1350" dirty="0" smtClean="0"/>
              <a:t>NB : Analyse statistique hiérarchisée !</a:t>
            </a:r>
            <a:endParaRPr lang="fr-BE" altLang="fr-FR" sz="1350" dirty="0"/>
          </a:p>
        </p:txBody>
      </p:sp>
    </p:spTree>
    <p:extLst>
      <p:ext uri="{BB962C8B-B14F-4D97-AF65-F5344CB8AC3E}">
        <p14:creationId xmlns:p14="http://schemas.microsoft.com/office/powerpoint/2010/main" val="75403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37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770597"/>
              </p:ext>
            </p:extLst>
          </p:nvPr>
        </p:nvGraphicFramePr>
        <p:xfrm>
          <a:off x="1047379" y="2356969"/>
          <a:ext cx="4710321" cy="209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rism 6" r:id="rId4" imgW="10467705" imgH="3672851" progId="Prism6.Document">
                  <p:embed/>
                </p:oleObj>
              </mc:Choice>
              <mc:Fallback>
                <p:oleObj name="Prism 6" r:id="rId4" imgW="10467705" imgH="3672851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379" y="2356969"/>
                        <a:ext cx="4710321" cy="2091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1" name="TextBox 3"/>
          <p:cNvSpPr txBox="1">
            <a:spLocks noChangeArrowheads="1"/>
          </p:cNvSpPr>
          <p:nvPr/>
        </p:nvSpPr>
        <p:spPr bwMode="auto">
          <a:xfrm rot="16200000">
            <a:off x="-96886" y="3280568"/>
            <a:ext cx="2050333" cy="1737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fr-FR" sz="900"/>
              <a:t>Patients avec un événement (%)</a:t>
            </a:r>
          </a:p>
        </p:txBody>
      </p:sp>
      <p:sp>
        <p:nvSpPr>
          <p:cNvPr id="186372" name="TextBox 4"/>
          <p:cNvSpPr txBox="1">
            <a:spLocks noChangeArrowheads="1"/>
          </p:cNvSpPr>
          <p:nvPr/>
        </p:nvSpPr>
        <p:spPr bwMode="auto">
          <a:xfrm>
            <a:off x="2276104" y="4420902"/>
            <a:ext cx="2542477" cy="2384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fr-FR" sz="900"/>
              <a:t>Temps depuis la randomisation (mois)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17439" y="4215988"/>
            <a:ext cx="2563679" cy="59208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err="1" smtClean="0"/>
              <a:t>Critère</a:t>
            </a:r>
            <a:r>
              <a:rPr lang="en-GB" dirty="0" smtClean="0"/>
              <a:t> </a:t>
            </a:r>
            <a:r>
              <a:rPr lang="en-GB" dirty="0" err="1" smtClean="0"/>
              <a:t>primaire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350" dirty="0" err="1">
                <a:solidFill>
                  <a:srgbClr val="002060"/>
                </a:solidFill>
              </a:rPr>
              <a:t>Mortalité</a:t>
            </a:r>
            <a:r>
              <a:rPr lang="en-GB" sz="1350" dirty="0">
                <a:solidFill>
                  <a:srgbClr val="002060"/>
                </a:solidFill>
              </a:rPr>
              <a:t> CV, IDM non-fatal, </a:t>
            </a:r>
            <a:r>
              <a:rPr lang="en-GB" sz="1350" dirty="0" err="1">
                <a:solidFill>
                  <a:srgbClr val="002060"/>
                </a:solidFill>
              </a:rPr>
              <a:t>ou</a:t>
            </a:r>
            <a:r>
              <a:rPr lang="en-GB" sz="1350" dirty="0">
                <a:solidFill>
                  <a:srgbClr val="002060"/>
                </a:solidFill>
              </a:rPr>
              <a:t> AVC non-fatal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311" y="4575815"/>
            <a:ext cx="832846" cy="224787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sz="788" dirty="0"/>
              <a:t>Patients à </a:t>
            </a:r>
            <a:r>
              <a:rPr lang="en-GB" sz="788" dirty="0" err="1"/>
              <a:t>risque</a:t>
            </a:r>
            <a:endParaRPr lang="en-GB" sz="788" dirty="0"/>
          </a:p>
        </p:txBody>
      </p:sp>
      <p:sp>
        <p:nvSpPr>
          <p:cNvPr id="10" name="TextBox 9"/>
          <p:cNvSpPr txBox="1"/>
          <p:nvPr/>
        </p:nvSpPr>
        <p:spPr>
          <a:xfrm>
            <a:off x="497308" y="4766315"/>
            <a:ext cx="616147" cy="224787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GB" sz="788" dirty="0" err="1"/>
              <a:t>Liraglutide</a:t>
            </a:r>
            <a:endParaRPr lang="en-GB" sz="788" dirty="0"/>
          </a:p>
        </p:txBody>
      </p:sp>
      <p:sp>
        <p:nvSpPr>
          <p:cNvPr id="11" name="TextBox 10"/>
          <p:cNvSpPr txBox="1"/>
          <p:nvPr/>
        </p:nvSpPr>
        <p:spPr>
          <a:xfrm>
            <a:off x="497308" y="4958175"/>
            <a:ext cx="527270" cy="22342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GB" sz="788" dirty="0"/>
              <a:t>Placebo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3825" y="4766315"/>
            <a:ext cx="332539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4668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3825" y="4958175"/>
            <a:ext cx="332539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4672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1987" y="4766315"/>
            <a:ext cx="332539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4593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1987" y="4958175"/>
            <a:ext cx="332539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4588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6579" y="4766315"/>
            <a:ext cx="332540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4496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6579" y="4958175"/>
            <a:ext cx="332540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4473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94025" y="4766315"/>
            <a:ext cx="332539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4400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94025" y="4958175"/>
            <a:ext cx="332539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4352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25043" y="4766315"/>
            <a:ext cx="332539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4280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5043" y="4958175"/>
            <a:ext cx="332539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4237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7254" y="4766315"/>
            <a:ext cx="332540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4172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57254" y="4958175"/>
            <a:ext cx="332540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4123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91843" y="4766315"/>
            <a:ext cx="332539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4072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91843" y="4958175"/>
            <a:ext cx="332539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4010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9291" y="4766315"/>
            <a:ext cx="332540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3982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19291" y="4958175"/>
            <a:ext cx="332540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3914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44356" y="4766315"/>
            <a:ext cx="332539" cy="224787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1562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44356" y="4958175"/>
            <a:ext cx="332539" cy="223426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sz="788" dirty="0"/>
              <a:t>1543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84900" y="4766315"/>
            <a:ext cx="332539" cy="22478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788" dirty="0" smtClean="0"/>
              <a:t>42</a:t>
            </a:r>
            <a:endParaRPr lang="en-GB" sz="788" dirty="0"/>
          </a:p>
        </p:txBody>
      </p:sp>
      <p:sp>
        <p:nvSpPr>
          <p:cNvPr id="35" name="Rounded Rectangle 34"/>
          <p:cNvSpPr/>
          <p:nvPr/>
        </p:nvSpPr>
        <p:spPr>
          <a:xfrm>
            <a:off x="4788322" y="3393049"/>
            <a:ext cx="1398063" cy="666189"/>
          </a:xfrm>
          <a:prstGeom prst="round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en-GB" sz="900" dirty="0">
                <a:solidFill>
                  <a:srgbClr val="001965"/>
                </a:solidFill>
                <a:cs typeface="Arial" panose="020B0604020202020204" pitchFamily="34" charset="0"/>
              </a:rPr>
              <a:t>HR=0.87</a:t>
            </a:r>
          </a:p>
          <a:p>
            <a:pPr algn="ctr">
              <a:defRPr/>
            </a:pPr>
            <a:r>
              <a:rPr lang="en-GB" sz="900" dirty="0">
                <a:solidFill>
                  <a:srgbClr val="001965"/>
                </a:solidFill>
                <a:cs typeface="Arial" panose="020B0604020202020204" pitchFamily="34" charset="0"/>
              </a:rPr>
              <a:t>IC 95% (0.78 ; 0.97)</a:t>
            </a:r>
          </a:p>
          <a:p>
            <a:pPr algn="ctr">
              <a:defRPr/>
            </a:pPr>
            <a:r>
              <a:rPr lang="en-GB" sz="900" dirty="0">
                <a:solidFill>
                  <a:srgbClr val="001965"/>
                </a:solidFill>
                <a:cs typeface="Arial" panose="020B0604020202020204" pitchFamily="34" charset="0"/>
              </a:rPr>
              <a:t>p&lt;0.001 pour la non-</a:t>
            </a:r>
            <a:r>
              <a:rPr lang="en-GB" sz="900" dirty="0" err="1">
                <a:solidFill>
                  <a:srgbClr val="001965"/>
                </a:solidFill>
                <a:cs typeface="Arial" panose="020B0604020202020204" pitchFamily="34" charset="0"/>
              </a:rPr>
              <a:t>infériorité</a:t>
            </a:r>
            <a:endParaRPr lang="en-GB" sz="900" dirty="0">
              <a:solidFill>
                <a:srgbClr val="001965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900" dirty="0">
                <a:solidFill>
                  <a:srgbClr val="001965"/>
                </a:solidFill>
                <a:cs typeface="Arial" panose="020B0604020202020204" pitchFamily="34" charset="0"/>
              </a:rPr>
              <a:t>p=0.01 pour la </a:t>
            </a:r>
            <a:r>
              <a:rPr lang="en-GB" sz="900" dirty="0" err="1">
                <a:solidFill>
                  <a:srgbClr val="001965"/>
                </a:solidFill>
                <a:cs typeface="Arial" panose="020B0604020202020204" pitchFamily="34" charset="0"/>
              </a:rPr>
              <a:t>supériorité</a:t>
            </a:r>
            <a:endParaRPr lang="en-GB" sz="900" dirty="0">
              <a:solidFill>
                <a:srgbClr val="001965"/>
              </a:solidFill>
              <a:cs typeface="Arial" panose="020B0604020202020204" pitchFamily="34" charset="0"/>
            </a:endParaRPr>
          </a:p>
        </p:txBody>
      </p:sp>
      <p:sp>
        <p:nvSpPr>
          <p:cNvPr id="186398" name="Rectangle 35"/>
          <p:cNvSpPr>
            <a:spLocks noChangeArrowheads="1"/>
          </p:cNvSpPr>
          <p:nvPr/>
        </p:nvSpPr>
        <p:spPr bwMode="auto">
          <a:xfrm>
            <a:off x="467545" y="6106941"/>
            <a:ext cx="551735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Aft>
                <a:spcPct val="25000"/>
              </a:spcAft>
              <a:buClr>
                <a:schemeClr val="tx1"/>
              </a:buClr>
              <a:buChar char="•"/>
              <a:defRPr sz="32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Clr>
                <a:srgbClr val="009FDA"/>
              </a:buClr>
              <a:buFont typeface="Verdana" panose="020B0604030504040204" pitchFamily="34" charset="0"/>
              <a:buNone/>
            </a:pPr>
            <a:r>
              <a:rPr lang="en-GB" altLang="fr-FR" sz="600" dirty="0" smtClean="0">
                <a:solidFill>
                  <a:srgbClr val="82786F"/>
                </a:solidFill>
              </a:rPr>
              <a:t>.</a:t>
            </a:r>
            <a:endParaRPr lang="en-GB" altLang="fr-FR" sz="600" dirty="0">
              <a:solidFill>
                <a:srgbClr val="82786F"/>
              </a:solidFill>
            </a:endParaRPr>
          </a:p>
          <a:p>
            <a:pPr>
              <a:spcAft>
                <a:spcPct val="0"/>
              </a:spcAft>
              <a:buClr>
                <a:srgbClr val="009FDA"/>
              </a:buClr>
              <a:buFont typeface="Verdana" panose="020B0604030504040204" pitchFamily="34" charset="0"/>
              <a:buNone/>
            </a:pPr>
            <a:r>
              <a:rPr lang="en-GB" altLang="en-US" sz="1050" dirty="0" err="1">
                <a:solidFill>
                  <a:srgbClr val="82786F"/>
                </a:solidFill>
              </a:rPr>
              <a:t>Marso</a:t>
            </a:r>
            <a:r>
              <a:rPr lang="en-GB" altLang="en-US" sz="1050" dirty="0">
                <a:solidFill>
                  <a:srgbClr val="82786F"/>
                </a:solidFill>
              </a:rPr>
              <a:t> SP et al. </a:t>
            </a:r>
            <a:r>
              <a:rPr lang="en-GB" altLang="en-US" sz="1050" i="1" dirty="0">
                <a:solidFill>
                  <a:srgbClr val="82786F"/>
                </a:solidFill>
              </a:rPr>
              <a:t>N </a:t>
            </a:r>
            <a:r>
              <a:rPr lang="en-GB" altLang="en-US" sz="1050" i="1" dirty="0" err="1">
                <a:solidFill>
                  <a:srgbClr val="82786F"/>
                </a:solidFill>
              </a:rPr>
              <a:t>Engl</a:t>
            </a:r>
            <a:r>
              <a:rPr lang="en-GB" altLang="en-US" sz="1050" i="1" dirty="0">
                <a:solidFill>
                  <a:srgbClr val="82786F"/>
                </a:solidFill>
              </a:rPr>
              <a:t> J Med</a:t>
            </a:r>
            <a:r>
              <a:rPr lang="en-GB" altLang="en-US" sz="1050" dirty="0">
                <a:solidFill>
                  <a:srgbClr val="82786F"/>
                </a:solidFill>
              </a:rPr>
              <a:t> 2016. DOI: 10.1056/NEJMoa1603827.</a:t>
            </a:r>
            <a:endParaRPr lang="en-GB" altLang="fr-FR" sz="1050" dirty="0">
              <a:solidFill>
                <a:srgbClr val="82786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2585"/>
              </p:ext>
            </p:extLst>
          </p:nvPr>
        </p:nvGraphicFramePr>
        <p:xfrm>
          <a:off x="1043807" y="2345858"/>
          <a:ext cx="4710321" cy="2091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rism 6" r:id="rId6" imgW="10467705" imgH="3672851" progId="Prism6.Document">
                  <p:embed/>
                </p:oleObj>
              </mc:Choice>
              <mc:Fallback>
                <p:oleObj name="Prism 6" r:id="rId6" imgW="10467705" imgH="3672851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807" y="2345858"/>
                        <a:ext cx="4710321" cy="2091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1402184" y="2395020"/>
            <a:ext cx="4559683" cy="17547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GB" sz="13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186401" name="Group 6"/>
          <p:cNvGrpSpPr>
            <a:grpSpLocks/>
          </p:cNvGrpSpPr>
          <p:nvPr/>
        </p:nvGrpSpPr>
        <p:grpSpPr bwMode="auto">
          <a:xfrm>
            <a:off x="1125961" y="2381814"/>
            <a:ext cx="4336992" cy="2028262"/>
            <a:chOff x="1108737" y="1189147"/>
            <a:chExt cx="6894209" cy="2363073"/>
          </a:xfrm>
        </p:grpSpPr>
        <p:sp>
          <p:nvSpPr>
            <p:cNvPr id="186404" name="TextBox 36"/>
            <p:cNvSpPr txBox="1">
              <a:spLocks noChangeArrowheads="1"/>
            </p:cNvSpPr>
            <p:nvPr/>
          </p:nvSpPr>
          <p:spPr bwMode="auto">
            <a:xfrm>
              <a:off x="1360115" y="3413744"/>
              <a:ext cx="189732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0</a:t>
              </a:r>
            </a:p>
          </p:txBody>
        </p:sp>
        <p:sp>
          <p:nvSpPr>
            <p:cNvPr id="186405" name="TextBox 37"/>
            <p:cNvSpPr txBox="1">
              <a:spLocks noChangeArrowheads="1"/>
            </p:cNvSpPr>
            <p:nvPr/>
          </p:nvSpPr>
          <p:spPr bwMode="auto">
            <a:xfrm>
              <a:off x="2066865" y="3413744"/>
              <a:ext cx="189732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6</a:t>
              </a:r>
            </a:p>
          </p:txBody>
        </p:sp>
        <p:sp>
          <p:nvSpPr>
            <p:cNvPr id="186406" name="TextBox 38"/>
            <p:cNvSpPr txBox="1">
              <a:spLocks noChangeArrowheads="1"/>
            </p:cNvSpPr>
            <p:nvPr/>
          </p:nvSpPr>
          <p:spPr bwMode="auto">
            <a:xfrm>
              <a:off x="2705017" y="3413744"/>
              <a:ext cx="348286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12</a:t>
              </a:r>
            </a:p>
          </p:txBody>
        </p:sp>
        <p:sp>
          <p:nvSpPr>
            <p:cNvPr id="186407" name="TextBox 39"/>
            <p:cNvSpPr txBox="1">
              <a:spLocks noChangeArrowheads="1"/>
            </p:cNvSpPr>
            <p:nvPr/>
          </p:nvSpPr>
          <p:spPr bwMode="auto">
            <a:xfrm>
              <a:off x="3403877" y="3413744"/>
              <a:ext cx="393240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18</a:t>
              </a:r>
            </a:p>
          </p:txBody>
        </p:sp>
        <p:sp>
          <p:nvSpPr>
            <p:cNvPr id="186408" name="TextBox 40"/>
            <p:cNvSpPr txBox="1">
              <a:spLocks noChangeArrowheads="1"/>
            </p:cNvSpPr>
            <p:nvPr/>
          </p:nvSpPr>
          <p:spPr bwMode="auto">
            <a:xfrm>
              <a:off x="4131464" y="3413744"/>
              <a:ext cx="317329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24</a:t>
              </a:r>
            </a:p>
          </p:txBody>
        </p:sp>
        <p:sp>
          <p:nvSpPr>
            <p:cNvPr id="186409" name="TextBox 41"/>
            <p:cNvSpPr txBox="1">
              <a:spLocks noChangeArrowheads="1"/>
            </p:cNvSpPr>
            <p:nvPr/>
          </p:nvSpPr>
          <p:spPr bwMode="auto">
            <a:xfrm>
              <a:off x="4789962" y="3413744"/>
              <a:ext cx="433020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30</a:t>
              </a:r>
            </a:p>
          </p:txBody>
        </p:sp>
        <p:sp>
          <p:nvSpPr>
            <p:cNvPr id="186410" name="TextBox 42"/>
            <p:cNvSpPr txBox="1">
              <a:spLocks noChangeArrowheads="1"/>
            </p:cNvSpPr>
            <p:nvPr/>
          </p:nvSpPr>
          <p:spPr bwMode="auto">
            <a:xfrm>
              <a:off x="5617266" y="3275267"/>
              <a:ext cx="198945" cy="276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36</a:t>
              </a:r>
            </a:p>
          </p:txBody>
        </p:sp>
        <p:sp>
          <p:nvSpPr>
            <p:cNvPr id="186411" name="TextBox 43"/>
            <p:cNvSpPr txBox="1">
              <a:spLocks noChangeArrowheads="1"/>
            </p:cNvSpPr>
            <p:nvPr/>
          </p:nvSpPr>
          <p:spPr bwMode="auto">
            <a:xfrm>
              <a:off x="6206241" y="3413744"/>
              <a:ext cx="424336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42</a:t>
              </a:r>
            </a:p>
          </p:txBody>
        </p:sp>
        <p:sp>
          <p:nvSpPr>
            <p:cNvPr id="186412" name="TextBox 44"/>
            <p:cNvSpPr txBox="1">
              <a:spLocks noChangeArrowheads="1"/>
            </p:cNvSpPr>
            <p:nvPr/>
          </p:nvSpPr>
          <p:spPr bwMode="auto">
            <a:xfrm>
              <a:off x="6966613" y="3413744"/>
              <a:ext cx="325364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48</a:t>
              </a:r>
            </a:p>
          </p:txBody>
        </p:sp>
        <p:sp>
          <p:nvSpPr>
            <p:cNvPr id="186413" name="TextBox 45"/>
            <p:cNvSpPr txBox="1">
              <a:spLocks noChangeArrowheads="1"/>
            </p:cNvSpPr>
            <p:nvPr/>
          </p:nvSpPr>
          <p:spPr bwMode="auto">
            <a:xfrm>
              <a:off x="7693282" y="3413744"/>
              <a:ext cx="309664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sz="900"/>
                <a:t>54</a:t>
              </a:r>
            </a:p>
          </p:txBody>
        </p:sp>
        <p:sp>
          <p:nvSpPr>
            <p:cNvPr id="186414" name="TextBox 46"/>
            <p:cNvSpPr txBox="1">
              <a:spLocks noChangeArrowheads="1"/>
            </p:cNvSpPr>
            <p:nvPr/>
          </p:nvSpPr>
          <p:spPr bwMode="auto">
            <a:xfrm>
              <a:off x="1220248" y="3256855"/>
              <a:ext cx="189732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GB" altLang="fr-FR" sz="900"/>
                <a:t>0</a:t>
              </a:r>
            </a:p>
          </p:txBody>
        </p:sp>
        <p:sp>
          <p:nvSpPr>
            <p:cNvPr id="186415" name="TextBox 47"/>
            <p:cNvSpPr txBox="1">
              <a:spLocks noChangeArrowheads="1"/>
            </p:cNvSpPr>
            <p:nvPr/>
          </p:nvSpPr>
          <p:spPr bwMode="auto">
            <a:xfrm>
              <a:off x="1220248" y="2767790"/>
              <a:ext cx="189732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GB" altLang="fr-FR" sz="900"/>
                <a:t>5</a:t>
              </a:r>
            </a:p>
          </p:txBody>
        </p:sp>
        <p:sp>
          <p:nvSpPr>
            <p:cNvPr id="186416" name="TextBox 48"/>
            <p:cNvSpPr txBox="1">
              <a:spLocks noChangeArrowheads="1"/>
            </p:cNvSpPr>
            <p:nvPr/>
          </p:nvSpPr>
          <p:spPr bwMode="auto">
            <a:xfrm>
              <a:off x="1197982" y="2140460"/>
              <a:ext cx="211999" cy="276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GB" altLang="fr-FR" sz="900"/>
                <a:t>10</a:t>
              </a:r>
            </a:p>
          </p:txBody>
        </p:sp>
        <p:sp>
          <p:nvSpPr>
            <p:cNvPr id="186417" name="TextBox 49"/>
            <p:cNvSpPr txBox="1">
              <a:spLocks noChangeArrowheads="1"/>
            </p:cNvSpPr>
            <p:nvPr/>
          </p:nvSpPr>
          <p:spPr bwMode="auto">
            <a:xfrm>
              <a:off x="1108737" y="1797823"/>
              <a:ext cx="301243" cy="138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GB" altLang="fr-FR" sz="900"/>
                <a:t>15</a:t>
              </a:r>
            </a:p>
          </p:txBody>
        </p:sp>
        <p:sp>
          <p:nvSpPr>
            <p:cNvPr id="186418" name="TextBox 50"/>
            <p:cNvSpPr txBox="1">
              <a:spLocks noChangeArrowheads="1"/>
            </p:cNvSpPr>
            <p:nvPr/>
          </p:nvSpPr>
          <p:spPr bwMode="auto">
            <a:xfrm>
              <a:off x="1197982" y="1189147"/>
              <a:ext cx="211999" cy="276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GB" altLang="fr-FR" sz="900"/>
                <a:t>20</a:t>
              </a:r>
            </a:p>
          </p:txBody>
        </p:sp>
      </p:grpSp>
      <p:pic>
        <p:nvPicPr>
          <p:cNvPr id="18640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003426"/>
            <a:ext cx="5645232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403" name="ZoneTexte 1"/>
          <p:cNvSpPr txBox="1">
            <a:spLocks noChangeArrowheads="1"/>
          </p:cNvSpPr>
          <p:nvPr/>
        </p:nvSpPr>
        <p:spPr bwMode="auto">
          <a:xfrm>
            <a:off x="6356246" y="2515275"/>
            <a:ext cx="217619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fr-BE" altLang="fr-FR" sz="1350" dirty="0" smtClean="0"/>
              <a:t>17 </a:t>
            </a:r>
            <a:r>
              <a:rPr lang="fr-BE" altLang="fr-FR" sz="1350" dirty="0"/>
              <a:t>%, p = </a:t>
            </a:r>
            <a:r>
              <a:rPr lang="fr-BE" altLang="fr-FR" sz="1350" dirty="0" smtClean="0"/>
              <a:t>0.01</a:t>
            </a:r>
          </a:p>
          <a:p>
            <a:pPr marL="285750" indent="-285750">
              <a:buFontTx/>
              <a:buChar char="-"/>
            </a:pPr>
            <a:r>
              <a:rPr lang="fr-BE" altLang="fr-FR" sz="1350" dirty="0" smtClean="0"/>
              <a:t>Supériorité</a:t>
            </a:r>
          </a:p>
          <a:p>
            <a:pPr marL="285750" indent="-285750">
              <a:buFontTx/>
              <a:buChar char="-"/>
            </a:pPr>
            <a:r>
              <a:rPr lang="fr-BE" altLang="fr-FR" sz="1350" dirty="0" err="1" smtClean="0"/>
              <a:t>Victoza</a:t>
            </a:r>
            <a:r>
              <a:rPr lang="fr-BE" altLang="fr-FR" sz="1350" dirty="0" smtClean="0"/>
              <a:t>®</a:t>
            </a:r>
            <a:endParaRPr lang="fr-BE" altLang="fr-FR" sz="135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84" y="188640"/>
            <a:ext cx="7954354" cy="137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5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4" descr="Bod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" b="1973"/>
          <a:stretch>
            <a:fillRect/>
          </a:stretch>
        </p:blipFill>
        <p:spPr bwMode="auto">
          <a:xfrm>
            <a:off x="406400" y="152400"/>
            <a:ext cx="887571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Line 3"/>
          <p:cNvSpPr>
            <a:spLocks noChangeShapeType="1"/>
          </p:cNvSpPr>
          <p:nvPr/>
        </p:nvSpPr>
        <p:spPr bwMode="auto">
          <a:xfrm flipV="1">
            <a:off x="4702175" y="5210175"/>
            <a:ext cx="1052513" cy="254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BE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518025" y="1636713"/>
            <a:ext cx="1236663" cy="1492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BE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491038" y="2592388"/>
            <a:ext cx="126365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BE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06400" y="1889125"/>
            <a:ext cx="1492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>
                <a:solidFill>
                  <a:srgbClr val="FFFFFF"/>
                </a:solidFill>
              </a:rPr>
              <a:t>Diabetic</a:t>
            </a:r>
            <a:br>
              <a:rPr lang="en-US" altLang="fr-FR" sz="1600">
                <a:solidFill>
                  <a:srgbClr val="FFFFFF"/>
                </a:solidFill>
              </a:rPr>
            </a:br>
            <a:r>
              <a:rPr lang="en-US" altLang="fr-FR" sz="1600">
                <a:solidFill>
                  <a:srgbClr val="FFFFFF"/>
                </a:solidFill>
              </a:rPr>
              <a:t>retinopathy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47625" y="1393825"/>
            <a:ext cx="16383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400">
                <a:solidFill>
                  <a:schemeClr val="tx2"/>
                </a:solidFill>
              </a:rPr>
              <a:t>Rétinopathie diabétique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400" b="0">
                <a:solidFill>
                  <a:schemeClr val="tx2"/>
                </a:solidFill>
              </a:rPr>
              <a:t>Principale cause de cécité chez les adultes en âge de travailler</a:t>
            </a:r>
            <a:endParaRPr lang="en-US" altLang="fr-FR" sz="1400" b="0" baseline="30000">
              <a:solidFill>
                <a:schemeClr val="tx2"/>
              </a:solidFill>
            </a:endParaRP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325438" y="4229100"/>
            <a:ext cx="1882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>
                <a:solidFill>
                  <a:srgbClr val="FFFFFF"/>
                </a:solidFill>
              </a:rPr>
              <a:t>Diabetic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>
                <a:solidFill>
                  <a:srgbClr val="FFFFFF"/>
                </a:solidFill>
              </a:rPr>
              <a:t>nephropathy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182563" y="4592638"/>
            <a:ext cx="2330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400">
                <a:solidFill>
                  <a:schemeClr val="tx2"/>
                </a:solidFill>
              </a:rPr>
              <a:t>Néphropathie diabétique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400" b="0">
                <a:solidFill>
                  <a:schemeClr val="tx2"/>
                </a:solidFill>
              </a:rPr>
              <a:t>Principale cause d’insuffisance rénale en phase terminale </a:t>
            </a:r>
            <a:endParaRPr lang="en-US" altLang="fr-FR" sz="1400" b="0" baseline="30000">
              <a:solidFill>
                <a:schemeClr val="tx2"/>
              </a:solidFill>
            </a:endParaRP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7069138" y="3027363"/>
            <a:ext cx="1990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>
                <a:solidFill>
                  <a:srgbClr val="FFFFFF"/>
                </a:solidFill>
              </a:rPr>
              <a:t>Cardiovascular</a:t>
            </a:r>
            <a:br>
              <a:rPr lang="en-US" altLang="fr-FR" sz="1600">
                <a:solidFill>
                  <a:srgbClr val="FFFFFF"/>
                </a:solidFill>
              </a:rPr>
            </a:br>
            <a:r>
              <a:rPr lang="en-US" altLang="fr-FR" sz="1600">
                <a:solidFill>
                  <a:srgbClr val="FFFFFF"/>
                </a:solidFill>
              </a:rPr>
              <a:t>disease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7085013" y="1603375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>
                <a:solidFill>
                  <a:srgbClr val="FFFFFF"/>
                </a:solidFill>
              </a:rPr>
              <a:t>Stroke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7085013" y="1568450"/>
            <a:ext cx="19399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400">
                <a:solidFill>
                  <a:schemeClr val="tx2"/>
                </a:solidFill>
              </a:rPr>
              <a:t>AVC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400" b="0">
                <a:solidFill>
                  <a:schemeClr val="tx2"/>
                </a:solidFill>
              </a:rPr>
              <a:t>1.2- à 1.8 fois plus d’attaques</a:t>
            </a:r>
            <a:endParaRPr lang="en-US" altLang="fr-FR" sz="1400" b="0" baseline="30000">
              <a:solidFill>
                <a:schemeClr val="tx2"/>
              </a:solidFill>
            </a:endParaRPr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7069138" y="4470400"/>
            <a:ext cx="1711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600">
                <a:solidFill>
                  <a:srgbClr val="FFFFFF"/>
                </a:solidFill>
              </a:rPr>
              <a:t>Diabetic</a:t>
            </a:r>
            <a:br>
              <a:rPr lang="en-US" altLang="fr-FR" sz="1600">
                <a:solidFill>
                  <a:srgbClr val="FFFFFF"/>
                </a:solidFill>
              </a:rPr>
            </a:br>
            <a:r>
              <a:rPr lang="en-US" altLang="fr-FR" sz="1600">
                <a:solidFill>
                  <a:srgbClr val="FFFFFF"/>
                </a:solidFill>
              </a:rPr>
              <a:t>neuropathy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6804025" y="4549775"/>
            <a:ext cx="2209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400">
                <a:solidFill>
                  <a:schemeClr val="tx2"/>
                </a:solidFill>
              </a:rPr>
              <a:t>Neuropathie diabétique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400" b="0">
                <a:solidFill>
                  <a:schemeClr val="tx2"/>
                </a:solidFill>
              </a:rPr>
              <a:t>Principale cause non-traumatique d’amputation des membres inférieurs</a:t>
            </a:r>
            <a:endParaRPr lang="en-US" altLang="fr-FR" sz="1400" b="0" baseline="30000">
              <a:solidFill>
                <a:schemeClr val="tx2"/>
              </a:solidFill>
            </a:endParaRPr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6962775" y="2946400"/>
            <a:ext cx="20447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fr-FR" sz="1400">
                <a:solidFill>
                  <a:schemeClr val="tx2"/>
                </a:solidFill>
              </a:rPr>
              <a:t>Evènements CV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GB" altLang="fr-FR" sz="1400" b="0">
                <a:solidFill>
                  <a:schemeClr val="tx2"/>
                </a:solidFill>
              </a:rPr>
              <a:t>75% des patients diabétiques meurent d’accidents CV</a:t>
            </a:r>
            <a:endParaRPr lang="en-GB" altLang="fr-FR" sz="1400">
              <a:solidFill>
                <a:srgbClr val="FFFF99"/>
              </a:solidFill>
            </a:endParaRPr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V="1">
            <a:off x="2808288" y="3303588"/>
            <a:ext cx="1479550" cy="6191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BE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 flipV="1">
            <a:off x="2808288" y="1744663"/>
            <a:ext cx="1608137" cy="1698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BE"/>
          </a:p>
        </p:txBody>
      </p:sp>
      <p:sp>
        <p:nvSpPr>
          <p:cNvPr id="33810" name="Rectangle 2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56650" cy="731838"/>
          </a:xfrm>
        </p:spPr>
        <p:txBody>
          <a:bodyPr/>
          <a:lstStyle/>
          <a:p>
            <a:r>
              <a:rPr lang="en-US" altLang="fr-FR" sz="2800" smtClean="0"/>
              <a:t>Le diabète de type 2 n’est pas une maladie anodine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57150" y="6089650"/>
            <a:ext cx="8913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Clr>
                <a:srgbClr val="013F28"/>
              </a:buClr>
              <a:buChar char="•"/>
              <a:defRPr sz="2400">
                <a:solidFill>
                  <a:srgbClr val="013F28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13F28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13F28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F28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Fong DS, </a:t>
            </a:r>
            <a:r>
              <a:rPr lang="en-US" altLang="en-US" sz="1400" b="0" i="1">
                <a:solidFill>
                  <a:schemeClr val="tx1"/>
                </a:solidFill>
              </a:rPr>
              <a:t>et al.</a:t>
            </a:r>
            <a:r>
              <a:rPr lang="en-US" altLang="en-US" sz="1400" b="0">
                <a:solidFill>
                  <a:schemeClr val="tx1"/>
                </a:solidFill>
              </a:rPr>
              <a:t> </a:t>
            </a:r>
            <a:r>
              <a:rPr lang="en-US" altLang="en-US" sz="1400" b="0" i="1">
                <a:solidFill>
                  <a:schemeClr val="tx1"/>
                </a:solidFill>
              </a:rPr>
              <a:t>Diabetes Care</a:t>
            </a:r>
            <a:r>
              <a:rPr lang="en-US" altLang="en-US" sz="1400" b="0">
                <a:solidFill>
                  <a:schemeClr val="tx1"/>
                </a:solidFill>
              </a:rPr>
              <a:t> 2003; 26 (Suppl. 1):S99–S102; Molitch ME, </a:t>
            </a:r>
            <a:r>
              <a:rPr lang="en-US" altLang="en-US" sz="1400" b="0" i="1">
                <a:solidFill>
                  <a:schemeClr val="tx1"/>
                </a:solidFill>
              </a:rPr>
              <a:t>et al.</a:t>
            </a:r>
            <a:r>
              <a:rPr lang="en-US" altLang="en-US" sz="1400" b="0">
                <a:solidFill>
                  <a:schemeClr val="tx1"/>
                </a:solidFill>
              </a:rPr>
              <a:t> </a:t>
            </a:r>
            <a:r>
              <a:rPr lang="en-US" altLang="en-US" sz="1400" b="0" i="1">
                <a:solidFill>
                  <a:schemeClr val="tx1"/>
                </a:solidFill>
              </a:rPr>
              <a:t>Diabetes Care</a:t>
            </a:r>
            <a:r>
              <a:rPr lang="en-US" altLang="en-US" sz="1400" b="0">
                <a:solidFill>
                  <a:schemeClr val="tx1"/>
                </a:solidFill>
              </a:rPr>
              <a:t> 2003; 26 (Suppl. 1):S94–S98; </a:t>
            </a:r>
            <a:r>
              <a:rPr lang="en-US" altLang="fr-FR" sz="1400" b="0">
                <a:solidFill>
                  <a:schemeClr val="tx1"/>
                </a:solidFill>
              </a:rPr>
              <a:t>Kannel WB, </a:t>
            </a:r>
            <a:r>
              <a:rPr lang="en-US" altLang="fr-FR" sz="1400" b="0" i="1">
                <a:solidFill>
                  <a:schemeClr val="tx1"/>
                </a:solidFill>
              </a:rPr>
              <a:t>et al</a:t>
            </a:r>
            <a:r>
              <a:rPr lang="en-US" altLang="fr-FR" sz="1400" b="0">
                <a:solidFill>
                  <a:schemeClr val="tx1"/>
                </a:solidFill>
              </a:rPr>
              <a:t>. </a:t>
            </a:r>
            <a:r>
              <a:rPr lang="en-US" altLang="fr-FR" sz="1400" b="0" i="1">
                <a:solidFill>
                  <a:schemeClr val="tx1"/>
                </a:solidFill>
              </a:rPr>
              <a:t>Am Heart J</a:t>
            </a:r>
            <a:r>
              <a:rPr lang="en-US" altLang="fr-FR" sz="1400" b="0">
                <a:solidFill>
                  <a:schemeClr val="tx1"/>
                </a:solidFill>
              </a:rPr>
              <a:t> 1990; 120:672–676; </a:t>
            </a:r>
            <a:r>
              <a:rPr lang="en-GB" altLang="fr-FR" sz="1400" b="0">
                <a:solidFill>
                  <a:schemeClr val="tx1"/>
                </a:solidFill>
              </a:rPr>
              <a:t>Gray RP &amp; Yudkin JS. In: </a:t>
            </a:r>
            <a:r>
              <a:rPr lang="en-GB" altLang="fr-FR" sz="1400" b="0" i="1">
                <a:solidFill>
                  <a:schemeClr val="tx1"/>
                </a:solidFill>
              </a:rPr>
              <a:t>Textbook of Diabetes </a:t>
            </a:r>
            <a:r>
              <a:rPr lang="en-GB" altLang="fr-FR" sz="1400" b="0">
                <a:solidFill>
                  <a:schemeClr val="tx1"/>
                </a:solidFill>
              </a:rPr>
              <a:t>1997; Mayfield </a:t>
            </a:r>
            <a:r>
              <a:rPr lang="en-US" altLang="en-US" sz="1400" b="0">
                <a:solidFill>
                  <a:schemeClr val="tx1"/>
                </a:solidFill>
              </a:rPr>
              <a:t>JA, </a:t>
            </a:r>
            <a:r>
              <a:rPr lang="en-US" altLang="en-US" sz="1400" b="0" i="1">
                <a:solidFill>
                  <a:schemeClr val="tx1"/>
                </a:solidFill>
              </a:rPr>
              <a:t>et al.</a:t>
            </a:r>
            <a:r>
              <a:rPr lang="en-US" altLang="en-US" sz="1400" b="0">
                <a:solidFill>
                  <a:schemeClr val="tx1"/>
                </a:solidFill>
              </a:rPr>
              <a:t> </a:t>
            </a:r>
            <a:r>
              <a:rPr lang="en-US" altLang="en-US" sz="1400" b="0" i="1">
                <a:solidFill>
                  <a:schemeClr val="tx1"/>
                </a:solidFill>
              </a:rPr>
              <a:t>Diabetes Care</a:t>
            </a:r>
            <a:r>
              <a:rPr lang="en-US" altLang="en-US" sz="1400" b="0">
                <a:solidFill>
                  <a:schemeClr val="tx1"/>
                </a:solidFill>
              </a:rPr>
              <a:t> 2003; 26 (Suppl. 1):S78–S79.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9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5628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7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532803"/>
              </p:ext>
            </p:extLst>
          </p:nvPr>
        </p:nvGraphicFramePr>
        <p:xfrm>
          <a:off x="1046019" y="1985820"/>
          <a:ext cx="6820443" cy="430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3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34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4712">
                <a:tc>
                  <a:txBody>
                    <a:bodyPr/>
                    <a:lstStyle/>
                    <a:p>
                      <a:r>
                        <a:rPr lang="fr-BE" sz="1900" dirty="0" smtClean="0"/>
                        <a:t>Nom générique</a:t>
                      </a:r>
                      <a:endParaRPr lang="fr-BE" sz="1900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dirty="0" smtClean="0"/>
                        <a:t>Nom commercial</a:t>
                      </a:r>
                      <a:endParaRPr lang="fr-BE" sz="1900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dirty="0" smtClean="0"/>
                        <a:t>Etude</a:t>
                      </a:r>
                      <a:r>
                        <a:rPr lang="fr-BE" sz="1900" baseline="0" dirty="0" smtClean="0"/>
                        <a:t> cardiovasculaire</a:t>
                      </a:r>
                      <a:endParaRPr lang="fr-BE" sz="1900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388"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Exénatide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Byetta</a:t>
                      </a:r>
                      <a:r>
                        <a:rPr lang="fr-BE" sz="1900" b="1" dirty="0" smtClean="0"/>
                        <a:t>®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Pas d’étude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388"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Exénatide</a:t>
                      </a:r>
                      <a:r>
                        <a:rPr lang="fr-BE" sz="1900" b="1" dirty="0" smtClean="0"/>
                        <a:t> LAR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900" b="1" dirty="0" err="1" smtClean="0"/>
                        <a:t>Bydureon</a:t>
                      </a:r>
                      <a:r>
                        <a:rPr lang="fr-BE" sz="1900" b="1" dirty="0" smtClean="0"/>
                        <a:t>®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EXSCEL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388"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Lixisénatide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900" b="1" dirty="0" err="1" smtClean="0"/>
                        <a:t>Lyxumia</a:t>
                      </a:r>
                      <a:r>
                        <a:rPr lang="fr-BE" sz="1900" b="1" dirty="0" smtClean="0"/>
                        <a:t>®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ELIXA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388"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Liraglutide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900" b="1" dirty="0" err="1" smtClean="0"/>
                        <a:t>Victoza</a:t>
                      </a:r>
                      <a:r>
                        <a:rPr lang="fr-BE" sz="1900" b="1" dirty="0" smtClean="0"/>
                        <a:t>®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LEADER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4712"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Albiglutide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900" b="1" dirty="0" err="1" smtClean="0"/>
                        <a:t>Eperzan</a:t>
                      </a:r>
                      <a:r>
                        <a:rPr lang="fr-BE" sz="1900" b="1" dirty="0" smtClean="0"/>
                        <a:t>®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HARMONY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388"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Dula</a:t>
                      </a:r>
                      <a:r>
                        <a:rPr lang="fr-BE" sz="1900" b="1" baseline="0" dirty="0" err="1" smtClean="0"/>
                        <a:t>glutide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900" b="1" dirty="0" err="1" smtClean="0"/>
                        <a:t>Trulicity</a:t>
                      </a:r>
                      <a:r>
                        <a:rPr lang="fr-BE" sz="1900" b="1" dirty="0" smtClean="0"/>
                        <a:t>®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REWIND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2388">
                <a:tc>
                  <a:txBody>
                    <a:bodyPr/>
                    <a:lstStyle/>
                    <a:p>
                      <a:r>
                        <a:rPr lang="fr-BE" sz="1900" b="1" dirty="0" err="1" smtClean="0"/>
                        <a:t>Sémaglutide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Non connu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tc>
                  <a:txBody>
                    <a:bodyPr/>
                    <a:lstStyle/>
                    <a:p>
                      <a:r>
                        <a:rPr lang="fr-BE" sz="1900" b="1" dirty="0" smtClean="0"/>
                        <a:t>SUSTAIN-6</a:t>
                      </a:r>
                      <a:endParaRPr lang="fr-BE" sz="1900" b="1" dirty="0"/>
                    </a:p>
                  </a:txBody>
                  <a:tcPr marL="68578" marR="68578" marT="45733" marB="4573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80264" name="ZoneTexte 1"/>
          <p:cNvSpPr txBox="1">
            <a:spLocks noChangeArrowheads="1"/>
          </p:cNvSpPr>
          <p:nvPr/>
        </p:nvSpPr>
        <p:spPr bwMode="auto">
          <a:xfrm>
            <a:off x="1547813" y="765175"/>
            <a:ext cx="5562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BE" altLang="fr-FR" sz="2100"/>
              <a:t>Agonistes des récepteurs du GLP-1 et études cardiovasculaires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028384" y="3081154"/>
            <a:ext cx="67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/>
              <a:t>=</a:t>
            </a:r>
            <a:endParaRPr lang="fr-BE" sz="4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028384" y="3429000"/>
            <a:ext cx="67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/>
              <a:t>=</a:t>
            </a:r>
            <a:endParaRPr lang="fr-BE" sz="4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028384" y="4017258"/>
            <a:ext cx="67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/>
              <a:t>+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028384" y="4593322"/>
            <a:ext cx="67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/>
              <a:t>+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75049" y="5313402"/>
            <a:ext cx="67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54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3" y="109307"/>
            <a:ext cx="9020175" cy="6620991"/>
          </a:xfrm>
          <a:prstGeom prst="rect">
            <a:avLst/>
          </a:prstGeom>
        </p:spPr>
      </p:pic>
      <p:pic>
        <p:nvPicPr>
          <p:cNvPr id="3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29" y="6492446"/>
            <a:ext cx="2635181" cy="23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442" y="6263845"/>
            <a:ext cx="1009650" cy="2286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4301836" y="815544"/>
            <a:ext cx="2905698" cy="502508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Aft>
                <a:spcPct val="25000"/>
              </a:spcAft>
              <a:buClr>
                <a:schemeClr val="tx1"/>
              </a:buClr>
              <a:buChar char="•"/>
              <a:defRPr sz="32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à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5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fr-BE" altLang="fr-FR" sz="135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SGLT2 Inhibiteurs</a:t>
            </a:r>
            <a:br>
              <a:rPr lang="fr-BE" dirty="0" smtClean="0"/>
            </a:br>
            <a:r>
              <a:rPr lang="fr-BE" dirty="0" smtClean="0"/>
              <a:t>(« </a:t>
            </a:r>
            <a:r>
              <a:rPr lang="fr-BE" dirty="0" err="1" smtClean="0"/>
              <a:t>Gliflozines</a:t>
            </a:r>
            <a:r>
              <a:rPr lang="fr-BE" dirty="0" smtClean="0"/>
              <a:t> »)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1717231" y="4293096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Poids: Favorable</a:t>
            </a:r>
          </a:p>
          <a:p>
            <a:r>
              <a:rPr lang="fr-BE" sz="2800" dirty="0" smtClean="0"/>
              <a:t>Hypoglycémies: Non</a:t>
            </a:r>
          </a:p>
          <a:p>
            <a:r>
              <a:rPr lang="fr-BE" sz="2800" dirty="0" smtClean="0"/>
              <a:t>Sécurité CV: Oui!</a:t>
            </a:r>
          </a:p>
          <a:p>
            <a:r>
              <a:rPr lang="fr-BE" sz="2800" dirty="0" smtClean="0"/>
              <a:t>Tolérance: infections UG</a:t>
            </a:r>
          </a:p>
          <a:p>
            <a:r>
              <a:rPr lang="fr-BE" sz="2800" dirty="0" smtClean="0"/>
              <a:t>Rein: </a:t>
            </a:r>
            <a:r>
              <a:rPr lang="fr-BE" sz="2800" dirty="0"/>
              <a:t>A</a:t>
            </a:r>
            <a:r>
              <a:rPr lang="fr-BE" sz="2800" dirty="0" smtClean="0"/>
              <a:t>daptation posologie</a:t>
            </a:r>
            <a:endParaRPr lang="fr-BE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491880" y="1851211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Perte urinaire de glucose</a:t>
            </a:r>
            <a:endParaRPr lang="fr-BE" sz="32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3" y="1954276"/>
            <a:ext cx="1857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3" y="2564904"/>
            <a:ext cx="2400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3" y="3209925"/>
            <a:ext cx="15716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882047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2" y="258069"/>
            <a:ext cx="7858472" cy="23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5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55168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America Heart Association (AHA) congress on Saturday November 10</a:t>
            </a:r>
            <a:r>
              <a:rPr lang="en-GB" baseline="30000" dirty="0"/>
              <a:t>th</a:t>
            </a:r>
            <a:r>
              <a:rPr lang="en-GB" dirty="0"/>
              <a:t>!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" y="1052736"/>
            <a:ext cx="9144000" cy="351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8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086099"/>
              </p:ext>
            </p:extLst>
          </p:nvPr>
        </p:nvGraphicFramePr>
        <p:xfrm>
          <a:off x="400050" y="968094"/>
          <a:ext cx="8532194" cy="47622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0277"/>
                <a:gridCol w="1319364"/>
                <a:gridCol w="1285291"/>
                <a:gridCol w="1080654"/>
                <a:gridCol w="1239244"/>
                <a:gridCol w="959011"/>
                <a:gridCol w="1238353"/>
              </a:tblGrid>
              <a:tr h="316624">
                <a:tc>
                  <a:txBody>
                    <a:bodyPr/>
                    <a:lstStyle/>
                    <a:p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Metformine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DPP4i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SGLT2i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SU / Glinides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GLP1RA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Insuline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119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" sz="1200" b="0" i="0" u="none" kern="1200" baseline="0"/>
                        <a:t>Hypoglycémie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 dirty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 dirty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SU : modérée à sévère ;         GLIN : légère à modérée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200" b="0" i="0" u="none" baseline="0"/>
                        <a:t>Neutre</a:t>
                      </a:r>
                      <a:endParaRPr lang="fr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200" b="0" i="0" u="none" kern="1200" baseline="0"/>
                        <a:t>Modérée à sévère</a:t>
                      </a:r>
                      <a:endParaRPr lang="fr" sz="1200" b="1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66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" sz="1200" b="0" i="0" u="none" kern="1200" baseline="0"/>
                        <a:t>Poids 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Légère perte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200" b="0" i="0" u="none" baseline="0"/>
                        <a:t>Perte 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/>
                        <a:t>Augmentation </a:t>
                      </a:r>
                      <a:endParaRPr lang="fr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Perte 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/>
                        <a:t>Augmentation</a:t>
                      </a:r>
                      <a:endParaRPr lang="fr" sz="1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498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" sz="1200" b="0" i="0" u="none" kern="1200" baseline="0" dirty="0"/>
                        <a:t>Néphropathie</a:t>
                      </a:r>
                      <a:r>
                        <a:rPr lang="fr" sz="1200" b="0" i="0" u="none" kern="1200" baseline="0" dirty="0" smtClean="0"/>
                        <a:t>/</a:t>
                      </a:r>
                      <a:br>
                        <a:rPr lang="fr" sz="1200" b="0" i="0" u="none" kern="1200" baseline="0" dirty="0" smtClean="0"/>
                      </a:br>
                      <a:r>
                        <a:rPr lang="fr" sz="1200" b="0" i="0" u="none" kern="1200" baseline="0" dirty="0" smtClean="0"/>
                        <a:t>sphère </a:t>
                      </a:r>
                      <a:r>
                        <a:rPr lang="fr" sz="1200" b="0" i="0" u="none" kern="1200" baseline="0" dirty="0"/>
                        <a:t>génito-urinaire 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/>
                        <a:t>Contre-indiquée aux stades 3B, 4, 5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/>
                        <a:t>Ajustement posologique (sauf linagliptine)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/>
                        <a:t>Risque d'infections génitales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/>
                        <a:t>Risque accru d'hypoglycémie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 dirty="0"/>
                        <a:t>Exénatide contre-indiqué si ClCr </a:t>
                      </a:r>
                      <a:r>
                        <a:rPr lang="fr" sz="1200" b="0" i="0" u="none" kern="1200" baseline="0" dirty="0" smtClean="0"/>
                        <a:t/>
                      </a:r>
                      <a:br>
                        <a:rPr lang="fr" sz="1200" b="0" i="0" u="none" kern="1200" baseline="0" dirty="0" smtClean="0"/>
                      </a:br>
                      <a:r>
                        <a:rPr lang="fr" sz="1200" b="0" i="0" u="none" kern="1200" baseline="0" dirty="0" smtClean="0"/>
                        <a:t>&lt;</a:t>
                      </a:r>
                      <a:r>
                        <a:rPr lang="fr" sz="1200" b="0" i="0" u="none" kern="1200" baseline="0" dirty="0"/>
                        <a:t> 30mg/ml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200" b="0" i="0" u="none" kern="1200" baseline="0"/>
                        <a:t>Risque accru d'hypoglycémie et rétention hydrique</a:t>
                      </a:r>
                      <a:endParaRPr lang="fr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28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" sz="1200" b="0" i="0" u="none" kern="1200" baseline="0"/>
                        <a:t>Effets indésirables gastro-intestinaux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kern="1200" baseline="0"/>
                        <a:t>Modérés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7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200" b="0" i="0" u="none" kern="1200" baseline="0"/>
                        <a:t>Modérés</a:t>
                      </a:r>
                      <a:endParaRPr lang="fr" sz="8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63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" sz="1200" b="0" i="0" u="none" kern="1200" baseline="0"/>
                        <a:t>Insuffisance cardiaque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200" b="0" i="0" u="none" baseline="0"/>
                        <a:t>Neutre</a:t>
                      </a:r>
                      <a:r>
                        <a:rPr lang="fr" sz="1200" b="0" i="0" u="none" baseline="30000">
                          <a:latin typeface="Calibri"/>
                          <a:cs typeface="Calibri"/>
                        </a:rPr>
                        <a:t>§</a:t>
                      </a:r>
                      <a:r>
                        <a:rPr lang="fr" sz="1200" b="0" i="0" u="none" baseline="0"/>
                        <a:t> </a:t>
                      </a:r>
                      <a:endParaRPr lang="fr" sz="2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 dirty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17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" sz="1200" b="0" i="0" u="none" kern="1200" baseline="0"/>
                        <a:t>Cardiovasculaire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Potentiellement favorable 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?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66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" sz="1200" b="0" i="0" u="none" kern="1200" baseline="0"/>
                        <a:t>Os</a:t>
                      </a:r>
                      <a:endParaRPr lang="fr" sz="12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 dirty="0"/>
                        <a:t>Neutre jusqu'à perte de masse osseuse*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1200" b="0" i="0" u="none" baseline="0" dirty="0"/>
                        <a:t>Neutre</a:t>
                      </a:r>
                      <a:endParaRPr lang="fr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0176"/>
            <a:ext cx="8686800" cy="278504"/>
          </a:xfrm>
        </p:spPr>
        <p:txBody>
          <a:bodyPr>
            <a:noAutofit/>
          </a:bodyPr>
          <a:lstStyle/>
          <a:p>
            <a:pPr algn="l" rtl="0"/>
            <a:r>
              <a:rPr lang="fr" sz="4000" b="1" i="0" u="none" baseline="0" dirty="0">
                <a:latin typeface="+mn-lt"/>
              </a:rPr>
              <a:t>Propriétés des antidiabétiques courants</a:t>
            </a:r>
            <a:endParaRPr lang="fr" sz="4000" dirty="0">
              <a:latin typeface="+mn-lt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43345" y="6081330"/>
            <a:ext cx="8469746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109538" indent="-109538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-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47675" indent="-119063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-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95350" indent="-92075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-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90000"/>
              </a:lnSpc>
              <a:spcBef>
                <a:spcPts val="0"/>
              </a:spcBef>
              <a:buClrTx/>
              <a:buFont typeface="Arial" pitchFamily="34" charset="0"/>
              <a:buNone/>
            </a:pPr>
            <a:r>
              <a:rPr lang="fr" sz="800" b="0" i="0" u="none" baseline="0" dirty="0">
                <a:solidFill>
                  <a:srgbClr val="FFFFFF">
                    <a:lumMod val="50000"/>
                  </a:srgbClr>
                </a:solidFill>
              </a:rPr>
              <a:t>* Empagliflozine : aucun risque accru de fracture osseuse et diminution de la densité osseuse ; Canagliflozine : risque accru de fracture osseuse et diminution de la densité osseuse</a:t>
            </a:r>
            <a:r>
              <a:rPr lang="fr" sz="800" dirty="0">
                <a:solidFill>
                  <a:srgbClr val="FFFFFF">
                    <a:lumMod val="50000"/>
                  </a:srgbClr>
                </a:solidFill>
              </a:rPr>
              <a:t/>
            </a:r>
            <a:br>
              <a:rPr lang="fr" sz="800" dirty="0">
                <a:solidFill>
                  <a:srgbClr val="FFFFFF">
                    <a:lumMod val="50000"/>
                  </a:srgbClr>
                </a:solidFill>
              </a:rPr>
            </a:br>
            <a:r>
              <a:rPr lang="fr" sz="800" b="0" i="0" u="none" baseline="0" dirty="0">
                <a:solidFill>
                  <a:srgbClr val="FFFFFF">
                    <a:lumMod val="50000"/>
                  </a:srgbClr>
                </a:solidFill>
              </a:rPr>
              <a:t>(http://www.fda.gov/Drugs/DrugSafety/ucm461449.htm)</a:t>
            </a:r>
          </a:p>
          <a:p>
            <a:pPr marL="0" indent="0" algn="ctr" rtl="0">
              <a:lnSpc>
                <a:spcPct val="90000"/>
              </a:lnSpc>
              <a:spcBef>
                <a:spcPts val="0"/>
              </a:spcBef>
              <a:buClrTx/>
              <a:buFont typeface="Arial" pitchFamily="34" charset="0"/>
              <a:buNone/>
            </a:pPr>
            <a:r>
              <a:rPr lang="fr" sz="800" b="0" i="0" u="none" baseline="0" dirty="0">
                <a:solidFill>
                  <a:srgbClr val="FFFFFF">
                    <a:lumMod val="50000"/>
                  </a:srgbClr>
                </a:solidFill>
                <a:latin typeface="Calibri"/>
                <a:cs typeface="Calibri"/>
              </a:rPr>
              <a:t>§ Étude SAVOR-TIMI 53 : risque accru d'hospitalisation pour insuffisance cardiaque chez les patients souffrant de diabète de type 2 et présentant un risque cardiovasculaire accru et traités par saxagliptine versus placebo (hazard ratio = 1,27 ; 95 % CI, 1,07 à 1,51 ; p=0,007) (Scirica B. et al., NEJM, 2013 ; 369:1317-1326)</a:t>
            </a:r>
            <a:endParaRPr lang="fr" sz="800" dirty="0">
              <a:solidFill>
                <a:srgbClr val="FFFFFF">
                  <a:lumMod val="50000"/>
                </a:srgbClr>
              </a:solidFill>
              <a:latin typeface="Calibri"/>
              <a:cs typeface="Calibri"/>
            </a:endParaRPr>
          </a:p>
          <a:p>
            <a:pPr marL="0" indent="0" algn="ctr" rtl="0">
              <a:lnSpc>
                <a:spcPct val="90000"/>
              </a:lnSpc>
              <a:spcBef>
                <a:spcPts val="0"/>
              </a:spcBef>
              <a:buClrTx/>
              <a:buFont typeface="Arial" pitchFamily="34" charset="0"/>
              <a:buNone/>
            </a:pPr>
            <a:r>
              <a:rPr lang="fr" sz="800" b="0" i="0" u="none" baseline="0" dirty="0">
                <a:solidFill>
                  <a:srgbClr val="FFFFFF">
                    <a:lumMod val="50000"/>
                  </a:srgbClr>
                </a:solidFill>
              </a:rPr>
              <a:t>SU = sulfonylurée ; GLIN = glinides ; SGLT2i = inhibiteurs du cotransporteur sodium-glucose de type 2 </a:t>
            </a:r>
            <a:endParaRPr lang="fr" sz="8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32240" y="4448144"/>
            <a:ext cx="86409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>
                <a:solidFill>
                  <a:schemeClr val="bg1"/>
                </a:solidFill>
              </a:rPr>
              <a:t>Positif</a:t>
            </a:r>
          </a:p>
          <a:p>
            <a:pPr algn="ctr"/>
            <a:r>
              <a:rPr lang="fr-BE" sz="1200" dirty="0" smtClean="0">
                <a:solidFill>
                  <a:schemeClr val="bg1"/>
                </a:solidFill>
              </a:rPr>
              <a:t>Neutre</a:t>
            </a:r>
            <a:endParaRPr lang="fr-BE" sz="12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72000" y="4491816"/>
            <a:ext cx="864096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>
                <a:solidFill>
                  <a:schemeClr val="bg1"/>
                </a:solidFill>
              </a:rPr>
              <a:t>Positif</a:t>
            </a:r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10" y="1988840"/>
            <a:ext cx="7339579" cy="34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Aspects pharmaco-économiques</a:t>
            </a:r>
            <a:endParaRPr lang="fr-BE" dirty="0"/>
          </a:p>
        </p:txBody>
      </p:sp>
      <p:sp>
        <p:nvSpPr>
          <p:cNvPr id="2" name="Double flèche horizontale 1"/>
          <p:cNvSpPr/>
          <p:nvPr/>
        </p:nvSpPr>
        <p:spPr>
          <a:xfrm>
            <a:off x="4539988" y="2852936"/>
            <a:ext cx="608076" cy="3730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Flèche courbée vers le haut 3"/>
          <p:cNvSpPr/>
          <p:nvPr/>
        </p:nvSpPr>
        <p:spPr>
          <a:xfrm>
            <a:off x="1603666" y="5204168"/>
            <a:ext cx="2592288" cy="9361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7506" y="3012313"/>
            <a:ext cx="15945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b="1" dirty="0" smtClean="0"/>
              <a:t>Traitements</a:t>
            </a:r>
            <a:endParaRPr lang="fr-BE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1603666" y="3573017"/>
            <a:ext cx="438360" cy="1573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4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48583"/>
            <a:ext cx="8002588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err="1" smtClean="0">
                <a:latin typeface="Verdana" panose="020B0604030504040204" pitchFamily="34" charset="0"/>
              </a:rPr>
              <a:t>Coûts</a:t>
            </a:r>
            <a:r>
              <a:rPr lang="en-GB" altLang="en-US" dirty="0" smtClean="0">
                <a:latin typeface="Verdana" panose="020B0604030504040204" pitchFamily="34" charset="0"/>
              </a:rPr>
              <a:t> du </a:t>
            </a:r>
            <a:r>
              <a:rPr lang="en-GB" altLang="en-US" dirty="0" err="1" smtClean="0">
                <a:latin typeface="Verdana" panose="020B0604030504040204" pitchFamily="34" charset="0"/>
              </a:rPr>
              <a:t>diabète</a:t>
            </a:r>
            <a:r>
              <a:rPr lang="en-GB" altLang="en-US" dirty="0" smtClean="0">
                <a:latin typeface="Verdana" panose="020B0604030504040204" pitchFamily="34" charset="0"/>
              </a:rPr>
              <a:t> </a:t>
            </a:r>
            <a:r>
              <a:rPr lang="en-GB" altLang="en-US" dirty="0" err="1" smtClean="0">
                <a:latin typeface="Verdana" panose="020B0604030504040204" pitchFamily="34" charset="0"/>
              </a:rPr>
              <a:t>en</a:t>
            </a:r>
            <a:r>
              <a:rPr lang="en-GB" altLang="en-US" dirty="0" smtClean="0">
                <a:latin typeface="Verdana" panose="020B0604030504040204" pitchFamily="34" charset="0"/>
              </a:rPr>
              <a:t> Europe (CODE-2 study)</a:t>
            </a:r>
            <a:endParaRPr lang="it-IT" altLang="en-US" dirty="0" smtClean="0">
              <a:latin typeface="Verdana" panose="020B0604030504040204" pitchFamily="34" charset="0"/>
            </a:endParaRPr>
          </a:p>
        </p:txBody>
      </p:sp>
      <p:sp>
        <p:nvSpPr>
          <p:cNvPr id="2" name="Rounded Rectangle 7"/>
          <p:cNvSpPr>
            <a:spLocks noChangeArrowheads="1"/>
          </p:cNvSpPr>
          <p:nvPr/>
        </p:nvSpPr>
        <p:spPr bwMode="auto">
          <a:xfrm>
            <a:off x="56014" y="1180421"/>
            <a:ext cx="8015287" cy="4746625"/>
          </a:xfrm>
          <a:prstGeom prst="roundRect">
            <a:avLst>
              <a:gd name="adj" fmla="val 3616"/>
            </a:avLst>
          </a:prstGeom>
          <a:noFill/>
          <a:ln w="38100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lIns="91430" tIns="45715" rIns="91430" bIns="45715"/>
          <a:lstStyle/>
          <a:p>
            <a:pPr algn="ctr" eaLnBrk="0" hangingPunct="0">
              <a:defRPr/>
            </a:pPr>
            <a:endParaRPr lang="en-US" sz="2000" dirty="0">
              <a:latin typeface="Verdana" pitchFamily="34" charset="0"/>
              <a:ea typeface="+mn-ea"/>
            </a:endParaRP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678163"/>
              </p:ext>
            </p:extLst>
          </p:nvPr>
        </p:nvGraphicFramePr>
        <p:xfrm>
          <a:off x="2335213" y="2762250"/>
          <a:ext cx="4494212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4493141" imgH="2999492" progId="Excel.Sheet.8">
                  <p:embed/>
                </p:oleObj>
              </mc:Choice>
              <mc:Fallback>
                <p:oleObj r:id="rId4" imgW="4493141" imgH="299949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2762250"/>
                        <a:ext cx="4494212" cy="299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430963" y="4668838"/>
            <a:ext cx="1874837" cy="7150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55329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200" b="1" kern="0" dirty="0" err="1" smtClean="0">
                <a:latin typeface="Verdana" pitchFamily="34" charset="0"/>
                <a:ea typeface="+mn-ea"/>
              </a:rPr>
              <a:t>Médicaments</a:t>
            </a:r>
            <a:r>
              <a:rPr lang="en-US" sz="1200" b="1" kern="0" dirty="0" smtClean="0">
                <a:latin typeface="Verdana" pitchFamily="34" charset="0"/>
                <a:ea typeface="+mn-ea"/>
              </a:rPr>
              <a:t> </a:t>
            </a:r>
            <a:r>
              <a:rPr lang="en-US" sz="1200" b="1" kern="0" dirty="0" err="1" smtClean="0">
                <a:latin typeface="Verdana" pitchFamily="34" charset="0"/>
                <a:ea typeface="+mn-ea"/>
              </a:rPr>
              <a:t>antidiabétiques</a:t>
            </a:r>
            <a:r>
              <a:rPr lang="en-US" sz="1200" b="1" kern="0" dirty="0" smtClean="0">
                <a:latin typeface="Verdana" pitchFamily="34" charset="0"/>
                <a:ea typeface="+mn-ea"/>
              </a:rPr>
              <a:t> </a:t>
            </a:r>
            <a:r>
              <a:rPr lang="en-US" sz="1200" b="1" kern="0" dirty="0">
                <a:latin typeface="Verdana" pitchFamily="34" charset="0"/>
                <a:ea typeface="+mn-ea"/>
              </a:rPr>
              <a:t>7%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707188" y="3392488"/>
            <a:ext cx="1765300" cy="511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76B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200" b="1" kern="0" dirty="0" err="1">
                <a:latin typeface="Verdana" pitchFamily="34" charset="0"/>
                <a:ea typeface="+mn-ea"/>
              </a:rPr>
              <a:t>Hospitalisations</a:t>
            </a:r>
            <a:r>
              <a:rPr lang="en-US" sz="1200" b="1" kern="0" dirty="0">
                <a:latin typeface="Verdana" pitchFamily="34" charset="0"/>
                <a:ea typeface="+mn-ea"/>
              </a:rPr>
              <a:t> 55%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358900" y="4840288"/>
            <a:ext cx="1512888" cy="7150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96BE0F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200" b="1" kern="0" dirty="0" err="1" smtClean="0">
                <a:latin typeface="Verdana" pitchFamily="34" charset="0"/>
                <a:ea typeface="+mn-ea"/>
              </a:rPr>
              <a:t>Soins</a:t>
            </a:r>
            <a:r>
              <a:rPr lang="en-US" sz="1200" b="1" kern="0" dirty="0" smtClean="0">
                <a:latin typeface="Verdana" pitchFamily="34" charset="0"/>
                <a:ea typeface="+mn-ea"/>
              </a:rPr>
              <a:t> </a:t>
            </a:r>
            <a:r>
              <a:rPr lang="en-US" sz="1200" b="1" kern="0" dirty="0" err="1" smtClean="0">
                <a:latin typeface="Verdana" pitchFamily="34" charset="0"/>
                <a:ea typeface="+mn-ea"/>
              </a:rPr>
              <a:t>ambulatoires</a:t>
            </a:r>
            <a:r>
              <a:rPr lang="en-US" sz="1200" b="1" kern="0" dirty="0">
                <a:latin typeface="Verdana" pitchFamily="34" charset="0"/>
                <a:ea typeface="+mn-ea"/>
              </a:rPr>
              <a:t/>
            </a:r>
            <a:br>
              <a:rPr lang="en-US" sz="1200" b="1" kern="0" dirty="0">
                <a:latin typeface="Verdana" pitchFamily="34" charset="0"/>
                <a:ea typeface="+mn-ea"/>
              </a:rPr>
            </a:br>
            <a:r>
              <a:rPr lang="en-US" sz="1200" b="1" kern="0" dirty="0">
                <a:latin typeface="Verdana" pitchFamily="34" charset="0"/>
                <a:ea typeface="+mn-ea"/>
              </a:rPr>
              <a:t>18%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930275" y="3611563"/>
            <a:ext cx="1512888" cy="7150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800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91430" tIns="45715" rIns="91430" bIns="45715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200" b="1" kern="0" dirty="0" err="1" smtClean="0">
                <a:latin typeface="Verdana" pitchFamily="34" charset="0"/>
                <a:ea typeface="+mn-ea"/>
              </a:rPr>
              <a:t>Autres</a:t>
            </a:r>
            <a:r>
              <a:rPr lang="en-US" sz="1200" b="1" kern="0" dirty="0" smtClean="0">
                <a:latin typeface="Verdana" pitchFamily="34" charset="0"/>
                <a:ea typeface="+mn-ea"/>
              </a:rPr>
              <a:t> </a:t>
            </a:r>
            <a:r>
              <a:rPr lang="en-US" sz="1200" b="1" kern="0" dirty="0" err="1" smtClean="0">
                <a:latin typeface="Verdana" pitchFamily="34" charset="0"/>
                <a:ea typeface="+mn-ea"/>
              </a:rPr>
              <a:t>médicaments</a:t>
            </a:r>
            <a:r>
              <a:rPr lang="en-US" sz="1200" b="1" kern="0" dirty="0" smtClean="0">
                <a:latin typeface="Verdana" pitchFamily="34" charset="0"/>
                <a:ea typeface="+mn-ea"/>
              </a:rPr>
              <a:t> </a:t>
            </a:r>
            <a:r>
              <a:rPr lang="en-US" sz="1200" b="1" kern="0" dirty="0">
                <a:latin typeface="Verdana" pitchFamily="34" charset="0"/>
                <a:ea typeface="+mn-ea"/>
              </a:rPr>
              <a:t>21%</a:t>
            </a:r>
          </a:p>
        </p:txBody>
      </p:sp>
      <p:cxnSp>
        <p:nvCxnSpPr>
          <p:cNvPr id="21" name="Connettore 1 20"/>
          <p:cNvCxnSpPr>
            <a:cxnSpLocks noChangeShapeType="1"/>
          </p:cNvCxnSpPr>
          <p:nvPr/>
        </p:nvCxnSpPr>
        <p:spPr bwMode="auto">
          <a:xfrm>
            <a:off x="2459038" y="3781425"/>
            <a:ext cx="869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2" name="Connettore 1 21"/>
          <p:cNvCxnSpPr>
            <a:cxnSpLocks noChangeShapeType="1"/>
          </p:cNvCxnSpPr>
          <p:nvPr/>
        </p:nvCxnSpPr>
        <p:spPr bwMode="auto">
          <a:xfrm flipH="1">
            <a:off x="5840413" y="3578225"/>
            <a:ext cx="869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3" name="Connettore 1 22"/>
          <p:cNvCxnSpPr>
            <a:cxnSpLocks noChangeShapeType="1"/>
          </p:cNvCxnSpPr>
          <p:nvPr/>
        </p:nvCxnSpPr>
        <p:spPr bwMode="auto">
          <a:xfrm flipH="1">
            <a:off x="5564188" y="5000625"/>
            <a:ext cx="869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4" name="Connettore 1 23"/>
          <p:cNvCxnSpPr>
            <a:cxnSpLocks noChangeShapeType="1"/>
          </p:cNvCxnSpPr>
          <p:nvPr/>
        </p:nvCxnSpPr>
        <p:spPr bwMode="auto">
          <a:xfrm>
            <a:off x="2908300" y="5014913"/>
            <a:ext cx="869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oval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5138" name="Text Box 74"/>
          <p:cNvSpPr txBox="1">
            <a:spLocks noChangeArrowheads="1"/>
          </p:cNvSpPr>
          <p:nvPr/>
        </p:nvSpPr>
        <p:spPr bwMode="auto">
          <a:xfrm>
            <a:off x="199231" y="6456477"/>
            <a:ext cx="62880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1000" dirty="0" err="1">
                <a:latin typeface="Verdana" panose="020B0604030504040204" pitchFamily="34" charset="0"/>
                <a:cs typeface="Arial" panose="020B0604020202020204" pitchFamily="34" charset="0"/>
              </a:rPr>
              <a:t>Jönsson</a:t>
            </a:r>
            <a:r>
              <a:rPr lang="en-US" altLang="en-US" sz="1000" dirty="0">
                <a:latin typeface="Verdana" panose="020B0604030504040204" pitchFamily="34" charset="0"/>
                <a:cs typeface="Arial" panose="020B0604020202020204" pitchFamily="34" charset="0"/>
              </a:rPr>
              <a:t> B. </a:t>
            </a:r>
            <a:r>
              <a:rPr lang="en-US" altLang="en-US" sz="1000" i="1" dirty="0" err="1">
                <a:latin typeface="Verdana" panose="020B0604030504040204" pitchFamily="34" charset="0"/>
                <a:cs typeface="Arial" panose="020B0604020202020204" pitchFamily="34" charset="0"/>
              </a:rPr>
              <a:t>Diabetologia</a:t>
            </a:r>
            <a:r>
              <a:rPr lang="en-US" altLang="en-US" sz="1000" dirty="0">
                <a:latin typeface="Verdana" panose="020B0604030504040204" pitchFamily="34" charset="0"/>
                <a:cs typeface="Arial" panose="020B0604020202020204" pitchFamily="34" charset="0"/>
              </a:rPr>
              <a:t> 2002;45:S5–S12. </a:t>
            </a:r>
          </a:p>
        </p:txBody>
      </p:sp>
      <p:sp>
        <p:nvSpPr>
          <p:cNvPr id="5139" name="Rectangle 12"/>
          <p:cNvSpPr>
            <a:spLocks noChangeArrowheads="1"/>
          </p:cNvSpPr>
          <p:nvPr/>
        </p:nvSpPr>
        <p:spPr bwMode="auto">
          <a:xfrm>
            <a:off x="2017287" y="2503329"/>
            <a:ext cx="5316135" cy="27241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1600" dirty="0">
                <a:latin typeface="Verdana" panose="020B0604030504040204" pitchFamily="34" charset="0"/>
                <a:cs typeface="Arial" panose="020B0604020202020204" pitchFamily="34" charset="0"/>
              </a:rPr>
              <a:t>Distribution </a:t>
            </a:r>
            <a:r>
              <a:rPr lang="it-IT" altLang="en-US" sz="160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des</a:t>
            </a:r>
            <a:r>
              <a:rPr lang="it-IT" altLang="en-US" sz="1600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altLang="en-US" sz="160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coûts</a:t>
            </a:r>
            <a:r>
              <a:rPr lang="it-IT" altLang="en-US" sz="1600" dirty="0" smtClean="0">
                <a:latin typeface="Verdana" panose="020B0604030504040204" pitchFamily="34" charset="0"/>
                <a:cs typeface="Arial" panose="020B0604020202020204" pitchFamily="34" charset="0"/>
              </a:rPr>
              <a:t> pour un </a:t>
            </a:r>
            <a:r>
              <a:rPr lang="it-IT" altLang="en-US" sz="160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diabétique</a:t>
            </a:r>
            <a:r>
              <a:rPr lang="it-IT" altLang="en-US" sz="1600" dirty="0" smtClean="0">
                <a:latin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it-IT" altLang="en-US" sz="1600" dirty="0" err="1" smtClean="0">
                <a:latin typeface="Verdana" panose="020B0604030504040204" pitchFamily="34" charset="0"/>
                <a:cs typeface="Arial" panose="020B0604020202020204" pitchFamily="34" charset="0"/>
              </a:rPr>
              <a:t>type</a:t>
            </a:r>
            <a:r>
              <a:rPr lang="it-IT" altLang="en-US" sz="1600" dirty="0" smtClean="0">
                <a:latin typeface="Verdana" panose="020B0604030504040204" pitchFamily="34" charset="0"/>
                <a:cs typeface="Arial" panose="020B0604020202020204" pitchFamily="34" charset="0"/>
              </a:rPr>
              <a:t> 2</a:t>
            </a:r>
            <a:endParaRPr lang="en-US" altLang="en-US" sz="160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65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Post-</a:t>
            </a:r>
            <a:r>
              <a:rPr lang="fr-BE" dirty="0" err="1" smtClean="0"/>
              <a:t>Steno</a:t>
            </a:r>
            <a:r>
              <a:rPr lang="fr-BE" dirty="0" smtClean="0"/>
              <a:t>….</a:t>
            </a:r>
            <a:br>
              <a:rPr lang="fr-BE" dirty="0" smtClean="0"/>
            </a:br>
            <a:r>
              <a:rPr lang="en-US" sz="1600" dirty="0"/>
              <a:t>2018 Oct 6. </a:t>
            </a:r>
            <a:r>
              <a:rPr lang="en-US" sz="1600" dirty="0" err="1"/>
              <a:t>doi</a:t>
            </a:r>
            <a:r>
              <a:rPr lang="en-US" sz="1600" dirty="0"/>
              <a:t>: 10.1007/s00125-018-4739-3. [</a:t>
            </a:r>
            <a:r>
              <a:rPr lang="en-US" sz="1600" dirty="0" err="1"/>
              <a:t>Epub</a:t>
            </a:r>
            <a:r>
              <a:rPr lang="en-US" sz="1600" dirty="0"/>
              <a:t> ahead of print]</a:t>
            </a:r>
            <a:endParaRPr lang="fr-BE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2996952"/>
            <a:ext cx="7077075" cy="32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9831"/>
            <a:ext cx="5807496" cy="134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3462" y="4797152"/>
            <a:ext cx="7210946" cy="14546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Evolution de la prise en charge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r>
              <a:rPr lang="fr-BE" dirty="0" smtClean="0"/>
              <a:t>Diabète: glycémie supérieure à la normale</a:t>
            </a:r>
          </a:p>
          <a:p>
            <a:pPr lvl="1"/>
            <a:r>
              <a:rPr lang="fr-BE" dirty="0" smtClean="0"/>
              <a:t>≥ 126 mg/dl à jeun</a:t>
            </a:r>
          </a:p>
          <a:p>
            <a:pPr lvl="1"/>
            <a:r>
              <a:rPr lang="fr-BE" dirty="0" smtClean="0"/>
              <a:t>≥ 200 mg/dl au hasard + symptômes</a:t>
            </a:r>
          </a:p>
          <a:p>
            <a:pPr lvl="1"/>
            <a:r>
              <a:rPr lang="fr-BE" dirty="0" smtClean="0"/>
              <a:t>HGPO: </a:t>
            </a:r>
            <a:r>
              <a:rPr lang="fr-BE" dirty="0"/>
              <a:t>≥ 126 </a:t>
            </a:r>
            <a:r>
              <a:rPr lang="fr-BE" dirty="0" smtClean="0"/>
              <a:t>mg/dl T 0 min;  </a:t>
            </a:r>
            <a:r>
              <a:rPr lang="fr-BE" dirty="0"/>
              <a:t>≥ 200 mg/dl </a:t>
            </a:r>
            <a:r>
              <a:rPr lang="fr-BE" dirty="0" smtClean="0"/>
              <a:t>à la 120 </a:t>
            </a:r>
            <a:r>
              <a:rPr lang="fr-BE" baseline="30000" dirty="0" err="1" smtClean="0"/>
              <a:t>ème</a:t>
            </a:r>
            <a:r>
              <a:rPr lang="fr-BE" dirty="0" smtClean="0"/>
              <a:t> min</a:t>
            </a:r>
          </a:p>
          <a:p>
            <a:pPr lvl="1"/>
            <a:r>
              <a:rPr lang="fr-BE" dirty="0" smtClean="0"/>
              <a:t>HbA1c ≥ 6,5%</a:t>
            </a:r>
          </a:p>
          <a:p>
            <a:pPr lvl="1"/>
            <a:endParaRPr lang="fr-BE" dirty="0"/>
          </a:p>
        </p:txBody>
      </p:sp>
      <p:sp>
        <p:nvSpPr>
          <p:cNvPr id="4" name="Flèche droite 3"/>
          <p:cNvSpPr/>
          <p:nvPr/>
        </p:nvSpPr>
        <p:spPr>
          <a:xfrm>
            <a:off x="323528" y="49496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547664" y="4980192"/>
            <a:ext cx="2880320" cy="3693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Réduire la glycémie</a:t>
            </a:r>
            <a:endParaRPr lang="fr-BE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004048" y="4592038"/>
            <a:ext cx="3816424" cy="1069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5220072" y="466404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Hygiène de vie</a:t>
            </a:r>
          </a:p>
          <a:p>
            <a:pPr algn="ctr"/>
            <a:r>
              <a:rPr lang="fr-BE" dirty="0" smtClean="0"/>
              <a:t>Sulfamides hypoglycémiants</a:t>
            </a:r>
          </a:p>
          <a:p>
            <a:pPr algn="ctr"/>
            <a:r>
              <a:rPr lang="fr-BE" dirty="0" smtClean="0"/>
              <a:t>Metformine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2411760" y="5899332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2555776" y="609329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FF00"/>
                </a:solidFill>
              </a:rPr>
              <a:t>Vision </a:t>
            </a:r>
            <a:r>
              <a:rPr lang="fr-BE" sz="2400" b="1" dirty="0" err="1" smtClean="0">
                <a:solidFill>
                  <a:srgbClr val="FFFF00"/>
                </a:solidFill>
              </a:rPr>
              <a:t>gluco</a:t>
            </a:r>
            <a:r>
              <a:rPr lang="fr-BE" sz="2400" b="1" dirty="0">
                <a:solidFill>
                  <a:srgbClr val="FFFF00"/>
                </a:solidFill>
              </a:rPr>
              <a:t>-</a:t>
            </a:r>
            <a:r>
              <a:rPr lang="fr-BE" sz="2400" b="1" dirty="0" smtClean="0">
                <a:solidFill>
                  <a:srgbClr val="FFFF00"/>
                </a:solidFill>
              </a:rPr>
              <a:t>centrique</a:t>
            </a:r>
            <a:endParaRPr lang="fr-BE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9547"/>
            <a:ext cx="6830541" cy="4175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600"/>
            <a:ext cx="4924425" cy="198884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3" y="275747"/>
            <a:ext cx="8656537" cy="6249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309" y="65979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>
                <a:ea typeface="Calibri"/>
                <a:cs typeface="Times New Roman"/>
              </a:rPr>
              <a:t>Melanie J. Davies et al. Diabetes Care  2018 Sep;  dci180033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3050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55776" y="1196752"/>
            <a:ext cx="63367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dirty="0" smtClean="0"/>
              <a:t>L’arsenal thérapeutique est vaste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dirty="0" smtClean="0"/>
              <a:t>Bonne connaissance des pharmacopées disponibles (formation continue)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dirty="0">
                <a:sym typeface="Wingdings" panose="05000000000000000000" pitchFamily="2" charset="2"/>
              </a:rPr>
              <a:t>Fixer un objectif </a:t>
            </a:r>
            <a:r>
              <a:rPr lang="fr-BE" sz="3200" dirty="0" smtClean="0">
                <a:sym typeface="Wingdings" panose="05000000000000000000" pitchFamily="2" charset="2"/>
              </a:rPr>
              <a:t>glycémique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dirty="0" smtClean="0">
                <a:sym typeface="Wingdings" panose="05000000000000000000" pitchFamily="2" charset="2"/>
              </a:rPr>
              <a:t>Choisir sa ou ses classes médicamenteuses selon les comorbidités</a:t>
            </a:r>
            <a:endParaRPr lang="fr-B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dirty="0" smtClean="0"/>
              <a:t>Travail en équipe (</a:t>
            </a:r>
            <a:r>
              <a:rPr lang="fr-BE" sz="3200" dirty="0" err="1" smtClean="0"/>
              <a:t>Gps</a:t>
            </a:r>
            <a:r>
              <a:rPr lang="fr-BE" sz="3200" dirty="0" err="1" smtClean="0">
                <a:sym typeface="Wingdings" panose="05000000000000000000" pitchFamily="2" charset="2"/>
              </a:rPr>
              <a:t></a:t>
            </a:r>
            <a:r>
              <a:rPr lang="fr-BE" sz="3200" dirty="0" err="1">
                <a:sym typeface="Wingdings" panose="05000000000000000000" pitchFamily="2" charset="2"/>
              </a:rPr>
              <a:t>SPs</a:t>
            </a:r>
            <a:r>
              <a:rPr lang="fr-BE" sz="3200" dirty="0">
                <a:sym typeface="Wingdings" panose="05000000000000000000" pitchFamily="2" charset="2"/>
              </a:rPr>
              <a:t> </a:t>
            </a:r>
            <a:r>
              <a:rPr lang="fr-BE" sz="3200" dirty="0" smtClean="0">
                <a:sym typeface="Wingdings" panose="05000000000000000000" pitchFamily="2" charset="2"/>
              </a:rPr>
              <a:t> Pharma)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636912"/>
            <a:ext cx="2952328" cy="14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8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>
          <a:xfrm>
            <a:off x="250825" y="1955800"/>
            <a:ext cx="4589463" cy="461963"/>
          </a:xfrm>
        </p:spPr>
        <p:txBody>
          <a:bodyPr/>
          <a:lstStyle/>
          <a:p>
            <a:r>
              <a:rPr lang="fr-BE" altLang="fr-FR" sz="2400" smtClean="0"/>
              <a:t>http://www.diabete-abd.be/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714625"/>
            <a:ext cx="69437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196850"/>
            <a:ext cx="26765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6955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4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Evolution de la prise en charge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1612775"/>
          </a:xfrm>
        </p:spPr>
        <p:txBody>
          <a:bodyPr>
            <a:normAutofit/>
          </a:bodyPr>
          <a:lstStyle/>
          <a:p>
            <a:r>
              <a:rPr lang="fr-BE" dirty="0" smtClean="0"/>
              <a:t>Réduire les complications =&gt; réduction des complications (</a:t>
            </a:r>
            <a:r>
              <a:rPr lang="fr-BE" dirty="0" err="1" smtClean="0"/>
              <a:t>microvasculaires</a:t>
            </a:r>
            <a:r>
              <a:rPr lang="fr-BE" dirty="0" smtClean="0"/>
              <a:t> &gt; </a:t>
            </a:r>
            <a:r>
              <a:rPr lang="fr-BE" dirty="0" err="1" smtClean="0"/>
              <a:t>macrovasculaires</a:t>
            </a:r>
            <a:r>
              <a:rPr lang="fr-BE" dirty="0" smtClean="0"/>
              <a:t>)</a:t>
            </a:r>
          </a:p>
          <a:p>
            <a:pPr lvl="1"/>
            <a:endParaRPr lang="fr-BE" dirty="0"/>
          </a:p>
        </p:txBody>
      </p:sp>
      <p:sp>
        <p:nvSpPr>
          <p:cNvPr id="4" name="Flèche droite 3"/>
          <p:cNvSpPr/>
          <p:nvPr/>
        </p:nvSpPr>
        <p:spPr>
          <a:xfrm>
            <a:off x="5148064" y="3462099"/>
            <a:ext cx="78043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6133903" y="3104250"/>
            <a:ext cx="2559749" cy="120032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Objectifs glycémiques stricts voire très stricts</a:t>
            </a:r>
            <a:endParaRPr lang="fr-BE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45924" y="5580529"/>
            <a:ext cx="1240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/>
              <a:t>MAIS</a:t>
            </a:r>
            <a:endParaRPr lang="fr-BE" sz="3200" b="1" dirty="0"/>
          </a:p>
        </p:txBody>
      </p:sp>
      <p:sp>
        <p:nvSpPr>
          <p:cNvPr id="7" name="Accolade ouvrante 6"/>
          <p:cNvSpPr/>
          <p:nvPr/>
        </p:nvSpPr>
        <p:spPr>
          <a:xfrm>
            <a:off x="1501414" y="5178896"/>
            <a:ext cx="1137802" cy="141845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673108" y="5348752"/>
            <a:ext cx="6020544" cy="124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Pas d’individualisation du traitement</a:t>
            </a:r>
          </a:p>
          <a:p>
            <a:r>
              <a:rPr lang="fr-BE" dirty="0" smtClean="0"/>
              <a:t>Réduction des complications </a:t>
            </a:r>
            <a:r>
              <a:rPr lang="fr-BE" dirty="0" err="1" smtClean="0"/>
              <a:t>macrovasculaires</a:t>
            </a:r>
            <a:r>
              <a:rPr lang="fr-BE" dirty="0" smtClean="0"/>
              <a:t>?</a:t>
            </a:r>
          </a:p>
          <a:p>
            <a:r>
              <a:rPr lang="fr-BE" dirty="0" smtClean="0"/>
              <a:t>Risque pondéral</a:t>
            </a:r>
          </a:p>
          <a:p>
            <a:r>
              <a:rPr lang="fr-BE" dirty="0" smtClean="0"/>
              <a:t>Risque hypoglycémique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5" y="2715205"/>
            <a:ext cx="4657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1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BE">
              <a:ea typeface="MS PGothic" pitchFamily="34" charset="-128"/>
            </a:endParaRPr>
          </a:p>
        </p:txBody>
      </p:sp>
      <p:sp>
        <p:nvSpPr>
          <p:cNvPr id="34819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BE" smtClean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349500"/>
            <a:ext cx="3151188" cy="4276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33388"/>
            <a:ext cx="4057650" cy="5991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588" y="130175"/>
            <a:ext cx="4824412" cy="2219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1619250" y="420688"/>
            <a:ext cx="752475" cy="5011737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BE" altLang="fr-FR" sz="1800">
              <a:latin typeface="Arial" pitchFamily="34" charset="0"/>
            </a:endParaRPr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6011863" y="2349500"/>
            <a:ext cx="752475" cy="3382963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BE" altLang="fr-FR" sz="1800">
              <a:latin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05024" y="236022"/>
            <a:ext cx="82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2008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3281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Vision moins </a:t>
            </a:r>
            <a:r>
              <a:rPr lang="fr-BE" dirty="0" err="1" smtClean="0"/>
              <a:t>gluco</a:t>
            </a:r>
            <a:r>
              <a:rPr lang="fr-BE" dirty="0" smtClean="0"/>
              <a:t>-centrique…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8144" y="3284984"/>
            <a:ext cx="2952328" cy="964704"/>
          </a:xfrm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BE" dirty="0" smtClean="0"/>
              <a:t>Prise en charge </a:t>
            </a:r>
            <a:r>
              <a:rPr lang="fr-BE" dirty="0" err="1" smtClean="0"/>
              <a:t>multi-risques</a:t>
            </a:r>
            <a:endParaRPr lang="fr-BE" dirty="0" smtClean="0"/>
          </a:p>
          <a:p>
            <a:pPr marL="0" indent="0" algn="ctr">
              <a:buNone/>
            </a:pPr>
            <a:r>
              <a:rPr lang="fr-BE" dirty="0" smtClean="0"/>
              <a:t>2008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400600" cy="3854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Evolution de la prise en charge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1252736"/>
          </a:xfrm>
        </p:spPr>
        <p:txBody>
          <a:bodyPr/>
          <a:lstStyle/>
          <a:p>
            <a:pPr algn="ctr"/>
            <a:r>
              <a:rPr lang="fr-BE" dirty="0" smtClean="0"/>
              <a:t>Meilleure compréhension de la physiopathologie du diabète de type 2</a:t>
            </a:r>
            <a:endParaRPr lang="fr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99191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5161384" y="3445914"/>
            <a:ext cx="78043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6147223" y="3088065"/>
            <a:ext cx="2559749" cy="120032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Emergence de nouvelles cibles thérapeutiques</a:t>
            </a:r>
            <a:endParaRPr lang="fr-BE" sz="2400" dirty="0"/>
          </a:p>
        </p:txBody>
      </p:sp>
      <p:sp>
        <p:nvSpPr>
          <p:cNvPr id="7" name="Flèche droite 6"/>
          <p:cNvSpPr/>
          <p:nvPr/>
        </p:nvSpPr>
        <p:spPr>
          <a:xfrm rot="5400000">
            <a:off x="7111700" y="4435688"/>
            <a:ext cx="7113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62" y="5157192"/>
            <a:ext cx="128111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1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34188" y="5605463"/>
            <a:ext cx="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nl-NL" altLang="fr-FR" sz="1200" b="1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3657600" y="4443413"/>
            <a:ext cx="411163" cy="214312"/>
          </a:xfrm>
          <a:custGeom>
            <a:avLst/>
            <a:gdLst>
              <a:gd name="T0" fmla="*/ 2147483647 w 259"/>
              <a:gd name="T1" fmla="*/ 2147483647 h 135"/>
              <a:gd name="T2" fmla="*/ 2147483647 w 259"/>
              <a:gd name="T3" fmla="*/ 2147483647 h 135"/>
              <a:gd name="T4" fmla="*/ 2147483647 w 259"/>
              <a:gd name="T5" fmla="*/ 2147483647 h 135"/>
              <a:gd name="T6" fmla="*/ 2147483647 w 259"/>
              <a:gd name="T7" fmla="*/ 2147483647 h 135"/>
              <a:gd name="T8" fmla="*/ 2147483647 w 259"/>
              <a:gd name="T9" fmla="*/ 2147483647 h 135"/>
              <a:gd name="T10" fmla="*/ 2147483647 w 259"/>
              <a:gd name="T11" fmla="*/ 2147483647 h 135"/>
              <a:gd name="T12" fmla="*/ 2147483647 w 259"/>
              <a:gd name="T13" fmla="*/ 2147483647 h 135"/>
              <a:gd name="T14" fmla="*/ 2147483647 w 259"/>
              <a:gd name="T15" fmla="*/ 2147483647 h 135"/>
              <a:gd name="T16" fmla="*/ 2147483647 w 259"/>
              <a:gd name="T17" fmla="*/ 2147483647 h 135"/>
              <a:gd name="T18" fmla="*/ 2147483647 w 259"/>
              <a:gd name="T19" fmla="*/ 2147483647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9"/>
              <a:gd name="T31" fmla="*/ 0 h 135"/>
              <a:gd name="T32" fmla="*/ 259 w 259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9" h="135">
                <a:moveTo>
                  <a:pt x="257" y="124"/>
                </a:moveTo>
                <a:cubicBezTo>
                  <a:pt x="259" y="135"/>
                  <a:pt x="193" y="121"/>
                  <a:pt x="167" y="118"/>
                </a:cubicBezTo>
                <a:cubicBezTo>
                  <a:pt x="141" y="115"/>
                  <a:pt x="121" y="110"/>
                  <a:pt x="101" y="104"/>
                </a:cubicBezTo>
                <a:cubicBezTo>
                  <a:pt x="81" y="98"/>
                  <a:pt x="63" y="93"/>
                  <a:pt x="47" y="85"/>
                </a:cubicBezTo>
                <a:cubicBezTo>
                  <a:pt x="31" y="77"/>
                  <a:pt x="0" y="66"/>
                  <a:pt x="2" y="53"/>
                </a:cubicBezTo>
                <a:cubicBezTo>
                  <a:pt x="4" y="40"/>
                  <a:pt x="45" y="10"/>
                  <a:pt x="59" y="5"/>
                </a:cubicBezTo>
                <a:cubicBezTo>
                  <a:pt x="73" y="0"/>
                  <a:pt x="74" y="15"/>
                  <a:pt x="84" y="20"/>
                </a:cubicBezTo>
                <a:cubicBezTo>
                  <a:pt x="94" y="25"/>
                  <a:pt x="107" y="29"/>
                  <a:pt x="119" y="34"/>
                </a:cubicBezTo>
                <a:cubicBezTo>
                  <a:pt x="131" y="39"/>
                  <a:pt x="131" y="34"/>
                  <a:pt x="155" y="49"/>
                </a:cubicBezTo>
                <a:cubicBezTo>
                  <a:pt x="179" y="64"/>
                  <a:pt x="255" y="113"/>
                  <a:pt x="257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4279900" y="4478338"/>
            <a:ext cx="247650" cy="122237"/>
          </a:xfrm>
          <a:custGeom>
            <a:avLst/>
            <a:gdLst>
              <a:gd name="T0" fmla="*/ 2147483647 w 156"/>
              <a:gd name="T1" fmla="*/ 2147483647 h 77"/>
              <a:gd name="T2" fmla="*/ 2147483647 w 156"/>
              <a:gd name="T3" fmla="*/ 2147483647 h 77"/>
              <a:gd name="T4" fmla="*/ 2147483647 w 156"/>
              <a:gd name="T5" fmla="*/ 2147483647 h 77"/>
              <a:gd name="T6" fmla="*/ 2147483647 w 156"/>
              <a:gd name="T7" fmla="*/ 2147483647 h 77"/>
              <a:gd name="T8" fmla="*/ 2147483647 w 156"/>
              <a:gd name="T9" fmla="*/ 2147483647 h 77"/>
              <a:gd name="T10" fmla="*/ 2147483647 w 156"/>
              <a:gd name="T11" fmla="*/ 2147483647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"/>
              <a:gd name="T19" fmla="*/ 0 h 77"/>
              <a:gd name="T20" fmla="*/ 156 w 156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" h="77">
                <a:moveTo>
                  <a:pt x="60" y="4"/>
                </a:moveTo>
                <a:cubicBezTo>
                  <a:pt x="36" y="8"/>
                  <a:pt x="6" y="18"/>
                  <a:pt x="3" y="30"/>
                </a:cubicBezTo>
                <a:cubicBezTo>
                  <a:pt x="0" y="42"/>
                  <a:pt x="21" y="73"/>
                  <a:pt x="39" y="75"/>
                </a:cubicBezTo>
                <a:cubicBezTo>
                  <a:pt x="57" y="77"/>
                  <a:pt x="91" y="51"/>
                  <a:pt x="109" y="40"/>
                </a:cubicBezTo>
                <a:cubicBezTo>
                  <a:pt x="127" y="29"/>
                  <a:pt x="156" y="13"/>
                  <a:pt x="148" y="7"/>
                </a:cubicBezTo>
                <a:cubicBezTo>
                  <a:pt x="140" y="1"/>
                  <a:pt x="84" y="0"/>
                  <a:pt x="60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5243513" y="4476750"/>
            <a:ext cx="182562" cy="260350"/>
          </a:xfrm>
          <a:custGeom>
            <a:avLst/>
            <a:gdLst>
              <a:gd name="T0" fmla="*/ 2147483647 w 115"/>
              <a:gd name="T1" fmla="*/ 2147483647 h 164"/>
              <a:gd name="T2" fmla="*/ 2147483647 w 115"/>
              <a:gd name="T3" fmla="*/ 2147483647 h 164"/>
              <a:gd name="T4" fmla="*/ 2147483647 w 115"/>
              <a:gd name="T5" fmla="*/ 2147483647 h 164"/>
              <a:gd name="T6" fmla="*/ 2147483647 w 115"/>
              <a:gd name="T7" fmla="*/ 2147483647 h 164"/>
              <a:gd name="T8" fmla="*/ 2147483647 w 115"/>
              <a:gd name="T9" fmla="*/ 2147483647 h 164"/>
              <a:gd name="T10" fmla="*/ 2147483647 w 115"/>
              <a:gd name="T11" fmla="*/ 2147483647 h 164"/>
              <a:gd name="T12" fmla="*/ 2147483647 w 115"/>
              <a:gd name="T13" fmla="*/ 2147483647 h 164"/>
              <a:gd name="T14" fmla="*/ 2147483647 w 115"/>
              <a:gd name="T15" fmla="*/ 2147483647 h 1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5"/>
              <a:gd name="T25" fmla="*/ 0 h 164"/>
              <a:gd name="T26" fmla="*/ 115 w 115"/>
              <a:gd name="T27" fmla="*/ 164 h 1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5" h="164">
                <a:moveTo>
                  <a:pt x="33" y="14"/>
                </a:moveTo>
                <a:cubicBezTo>
                  <a:pt x="19" y="28"/>
                  <a:pt x="26" y="82"/>
                  <a:pt x="23" y="106"/>
                </a:cubicBezTo>
                <a:cubicBezTo>
                  <a:pt x="20" y="130"/>
                  <a:pt x="0" y="150"/>
                  <a:pt x="12" y="157"/>
                </a:cubicBezTo>
                <a:cubicBezTo>
                  <a:pt x="24" y="164"/>
                  <a:pt x="82" y="157"/>
                  <a:pt x="96" y="149"/>
                </a:cubicBezTo>
                <a:cubicBezTo>
                  <a:pt x="110" y="141"/>
                  <a:pt x="97" y="120"/>
                  <a:pt x="98" y="107"/>
                </a:cubicBezTo>
                <a:cubicBezTo>
                  <a:pt x="99" y="94"/>
                  <a:pt x="98" y="85"/>
                  <a:pt x="99" y="71"/>
                </a:cubicBezTo>
                <a:cubicBezTo>
                  <a:pt x="100" y="57"/>
                  <a:pt x="115" y="29"/>
                  <a:pt x="104" y="20"/>
                </a:cubicBezTo>
                <a:cubicBezTo>
                  <a:pt x="93" y="11"/>
                  <a:pt x="47" y="0"/>
                  <a:pt x="33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fr-BE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363913"/>
            <a:ext cx="1152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7213"/>
            <a:ext cx="2449513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Freeform 8"/>
          <p:cNvSpPr>
            <a:spLocks/>
          </p:cNvSpPr>
          <p:nvPr/>
        </p:nvSpPr>
        <p:spPr bwMode="auto">
          <a:xfrm rot="63308">
            <a:off x="5270500" y="4714875"/>
            <a:ext cx="76200" cy="7938"/>
          </a:xfrm>
          <a:custGeom>
            <a:avLst/>
            <a:gdLst>
              <a:gd name="T0" fmla="*/ 0 w 63"/>
              <a:gd name="T1" fmla="*/ 0 h 6"/>
              <a:gd name="T2" fmla="*/ 2147483647 w 63"/>
              <a:gd name="T3" fmla="*/ 0 h 6"/>
              <a:gd name="T4" fmla="*/ 2147483647 w 63"/>
              <a:gd name="T5" fmla="*/ 2147483647 h 6"/>
              <a:gd name="T6" fmla="*/ 2147483647 w 63"/>
              <a:gd name="T7" fmla="*/ 2147483647 h 6"/>
              <a:gd name="T8" fmla="*/ 2147483647 w 63"/>
              <a:gd name="T9" fmla="*/ 2147483647 h 6"/>
              <a:gd name="T10" fmla="*/ 2147483647 w 63"/>
              <a:gd name="T11" fmla="*/ 2147483647 h 6"/>
              <a:gd name="T12" fmla="*/ 2147483647 w 63"/>
              <a:gd name="T13" fmla="*/ 2147483647 h 6"/>
              <a:gd name="T14" fmla="*/ 2147483647 w 63"/>
              <a:gd name="T15" fmla="*/ 2147483647 h 6"/>
              <a:gd name="T16" fmla="*/ 2147483647 w 63"/>
              <a:gd name="T17" fmla="*/ 2147483647 h 6"/>
              <a:gd name="T18" fmla="*/ 0 w 63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"/>
              <a:gd name="T31" fmla="*/ 0 h 6"/>
              <a:gd name="T32" fmla="*/ 63 w 63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" h="6">
                <a:moveTo>
                  <a:pt x="0" y="0"/>
                </a:moveTo>
                <a:lnTo>
                  <a:pt x="63" y="0"/>
                </a:lnTo>
                <a:lnTo>
                  <a:pt x="55" y="2"/>
                </a:lnTo>
                <a:lnTo>
                  <a:pt x="46" y="4"/>
                </a:lnTo>
                <a:lnTo>
                  <a:pt x="36" y="6"/>
                </a:lnTo>
                <a:lnTo>
                  <a:pt x="29" y="6"/>
                </a:lnTo>
                <a:lnTo>
                  <a:pt x="21" y="6"/>
                </a:lnTo>
                <a:lnTo>
                  <a:pt x="13" y="4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 rot="63308">
            <a:off x="5260975" y="4705350"/>
            <a:ext cx="101600" cy="17463"/>
          </a:xfrm>
          <a:custGeom>
            <a:avLst/>
            <a:gdLst>
              <a:gd name="T0" fmla="*/ 0 w 84"/>
              <a:gd name="T1" fmla="*/ 0 h 13"/>
              <a:gd name="T2" fmla="*/ 2147483647 w 84"/>
              <a:gd name="T3" fmla="*/ 0 h 13"/>
              <a:gd name="T4" fmla="*/ 2147483647 w 84"/>
              <a:gd name="T5" fmla="*/ 2147483647 h 13"/>
              <a:gd name="T6" fmla="*/ 2147483647 w 84"/>
              <a:gd name="T7" fmla="*/ 2147483647 h 13"/>
              <a:gd name="T8" fmla="*/ 2147483647 w 84"/>
              <a:gd name="T9" fmla="*/ 2147483647 h 13"/>
              <a:gd name="T10" fmla="*/ 2147483647 w 84"/>
              <a:gd name="T11" fmla="*/ 2147483647 h 13"/>
              <a:gd name="T12" fmla="*/ 2147483647 w 84"/>
              <a:gd name="T13" fmla="*/ 2147483647 h 13"/>
              <a:gd name="T14" fmla="*/ 2147483647 w 84"/>
              <a:gd name="T15" fmla="*/ 2147483647 h 13"/>
              <a:gd name="T16" fmla="*/ 2147483647 w 84"/>
              <a:gd name="T17" fmla="*/ 2147483647 h 13"/>
              <a:gd name="T18" fmla="*/ 0 w 84"/>
              <a:gd name="T19" fmla="*/ 0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"/>
              <a:gd name="T31" fmla="*/ 0 h 13"/>
              <a:gd name="T32" fmla="*/ 84 w 84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" h="13">
                <a:moveTo>
                  <a:pt x="0" y="0"/>
                </a:moveTo>
                <a:lnTo>
                  <a:pt x="84" y="0"/>
                </a:lnTo>
                <a:lnTo>
                  <a:pt x="73" y="5"/>
                </a:lnTo>
                <a:lnTo>
                  <a:pt x="60" y="11"/>
                </a:lnTo>
                <a:lnTo>
                  <a:pt x="48" y="13"/>
                </a:lnTo>
                <a:lnTo>
                  <a:pt x="37" y="13"/>
                </a:lnTo>
                <a:lnTo>
                  <a:pt x="25" y="13"/>
                </a:lnTo>
                <a:lnTo>
                  <a:pt x="14" y="9"/>
                </a:lnTo>
                <a:lnTo>
                  <a:pt x="6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 rot="63308">
            <a:off x="5256213" y="4695825"/>
            <a:ext cx="117475" cy="19050"/>
          </a:xfrm>
          <a:custGeom>
            <a:avLst/>
            <a:gdLst>
              <a:gd name="T0" fmla="*/ 2147483647 w 97"/>
              <a:gd name="T1" fmla="*/ 2147483647 h 15"/>
              <a:gd name="T2" fmla="*/ 2147483647 w 97"/>
              <a:gd name="T3" fmla="*/ 2147483647 h 15"/>
              <a:gd name="T4" fmla="*/ 2147483647 w 97"/>
              <a:gd name="T5" fmla="*/ 2147483647 h 15"/>
              <a:gd name="T6" fmla="*/ 2147483647 w 97"/>
              <a:gd name="T7" fmla="*/ 2147483647 h 15"/>
              <a:gd name="T8" fmla="*/ 2147483647 w 97"/>
              <a:gd name="T9" fmla="*/ 2147483647 h 15"/>
              <a:gd name="T10" fmla="*/ 2147483647 w 97"/>
              <a:gd name="T11" fmla="*/ 2147483647 h 15"/>
              <a:gd name="T12" fmla="*/ 2147483647 w 97"/>
              <a:gd name="T13" fmla="*/ 2147483647 h 15"/>
              <a:gd name="T14" fmla="*/ 2147483647 w 97"/>
              <a:gd name="T15" fmla="*/ 2147483647 h 15"/>
              <a:gd name="T16" fmla="*/ 2147483647 w 97"/>
              <a:gd name="T17" fmla="*/ 2147483647 h 15"/>
              <a:gd name="T18" fmla="*/ 0 w 97"/>
              <a:gd name="T19" fmla="*/ 0 h 15"/>
              <a:gd name="T20" fmla="*/ 2147483647 w 97"/>
              <a:gd name="T21" fmla="*/ 0 h 15"/>
              <a:gd name="T22" fmla="*/ 2147483647 w 97"/>
              <a:gd name="T23" fmla="*/ 2147483647 h 15"/>
              <a:gd name="T24" fmla="*/ 2147483647 w 97"/>
              <a:gd name="T25" fmla="*/ 2147483647 h 15"/>
              <a:gd name="T26" fmla="*/ 2147483647 w 97"/>
              <a:gd name="T27" fmla="*/ 2147483647 h 15"/>
              <a:gd name="T28" fmla="*/ 2147483647 w 97"/>
              <a:gd name="T29" fmla="*/ 2147483647 h 15"/>
              <a:gd name="T30" fmla="*/ 2147483647 w 97"/>
              <a:gd name="T31" fmla="*/ 2147483647 h 15"/>
              <a:gd name="T32" fmla="*/ 2147483647 w 97"/>
              <a:gd name="T33" fmla="*/ 2147483647 h 15"/>
              <a:gd name="T34" fmla="*/ 2147483647 w 97"/>
              <a:gd name="T35" fmla="*/ 2147483647 h 15"/>
              <a:gd name="T36" fmla="*/ 2147483647 w 97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7"/>
              <a:gd name="T58" fmla="*/ 0 h 15"/>
              <a:gd name="T59" fmla="*/ 97 w 97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7" h="15">
                <a:moveTo>
                  <a:pt x="74" y="15"/>
                </a:moveTo>
                <a:lnTo>
                  <a:pt x="11" y="15"/>
                </a:lnTo>
                <a:lnTo>
                  <a:pt x="9" y="13"/>
                </a:lnTo>
                <a:lnTo>
                  <a:pt x="7" y="12"/>
                </a:lnTo>
                <a:lnTo>
                  <a:pt x="5" y="10"/>
                </a:lnTo>
                <a:lnTo>
                  <a:pt x="3" y="8"/>
                </a:lnTo>
                <a:lnTo>
                  <a:pt x="2" y="6"/>
                </a:lnTo>
                <a:lnTo>
                  <a:pt x="2" y="2"/>
                </a:lnTo>
                <a:lnTo>
                  <a:pt x="0" y="0"/>
                </a:lnTo>
                <a:lnTo>
                  <a:pt x="97" y="0"/>
                </a:lnTo>
                <a:lnTo>
                  <a:pt x="93" y="2"/>
                </a:lnTo>
                <a:lnTo>
                  <a:pt x="91" y="6"/>
                </a:lnTo>
                <a:lnTo>
                  <a:pt x="89" y="8"/>
                </a:lnTo>
                <a:lnTo>
                  <a:pt x="86" y="8"/>
                </a:lnTo>
                <a:lnTo>
                  <a:pt x="84" y="10"/>
                </a:lnTo>
                <a:lnTo>
                  <a:pt x="80" y="12"/>
                </a:lnTo>
                <a:lnTo>
                  <a:pt x="78" y="13"/>
                </a:lnTo>
                <a:lnTo>
                  <a:pt x="74" y="15"/>
                </a:lnTo>
                <a:close/>
              </a:path>
            </a:pathLst>
          </a:custGeom>
          <a:solidFill>
            <a:srgbClr val="030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 rot="63308">
            <a:off x="5256213" y="4687888"/>
            <a:ext cx="125412" cy="17462"/>
          </a:xfrm>
          <a:custGeom>
            <a:avLst/>
            <a:gdLst>
              <a:gd name="T0" fmla="*/ 2147483647 w 103"/>
              <a:gd name="T1" fmla="*/ 2147483647 h 14"/>
              <a:gd name="T2" fmla="*/ 2147483647 w 103"/>
              <a:gd name="T3" fmla="*/ 2147483647 h 14"/>
              <a:gd name="T4" fmla="*/ 2147483647 w 103"/>
              <a:gd name="T5" fmla="*/ 2147483647 h 14"/>
              <a:gd name="T6" fmla="*/ 2147483647 w 103"/>
              <a:gd name="T7" fmla="*/ 2147483647 h 14"/>
              <a:gd name="T8" fmla="*/ 2147483647 w 103"/>
              <a:gd name="T9" fmla="*/ 2147483647 h 14"/>
              <a:gd name="T10" fmla="*/ 0 w 103"/>
              <a:gd name="T11" fmla="*/ 2147483647 h 14"/>
              <a:gd name="T12" fmla="*/ 0 w 103"/>
              <a:gd name="T13" fmla="*/ 2147483647 h 14"/>
              <a:gd name="T14" fmla="*/ 0 w 103"/>
              <a:gd name="T15" fmla="*/ 2147483647 h 14"/>
              <a:gd name="T16" fmla="*/ 0 w 103"/>
              <a:gd name="T17" fmla="*/ 2147483647 h 14"/>
              <a:gd name="T18" fmla="*/ 0 w 103"/>
              <a:gd name="T19" fmla="*/ 0 h 14"/>
              <a:gd name="T20" fmla="*/ 2147483647 w 103"/>
              <a:gd name="T21" fmla="*/ 0 h 14"/>
              <a:gd name="T22" fmla="*/ 2147483647 w 103"/>
              <a:gd name="T23" fmla="*/ 2147483647 h 14"/>
              <a:gd name="T24" fmla="*/ 2147483647 w 103"/>
              <a:gd name="T25" fmla="*/ 2147483647 h 14"/>
              <a:gd name="T26" fmla="*/ 2147483647 w 103"/>
              <a:gd name="T27" fmla="*/ 2147483647 h 14"/>
              <a:gd name="T28" fmla="*/ 2147483647 w 103"/>
              <a:gd name="T29" fmla="*/ 2147483647 h 14"/>
              <a:gd name="T30" fmla="*/ 2147483647 w 103"/>
              <a:gd name="T31" fmla="*/ 2147483647 h 14"/>
              <a:gd name="T32" fmla="*/ 2147483647 w 103"/>
              <a:gd name="T33" fmla="*/ 2147483647 h 14"/>
              <a:gd name="T34" fmla="*/ 2147483647 w 103"/>
              <a:gd name="T35" fmla="*/ 2147483647 h 14"/>
              <a:gd name="T36" fmla="*/ 2147483647 w 103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3"/>
              <a:gd name="T58" fmla="*/ 0 h 14"/>
              <a:gd name="T59" fmla="*/ 103 w 103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3" h="14">
                <a:moveTo>
                  <a:pt x="87" y="14"/>
                </a:moveTo>
                <a:lnTo>
                  <a:pt x="3" y="14"/>
                </a:lnTo>
                <a:lnTo>
                  <a:pt x="2" y="12"/>
                </a:lnTo>
                <a:lnTo>
                  <a:pt x="2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03" y="0"/>
                </a:lnTo>
                <a:lnTo>
                  <a:pt x="101" y="2"/>
                </a:lnTo>
                <a:lnTo>
                  <a:pt x="99" y="4"/>
                </a:lnTo>
                <a:lnTo>
                  <a:pt x="97" y="6"/>
                </a:lnTo>
                <a:lnTo>
                  <a:pt x="95" y="8"/>
                </a:lnTo>
                <a:lnTo>
                  <a:pt x="93" y="10"/>
                </a:lnTo>
                <a:lnTo>
                  <a:pt x="91" y="10"/>
                </a:lnTo>
                <a:lnTo>
                  <a:pt x="89" y="12"/>
                </a:lnTo>
                <a:lnTo>
                  <a:pt x="87" y="14"/>
                </a:lnTo>
                <a:close/>
              </a:path>
            </a:pathLst>
          </a:custGeom>
          <a:solidFill>
            <a:srgbClr val="03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 rot="63308">
            <a:off x="5256213" y="4679950"/>
            <a:ext cx="131762" cy="15875"/>
          </a:xfrm>
          <a:custGeom>
            <a:avLst/>
            <a:gdLst>
              <a:gd name="T0" fmla="*/ 2147483647 w 108"/>
              <a:gd name="T1" fmla="*/ 2147483647 h 13"/>
              <a:gd name="T2" fmla="*/ 0 w 108"/>
              <a:gd name="T3" fmla="*/ 2147483647 h 13"/>
              <a:gd name="T4" fmla="*/ 0 w 108"/>
              <a:gd name="T5" fmla="*/ 2147483647 h 13"/>
              <a:gd name="T6" fmla="*/ 0 w 108"/>
              <a:gd name="T7" fmla="*/ 2147483647 h 13"/>
              <a:gd name="T8" fmla="*/ 0 w 108"/>
              <a:gd name="T9" fmla="*/ 2147483647 h 13"/>
              <a:gd name="T10" fmla="*/ 0 w 108"/>
              <a:gd name="T11" fmla="*/ 2147483647 h 13"/>
              <a:gd name="T12" fmla="*/ 0 w 108"/>
              <a:gd name="T13" fmla="*/ 2147483647 h 13"/>
              <a:gd name="T14" fmla="*/ 0 w 108"/>
              <a:gd name="T15" fmla="*/ 2147483647 h 13"/>
              <a:gd name="T16" fmla="*/ 0 w 108"/>
              <a:gd name="T17" fmla="*/ 2147483647 h 13"/>
              <a:gd name="T18" fmla="*/ 0 w 108"/>
              <a:gd name="T19" fmla="*/ 2147483647 h 13"/>
              <a:gd name="T20" fmla="*/ 0 w 108"/>
              <a:gd name="T21" fmla="*/ 2147483647 h 13"/>
              <a:gd name="T22" fmla="*/ 0 w 108"/>
              <a:gd name="T23" fmla="*/ 2147483647 h 13"/>
              <a:gd name="T24" fmla="*/ 0 w 108"/>
              <a:gd name="T25" fmla="*/ 2147483647 h 13"/>
              <a:gd name="T26" fmla="*/ 0 w 108"/>
              <a:gd name="T27" fmla="*/ 2147483647 h 13"/>
              <a:gd name="T28" fmla="*/ 0 w 108"/>
              <a:gd name="T29" fmla="*/ 2147483647 h 13"/>
              <a:gd name="T30" fmla="*/ 0 w 108"/>
              <a:gd name="T31" fmla="*/ 2147483647 h 13"/>
              <a:gd name="T32" fmla="*/ 0 w 108"/>
              <a:gd name="T33" fmla="*/ 0 h 13"/>
              <a:gd name="T34" fmla="*/ 0 w 108"/>
              <a:gd name="T35" fmla="*/ 0 h 13"/>
              <a:gd name="T36" fmla="*/ 2147483647 w 108"/>
              <a:gd name="T37" fmla="*/ 0 h 13"/>
              <a:gd name="T38" fmla="*/ 2147483647 w 108"/>
              <a:gd name="T39" fmla="*/ 2147483647 h 13"/>
              <a:gd name="T40" fmla="*/ 2147483647 w 108"/>
              <a:gd name="T41" fmla="*/ 2147483647 h 13"/>
              <a:gd name="T42" fmla="*/ 2147483647 w 108"/>
              <a:gd name="T43" fmla="*/ 2147483647 h 13"/>
              <a:gd name="T44" fmla="*/ 2147483647 w 108"/>
              <a:gd name="T45" fmla="*/ 2147483647 h 13"/>
              <a:gd name="T46" fmla="*/ 2147483647 w 108"/>
              <a:gd name="T47" fmla="*/ 2147483647 h 13"/>
              <a:gd name="T48" fmla="*/ 2147483647 w 108"/>
              <a:gd name="T49" fmla="*/ 2147483647 h 13"/>
              <a:gd name="T50" fmla="*/ 2147483647 w 108"/>
              <a:gd name="T51" fmla="*/ 2147483647 h 13"/>
              <a:gd name="T52" fmla="*/ 2147483647 w 108"/>
              <a:gd name="T53" fmla="*/ 2147483647 h 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08"/>
              <a:gd name="T82" fmla="*/ 0 h 13"/>
              <a:gd name="T83" fmla="*/ 108 w 108"/>
              <a:gd name="T84" fmla="*/ 13 h 1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08" h="13">
                <a:moveTo>
                  <a:pt x="97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08" y="0"/>
                </a:lnTo>
                <a:lnTo>
                  <a:pt x="107" y="2"/>
                </a:lnTo>
                <a:lnTo>
                  <a:pt x="105" y="4"/>
                </a:lnTo>
                <a:lnTo>
                  <a:pt x="105" y="5"/>
                </a:lnTo>
                <a:lnTo>
                  <a:pt x="103" y="7"/>
                </a:lnTo>
                <a:lnTo>
                  <a:pt x="101" y="9"/>
                </a:lnTo>
                <a:lnTo>
                  <a:pt x="99" y="11"/>
                </a:lnTo>
                <a:lnTo>
                  <a:pt x="97" y="13"/>
                </a:lnTo>
                <a:close/>
              </a:path>
            </a:pathLst>
          </a:custGeom>
          <a:solidFill>
            <a:srgbClr val="03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 rot="63308">
            <a:off x="5256213" y="4670425"/>
            <a:ext cx="134937" cy="17463"/>
          </a:xfrm>
          <a:custGeom>
            <a:avLst/>
            <a:gdLst>
              <a:gd name="T0" fmla="*/ 2147483647 w 110"/>
              <a:gd name="T1" fmla="*/ 2147483647 h 15"/>
              <a:gd name="T2" fmla="*/ 0 w 110"/>
              <a:gd name="T3" fmla="*/ 2147483647 h 15"/>
              <a:gd name="T4" fmla="*/ 0 w 110"/>
              <a:gd name="T5" fmla="*/ 2147483647 h 15"/>
              <a:gd name="T6" fmla="*/ 0 w 110"/>
              <a:gd name="T7" fmla="*/ 2147483647 h 15"/>
              <a:gd name="T8" fmla="*/ 0 w 110"/>
              <a:gd name="T9" fmla="*/ 2147483647 h 15"/>
              <a:gd name="T10" fmla="*/ 0 w 110"/>
              <a:gd name="T11" fmla="*/ 2147483647 h 15"/>
              <a:gd name="T12" fmla="*/ 0 w 110"/>
              <a:gd name="T13" fmla="*/ 2147483647 h 15"/>
              <a:gd name="T14" fmla="*/ 0 w 110"/>
              <a:gd name="T15" fmla="*/ 2147483647 h 15"/>
              <a:gd name="T16" fmla="*/ 0 w 110"/>
              <a:gd name="T17" fmla="*/ 2147483647 h 15"/>
              <a:gd name="T18" fmla="*/ 0 w 110"/>
              <a:gd name="T19" fmla="*/ 2147483647 h 15"/>
              <a:gd name="T20" fmla="*/ 0 w 110"/>
              <a:gd name="T21" fmla="*/ 2147483647 h 15"/>
              <a:gd name="T22" fmla="*/ 0 w 110"/>
              <a:gd name="T23" fmla="*/ 2147483647 h 15"/>
              <a:gd name="T24" fmla="*/ 0 w 110"/>
              <a:gd name="T25" fmla="*/ 2147483647 h 15"/>
              <a:gd name="T26" fmla="*/ 0 w 110"/>
              <a:gd name="T27" fmla="*/ 2147483647 h 15"/>
              <a:gd name="T28" fmla="*/ 2147483647 w 110"/>
              <a:gd name="T29" fmla="*/ 2147483647 h 15"/>
              <a:gd name="T30" fmla="*/ 2147483647 w 110"/>
              <a:gd name="T31" fmla="*/ 2147483647 h 15"/>
              <a:gd name="T32" fmla="*/ 2147483647 w 110"/>
              <a:gd name="T33" fmla="*/ 2147483647 h 15"/>
              <a:gd name="T34" fmla="*/ 2147483647 w 110"/>
              <a:gd name="T35" fmla="*/ 0 h 15"/>
              <a:gd name="T36" fmla="*/ 2147483647 w 110"/>
              <a:gd name="T37" fmla="*/ 0 h 15"/>
              <a:gd name="T38" fmla="*/ 2147483647 w 110"/>
              <a:gd name="T39" fmla="*/ 2147483647 h 15"/>
              <a:gd name="T40" fmla="*/ 2147483647 w 110"/>
              <a:gd name="T41" fmla="*/ 2147483647 h 15"/>
              <a:gd name="T42" fmla="*/ 2147483647 w 110"/>
              <a:gd name="T43" fmla="*/ 2147483647 h 15"/>
              <a:gd name="T44" fmla="*/ 2147483647 w 110"/>
              <a:gd name="T45" fmla="*/ 2147483647 h 15"/>
              <a:gd name="T46" fmla="*/ 2147483647 w 110"/>
              <a:gd name="T47" fmla="*/ 2147483647 h 15"/>
              <a:gd name="T48" fmla="*/ 2147483647 w 110"/>
              <a:gd name="T49" fmla="*/ 2147483647 h 15"/>
              <a:gd name="T50" fmla="*/ 2147483647 w 110"/>
              <a:gd name="T51" fmla="*/ 2147483647 h 15"/>
              <a:gd name="T52" fmla="*/ 2147483647 w 110"/>
              <a:gd name="T53" fmla="*/ 2147483647 h 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0"/>
              <a:gd name="T82" fmla="*/ 0 h 15"/>
              <a:gd name="T83" fmla="*/ 110 w 110"/>
              <a:gd name="T84" fmla="*/ 15 h 1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0" h="15">
                <a:moveTo>
                  <a:pt x="103" y="15"/>
                </a:moveTo>
                <a:lnTo>
                  <a:pt x="0" y="15"/>
                </a:ln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10" y="0"/>
                </a:lnTo>
                <a:lnTo>
                  <a:pt x="110" y="2"/>
                </a:lnTo>
                <a:lnTo>
                  <a:pt x="110" y="4"/>
                </a:lnTo>
                <a:lnTo>
                  <a:pt x="108" y="6"/>
                </a:lnTo>
                <a:lnTo>
                  <a:pt x="107" y="8"/>
                </a:lnTo>
                <a:lnTo>
                  <a:pt x="107" y="10"/>
                </a:lnTo>
                <a:lnTo>
                  <a:pt x="105" y="12"/>
                </a:lnTo>
                <a:lnTo>
                  <a:pt x="105" y="13"/>
                </a:lnTo>
                <a:lnTo>
                  <a:pt x="103" y="15"/>
                </a:lnTo>
                <a:close/>
              </a:path>
            </a:pathLst>
          </a:custGeom>
          <a:solidFill>
            <a:srgbClr val="0500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6" name="Freeform 14"/>
          <p:cNvSpPr>
            <a:spLocks noEditPoints="1"/>
          </p:cNvSpPr>
          <p:nvPr/>
        </p:nvSpPr>
        <p:spPr bwMode="auto">
          <a:xfrm rot="63308">
            <a:off x="4064000" y="4651375"/>
            <a:ext cx="1331913" cy="17463"/>
          </a:xfrm>
          <a:custGeom>
            <a:avLst/>
            <a:gdLst>
              <a:gd name="T0" fmla="*/ 2147483647 w 1096"/>
              <a:gd name="T1" fmla="*/ 2147483647 h 14"/>
              <a:gd name="T2" fmla="*/ 2147483647 w 1096"/>
              <a:gd name="T3" fmla="*/ 2147483647 h 14"/>
              <a:gd name="T4" fmla="*/ 2147483647 w 1096"/>
              <a:gd name="T5" fmla="*/ 2147483647 h 14"/>
              <a:gd name="T6" fmla="*/ 2147483647 w 1096"/>
              <a:gd name="T7" fmla="*/ 2147483647 h 14"/>
              <a:gd name="T8" fmla="*/ 2147483647 w 1096"/>
              <a:gd name="T9" fmla="*/ 2147483647 h 14"/>
              <a:gd name="T10" fmla="*/ 2147483647 w 1096"/>
              <a:gd name="T11" fmla="*/ 2147483647 h 14"/>
              <a:gd name="T12" fmla="*/ 2147483647 w 1096"/>
              <a:gd name="T13" fmla="*/ 2147483647 h 14"/>
              <a:gd name="T14" fmla="*/ 2147483647 w 1096"/>
              <a:gd name="T15" fmla="*/ 2147483647 h 14"/>
              <a:gd name="T16" fmla="*/ 2147483647 w 1096"/>
              <a:gd name="T17" fmla="*/ 2147483647 h 14"/>
              <a:gd name="T18" fmla="*/ 2147483647 w 1096"/>
              <a:gd name="T19" fmla="*/ 0 h 14"/>
              <a:gd name="T20" fmla="*/ 2147483647 w 1096"/>
              <a:gd name="T21" fmla="*/ 0 h 14"/>
              <a:gd name="T22" fmla="*/ 2147483647 w 1096"/>
              <a:gd name="T23" fmla="*/ 2147483647 h 14"/>
              <a:gd name="T24" fmla="*/ 2147483647 w 1096"/>
              <a:gd name="T25" fmla="*/ 2147483647 h 14"/>
              <a:gd name="T26" fmla="*/ 2147483647 w 1096"/>
              <a:gd name="T27" fmla="*/ 2147483647 h 14"/>
              <a:gd name="T28" fmla="*/ 2147483647 w 1096"/>
              <a:gd name="T29" fmla="*/ 2147483647 h 14"/>
              <a:gd name="T30" fmla="*/ 2147483647 w 1096"/>
              <a:gd name="T31" fmla="*/ 2147483647 h 14"/>
              <a:gd name="T32" fmla="*/ 2147483647 w 1096"/>
              <a:gd name="T33" fmla="*/ 2147483647 h 14"/>
              <a:gd name="T34" fmla="*/ 2147483647 w 1096"/>
              <a:gd name="T35" fmla="*/ 2147483647 h 14"/>
              <a:gd name="T36" fmla="*/ 2147483647 w 1096"/>
              <a:gd name="T37" fmla="*/ 2147483647 h 14"/>
              <a:gd name="T38" fmla="*/ 0 w 1096"/>
              <a:gd name="T39" fmla="*/ 0 h 14"/>
              <a:gd name="T40" fmla="*/ 2147483647 w 1096"/>
              <a:gd name="T41" fmla="*/ 0 h 14"/>
              <a:gd name="T42" fmla="*/ 2147483647 w 1096"/>
              <a:gd name="T43" fmla="*/ 0 h 14"/>
              <a:gd name="T44" fmla="*/ 2147483647 w 1096"/>
              <a:gd name="T45" fmla="*/ 0 h 14"/>
              <a:gd name="T46" fmla="*/ 2147483647 w 1096"/>
              <a:gd name="T47" fmla="*/ 0 h 14"/>
              <a:gd name="T48" fmla="*/ 2147483647 w 1096"/>
              <a:gd name="T49" fmla="*/ 2147483647 h 14"/>
              <a:gd name="T50" fmla="*/ 2147483647 w 1096"/>
              <a:gd name="T51" fmla="*/ 2147483647 h 14"/>
              <a:gd name="T52" fmla="*/ 2147483647 w 1096"/>
              <a:gd name="T53" fmla="*/ 2147483647 h 14"/>
              <a:gd name="T54" fmla="*/ 2147483647 w 1096"/>
              <a:gd name="T55" fmla="*/ 2147483647 h 14"/>
              <a:gd name="T56" fmla="*/ 2147483647 w 1096"/>
              <a:gd name="T57" fmla="*/ 2147483647 h 14"/>
              <a:gd name="T58" fmla="*/ 2147483647 w 1096"/>
              <a:gd name="T59" fmla="*/ 2147483647 h 14"/>
              <a:gd name="T60" fmla="*/ 2147483647 w 1096"/>
              <a:gd name="T61" fmla="*/ 2147483647 h 14"/>
              <a:gd name="T62" fmla="*/ 2147483647 w 1096"/>
              <a:gd name="T63" fmla="*/ 2147483647 h 14"/>
              <a:gd name="T64" fmla="*/ 2147483647 w 1096"/>
              <a:gd name="T65" fmla="*/ 2147483647 h 14"/>
              <a:gd name="T66" fmla="*/ 2147483647 w 1096"/>
              <a:gd name="T67" fmla="*/ 2147483647 h 14"/>
              <a:gd name="T68" fmla="*/ 2147483647 w 1096"/>
              <a:gd name="T69" fmla="*/ 2147483647 h 14"/>
              <a:gd name="T70" fmla="*/ 2147483647 w 1096"/>
              <a:gd name="T71" fmla="*/ 2147483647 h 14"/>
              <a:gd name="T72" fmla="*/ 0 w 1096"/>
              <a:gd name="T73" fmla="*/ 0 h 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96"/>
              <a:gd name="T112" fmla="*/ 0 h 14"/>
              <a:gd name="T113" fmla="*/ 1096 w 1096"/>
              <a:gd name="T114" fmla="*/ 14 h 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96" h="14">
                <a:moveTo>
                  <a:pt x="1090" y="14"/>
                </a:moveTo>
                <a:lnTo>
                  <a:pt x="982" y="14"/>
                </a:lnTo>
                <a:lnTo>
                  <a:pt x="984" y="12"/>
                </a:lnTo>
                <a:lnTo>
                  <a:pt x="984" y="10"/>
                </a:lnTo>
                <a:lnTo>
                  <a:pt x="984" y="8"/>
                </a:lnTo>
                <a:lnTo>
                  <a:pt x="984" y="6"/>
                </a:lnTo>
                <a:lnTo>
                  <a:pt x="984" y="4"/>
                </a:lnTo>
                <a:lnTo>
                  <a:pt x="984" y="2"/>
                </a:lnTo>
                <a:lnTo>
                  <a:pt x="984" y="0"/>
                </a:lnTo>
                <a:lnTo>
                  <a:pt x="1096" y="0"/>
                </a:lnTo>
                <a:lnTo>
                  <a:pt x="1096" y="2"/>
                </a:lnTo>
                <a:lnTo>
                  <a:pt x="1094" y="4"/>
                </a:lnTo>
                <a:lnTo>
                  <a:pt x="1094" y="6"/>
                </a:lnTo>
                <a:lnTo>
                  <a:pt x="1092" y="8"/>
                </a:lnTo>
                <a:lnTo>
                  <a:pt x="1092" y="10"/>
                </a:lnTo>
                <a:lnTo>
                  <a:pt x="1090" y="12"/>
                </a:lnTo>
                <a:lnTo>
                  <a:pt x="1090" y="14"/>
                </a:lnTo>
                <a:close/>
                <a:moveTo>
                  <a:pt x="0" y="0"/>
                </a:moveTo>
                <a:lnTo>
                  <a:pt x="161" y="0"/>
                </a:lnTo>
                <a:lnTo>
                  <a:pt x="157" y="0"/>
                </a:lnTo>
                <a:lnTo>
                  <a:pt x="155" y="0"/>
                </a:lnTo>
                <a:lnTo>
                  <a:pt x="151" y="0"/>
                </a:lnTo>
                <a:lnTo>
                  <a:pt x="149" y="2"/>
                </a:lnTo>
                <a:lnTo>
                  <a:pt x="145" y="2"/>
                </a:lnTo>
                <a:lnTo>
                  <a:pt x="144" y="2"/>
                </a:lnTo>
                <a:lnTo>
                  <a:pt x="140" y="2"/>
                </a:lnTo>
                <a:lnTo>
                  <a:pt x="138" y="2"/>
                </a:lnTo>
                <a:lnTo>
                  <a:pt x="121" y="4"/>
                </a:lnTo>
                <a:lnTo>
                  <a:pt x="102" y="6"/>
                </a:lnTo>
                <a:lnTo>
                  <a:pt x="84" y="6"/>
                </a:lnTo>
                <a:lnTo>
                  <a:pt x="67" y="6"/>
                </a:lnTo>
                <a:lnTo>
                  <a:pt x="50" y="4"/>
                </a:lnTo>
                <a:lnTo>
                  <a:pt x="33" y="4"/>
                </a:lnTo>
                <a:lnTo>
                  <a:pt x="18" y="2"/>
                </a:lnTo>
                <a:lnTo>
                  <a:pt x="0" y="0"/>
                </a:lnTo>
                <a:close/>
              </a:path>
            </a:pathLst>
          </a:custGeom>
          <a:solidFill>
            <a:srgbClr val="05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7" name="Freeform 15"/>
          <p:cNvSpPr>
            <a:spLocks noEditPoints="1"/>
          </p:cNvSpPr>
          <p:nvPr/>
        </p:nvSpPr>
        <p:spPr bwMode="auto">
          <a:xfrm rot="63308">
            <a:off x="4017963" y="4643438"/>
            <a:ext cx="1381125" cy="15875"/>
          </a:xfrm>
          <a:custGeom>
            <a:avLst/>
            <a:gdLst>
              <a:gd name="T0" fmla="*/ 2147483647 w 1136"/>
              <a:gd name="T1" fmla="*/ 2147483647 h 13"/>
              <a:gd name="T2" fmla="*/ 2147483647 w 1136"/>
              <a:gd name="T3" fmla="*/ 2147483647 h 13"/>
              <a:gd name="T4" fmla="*/ 2147483647 w 1136"/>
              <a:gd name="T5" fmla="*/ 2147483647 h 13"/>
              <a:gd name="T6" fmla="*/ 2147483647 w 1136"/>
              <a:gd name="T7" fmla="*/ 2147483647 h 13"/>
              <a:gd name="T8" fmla="*/ 2147483647 w 1136"/>
              <a:gd name="T9" fmla="*/ 2147483647 h 13"/>
              <a:gd name="T10" fmla="*/ 2147483647 w 1136"/>
              <a:gd name="T11" fmla="*/ 2147483647 h 13"/>
              <a:gd name="T12" fmla="*/ 2147483647 w 1136"/>
              <a:gd name="T13" fmla="*/ 2147483647 h 13"/>
              <a:gd name="T14" fmla="*/ 2147483647 w 1136"/>
              <a:gd name="T15" fmla="*/ 2147483647 h 13"/>
              <a:gd name="T16" fmla="*/ 2147483647 w 1136"/>
              <a:gd name="T17" fmla="*/ 2147483647 h 13"/>
              <a:gd name="T18" fmla="*/ 2147483647 w 1136"/>
              <a:gd name="T19" fmla="*/ 0 h 13"/>
              <a:gd name="T20" fmla="*/ 2147483647 w 1136"/>
              <a:gd name="T21" fmla="*/ 0 h 13"/>
              <a:gd name="T22" fmla="*/ 2147483647 w 1136"/>
              <a:gd name="T23" fmla="*/ 2147483647 h 13"/>
              <a:gd name="T24" fmla="*/ 2147483647 w 1136"/>
              <a:gd name="T25" fmla="*/ 2147483647 h 13"/>
              <a:gd name="T26" fmla="*/ 2147483647 w 1136"/>
              <a:gd name="T27" fmla="*/ 2147483647 h 13"/>
              <a:gd name="T28" fmla="*/ 2147483647 w 1136"/>
              <a:gd name="T29" fmla="*/ 2147483647 h 13"/>
              <a:gd name="T30" fmla="*/ 2147483647 w 1136"/>
              <a:gd name="T31" fmla="*/ 2147483647 h 13"/>
              <a:gd name="T32" fmla="*/ 2147483647 w 1136"/>
              <a:gd name="T33" fmla="*/ 2147483647 h 13"/>
              <a:gd name="T34" fmla="*/ 2147483647 w 1136"/>
              <a:gd name="T35" fmla="*/ 2147483647 h 13"/>
              <a:gd name="T36" fmla="*/ 2147483647 w 1136"/>
              <a:gd name="T37" fmla="*/ 2147483647 h 13"/>
              <a:gd name="T38" fmla="*/ 0 w 1136"/>
              <a:gd name="T39" fmla="*/ 0 h 13"/>
              <a:gd name="T40" fmla="*/ 2147483647 w 1136"/>
              <a:gd name="T41" fmla="*/ 0 h 13"/>
              <a:gd name="T42" fmla="*/ 2147483647 w 1136"/>
              <a:gd name="T43" fmla="*/ 2147483647 h 13"/>
              <a:gd name="T44" fmla="*/ 2147483647 w 1136"/>
              <a:gd name="T45" fmla="*/ 2147483647 h 13"/>
              <a:gd name="T46" fmla="*/ 2147483647 w 1136"/>
              <a:gd name="T47" fmla="*/ 2147483647 h 13"/>
              <a:gd name="T48" fmla="*/ 2147483647 w 1136"/>
              <a:gd name="T49" fmla="*/ 2147483647 h 13"/>
              <a:gd name="T50" fmla="*/ 2147483647 w 1136"/>
              <a:gd name="T51" fmla="*/ 2147483647 h 13"/>
              <a:gd name="T52" fmla="*/ 2147483647 w 1136"/>
              <a:gd name="T53" fmla="*/ 2147483647 h 13"/>
              <a:gd name="T54" fmla="*/ 2147483647 w 1136"/>
              <a:gd name="T55" fmla="*/ 2147483647 h 13"/>
              <a:gd name="T56" fmla="*/ 2147483647 w 1136"/>
              <a:gd name="T57" fmla="*/ 2147483647 h 13"/>
              <a:gd name="T58" fmla="*/ 2147483647 w 1136"/>
              <a:gd name="T59" fmla="*/ 2147483647 h 13"/>
              <a:gd name="T60" fmla="*/ 2147483647 w 1136"/>
              <a:gd name="T61" fmla="*/ 2147483647 h 13"/>
              <a:gd name="T62" fmla="*/ 2147483647 w 1136"/>
              <a:gd name="T63" fmla="*/ 2147483647 h 13"/>
              <a:gd name="T64" fmla="*/ 2147483647 w 1136"/>
              <a:gd name="T65" fmla="*/ 2147483647 h 13"/>
              <a:gd name="T66" fmla="*/ 2147483647 w 1136"/>
              <a:gd name="T67" fmla="*/ 2147483647 h 13"/>
              <a:gd name="T68" fmla="*/ 2147483647 w 1136"/>
              <a:gd name="T69" fmla="*/ 2147483647 h 13"/>
              <a:gd name="T70" fmla="*/ 2147483647 w 1136"/>
              <a:gd name="T71" fmla="*/ 2147483647 h 13"/>
              <a:gd name="T72" fmla="*/ 0 w 1136"/>
              <a:gd name="T73" fmla="*/ 0 h 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36"/>
              <a:gd name="T112" fmla="*/ 0 h 13"/>
              <a:gd name="T113" fmla="*/ 1136 w 1136"/>
              <a:gd name="T114" fmla="*/ 13 h 1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36" h="13">
                <a:moveTo>
                  <a:pt x="1130" y="13"/>
                </a:moveTo>
                <a:lnTo>
                  <a:pt x="1022" y="13"/>
                </a:lnTo>
                <a:lnTo>
                  <a:pt x="1022" y="11"/>
                </a:lnTo>
                <a:lnTo>
                  <a:pt x="1022" y="9"/>
                </a:lnTo>
                <a:lnTo>
                  <a:pt x="1022" y="7"/>
                </a:lnTo>
                <a:lnTo>
                  <a:pt x="1022" y="5"/>
                </a:lnTo>
                <a:lnTo>
                  <a:pt x="1022" y="4"/>
                </a:lnTo>
                <a:lnTo>
                  <a:pt x="1023" y="2"/>
                </a:lnTo>
                <a:lnTo>
                  <a:pt x="1023" y="0"/>
                </a:lnTo>
                <a:lnTo>
                  <a:pt x="1136" y="0"/>
                </a:lnTo>
                <a:lnTo>
                  <a:pt x="1136" y="2"/>
                </a:lnTo>
                <a:lnTo>
                  <a:pt x="1134" y="4"/>
                </a:lnTo>
                <a:lnTo>
                  <a:pt x="1134" y="5"/>
                </a:lnTo>
                <a:lnTo>
                  <a:pt x="1134" y="7"/>
                </a:lnTo>
                <a:lnTo>
                  <a:pt x="1134" y="9"/>
                </a:lnTo>
                <a:lnTo>
                  <a:pt x="1132" y="11"/>
                </a:lnTo>
                <a:lnTo>
                  <a:pt x="1132" y="13"/>
                </a:lnTo>
                <a:lnTo>
                  <a:pt x="1130" y="13"/>
                </a:lnTo>
                <a:close/>
                <a:moveTo>
                  <a:pt x="0" y="0"/>
                </a:moveTo>
                <a:lnTo>
                  <a:pt x="237" y="0"/>
                </a:lnTo>
                <a:lnTo>
                  <a:pt x="229" y="2"/>
                </a:lnTo>
                <a:lnTo>
                  <a:pt x="222" y="4"/>
                </a:lnTo>
                <a:lnTo>
                  <a:pt x="214" y="4"/>
                </a:lnTo>
                <a:lnTo>
                  <a:pt x="206" y="5"/>
                </a:lnTo>
                <a:lnTo>
                  <a:pt x="199" y="7"/>
                </a:lnTo>
                <a:lnTo>
                  <a:pt x="191" y="7"/>
                </a:lnTo>
                <a:lnTo>
                  <a:pt x="183" y="9"/>
                </a:lnTo>
                <a:lnTo>
                  <a:pt x="176" y="9"/>
                </a:lnTo>
                <a:lnTo>
                  <a:pt x="153" y="11"/>
                </a:lnTo>
                <a:lnTo>
                  <a:pt x="130" y="13"/>
                </a:lnTo>
                <a:lnTo>
                  <a:pt x="107" y="13"/>
                </a:lnTo>
                <a:lnTo>
                  <a:pt x="84" y="11"/>
                </a:lnTo>
                <a:lnTo>
                  <a:pt x="61" y="9"/>
                </a:lnTo>
                <a:lnTo>
                  <a:pt x="40" y="7"/>
                </a:lnTo>
                <a:lnTo>
                  <a:pt x="19" y="4"/>
                </a:lnTo>
                <a:lnTo>
                  <a:pt x="0" y="0"/>
                </a:lnTo>
                <a:close/>
              </a:path>
            </a:pathLst>
          </a:custGeom>
          <a:solidFill>
            <a:srgbClr val="08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8" name="Freeform 16"/>
          <p:cNvSpPr>
            <a:spLocks noEditPoints="1"/>
          </p:cNvSpPr>
          <p:nvPr/>
        </p:nvSpPr>
        <p:spPr bwMode="auto">
          <a:xfrm rot="63308">
            <a:off x="3983038" y="4635500"/>
            <a:ext cx="1416050" cy="15875"/>
          </a:xfrm>
          <a:custGeom>
            <a:avLst/>
            <a:gdLst>
              <a:gd name="T0" fmla="*/ 2147483647 w 1164"/>
              <a:gd name="T1" fmla="*/ 2147483647 h 13"/>
              <a:gd name="T2" fmla="*/ 2147483647 w 1164"/>
              <a:gd name="T3" fmla="*/ 2147483647 h 13"/>
              <a:gd name="T4" fmla="*/ 2147483647 w 1164"/>
              <a:gd name="T5" fmla="*/ 2147483647 h 13"/>
              <a:gd name="T6" fmla="*/ 2147483647 w 1164"/>
              <a:gd name="T7" fmla="*/ 2147483647 h 13"/>
              <a:gd name="T8" fmla="*/ 2147483647 w 1164"/>
              <a:gd name="T9" fmla="*/ 2147483647 h 13"/>
              <a:gd name="T10" fmla="*/ 2147483647 w 1164"/>
              <a:gd name="T11" fmla="*/ 2147483647 h 13"/>
              <a:gd name="T12" fmla="*/ 2147483647 w 1164"/>
              <a:gd name="T13" fmla="*/ 2147483647 h 13"/>
              <a:gd name="T14" fmla="*/ 2147483647 w 1164"/>
              <a:gd name="T15" fmla="*/ 2147483647 h 13"/>
              <a:gd name="T16" fmla="*/ 2147483647 w 1164"/>
              <a:gd name="T17" fmla="*/ 2147483647 h 13"/>
              <a:gd name="T18" fmla="*/ 2147483647 w 1164"/>
              <a:gd name="T19" fmla="*/ 0 h 13"/>
              <a:gd name="T20" fmla="*/ 2147483647 w 1164"/>
              <a:gd name="T21" fmla="*/ 0 h 13"/>
              <a:gd name="T22" fmla="*/ 2147483647 w 1164"/>
              <a:gd name="T23" fmla="*/ 0 h 13"/>
              <a:gd name="T24" fmla="*/ 2147483647 w 1164"/>
              <a:gd name="T25" fmla="*/ 0 h 13"/>
              <a:gd name="T26" fmla="*/ 2147483647 w 1164"/>
              <a:gd name="T27" fmla="*/ 2147483647 h 13"/>
              <a:gd name="T28" fmla="*/ 2147483647 w 1164"/>
              <a:gd name="T29" fmla="*/ 2147483647 h 13"/>
              <a:gd name="T30" fmla="*/ 2147483647 w 1164"/>
              <a:gd name="T31" fmla="*/ 2147483647 h 13"/>
              <a:gd name="T32" fmla="*/ 2147483647 w 1164"/>
              <a:gd name="T33" fmla="*/ 2147483647 h 13"/>
              <a:gd name="T34" fmla="*/ 2147483647 w 1164"/>
              <a:gd name="T35" fmla="*/ 2147483647 h 13"/>
              <a:gd name="T36" fmla="*/ 2147483647 w 1164"/>
              <a:gd name="T37" fmla="*/ 2147483647 h 13"/>
              <a:gd name="T38" fmla="*/ 2147483647 w 1164"/>
              <a:gd name="T39" fmla="*/ 2147483647 h 13"/>
              <a:gd name="T40" fmla="*/ 2147483647 w 1164"/>
              <a:gd name="T41" fmla="*/ 2147483647 h 13"/>
              <a:gd name="T42" fmla="*/ 2147483647 w 1164"/>
              <a:gd name="T43" fmla="*/ 2147483647 h 13"/>
              <a:gd name="T44" fmla="*/ 2147483647 w 1164"/>
              <a:gd name="T45" fmla="*/ 2147483647 h 13"/>
              <a:gd name="T46" fmla="*/ 2147483647 w 1164"/>
              <a:gd name="T47" fmla="*/ 2147483647 h 13"/>
              <a:gd name="T48" fmla="*/ 2147483647 w 1164"/>
              <a:gd name="T49" fmla="*/ 2147483647 h 13"/>
              <a:gd name="T50" fmla="*/ 2147483647 w 1164"/>
              <a:gd name="T51" fmla="*/ 2147483647 h 13"/>
              <a:gd name="T52" fmla="*/ 2147483647 w 1164"/>
              <a:gd name="T53" fmla="*/ 2147483647 h 13"/>
              <a:gd name="T54" fmla="*/ 2147483647 w 1164"/>
              <a:gd name="T55" fmla="*/ 2147483647 h 13"/>
              <a:gd name="T56" fmla="*/ 2147483647 w 1164"/>
              <a:gd name="T57" fmla="*/ 2147483647 h 13"/>
              <a:gd name="T58" fmla="*/ 2147483647 w 1164"/>
              <a:gd name="T59" fmla="*/ 2147483647 h 13"/>
              <a:gd name="T60" fmla="*/ 2147483647 w 1164"/>
              <a:gd name="T61" fmla="*/ 2147483647 h 13"/>
              <a:gd name="T62" fmla="*/ 2147483647 w 1164"/>
              <a:gd name="T63" fmla="*/ 2147483647 h 13"/>
              <a:gd name="T64" fmla="*/ 2147483647 w 1164"/>
              <a:gd name="T65" fmla="*/ 2147483647 h 13"/>
              <a:gd name="T66" fmla="*/ 2147483647 w 1164"/>
              <a:gd name="T67" fmla="*/ 2147483647 h 13"/>
              <a:gd name="T68" fmla="*/ 2147483647 w 1164"/>
              <a:gd name="T69" fmla="*/ 2147483647 h 13"/>
              <a:gd name="T70" fmla="*/ 2147483647 w 1164"/>
              <a:gd name="T71" fmla="*/ 2147483647 h 13"/>
              <a:gd name="T72" fmla="*/ 0 w 1164"/>
              <a:gd name="T73" fmla="*/ 0 h 13"/>
              <a:gd name="T74" fmla="*/ 2147483647 w 1164"/>
              <a:gd name="T75" fmla="*/ 0 h 13"/>
              <a:gd name="T76" fmla="*/ 2147483647 w 1164"/>
              <a:gd name="T77" fmla="*/ 2147483647 h 13"/>
              <a:gd name="T78" fmla="*/ 2147483647 w 1164"/>
              <a:gd name="T79" fmla="*/ 2147483647 h 13"/>
              <a:gd name="T80" fmla="*/ 2147483647 w 1164"/>
              <a:gd name="T81" fmla="*/ 2147483647 h 13"/>
              <a:gd name="T82" fmla="*/ 2147483647 w 1164"/>
              <a:gd name="T83" fmla="*/ 2147483647 h 13"/>
              <a:gd name="T84" fmla="*/ 2147483647 w 1164"/>
              <a:gd name="T85" fmla="*/ 2147483647 h 13"/>
              <a:gd name="T86" fmla="*/ 2147483647 w 1164"/>
              <a:gd name="T87" fmla="*/ 2147483647 h 13"/>
              <a:gd name="T88" fmla="*/ 2147483647 w 1164"/>
              <a:gd name="T89" fmla="*/ 2147483647 h 13"/>
              <a:gd name="T90" fmla="*/ 2147483647 w 1164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64"/>
              <a:gd name="T139" fmla="*/ 0 h 13"/>
              <a:gd name="T140" fmla="*/ 1164 w 1164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64" h="13">
                <a:moveTo>
                  <a:pt x="1162" y="13"/>
                </a:moveTo>
                <a:lnTo>
                  <a:pt x="1050" y="13"/>
                </a:lnTo>
                <a:lnTo>
                  <a:pt x="1050" y="11"/>
                </a:lnTo>
                <a:lnTo>
                  <a:pt x="1050" y="10"/>
                </a:lnTo>
                <a:lnTo>
                  <a:pt x="1051" y="8"/>
                </a:lnTo>
                <a:lnTo>
                  <a:pt x="1051" y="6"/>
                </a:lnTo>
                <a:lnTo>
                  <a:pt x="1051" y="4"/>
                </a:lnTo>
                <a:lnTo>
                  <a:pt x="1051" y="2"/>
                </a:lnTo>
                <a:lnTo>
                  <a:pt x="1051" y="0"/>
                </a:lnTo>
                <a:lnTo>
                  <a:pt x="1164" y="0"/>
                </a:lnTo>
                <a:lnTo>
                  <a:pt x="1164" y="2"/>
                </a:lnTo>
                <a:lnTo>
                  <a:pt x="1164" y="4"/>
                </a:lnTo>
                <a:lnTo>
                  <a:pt x="1164" y="6"/>
                </a:lnTo>
                <a:lnTo>
                  <a:pt x="1164" y="8"/>
                </a:lnTo>
                <a:lnTo>
                  <a:pt x="1162" y="10"/>
                </a:lnTo>
                <a:lnTo>
                  <a:pt x="1162" y="11"/>
                </a:lnTo>
                <a:lnTo>
                  <a:pt x="1162" y="13"/>
                </a:lnTo>
                <a:close/>
                <a:moveTo>
                  <a:pt x="227" y="13"/>
                </a:moveTo>
                <a:lnTo>
                  <a:pt x="66" y="13"/>
                </a:lnTo>
                <a:lnTo>
                  <a:pt x="59" y="11"/>
                </a:lnTo>
                <a:lnTo>
                  <a:pt x="49" y="10"/>
                </a:lnTo>
                <a:lnTo>
                  <a:pt x="40" y="10"/>
                </a:lnTo>
                <a:lnTo>
                  <a:pt x="32" y="8"/>
                </a:lnTo>
                <a:lnTo>
                  <a:pt x="22" y="6"/>
                </a:lnTo>
                <a:lnTo>
                  <a:pt x="15" y="4"/>
                </a:lnTo>
                <a:lnTo>
                  <a:pt x="7" y="2"/>
                </a:lnTo>
                <a:lnTo>
                  <a:pt x="0" y="0"/>
                </a:lnTo>
                <a:lnTo>
                  <a:pt x="292" y="0"/>
                </a:lnTo>
                <a:lnTo>
                  <a:pt x="284" y="2"/>
                </a:lnTo>
                <a:lnTo>
                  <a:pt x="276" y="4"/>
                </a:lnTo>
                <a:lnTo>
                  <a:pt x="269" y="6"/>
                </a:lnTo>
                <a:lnTo>
                  <a:pt x="259" y="8"/>
                </a:lnTo>
                <a:lnTo>
                  <a:pt x="252" y="10"/>
                </a:lnTo>
                <a:lnTo>
                  <a:pt x="244" y="10"/>
                </a:lnTo>
                <a:lnTo>
                  <a:pt x="234" y="11"/>
                </a:lnTo>
                <a:lnTo>
                  <a:pt x="227" y="13"/>
                </a:lnTo>
                <a:close/>
              </a:path>
            </a:pathLst>
          </a:custGeom>
          <a:solidFill>
            <a:srgbClr val="080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69" name="Freeform 17"/>
          <p:cNvSpPr>
            <a:spLocks noEditPoints="1"/>
          </p:cNvSpPr>
          <p:nvPr/>
        </p:nvSpPr>
        <p:spPr bwMode="auto">
          <a:xfrm rot="63308">
            <a:off x="3956050" y="4625975"/>
            <a:ext cx="1446213" cy="17463"/>
          </a:xfrm>
          <a:custGeom>
            <a:avLst/>
            <a:gdLst>
              <a:gd name="T0" fmla="*/ 2147483647 w 1189"/>
              <a:gd name="T1" fmla="*/ 2147483647 h 14"/>
              <a:gd name="T2" fmla="*/ 2147483647 w 1189"/>
              <a:gd name="T3" fmla="*/ 2147483647 h 14"/>
              <a:gd name="T4" fmla="*/ 2147483647 w 1189"/>
              <a:gd name="T5" fmla="*/ 2147483647 h 14"/>
              <a:gd name="T6" fmla="*/ 2147483647 w 1189"/>
              <a:gd name="T7" fmla="*/ 2147483647 h 14"/>
              <a:gd name="T8" fmla="*/ 2147483647 w 1189"/>
              <a:gd name="T9" fmla="*/ 2147483647 h 14"/>
              <a:gd name="T10" fmla="*/ 2147483647 w 1189"/>
              <a:gd name="T11" fmla="*/ 2147483647 h 14"/>
              <a:gd name="T12" fmla="*/ 2147483647 w 1189"/>
              <a:gd name="T13" fmla="*/ 2147483647 h 14"/>
              <a:gd name="T14" fmla="*/ 2147483647 w 1189"/>
              <a:gd name="T15" fmla="*/ 2147483647 h 14"/>
              <a:gd name="T16" fmla="*/ 2147483647 w 1189"/>
              <a:gd name="T17" fmla="*/ 2147483647 h 14"/>
              <a:gd name="T18" fmla="*/ 2147483647 w 1189"/>
              <a:gd name="T19" fmla="*/ 0 h 14"/>
              <a:gd name="T20" fmla="*/ 2147483647 w 1189"/>
              <a:gd name="T21" fmla="*/ 0 h 14"/>
              <a:gd name="T22" fmla="*/ 2147483647 w 1189"/>
              <a:gd name="T23" fmla="*/ 2147483647 h 14"/>
              <a:gd name="T24" fmla="*/ 2147483647 w 1189"/>
              <a:gd name="T25" fmla="*/ 2147483647 h 14"/>
              <a:gd name="T26" fmla="*/ 2147483647 w 1189"/>
              <a:gd name="T27" fmla="*/ 2147483647 h 14"/>
              <a:gd name="T28" fmla="*/ 2147483647 w 1189"/>
              <a:gd name="T29" fmla="*/ 2147483647 h 14"/>
              <a:gd name="T30" fmla="*/ 2147483647 w 1189"/>
              <a:gd name="T31" fmla="*/ 2147483647 h 14"/>
              <a:gd name="T32" fmla="*/ 2147483647 w 1189"/>
              <a:gd name="T33" fmla="*/ 2147483647 h 14"/>
              <a:gd name="T34" fmla="*/ 2147483647 w 1189"/>
              <a:gd name="T35" fmla="*/ 2147483647 h 14"/>
              <a:gd name="T36" fmla="*/ 2147483647 w 1189"/>
              <a:gd name="T37" fmla="*/ 2147483647 h 14"/>
              <a:gd name="T38" fmla="*/ 2147483647 w 1189"/>
              <a:gd name="T39" fmla="*/ 2147483647 h 14"/>
              <a:gd name="T40" fmla="*/ 2147483647 w 1189"/>
              <a:gd name="T41" fmla="*/ 2147483647 h 14"/>
              <a:gd name="T42" fmla="*/ 2147483647 w 1189"/>
              <a:gd name="T43" fmla="*/ 2147483647 h 14"/>
              <a:gd name="T44" fmla="*/ 2147483647 w 1189"/>
              <a:gd name="T45" fmla="*/ 2147483647 h 14"/>
              <a:gd name="T46" fmla="*/ 2147483647 w 1189"/>
              <a:gd name="T47" fmla="*/ 2147483647 h 14"/>
              <a:gd name="T48" fmla="*/ 2147483647 w 1189"/>
              <a:gd name="T49" fmla="*/ 2147483647 h 14"/>
              <a:gd name="T50" fmla="*/ 2147483647 w 1189"/>
              <a:gd name="T51" fmla="*/ 2147483647 h 14"/>
              <a:gd name="T52" fmla="*/ 2147483647 w 1189"/>
              <a:gd name="T53" fmla="*/ 2147483647 h 14"/>
              <a:gd name="T54" fmla="*/ 2147483647 w 1189"/>
              <a:gd name="T55" fmla="*/ 2147483647 h 14"/>
              <a:gd name="T56" fmla="*/ 2147483647 w 1189"/>
              <a:gd name="T57" fmla="*/ 2147483647 h 14"/>
              <a:gd name="T58" fmla="*/ 2147483647 w 1189"/>
              <a:gd name="T59" fmla="*/ 2147483647 h 14"/>
              <a:gd name="T60" fmla="*/ 2147483647 w 1189"/>
              <a:gd name="T61" fmla="*/ 2147483647 h 14"/>
              <a:gd name="T62" fmla="*/ 2147483647 w 1189"/>
              <a:gd name="T63" fmla="*/ 2147483647 h 14"/>
              <a:gd name="T64" fmla="*/ 2147483647 w 1189"/>
              <a:gd name="T65" fmla="*/ 2147483647 h 14"/>
              <a:gd name="T66" fmla="*/ 2147483647 w 1189"/>
              <a:gd name="T67" fmla="*/ 2147483647 h 14"/>
              <a:gd name="T68" fmla="*/ 2147483647 w 1189"/>
              <a:gd name="T69" fmla="*/ 2147483647 h 14"/>
              <a:gd name="T70" fmla="*/ 2147483647 w 1189"/>
              <a:gd name="T71" fmla="*/ 2147483647 h 14"/>
              <a:gd name="T72" fmla="*/ 0 w 1189"/>
              <a:gd name="T73" fmla="*/ 0 h 14"/>
              <a:gd name="T74" fmla="*/ 2147483647 w 1189"/>
              <a:gd name="T75" fmla="*/ 0 h 14"/>
              <a:gd name="T76" fmla="*/ 2147483647 w 1189"/>
              <a:gd name="T77" fmla="*/ 2147483647 h 14"/>
              <a:gd name="T78" fmla="*/ 2147483647 w 1189"/>
              <a:gd name="T79" fmla="*/ 2147483647 h 14"/>
              <a:gd name="T80" fmla="*/ 2147483647 w 1189"/>
              <a:gd name="T81" fmla="*/ 2147483647 h 14"/>
              <a:gd name="T82" fmla="*/ 2147483647 w 1189"/>
              <a:gd name="T83" fmla="*/ 2147483647 h 14"/>
              <a:gd name="T84" fmla="*/ 2147483647 w 1189"/>
              <a:gd name="T85" fmla="*/ 2147483647 h 14"/>
              <a:gd name="T86" fmla="*/ 2147483647 w 1189"/>
              <a:gd name="T87" fmla="*/ 2147483647 h 14"/>
              <a:gd name="T88" fmla="*/ 2147483647 w 1189"/>
              <a:gd name="T89" fmla="*/ 2147483647 h 14"/>
              <a:gd name="T90" fmla="*/ 2147483647 w 1189"/>
              <a:gd name="T91" fmla="*/ 2147483647 h 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89"/>
              <a:gd name="T139" fmla="*/ 0 h 14"/>
              <a:gd name="T140" fmla="*/ 1189 w 1189"/>
              <a:gd name="T141" fmla="*/ 14 h 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89" h="14">
                <a:moveTo>
                  <a:pt x="1187" y="14"/>
                </a:moveTo>
                <a:lnTo>
                  <a:pt x="1074" y="14"/>
                </a:lnTo>
                <a:lnTo>
                  <a:pt x="1074" y="12"/>
                </a:lnTo>
                <a:lnTo>
                  <a:pt x="1074" y="10"/>
                </a:lnTo>
                <a:lnTo>
                  <a:pt x="1074" y="8"/>
                </a:lnTo>
                <a:lnTo>
                  <a:pt x="1074" y="6"/>
                </a:lnTo>
                <a:lnTo>
                  <a:pt x="1074" y="4"/>
                </a:lnTo>
                <a:lnTo>
                  <a:pt x="1074" y="2"/>
                </a:lnTo>
                <a:lnTo>
                  <a:pt x="1074" y="0"/>
                </a:lnTo>
                <a:lnTo>
                  <a:pt x="1189" y="0"/>
                </a:lnTo>
                <a:lnTo>
                  <a:pt x="1189" y="2"/>
                </a:lnTo>
                <a:lnTo>
                  <a:pt x="1189" y="4"/>
                </a:lnTo>
                <a:lnTo>
                  <a:pt x="1187" y="6"/>
                </a:lnTo>
                <a:lnTo>
                  <a:pt x="1187" y="8"/>
                </a:lnTo>
                <a:lnTo>
                  <a:pt x="1187" y="10"/>
                </a:lnTo>
                <a:lnTo>
                  <a:pt x="1187" y="12"/>
                </a:lnTo>
                <a:lnTo>
                  <a:pt x="1187" y="14"/>
                </a:lnTo>
                <a:close/>
                <a:moveTo>
                  <a:pt x="288" y="14"/>
                </a:moveTo>
                <a:lnTo>
                  <a:pt x="51" y="14"/>
                </a:lnTo>
                <a:lnTo>
                  <a:pt x="44" y="12"/>
                </a:lnTo>
                <a:lnTo>
                  <a:pt x="38" y="12"/>
                </a:lnTo>
                <a:lnTo>
                  <a:pt x="30" y="10"/>
                </a:lnTo>
                <a:lnTo>
                  <a:pt x="24" y="8"/>
                </a:lnTo>
                <a:lnTo>
                  <a:pt x="17" y="6"/>
                </a:lnTo>
                <a:lnTo>
                  <a:pt x="11" y="4"/>
                </a:lnTo>
                <a:lnTo>
                  <a:pt x="5" y="2"/>
                </a:lnTo>
                <a:lnTo>
                  <a:pt x="0" y="0"/>
                </a:lnTo>
                <a:lnTo>
                  <a:pt x="336" y="0"/>
                </a:lnTo>
                <a:lnTo>
                  <a:pt x="330" y="2"/>
                </a:lnTo>
                <a:lnTo>
                  <a:pt x="324" y="4"/>
                </a:lnTo>
                <a:lnTo>
                  <a:pt x="318" y="6"/>
                </a:lnTo>
                <a:lnTo>
                  <a:pt x="313" y="8"/>
                </a:lnTo>
                <a:lnTo>
                  <a:pt x="305" y="10"/>
                </a:lnTo>
                <a:lnTo>
                  <a:pt x="299" y="12"/>
                </a:lnTo>
                <a:lnTo>
                  <a:pt x="294" y="12"/>
                </a:lnTo>
                <a:lnTo>
                  <a:pt x="288" y="14"/>
                </a:lnTo>
                <a:close/>
              </a:path>
            </a:pathLst>
          </a:custGeom>
          <a:solidFill>
            <a:srgbClr val="0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0" name="Freeform 18"/>
          <p:cNvSpPr>
            <a:spLocks noEditPoints="1"/>
          </p:cNvSpPr>
          <p:nvPr/>
        </p:nvSpPr>
        <p:spPr bwMode="auto">
          <a:xfrm rot="63308">
            <a:off x="3932238" y="4614863"/>
            <a:ext cx="1470025" cy="19050"/>
          </a:xfrm>
          <a:custGeom>
            <a:avLst/>
            <a:gdLst>
              <a:gd name="T0" fmla="*/ 2147483647 w 1208"/>
              <a:gd name="T1" fmla="*/ 2147483647 h 15"/>
              <a:gd name="T2" fmla="*/ 2147483647 w 1208"/>
              <a:gd name="T3" fmla="*/ 2147483647 h 15"/>
              <a:gd name="T4" fmla="*/ 2147483647 w 1208"/>
              <a:gd name="T5" fmla="*/ 2147483647 h 15"/>
              <a:gd name="T6" fmla="*/ 2147483647 w 1208"/>
              <a:gd name="T7" fmla="*/ 2147483647 h 15"/>
              <a:gd name="T8" fmla="*/ 2147483647 w 1208"/>
              <a:gd name="T9" fmla="*/ 2147483647 h 15"/>
              <a:gd name="T10" fmla="*/ 2147483647 w 1208"/>
              <a:gd name="T11" fmla="*/ 2147483647 h 15"/>
              <a:gd name="T12" fmla="*/ 2147483647 w 1208"/>
              <a:gd name="T13" fmla="*/ 2147483647 h 15"/>
              <a:gd name="T14" fmla="*/ 2147483647 w 1208"/>
              <a:gd name="T15" fmla="*/ 2147483647 h 15"/>
              <a:gd name="T16" fmla="*/ 2147483647 w 1208"/>
              <a:gd name="T17" fmla="*/ 2147483647 h 15"/>
              <a:gd name="T18" fmla="*/ 2147483647 w 1208"/>
              <a:gd name="T19" fmla="*/ 0 h 15"/>
              <a:gd name="T20" fmla="*/ 2147483647 w 1208"/>
              <a:gd name="T21" fmla="*/ 0 h 15"/>
              <a:gd name="T22" fmla="*/ 2147483647 w 1208"/>
              <a:gd name="T23" fmla="*/ 2147483647 h 15"/>
              <a:gd name="T24" fmla="*/ 2147483647 w 1208"/>
              <a:gd name="T25" fmla="*/ 2147483647 h 15"/>
              <a:gd name="T26" fmla="*/ 2147483647 w 1208"/>
              <a:gd name="T27" fmla="*/ 2147483647 h 15"/>
              <a:gd name="T28" fmla="*/ 2147483647 w 1208"/>
              <a:gd name="T29" fmla="*/ 2147483647 h 15"/>
              <a:gd name="T30" fmla="*/ 2147483647 w 1208"/>
              <a:gd name="T31" fmla="*/ 2147483647 h 15"/>
              <a:gd name="T32" fmla="*/ 2147483647 w 1208"/>
              <a:gd name="T33" fmla="*/ 2147483647 h 15"/>
              <a:gd name="T34" fmla="*/ 2147483647 w 1208"/>
              <a:gd name="T35" fmla="*/ 2147483647 h 15"/>
              <a:gd name="T36" fmla="*/ 2147483647 w 1208"/>
              <a:gd name="T37" fmla="*/ 2147483647 h 15"/>
              <a:gd name="T38" fmla="*/ 2147483647 w 1208"/>
              <a:gd name="T39" fmla="*/ 2147483647 h 15"/>
              <a:gd name="T40" fmla="*/ 2147483647 w 1208"/>
              <a:gd name="T41" fmla="*/ 2147483647 h 15"/>
              <a:gd name="T42" fmla="*/ 2147483647 w 1208"/>
              <a:gd name="T43" fmla="*/ 2147483647 h 15"/>
              <a:gd name="T44" fmla="*/ 2147483647 w 1208"/>
              <a:gd name="T45" fmla="*/ 2147483647 h 15"/>
              <a:gd name="T46" fmla="*/ 2147483647 w 1208"/>
              <a:gd name="T47" fmla="*/ 2147483647 h 15"/>
              <a:gd name="T48" fmla="*/ 2147483647 w 1208"/>
              <a:gd name="T49" fmla="*/ 2147483647 h 15"/>
              <a:gd name="T50" fmla="*/ 2147483647 w 1208"/>
              <a:gd name="T51" fmla="*/ 2147483647 h 15"/>
              <a:gd name="T52" fmla="*/ 2147483647 w 1208"/>
              <a:gd name="T53" fmla="*/ 2147483647 h 15"/>
              <a:gd name="T54" fmla="*/ 2147483647 w 1208"/>
              <a:gd name="T55" fmla="*/ 2147483647 h 15"/>
              <a:gd name="T56" fmla="*/ 0 w 1208"/>
              <a:gd name="T57" fmla="*/ 0 h 15"/>
              <a:gd name="T58" fmla="*/ 2147483647 w 1208"/>
              <a:gd name="T59" fmla="*/ 0 h 15"/>
              <a:gd name="T60" fmla="*/ 2147483647 w 1208"/>
              <a:gd name="T61" fmla="*/ 2147483647 h 15"/>
              <a:gd name="T62" fmla="*/ 2147483647 w 1208"/>
              <a:gd name="T63" fmla="*/ 2147483647 h 15"/>
              <a:gd name="T64" fmla="*/ 2147483647 w 1208"/>
              <a:gd name="T65" fmla="*/ 2147483647 h 15"/>
              <a:gd name="T66" fmla="*/ 2147483647 w 1208"/>
              <a:gd name="T67" fmla="*/ 2147483647 h 15"/>
              <a:gd name="T68" fmla="*/ 2147483647 w 1208"/>
              <a:gd name="T69" fmla="*/ 2147483647 h 15"/>
              <a:gd name="T70" fmla="*/ 2147483647 w 1208"/>
              <a:gd name="T71" fmla="*/ 2147483647 h 15"/>
              <a:gd name="T72" fmla="*/ 2147483647 w 1208"/>
              <a:gd name="T73" fmla="*/ 2147483647 h 15"/>
              <a:gd name="T74" fmla="*/ 2147483647 w 1208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08"/>
              <a:gd name="T115" fmla="*/ 0 h 15"/>
              <a:gd name="T116" fmla="*/ 1208 w 1208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08" h="15">
                <a:moveTo>
                  <a:pt x="1206" y="15"/>
                </a:moveTo>
                <a:lnTo>
                  <a:pt x="1093" y="15"/>
                </a:lnTo>
                <a:lnTo>
                  <a:pt x="1093" y="13"/>
                </a:lnTo>
                <a:lnTo>
                  <a:pt x="1093" y="11"/>
                </a:lnTo>
                <a:lnTo>
                  <a:pt x="1093" y="9"/>
                </a:lnTo>
                <a:lnTo>
                  <a:pt x="1093" y="7"/>
                </a:lnTo>
                <a:lnTo>
                  <a:pt x="1093" y="5"/>
                </a:lnTo>
                <a:lnTo>
                  <a:pt x="1093" y="4"/>
                </a:lnTo>
                <a:lnTo>
                  <a:pt x="1093" y="2"/>
                </a:lnTo>
                <a:lnTo>
                  <a:pt x="1095" y="0"/>
                </a:lnTo>
                <a:lnTo>
                  <a:pt x="1208" y="0"/>
                </a:lnTo>
                <a:lnTo>
                  <a:pt x="1208" y="2"/>
                </a:lnTo>
                <a:lnTo>
                  <a:pt x="1208" y="4"/>
                </a:lnTo>
                <a:lnTo>
                  <a:pt x="1208" y="5"/>
                </a:lnTo>
                <a:lnTo>
                  <a:pt x="1208" y="7"/>
                </a:lnTo>
                <a:lnTo>
                  <a:pt x="1208" y="9"/>
                </a:lnTo>
                <a:lnTo>
                  <a:pt x="1208" y="11"/>
                </a:lnTo>
                <a:lnTo>
                  <a:pt x="1208" y="13"/>
                </a:lnTo>
                <a:lnTo>
                  <a:pt x="1206" y="15"/>
                </a:lnTo>
                <a:close/>
                <a:moveTo>
                  <a:pt x="334" y="15"/>
                </a:moveTo>
                <a:lnTo>
                  <a:pt x="42" y="15"/>
                </a:lnTo>
                <a:lnTo>
                  <a:pt x="36" y="13"/>
                </a:lnTo>
                <a:lnTo>
                  <a:pt x="30" y="11"/>
                </a:lnTo>
                <a:lnTo>
                  <a:pt x="24" y="9"/>
                </a:lnTo>
                <a:lnTo>
                  <a:pt x="19" y="7"/>
                </a:lnTo>
                <a:lnTo>
                  <a:pt x="13" y="5"/>
                </a:lnTo>
                <a:lnTo>
                  <a:pt x="9" y="4"/>
                </a:lnTo>
                <a:lnTo>
                  <a:pt x="3" y="2"/>
                </a:lnTo>
                <a:lnTo>
                  <a:pt x="0" y="0"/>
                </a:lnTo>
                <a:lnTo>
                  <a:pt x="372" y="0"/>
                </a:lnTo>
                <a:lnTo>
                  <a:pt x="366" y="2"/>
                </a:lnTo>
                <a:lnTo>
                  <a:pt x="362" y="4"/>
                </a:lnTo>
                <a:lnTo>
                  <a:pt x="357" y="5"/>
                </a:lnTo>
                <a:lnTo>
                  <a:pt x="353" y="7"/>
                </a:lnTo>
                <a:lnTo>
                  <a:pt x="347" y="9"/>
                </a:lnTo>
                <a:lnTo>
                  <a:pt x="343" y="11"/>
                </a:lnTo>
                <a:lnTo>
                  <a:pt x="337" y="13"/>
                </a:lnTo>
                <a:lnTo>
                  <a:pt x="334" y="15"/>
                </a:lnTo>
                <a:close/>
              </a:path>
            </a:pathLst>
          </a:custGeom>
          <a:solidFill>
            <a:srgbClr val="0A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1" name="Freeform 19"/>
          <p:cNvSpPr>
            <a:spLocks noEditPoints="1"/>
          </p:cNvSpPr>
          <p:nvPr/>
        </p:nvSpPr>
        <p:spPr bwMode="auto">
          <a:xfrm rot="63308">
            <a:off x="3910013" y="4608513"/>
            <a:ext cx="1492250" cy="15875"/>
          </a:xfrm>
          <a:custGeom>
            <a:avLst/>
            <a:gdLst>
              <a:gd name="T0" fmla="*/ 2147483647 w 1228"/>
              <a:gd name="T1" fmla="*/ 2147483647 h 13"/>
              <a:gd name="T2" fmla="*/ 2147483647 w 1228"/>
              <a:gd name="T3" fmla="*/ 2147483647 h 13"/>
              <a:gd name="T4" fmla="*/ 2147483647 w 1228"/>
              <a:gd name="T5" fmla="*/ 2147483647 h 13"/>
              <a:gd name="T6" fmla="*/ 2147483647 w 1228"/>
              <a:gd name="T7" fmla="*/ 2147483647 h 13"/>
              <a:gd name="T8" fmla="*/ 2147483647 w 1228"/>
              <a:gd name="T9" fmla="*/ 2147483647 h 13"/>
              <a:gd name="T10" fmla="*/ 2147483647 w 1228"/>
              <a:gd name="T11" fmla="*/ 2147483647 h 13"/>
              <a:gd name="T12" fmla="*/ 2147483647 w 1228"/>
              <a:gd name="T13" fmla="*/ 2147483647 h 13"/>
              <a:gd name="T14" fmla="*/ 2147483647 w 1228"/>
              <a:gd name="T15" fmla="*/ 2147483647 h 13"/>
              <a:gd name="T16" fmla="*/ 2147483647 w 1228"/>
              <a:gd name="T17" fmla="*/ 2147483647 h 13"/>
              <a:gd name="T18" fmla="*/ 2147483647 w 1228"/>
              <a:gd name="T19" fmla="*/ 0 h 13"/>
              <a:gd name="T20" fmla="*/ 2147483647 w 1228"/>
              <a:gd name="T21" fmla="*/ 0 h 13"/>
              <a:gd name="T22" fmla="*/ 2147483647 w 1228"/>
              <a:gd name="T23" fmla="*/ 2147483647 h 13"/>
              <a:gd name="T24" fmla="*/ 2147483647 w 1228"/>
              <a:gd name="T25" fmla="*/ 2147483647 h 13"/>
              <a:gd name="T26" fmla="*/ 2147483647 w 1228"/>
              <a:gd name="T27" fmla="*/ 2147483647 h 13"/>
              <a:gd name="T28" fmla="*/ 2147483647 w 1228"/>
              <a:gd name="T29" fmla="*/ 2147483647 h 13"/>
              <a:gd name="T30" fmla="*/ 2147483647 w 1228"/>
              <a:gd name="T31" fmla="*/ 2147483647 h 13"/>
              <a:gd name="T32" fmla="*/ 2147483647 w 1228"/>
              <a:gd name="T33" fmla="*/ 2147483647 h 13"/>
              <a:gd name="T34" fmla="*/ 2147483647 w 1228"/>
              <a:gd name="T35" fmla="*/ 2147483647 h 13"/>
              <a:gd name="T36" fmla="*/ 2147483647 w 1228"/>
              <a:gd name="T37" fmla="*/ 2147483647 h 13"/>
              <a:gd name="T38" fmla="*/ 2147483647 w 1228"/>
              <a:gd name="T39" fmla="*/ 2147483647 h 13"/>
              <a:gd name="T40" fmla="*/ 2147483647 w 1228"/>
              <a:gd name="T41" fmla="*/ 2147483647 h 13"/>
              <a:gd name="T42" fmla="*/ 2147483647 w 1228"/>
              <a:gd name="T43" fmla="*/ 2147483647 h 13"/>
              <a:gd name="T44" fmla="*/ 2147483647 w 1228"/>
              <a:gd name="T45" fmla="*/ 2147483647 h 13"/>
              <a:gd name="T46" fmla="*/ 2147483647 w 1228"/>
              <a:gd name="T47" fmla="*/ 2147483647 h 13"/>
              <a:gd name="T48" fmla="*/ 2147483647 w 1228"/>
              <a:gd name="T49" fmla="*/ 2147483647 h 13"/>
              <a:gd name="T50" fmla="*/ 2147483647 w 1228"/>
              <a:gd name="T51" fmla="*/ 2147483647 h 13"/>
              <a:gd name="T52" fmla="*/ 2147483647 w 1228"/>
              <a:gd name="T53" fmla="*/ 2147483647 h 13"/>
              <a:gd name="T54" fmla="*/ 2147483647 w 1228"/>
              <a:gd name="T55" fmla="*/ 2147483647 h 13"/>
              <a:gd name="T56" fmla="*/ 0 w 1228"/>
              <a:gd name="T57" fmla="*/ 0 h 13"/>
              <a:gd name="T58" fmla="*/ 2147483647 w 1228"/>
              <a:gd name="T59" fmla="*/ 0 h 13"/>
              <a:gd name="T60" fmla="*/ 2147483647 w 1228"/>
              <a:gd name="T61" fmla="*/ 2147483647 h 13"/>
              <a:gd name="T62" fmla="*/ 2147483647 w 1228"/>
              <a:gd name="T63" fmla="*/ 2147483647 h 13"/>
              <a:gd name="T64" fmla="*/ 2147483647 w 1228"/>
              <a:gd name="T65" fmla="*/ 2147483647 h 13"/>
              <a:gd name="T66" fmla="*/ 2147483647 w 1228"/>
              <a:gd name="T67" fmla="*/ 2147483647 h 13"/>
              <a:gd name="T68" fmla="*/ 2147483647 w 1228"/>
              <a:gd name="T69" fmla="*/ 2147483647 h 13"/>
              <a:gd name="T70" fmla="*/ 2147483647 w 1228"/>
              <a:gd name="T71" fmla="*/ 2147483647 h 13"/>
              <a:gd name="T72" fmla="*/ 2147483647 w 1228"/>
              <a:gd name="T73" fmla="*/ 2147483647 h 13"/>
              <a:gd name="T74" fmla="*/ 2147483647 w 1228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28"/>
              <a:gd name="T115" fmla="*/ 0 h 13"/>
              <a:gd name="T116" fmla="*/ 1228 w 1228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28" h="13">
                <a:moveTo>
                  <a:pt x="1226" y="13"/>
                </a:moveTo>
                <a:lnTo>
                  <a:pt x="1111" y="13"/>
                </a:lnTo>
                <a:lnTo>
                  <a:pt x="1111" y="11"/>
                </a:lnTo>
                <a:lnTo>
                  <a:pt x="1111" y="10"/>
                </a:lnTo>
                <a:lnTo>
                  <a:pt x="1111" y="8"/>
                </a:lnTo>
                <a:lnTo>
                  <a:pt x="1111" y="6"/>
                </a:lnTo>
                <a:lnTo>
                  <a:pt x="1113" y="6"/>
                </a:lnTo>
                <a:lnTo>
                  <a:pt x="1113" y="4"/>
                </a:lnTo>
                <a:lnTo>
                  <a:pt x="1113" y="2"/>
                </a:lnTo>
                <a:lnTo>
                  <a:pt x="1113" y="0"/>
                </a:lnTo>
                <a:lnTo>
                  <a:pt x="1228" y="0"/>
                </a:lnTo>
                <a:lnTo>
                  <a:pt x="1228" y="2"/>
                </a:lnTo>
                <a:lnTo>
                  <a:pt x="1226" y="4"/>
                </a:lnTo>
                <a:lnTo>
                  <a:pt x="1226" y="6"/>
                </a:lnTo>
                <a:lnTo>
                  <a:pt x="1226" y="8"/>
                </a:lnTo>
                <a:lnTo>
                  <a:pt x="1226" y="10"/>
                </a:lnTo>
                <a:lnTo>
                  <a:pt x="1226" y="11"/>
                </a:lnTo>
                <a:lnTo>
                  <a:pt x="1226" y="13"/>
                </a:lnTo>
                <a:close/>
                <a:moveTo>
                  <a:pt x="373" y="13"/>
                </a:moveTo>
                <a:lnTo>
                  <a:pt x="37" y="13"/>
                </a:lnTo>
                <a:lnTo>
                  <a:pt x="31" y="11"/>
                </a:lnTo>
                <a:lnTo>
                  <a:pt x="27" y="10"/>
                </a:lnTo>
                <a:lnTo>
                  <a:pt x="21" y="8"/>
                </a:lnTo>
                <a:lnTo>
                  <a:pt x="18" y="6"/>
                </a:lnTo>
                <a:lnTo>
                  <a:pt x="14" y="6"/>
                </a:lnTo>
                <a:lnTo>
                  <a:pt x="8" y="4"/>
                </a:lnTo>
                <a:lnTo>
                  <a:pt x="4" y="2"/>
                </a:lnTo>
                <a:lnTo>
                  <a:pt x="0" y="0"/>
                </a:lnTo>
                <a:lnTo>
                  <a:pt x="403" y="0"/>
                </a:lnTo>
                <a:lnTo>
                  <a:pt x="399" y="2"/>
                </a:lnTo>
                <a:lnTo>
                  <a:pt x="396" y="4"/>
                </a:lnTo>
                <a:lnTo>
                  <a:pt x="392" y="6"/>
                </a:lnTo>
                <a:lnTo>
                  <a:pt x="388" y="8"/>
                </a:lnTo>
                <a:lnTo>
                  <a:pt x="384" y="8"/>
                </a:lnTo>
                <a:lnTo>
                  <a:pt x="380" y="10"/>
                </a:lnTo>
                <a:lnTo>
                  <a:pt x="376" y="11"/>
                </a:lnTo>
                <a:lnTo>
                  <a:pt x="373" y="13"/>
                </a:lnTo>
                <a:close/>
              </a:path>
            </a:pathLst>
          </a:custGeom>
          <a:solidFill>
            <a:srgbClr val="0A00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2" name="Freeform 20"/>
          <p:cNvSpPr>
            <a:spLocks noEditPoints="1"/>
          </p:cNvSpPr>
          <p:nvPr/>
        </p:nvSpPr>
        <p:spPr bwMode="auto">
          <a:xfrm rot="63308">
            <a:off x="3894138" y="4598988"/>
            <a:ext cx="1508125" cy="15875"/>
          </a:xfrm>
          <a:custGeom>
            <a:avLst/>
            <a:gdLst>
              <a:gd name="T0" fmla="*/ 2147483647 w 1241"/>
              <a:gd name="T1" fmla="*/ 2147483647 h 14"/>
              <a:gd name="T2" fmla="*/ 2147483647 w 1241"/>
              <a:gd name="T3" fmla="*/ 2147483647 h 14"/>
              <a:gd name="T4" fmla="*/ 2147483647 w 1241"/>
              <a:gd name="T5" fmla="*/ 2147483647 h 14"/>
              <a:gd name="T6" fmla="*/ 2147483647 w 1241"/>
              <a:gd name="T7" fmla="*/ 2147483647 h 14"/>
              <a:gd name="T8" fmla="*/ 2147483647 w 1241"/>
              <a:gd name="T9" fmla="*/ 2147483647 h 14"/>
              <a:gd name="T10" fmla="*/ 2147483647 w 1241"/>
              <a:gd name="T11" fmla="*/ 2147483647 h 14"/>
              <a:gd name="T12" fmla="*/ 2147483647 w 1241"/>
              <a:gd name="T13" fmla="*/ 2147483647 h 14"/>
              <a:gd name="T14" fmla="*/ 2147483647 w 1241"/>
              <a:gd name="T15" fmla="*/ 2147483647 h 14"/>
              <a:gd name="T16" fmla="*/ 2147483647 w 1241"/>
              <a:gd name="T17" fmla="*/ 2147483647 h 14"/>
              <a:gd name="T18" fmla="*/ 2147483647 w 1241"/>
              <a:gd name="T19" fmla="*/ 0 h 14"/>
              <a:gd name="T20" fmla="*/ 2147483647 w 1241"/>
              <a:gd name="T21" fmla="*/ 0 h 14"/>
              <a:gd name="T22" fmla="*/ 2147483647 w 1241"/>
              <a:gd name="T23" fmla="*/ 2147483647 h 14"/>
              <a:gd name="T24" fmla="*/ 2147483647 w 1241"/>
              <a:gd name="T25" fmla="*/ 2147483647 h 14"/>
              <a:gd name="T26" fmla="*/ 2147483647 w 1241"/>
              <a:gd name="T27" fmla="*/ 2147483647 h 14"/>
              <a:gd name="T28" fmla="*/ 2147483647 w 1241"/>
              <a:gd name="T29" fmla="*/ 2147483647 h 14"/>
              <a:gd name="T30" fmla="*/ 2147483647 w 1241"/>
              <a:gd name="T31" fmla="*/ 2147483647 h 14"/>
              <a:gd name="T32" fmla="*/ 2147483647 w 1241"/>
              <a:gd name="T33" fmla="*/ 2147483647 h 14"/>
              <a:gd name="T34" fmla="*/ 2147483647 w 1241"/>
              <a:gd name="T35" fmla="*/ 2147483647 h 14"/>
              <a:gd name="T36" fmla="*/ 2147483647 w 1241"/>
              <a:gd name="T37" fmla="*/ 2147483647 h 14"/>
              <a:gd name="T38" fmla="*/ 2147483647 w 1241"/>
              <a:gd name="T39" fmla="*/ 2147483647 h 14"/>
              <a:gd name="T40" fmla="*/ 2147483647 w 1241"/>
              <a:gd name="T41" fmla="*/ 2147483647 h 14"/>
              <a:gd name="T42" fmla="*/ 2147483647 w 1241"/>
              <a:gd name="T43" fmla="*/ 2147483647 h 14"/>
              <a:gd name="T44" fmla="*/ 2147483647 w 1241"/>
              <a:gd name="T45" fmla="*/ 2147483647 h 14"/>
              <a:gd name="T46" fmla="*/ 2147483647 w 1241"/>
              <a:gd name="T47" fmla="*/ 2147483647 h 14"/>
              <a:gd name="T48" fmla="*/ 2147483647 w 1241"/>
              <a:gd name="T49" fmla="*/ 2147483647 h 14"/>
              <a:gd name="T50" fmla="*/ 2147483647 w 1241"/>
              <a:gd name="T51" fmla="*/ 2147483647 h 14"/>
              <a:gd name="T52" fmla="*/ 2147483647 w 1241"/>
              <a:gd name="T53" fmla="*/ 2147483647 h 14"/>
              <a:gd name="T54" fmla="*/ 2147483647 w 1241"/>
              <a:gd name="T55" fmla="*/ 2147483647 h 14"/>
              <a:gd name="T56" fmla="*/ 0 w 1241"/>
              <a:gd name="T57" fmla="*/ 0 h 14"/>
              <a:gd name="T58" fmla="*/ 2147483647 w 1241"/>
              <a:gd name="T59" fmla="*/ 0 h 14"/>
              <a:gd name="T60" fmla="*/ 2147483647 w 1241"/>
              <a:gd name="T61" fmla="*/ 2147483647 h 14"/>
              <a:gd name="T62" fmla="*/ 2147483647 w 1241"/>
              <a:gd name="T63" fmla="*/ 2147483647 h 14"/>
              <a:gd name="T64" fmla="*/ 2147483647 w 1241"/>
              <a:gd name="T65" fmla="*/ 2147483647 h 14"/>
              <a:gd name="T66" fmla="*/ 2147483647 w 1241"/>
              <a:gd name="T67" fmla="*/ 2147483647 h 14"/>
              <a:gd name="T68" fmla="*/ 2147483647 w 1241"/>
              <a:gd name="T69" fmla="*/ 2147483647 h 14"/>
              <a:gd name="T70" fmla="*/ 2147483647 w 1241"/>
              <a:gd name="T71" fmla="*/ 2147483647 h 14"/>
              <a:gd name="T72" fmla="*/ 2147483647 w 1241"/>
              <a:gd name="T73" fmla="*/ 2147483647 h 14"/>
              <a:gd name="T74" fmla="*/ 2147483647 w 1241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41"/>
              <a:gd name="T115" fmla="*/ 0 h 14"/>
              <a:gd name="T116" fmla="*/ 1241 w 1241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41" h="14">
                <a:moveTo>
                  <a:pt x="1239" y="14"/>
                </a:moveTo>
                <a:lnTo>
                  <a:pt x="1126" y="14"/>
                </a:lnTo>
                <a:lnTo>
                  <a:pt x="1126" y="12"/>
                </a:lnTo>
                <a:lnTo>
                  <a:pt x="1126" y="10"/>
                </a:lnTo>
                <a:lnTo>
                  <a:pt x="1126" y="8"/>
                </a:lnTo>
                <a:lnTo>
                  <a:pt x="1126" y="6"/>
                </a:lnTo>
                <a:lnTo>
                  <a:pt x="1126" y="4"/>
                </a:lnTo>
                <a:lnTo>
                  <a:pt x="1126" y="2"/>
                </a:lnTo>
                <a:lnTo>
                  <a:pt x="1126" y="0"/>
                </a:lnTo>
                <a:lnTo>
                  <a:pt x="1241" y="0"/>
                </a:lnTo>
                <a:lnTo>
                  <a:pt x="1241" y="2"/>
                </a:lnTo>
                <a:lnTo>
                  <a:pt x="1241" y="4"/>
                </a:lnTo>
                <a:lnTo>
                  <a:pt x="1241" y="6"/>
                </a:lnTo>
                <a:lnTo>
                  <a:pt x="1241" y="8"/>
                </a:lnTo>
                <a:lnTo>
                  <a:pt x="1241" y="10"/>
                </a:lnTo>
                <a:lnTo>
                  <a:pt x="1239" y="12"/>
                </a:lnTo>
                <a:lnTo>
                  <a:pt x="1239" y="14"/>
                </a:lnTo>
                <a:close/>
                <a:moveTo>
                  <a:pt x="403" y="14"/>
                </a:moveTo>
                <a:lnTo>
                  <a:pt x="31" y="14"/>
                </a:lnTo>
                <a:lnTo>
                  <a:pt x="27" y="12"/>
                </a:lnTo>
                <a:lnTo>
                  <a:pt x="21" y="12"/>
                </a:lnTo>
                <a:lnTo>
                  <a:pt x="17" y="10"/>
                </a:lnTo>
                <a:lnTo>
                  <a:pt x="13" y="8"/>
                </a:lnTo>
                <a:lnTo>
                  <a:pt x="10" y="6"/>
                </a:lnTo>
                <a:lnTo>
                  <a:pt x="8" y="4"/>
                </a:lnTo>
                <a:lnTo>
                  <a:pt x="4" y="2"/>
                </a:lnTo>
                <a:lnTo>
                  <a:pt x="0" y="0"/>
                </a:lnTo>
                <a:lnTo>
                  <a:pt x="430" y="0"/>
                </a:lnTo>
                <a:lnTo>
                  <a:pt x="428" y="2"/>
                </a:lnTo>
                <a:lnTo>
                  <a:pt x="424" y="4"/>
                </a:lnTo>
                <a:lnTo>
                  <a:pt x="420" y="6"/>
                </a:lnTo>
                <a:lnTo>
                  <a:pt x="416" y="8"/>
                </a:lnTo>
                <a:lnTo>
                  <a:pt x="412" y="10"/>
                </a:lnTo>
                <a:lnTo>
                  <a:pt x="409" y="12"/>
                </a:lnTo>
                <a:lnTo>
                  <a:pt x="407" y="12"/>
                </a:lnTo>
                <a:lnTo>
                  <a:pt x="403" y="14"/>
                </a:lnTo>
                <a:close/>
              </a:path>
            </a:pathLst>
          </a:custGeom>
          <a:solidFill>
            <a:srgbClr val="0D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3" name="Freeform 21"/>
          <p:cNvSpPr>
            <a:spLocks noEditPoints="1"/>
          </p:cNvSpPr>
          <p:nvPr/>
        </p:nvSpPr>
        <p:spPr bwMode="auto">
          <a:xfrm rot="63308">
            <a:off x="3881438" y="4589463"/>
            <a:ext cx="1520825" cy="19050"/>
          </a:xfrm>
          <a:custGeom>
            <a:avLst/>
            <a:gdLst>
              <a:gd name="T0" fmla="*/ 2147483647 w 1251"/>
              <a:gd name="T1" fmla="*/ 2147483647 h 15"/>
              <a:gd name="T2" fmla="*/ 2147483647 w 1251"/>
              <a:gd name="T3" fmla="*/ 2147483647 h 15"/>
              <a:gd name="T4" fmla="*/ 2147483647 w 1251"/>
              <a:gd name="T5" fmla="*/ 2147483647 h 15"/>
              <a:gd name="T6" fmla="*/ 2147483647 w 1251"/>
              <a:gd name="T7" fmla="*/ 2147483647 h 15"/>
              <a:gd name="T8" fmla="*/ 2147483647 w 1251"/>
              <a:gd name="T9" fmla="*/ 2147483647 h 15"/>
              <a:gd name="T10" fmla="*/ 2147483647 w 1251"/>
              <a:gd name="T11" fmla="*/ 2147483647 h 15"/>
              <a:gd name="T12" fmla="*/ 2147483647 w 1251"/>
              <a:gd name="T13" fmla="*/ 2147483647 h 15"/>
              <a:gd name="T14" fmla="*/ 2147483647 w 1251"/>
              <a:gd name="T15" fmla="*/ 2147483647 h 15"/>
              <a:gd name="T16" fmla="*/ 2147483647 w 1251"/>
              <a:gd name="T17" fmla="*/ 2147483647 h 15"/>
              <a:gd name="T18" fmla="*/ 2147483647 w 1251"/>
              <a:gd name="T19" fmla="*/ 0 h 15"/>
              <a:gd name="T20" fmla="*/ 2147483647 w 1251"/>
              <a:gd name="T21" fmla="*/ 0 h 15"/>
              <a:gd name="T22" fmla="*/ 2147483647 w 1251"/>
              <a:gd name="T23" fmla="*/ 2147483647 h 15"/>
              <a:gd name="T24" fmla="*/ 2147483647 w 1251"/>
              <a:gd name="T25" fmla="*/ 2147483647 h 15"/>
              <a:gd name="T26" fmla="*/ 2147483647 w 1251"/>
              <a:gd name="T27" fmla="*/ 2147483647 h 15"/>
              <a:gd name="T28" fmla="*/ 2147483647 w 1251"/>
              <a:gd name="T29" fmla="*/ 2147483647 h 15"/>
              <a:gd name="T30" fmla="*/ 2147483647 w 1251"/>
              <a:gd name="T31" fmla="*/ 2147483647 h 15"/>
              <a:gd name="T32" fmla="*/ 2147483647 w 1251"/>
              <a:gd name="T33" fmla="*/ 2147483647 h 15"/>
              <a:gd name="T34" fmla="*/ 2147483647 w 1251"/>
              <a:gd name="T35" fmla="*/ 2147483647 h 15"/>
              <a:gd name="T36" fmla="*/ 2147483647 w 1251"/>
              <a:gd name="T37" fmla="*/ 2147483647 h 15"/>
              <a:gd name="T38" fmla="*/ 2147483647 w 1251"/>
              <a:gd name="T39" fmla="*/ 2147483647 h 15"/>
              <a:gd name="T40" fmla="*/ 2147483647 w 1251"/>
              <a:gd name="T41" fmla="*/ 2147483647 h 15"/>
              <a:gd name="T42" fmla="*/ 2147483647 w 1251"/>
              <a:gd name="T43" fmla="*/ 2147483647 h 15"/>
              <a:gd name="T44" fmla="*/ 2147483647 w 1251"/>
              <a:gd name="T45" fmla="*/ 2147483647 h 15"/>
              <a:gd name="T46" fmla="*/ 2147483647 w 1251"/>
              <a:gd name="T47" fmla="*/ 2147483647 h 15"/>
              <a:gd name="T48" fmla="*/ 2147483647 w 1251"/>
              <a:gd name="T49" fmla="*/ 2147483647 h 15"/>
              <a:gd name="T50" fmla="*/ 2147483647 w 1251"/>
              <a:gd name="T51" fmla="*/ 2147483647 h 15"/>
              <a:gd name="T52" fmla="*/ 2147483647 w 1251"/>
              <a:gd name="T53" fmla="*/ 2147483647 h 15"/>
              <a:gd name="T54" fmla="*/ 2147483647 w 1251"/>
              <a:gd name="T55" fmla="*/ 2147483647 h 15"/>
              <a:gd name="T56" fmla="*/ 2147483647 w 1251"/>
              <a:gd name="T57" fmla="*/ 2147483647 h 15"/>
              <a:gd name="T58" fmla="*/ 2147483647 w 1251"/>
              <a:gd name="T59" fmla="*/ 2147483647 h 15"/>
              <a:gd name="T60" fmla="*/ 2147483647 w 1251"/>
              <a:gd name="T61" fmla="*/ 2147483647 h 15"/>
              <a:gd name="T62" fmla="*/ 2147483647 w 1251"/>
              <a:gd name="T63" fmla="*/ 2147483647 h 15"/>
              <a:gd name="T64" fmla="*/ 2147483647 w 1251"/>
              <a:gd name="T65" fmla="*/ 2147483647 h 15"/>
              <a:gd name="T66" fmla="*/ 2147483647 w 1251"/>
              <a:gd name="T67" fmla="*/ 2147483647 h 15"/>
              <a:gd name="T68" fmla="*/ 2147483647 w 1251"/>
              <a:gd name="T69" fmla="*/ 2147483647 h 15"/>
              <a:gd name="T70" fmla="*/ 0 w 1251"/>
              <a:gd name="T71" fmla="*/ 2147483647 h 15"/>
              <a:gd name="T72" fmla="*/ 0 w 1251"/>
              <a:gd name="T73" fmla="*/ 0 h 15"/>
              <a:gd name="T74" fmla="*/ 2147483647 w 1251"/>
              <a:gd name="T75" fmla="*/ 0 h 15"/>
              <a:gd name="T76" fmla="*/ 2147483647 w 1251"/>
              <a:gd name="T77" fmla="*/ 2147483647 h 15"/>
              <a:gd name="T78" fmla="*/ 2147483647 w 1251"/>
              <a:gd name="T79" fmla="*/ 2147483647 h 15"/>
              <a:gd name="T80" fmla="*/ 2147483647 w 1251"/>
              <a:gd name="T81" fmla="*/ 2147483647 h 15"/>
              <a:gd name="T82" fmla="*/ 2147483647 w 1251"/>
              <a:gd name="T83" fmla="*/ 2147483647 h 15"/>
              <a:gd name="T84" fmla="*/ 2147483647 w 1251"/>
              <a:gd name="T85" fmla="*/ 2147483647 h 15"/>
              <a:gd name="T86" fmla="*/ 2147483647 w 1251"/>
              <a:gd name="T87" fmla="*/ 2147483647 h 15"/>
              <a:gd name="T88" fmla="*/ 2147483647 w 1251"/>
              <a:gd name="T89" fmla="*/ 2147483647 h 15"/>
              <a:gd name="T90" fmla="*/ 2147483647 w 1251"/>
              <a:gd name="T91" fmla="*/ 2147483647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51"/>
              <a:gd name="T139" fmla="*/ 0 h 15"/>
              <a:gd name="T140" fmla="*/ 1251 w 1251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51" h="15">
                <a:moveTo>
                  <a:pt x="1251" y="15"/>
                </a:moveTo>
                <a:lnTo>
                  <a:pt x="1136" y="15"/>
                </a:lnTo>
                <a:lnTo>
                  <a:pt x="1136" y="13"/>
                </a:lnTo>
                <a:lnTo>
                  <a:pt x="1136" y="11"/>
                </a:lnTo>
                <a:lnTo>
                  <a:pt x="1136" y="9"/>
                </a:lnTo>
                <a:lnTo>
                  <a:pt x="1136" y="7"/>
                </a:lnTo>
                <a:lnTo>
                  <a:pt x="1136" y="5"/>
                </a:lnTo>
                <a:lnTo>
                  <a:pt x="1136" y="4"/>
                </a:lnTo>
                <a:lnTo>
                  <a:pt x="1136" y="2"/>
                </a:lnTo>
                <a:lnTo>
                  <a:pt x="1136" y="0"/>
                </a:lnTo>
                <a:lnTo>
                  <a:pt x="1251" y="0"/>
                </a:lnTo>
                <a:lnTo>
                  <a:pt x="1251" y="2"/>
                </a:lnTo>
                <a:lnTo>
                  <a:pt x="1251" y="4"/>
                </a:lnTo>
                <a:lnTo>
                  <a:pt x="1251" y="5"/>
                </a:lnTo>
                <a:lnTo>
                  <a:pt x="1251" y="7"/>
                </a:lnTo>
                <a:lnTo>
                  <a:pt x="1251" y="9"/>
                </a:lnTo>
                <a:lnTo>
                  <a:pt x="1251" y="11"/>
                </a:lnTo>
                <a:lnTo>
                  <a:pt x="1251" y="13"/>
                </a:lnTo>
                <a:lnTo>
                  <a:pt x="1251" y="15"/>
                </a:lnTo>
                <a:close/>
                <a:moveTo>
                  <a:pt x="426" y="15"/>
                </a:moveTo>
                <a:lnTo>
                  <a:pt x="23" y="15"/>
                </a:lnTo>
                <a:lnTo>
                  <a:pt x="21" y="13"/>
                </a:lnTo>
                <a:lnTo>
                  <a:pt x="20" y="13"/>
                </a:lnTo>
                <a:lnTo>
                  <a:pt x="18" y="11"/>
                </a:lnTo>
                <a:lnTo>
                  <a:pt x="16" y="11"/>
                </a:lnTo>
                <a:lnTo>
                  <a:pt x="14" y="9"/>
                </a:lnTo>
                <a:lnTo>
                  <a:pt x="12" y="9"/>
                </a:lnTo>
                <a:lnTo>
                  <a:pt x="12" y="7"/>
                </a:lnTo>
                <a:lnTo>
                  <a:pt x="10" y="7"/>
                </a:lnTo>
                <a:lnTo>
                  <a:pt x="8" y="5"/>
                </a:lnTo>
                <a:lnTo>
                  <a:pt x="6" y="5"/>
                </a:lnTo>
                <a:lnTo>
                  <a:pt x="4" y="4"/>
                </a:lnTo>
                <a:lnTo>
                  <a:pt x="2" y="4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453" y="0"/>
                </a:lnTo>
                <a:lnTo>
                  <a:pt x="449" y="2"/>
                </a:lnTo>
                <a:lnTo>
                  <a:pt x="445" y="4"/>
                </a:lnTo>
                <a:lnTo>
                  <a:pt x="443" y="5"/>
                </a:lnTo>
                <a:lnTo>
                  <a:pt x="440" y="7"/>
                </a:lnTo>
                <a:lnTo>
                  <a:pt x="436" y="9"/>
                </a:lnTo>
                <a:lnTo>
                  <a:pt x="434" y="11"/>
                </a:lnTo>
                <a:lnTo>
                  <a:pt x="430" y="13"/>
                </a:lnTo>
                <a:lnTo>
                  <a:pt x="426" y="15"/>
                </a:lnTo>
                <a:close/>
              </a:path>
            </a:pathLst>
          </a:custGeom>
          <a:solidFill>
            <a:srgbClr val="0D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4" name="Freeform 22"/>
          <p:cNvSpPr>
            <a:spLocks noEditPoints="1"/>
          </p:cNvSpPr>
          <p:nvPr/>
        </p:nvSpPr>
        <p:spPr bwMode="auto">
          <a:xfrm rot="63308">
            <a:off x="3878263" y="4581525"/>
            <a:ext cx="1528762" cy="17463"/>
          </a:xfrm>
          <a:custGeom>
            <a:avLst/>
            <a:gdLst>
              <a:gd name="T0" fmla="*/ 2147483647 w 1258"/>
              <a:gd name="T1" fmla="*/ 2147483647 h 13"/>
              <a:gd name="T2" fmla="*/ 2147483647 w 1258"/>
              <a:gd name="T3" fmla="*/ 2147483647 h 13"/>
              <a:gd name="T4" fmla="*/ 2147483647 w 1258"/>
              <a:gd name="T5" fmla="*/ 2147483647 h 13"/>
              <a:gd name="T6" fmla="*/ 2147483647 w 1258"/>
              <a:gd name="T7" fmla="*/ 2147483647 h 13"/>
              <a:gd name="T8" fmla="*/ 2147483647 w 1258"/>
              <a:gd name="T9" fmla="*/ 2147483647 h 13"/>
              <a:gd name="T10" fmla="*/ 2147483647 w 1258"/>
              <a:gd name="T11" fmla="*/ 2147483647 h 13"/>
              <a:gd name="T12" fmla="*/ 2147483647 w 1258"/>
              <a:gd name="T13" fmla="*/ 2147483647 h 13"/>
              <a:gd name="T14" fmla="*/ 2147483647 w 1258"/>
              <a:gd name="T15" fmla="*/ 2147483647 h 13"/>
              <a:gd name="T16" fmla="*/ 2147483647 w 1258"/>
              <a:gd name="T17" fmla="*/ 2147483647 h 13"/>
              <a:gd name="T18" fmla="*/ 2147483647 w 1258"/>
              <a:gd name="T19" fmla="*/ 0 h 13"/>
              <a:gd name="T20" fmla="*/ 2147483647 w 1258"/>
              <a:gd name="T21" fmla="*/ 0 h 13"/>
              <a:gd name="T22" fmla="*/ 2147483647 w 1258"/>
              <a:gd name="T23" fmla="*/ 2147483647 h 13"/>
              <a:gd name="T24" fmla="*/ 2147483647 w 1258"/>
              <a:gd name="T25" fmla="*/ 2147483647 h 13"/>
              <a:gd name="T26" fmla="*/ 2147483647 w 1258"/>
              <a:gd name="T27" fmla="*/ 2147483647 h 13"/>
              <a:gd name="T28" fmla="*/ 2147483647 w 1258"/>
              <a:gd name="T29" fmla="*/ 2147483647 h 13"/>
              <a:gd name="T30" fmla="*/ 2147483647 w 1258"/>
              <a:gd name="T31" fmla="*/ 2147483647 h 13"/>
              <a:gd name="T32" fmla="*/ 2147483647 w 1258"/>
              <a:gd name="T33" fmla="*/ 2147483647 h 13"/>
              <a:gd name="T34" fmla="*/ 2147483647 w 1258"/>
              <a:gd name="T35" fmla="*/ 2147483647 h 13"/>
              <a:gd name="T36" fmla="*/ 2147483647 w 1258"/>
              <a:gd name="T37" fmla="*/ 2147483647 h 13"/>
              <a:gd name="T38" fmla="*/ 2147483647 w 1258"/>
              <a:gd name="T39" fmla="*/ 2147483647 h 13"/>
              <a:gd name="T40" fmla="*/ 2147483647 w 1258"/>
              <a:gd name="T41" fmla="*/ 2147483647 h 13"/>
              <a:gd name="T42" fmla="*/ 2147483647 w 1258"/>
              <a:gd name="T43" fmla="*/ 2147483647 h 13"/>
              <a:gd name="T44" fmla="*/ 2147483647 w 1258"/>
              <a:gd name="T45" fmla="*/ 2147483647 h 13"/>
              <a:gd name="T46" fmla="*/ 2147483647 w 1258"/>
              <a:gd name="T47" fmla="*/ 2147483647 h 13"/>
              <a:gd name="T48" fmla="*/ 2147483647 w 1258"/>
              <a:gd name="T49" fmla="*/ 2147483647 h 13"/>
              <a:gd name="T50" fmla="*/ 2147483647 w 1258"/>
              <a:gd name="T51" fmla="*/ 2147483647 h 13"/>
              <a:gd name="T52" fmla="*/ 2147483647 w 1258"/>
              <a:gd name="T53" fmla="*/ 2147483647 h 13"/>
              <a:gd name="T54" fmla="*/ 2147483647 w 1258"/>
              <a:gd name="T55" fmla="*/ 2147483647 h 13"/>
              <a:gd name="T56" fmla="*/ 2147483647 w 1258"/>
              <a:gd name="T57" fmla="*/ 2147483647 h 13"/>
              <a:gd name="T58" fmla="*/ 2147483647 w 1258"/>
              <a:gd name="T59" fmla="*/ 2147483647 h 13"/>
              <a:gd name="T60" fmla="*/ 2147483647 w 1258"/>
              <a:gd name="T61" fmla="*/ 2147483647 h 13"/>
              <a:gd name="T62" fmla="*/ 2147483647 w 1258"/>
              <a:gd name="T63" fmla="*/ 2147483647 h 13"/>
              <a:gd name="T64" fmla="*/ 2147483647 w 1258"/>
              <a:gd name="T65" fmla="*/ 2147483647 h 13"/>
              <a:gd name="T66" fmla="*/ 2147483647 w 1258"/>
              <a:gd name="T67" fmla="*/ 2147483647 h 13"/>
              <a:gd name="T68" fmla="*/ 2147483647 w 1258"/>
              <a:gd name="T69" fmla="*/ 2147483647 h 13"/>
              <a:gd name="T70" fmla="*/ 0 w 1258"/>
              <a:gd name="T71" fmla="*/ 2147483647 h 13"/>
              <a:gd name="T72" fmla="*/ 0 w 1258"/>
              <a:gd name="T73" fmla="*/ 0 h 13"/>
              <a:gd name="T74" fmla="*/ 2147483647 w 1258"/>
              <a:gd name="T75" fmla="*/ 0 h 13"/>
              <a:gd name="T76" fmla="*/ 2147483647 w 1258"/>
              <a:gd name="T77" fmla="*/ 2147483647 h 13"/>
              <a:gd name="T78" fmla="*/ 2147483647 w 1258"/>
              <a:gd name="T79" fmla="*/ 2147483647 h 13"/>
              <a:gd name="T80" fmla="*/ 2147483647 w 1258"/>
              <a:gd name="T81" fmla="*/ 2147483647 h 13"/>
              <a:gd name="T82" fmla="*/ 2147483647 w 1258"/>
              <a:gd name="T83" fmla="*/ 2147483647 h 13"/>
              <a:gd name="T84" fmla="*/ 2147483647 w 1258"/>
              <a:gd name="T85" fmla="*/ 2147483647 h 13"/>
              <a:gd name="T86" fmla="*/ 2147483647 w 1258"/>
              <a:gd name="T87" fmla="*/ 2147483647 h 13"/>
              <a:gd name="T88" fmla="*/ 2147483647 w 1258"/>
              <a:gd name="T89" fmla="*/ 2147483647 h 13"/>
              <a:gd name="T90" fmla="*/ 2147483647 w 1258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58"/>
              <a:gd name="T139" fmla="*/ 0 h 13"/>
              <a:gd name="T140" fmla="*/ 1258 w 1258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58" h="13">
                <a:moveTo>
                  <a:pt x="1256" y="13"/>
                </a:moveTo>
                <a:lnTo>
                  <a:pt x="1141" y="13"/>
                </a:lnTo>
                <a:lnTo>
                  <a:pt x="1141" y="11"/>
                </a:lnTo>
                <a:lnTo>
                  <a:pt x="1141" y="10"/>
                </a:lnTo>
                <a:lnTo>
                  <a:pt x="1141" y="8"/>
                </a:lnTo>
                <a:lnTo>
                  <a:pt x="1141" y="6"/>
                </a:lnTo>
                <a:lnTo>
                  <a:pt x="1141" y="4"/>
                </a:lnTo>
                <a:lnTo>
                  <a:pt x="1141" y="2"/>
                </a:lnTo>
                <a:lnTo>
                  <a:pt x="1141" y="0"/>
                </a:lnTo>
                <a:lnTo>
                  <a:pt x="1258" y="0"/>
                </a:lnTo>
                <a:lnTo>
                  <a:pt x="1258" y="2"/>
                </a:lnTo>
                <a:lnTo>
                  <a:pt x="1256" y="4"/>
                </a:lnTo>
                <a:lnTo>
                  <a:pt x="1256" y="6"/>
                </a:lnTo>
                <a:lnTo>
                  <a:pt x="1256" y="8"/>
                </a:lnTo>
                <a:lnTo>
                  <a:pt x="1256" y="10"/>
                </a:lnTo>
                <a:lnTo>
                  <a:pt x="1256" y="11"/>
                </a:lnTo>
                <a:lnTo>
                  <a:pt x="1256" y="13"/>
                </a:lnTo>
                <a:close/>
                <a:moveTo>
                  <a:pt x="445" y="13"/>
                </a:moveTo>
                <a:lnTo>
                  <a:pt x="15" y="13"/>
                </a:lnTo>
                <a:lnTo>
                  <a:pt x="11" y="11"/>
                </a:lnTo>
                <a:lnTo>
                  <a:pt x="9" y="10"/>
                </a:lnTo>
                <a:lnTo>
                  <a:pt x="7" y="8"/>
                </a:lnTo>
                <a:lnTo>
                  <a:pt x="5" y="8"/>
                </a:lnTo>
                <a:lnTo>
                  <a:pt x="4" y="6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467" y="0"/>
                </a:lnTo>
                <a:lnTo>
                  <a:pt x="466" y="2"/>
                </a:lnTo>
                <a:lnTo>
                  <a:pt x="462" y="4"/>
                </a:lnTo>
                <a:lnTo>
                  <a:pt x="460" y="6"/>
                </a:lnTo>
                <a:lnTo>
                  <a:pt x="456" y="8"/>
                </a:lnTo>
                <a:lnTo>
                  <a:pt x="454" y="8"/>
                </a:lnTo>
                <a:lnTo>
                  <a:pt x="450" y="10"/>
                </a:lnTo>
                <a:lnTo>
                  <a:pt x="448" y="11"/>
                </a:lnTo>
                <a:lnTo>
                  <a:pt x="445" y="13"/>
                </a:lnTo>
                <a:close/>
              </a:path>
            </a:pathLst>
          </a:custGeom>
          <a:solidFill>
            <a:srgbClr val="0D0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5" name="Freeform 23"/>
          <p:cNvSpPr>
            <a:spLocks noEditPoints="1"/>
          </p:cNvSpPr>
          <p:nvPr/>
        </p:nvSpPr>
        <p:spPr bwMode="auto">
          <a:xfrm rot="63308">
            <a:off x="3871913" y="4572000"/>
            <a:ext cx="1535112" cy="17463"/>
          </a:xfrm>
          <a:custGeom>
            <a:avLst/>
            <a:gdLst>
              <a:gd name="T0" fmla="*/ 2147483647 w 1262"/>
              <a:gd name="T1" fmla="*/ 2147483647 h 14"/>
              <a:gd name="T2" fmla="*/ 2147483647 w 1262"/>
              <a:gd name="T3" fmla="*/ 2147483647 h 14"/>
              <a:gd name="T4" fmla="*/ 2147483647 w 1262"/>
              <a:gd name="T5" fmla="*/ 2147483647 h 14"/>
              <a:gd name="T6" fmla="*/ 2147483647 w 1262"/>
              <a:gd name="T7" fmla="*/ 2147483647 h 14"/>
              <a:gd name="T8" fmla="*/ 2147483647 w 1262"/>
              <a:gd name="T9" fmla="*/ 2147483647 h 14"/>
              <a:gd name="T10" fmla="*/ 2147483647 w 1262"/>
              <a:gd name="T11" fmla="*/ 2147483647 h 14"/>
              <a:gd name="T12" fmla="*/ 2147483647 w 1262"/>
              <a:gd name="T13" fmla="*/ 2147483647 h 14"/>
              <a:gd name="T14" fmla="*/ 2147483647 w 1262"/>
              <a:gd name="T15" fmla="*/ 2147483647 h 14"/>
              <a:gd name="T16" fmla="*/ 2147483647 w 1262"/>
              <a:gd name="T17" fmla="*/ 2147483647 h 14"/>
              <a:gd name="T18" fmla="*/ 2147483647 w 1262"/>
              <a:gd name="T19" fmla="*/ 0 h 14"/>
              <a:gd name="T20" fmla="*/ 2147483647 w 1262"/>
              <a:gd name="T21" fmla="*/ 0 h 14"/>
              <a:gd name="T22" fmla="*/ 2147483647 w 1262"/>
              <a:gd name="T23" fmla="*/ 2147483647 h 14"/>
              <a:gd name="T24" fmla="*/ 2147483647 w 1262"/>
              <a:gd name="T25" fmla="*/ 2147483647 h 14"/>
              <a:gd name="T26" fmla="*/ 2147483647 w 1262"/>
              <a:gd name="T27" fmla="*/ 2147483647 h 14"/>
              <a:gd name="T28" fmla="*/ 2147483647 w 1262"/>
              <a:gd name="T29" fmla="*/ 2147483647 h 14"/>
              <a:gd name="T30" fmla="*/ 2147483647 w 1262"/>
              <a:gd name="T31" fmla="*/ 2147483647 h 14"/>
              <a:gd name="T32" fmla="*/ 2147483647 w 1262"/>
              <a:gd name="T33" fmla="*/ 2147483647 h 14"/>
              <a:gd name="T34" fmla="*/ 2147483647 w 1262"/>
              <a:gd name="T35" fmla="*/ 2147483647 h 14"/>
              <a:gd name="T36" fmla="*/ 2147483647 w 1262"/>
              <a:gd name="T37" fmla="*/ 2147483647 h 14"/>
              <a:gd name="T38" fmla="*/ 2147483647 w 1262"/>
              <a:gd name="T39" fmla="*/ 2147483647 h 14"/>
              <a:gd name="T40" fmla="*/ 2147483647 w 1262"/>
              <a:gd name="T41" fmla="*/ 2147483647 h 14"/>
              <a:gd name="T42" fmla="*/ 2147483647 w 1262"/>
              <a:gd name="T43" fmla="*/ 2147483647 h 14"/>
              <a:gd name="T44" fmla="*/ 2147483647 w 1262"/>
              <a:gd name="T45" fmla="*/ 2147483647 h 14"/>
              <a:gd name="T46" fmla="*/ 2147483647 w 1262"/>
              <a:gd name="T47" fmla="*/ 2147483647 h 14"/>
              <a:gd name="T48" fmla="*/ 2147483647 w 1262"/>
              <a:gd name="T49" fmla="*/ 2147483647 h 14"/>
              <a:gd name="T50" fmla="*/ 2147483647 w 1262"/>
              <a:gd name="T51" fmla="*/ 2147483647 h 14"/>
              <a:gd name="T52" fmla="*/ 2147483647 w 1262"/>
              <a:gd name="T53" fmla="*/ 2147483647 h 14"/>
              <a:gd name="T54" fmla="*/ 0 w 1262"/>
              <a:gd name="T55" fmla="*/ 2147483647 h 14"/>
              <a:gd name="T56" fmla="*/ 0 w 1262"/>
              <a:gd name="T57" fmla="*/ 0 h 14"/>
              <a:gd name="T58" fmla="*/ 2147483647 w 1262"/>
              <a:gd name="T59" fmla="*/ 0 h 14"/>
              <a:gd name="T60" fmla="*/ 2147483647 w 1262"/>
              <a:gd name="T61" fmla="*/ 2147483647 h 14"/>
              <a:gd name="T62" fmla="*/ 2147483647 w 1262"/>
              <a:gd name="T63" fmla="*/ 2147483647 h 14"/>
              <a:gd name="T64" fmla="*/ 2147483647 w 1262"/>
              <a:gd name="T65" fmla="*/ 2147483647 h 14"/>
              <a:gd name="T66" fmla="*/ 2147483647 w 1262"/>
              <a:gd name="T67" fmla="*/ 2147483647 h 14"/>
              <a:gd name="T68" fmla="*/ 2147483647 w 1262"/>
              <a:gd name="T69" fmla="*/ 2147483647 h 14"/>
              <a:gd name="T70" fmla="*/ 2147483647 w 1262"/>
              <a:gd name="T71" fmla="*/ 2147483647 h 14"/>
              <a:gd name="T72" fmla="*/ 2147483647 w 1262"/>
              <a:gd name="T73" fmla="*/ 2147483647 h 14"/>
              <a:gd name="T74" fmla="*/ 2147483647 w 1262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62"/>
              <a:gd name="T115" fmla="*/ 0 h 14"/>
              <a:gd name="T116" fmla="*/ 1262 w 1262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62" h="14">
                <a:moveTo>
                  <a:pt x="1260" y="14"/>
                </a:moveTo>
                <a:lnTo>
                  <a:pt x="1145" y="14"/>
                </a:lnTo>
                <a:lnTo>
                  <a:pt x="1145" y="12"/>
                </a:lnTo>
                <a:lnTo>
                  <a:pt x="1145" y="10"/>
                </a:lnTo>
                <a:lnTo>
                  <a:pt x="1145" y="8"/>
                </a:lnTo>
                <a:lnTo>
                  <a:pt x="1145" y="6"/>
                </a:lnTo>
                <a:lnTo>
                  <a:pt x="1147" y="4"/>
                </a:lnTo>
                <a:lnTo>
                  <a:pt x="1147" y="2"/>
                </a:lnTo>
                <a:lnTo>
                  <a:pt x="1147" y="0"/>
                </a:lnTo>
                <a:lnTo>
                  <a:pt x="1262" y="0"/>
                </a:lnTo>
                <a:lnTo>
                  <a:pt x="1262" y="2"/>
                </a:lnTo>
                <a:lnTo>
                  <a:pt x="1262" y="4"/>
                </a:lnTo>
                <a:lnTo>
                  <a:pt x="1262" y="6"/>
                </a:lnTo>
                <a:lnTo>
                  <a:pt x="1262" y="8"/>
                </a:lnTo>
                <a:lnTo>
                  <a:pt x="1262" y="10"/>
                </a:lnTo>
                <a:lnTo>
                  <a:pt x="1260" y="12"/>
                </a:lnTo>
                <a:lnTo>
                  <a:pt x="1260" y="14"/>
                </a:lnTo>
                <a:close/>
                <a:moveTo>
                  <a:pt x="462" y="14"/>
                </a:moveTo>
                <a:lnTo>
                  <a:pt x="9" y="14"/>
                </a:lnTo>
                <a:lnTo>
                  <a:pt x="8" y="14"/>
                </a:lnTo>
                <a:lnTo>
                  <a:pt x="6" y="12"/>
                </a:lnTo>
                <a:lnTo>
                  <a:pt x="4" y="10"/>
                </a:lnTo>
                <a:lnTo>
                  <a:pt x="4" y="8"/>
                </a:lnTo>
                <a:lnTo>
                  <a:pt x="2" y="6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481" y="0"/>
                </a:lnTo>
                <a:lnTo>
                  <a:pt x="479" y="2"/>
                </a:lnTo>
                <a:lnTo>
                  <a:pt x="477" y="4"/>
                </a:lnTo>
                <a:lnTo>
                  <a:pt x="473" y="6"/>
                </a:lnTo>
                <a:lnTo>
                  <a:pt x="471" y="8"/>
                </a:lnTo>
                <a:lnTo>
                  <a:pt x="470" y="10"/>
                </a:lnTo>
                <a:lnTo>
                  <a:pt x="466" y="12"/>
                </a:lnTo>
                <a:lnTo>
                  <a:pt x="464" y="14"/>
                </a:lnTo>
                <a:lnTo>
                  <a:pt x="462" y="14"/>
                </a:lnTo>
                <a:close/>
              </a:path>
            </a:pathLst>
          </a:custGeom>
          <a:solidFill>
            <a:srgbClr val="0F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6" name="Freeform 24"/>
          <p:cNvSpPr>
            <a:spLocks noEditPoints="1"/>
          </p:cNvSpPr>
          <p:nvPr/>
        </p:nvSpPr>
        <p:spPr bwMode="auto">
          <a:xfrm rot="63308">
            <a:off x="3870325" y="4565650"/>
            <a:ext cx="1536700" cy="15875"/>
          </a:xfrm>
          <a:custGeom>
            <a:avLst/>
            <a:gdLst>
              <a:gd name="T0" fmla="*/ 2147483647 w 1264"/>
              <a:gd name="T1" fmla="*/ 2147483647 h 13"/>
              <a:gd name="T2" fmla="*/ 2147483647 w 1264"/>
              <a:gd name="T3" fmla="*/ 2147483647 h 13"/>
              <a:gd name="T4" fmla="*/ 2147483647 w 1264"/>
              <a:gd name="T5" fmla="*/ 2147483647 h 13"/>
              <a:gd name="T6" fmla="*/ 2147483647 w 1264"/>
              <a:gd name="T7" fmla="*/ 2147483647 h 13"/>
              <a:gd name="T8" fmla="*/ 2147483647 w 1264"/>
              <a:gd name="T9" fmla="*/ 2147483647 h 13"/>
              <a:gd name="T10" fmla="*/ 2147483647 w 1264"/>
              <a:gd name="T11" fmla="*/ 2147483647 h 13"/>
              <a:gd name="T12" fmla="*/ 2147483647 w 1264"/>
              <a:gd name="T13" fmla="*/ 2147483647 h 13"/>
              <a:gd name="T14" fmla="*/ 2147483647 w 1264"/>
              <a:gd name="T15" fmla="*/ 2147483647 h 13"/>
              <a:gd name="T16" fmla="*/ 2147483647 w 1264"/>
              <a:gd name="T17" fmla="*/ 0 h 13"/>
              <a:gd name="T18" fmla="*/ 2147483647 w 1264"/>
              <a:gd name="T19" fmla="*/ 0 h 13"/>
              <a:gd name="T20" fmla="*/ 2147483647 w 1264"/>
              <a:gd name="T21" fmla="*/ 0 h 13"/>
              <a:gd name="T22" fmla="*/ 2147483647 w 1264"/>
              <a:gd name="T23" fmla="*/ 0 h 13"/>
              <a:gd name="T24" fmla="*/ 2147483647 w 1264"/>
              <a:gd name="T25" fmla="*/ 2147483647 h 13"/>
              <a:gd name="T26" fmla="*/ 2147483647 w 1264"/>
              <a:gd name="T27" fmla="*/ 2147483647 h 13"/>
              <a:gd name="T28" fmla="*/ 2147483647 w 1264"/>
              <a:gd name="T29" fmla="*/ 2147483647 h 13"/>
              <a:gd name="T30" fmla="*/ 2147483647 w 1264"/>
              <a:gd name="T31" fmla="*/ 2147483647 h 13"/>
              <a:gd name="T32" fmla="*/ 2147483647 w 1264"/>
              <a:gd name="T33" fmla="*/ 2147483647 h 13"/>
              <a:gd name="T34" fmla="*/ 2147483647 w 1264"/>
              <a:gd name="T35" fmla="*/ 2147483647 h 13"/>
              <a:gd name="T36" fmla="*/ 2147483647 w 1264"/>
              <a:gd name="T37" fmla="*/ 2147483647 h 13"/>
              <a:gd name="T38" fmla="*/ 2147483647 w 1264"/>
              <a:gd name="T39" fmla="*/ 2147483647 h 13"/>
              <a:gd name="T40" fmla="*/ 2147483647 w 1264"/>
              <a:gd name="T41" fmla="*/ 2147483647 h 13"/>
              <a:gd name="T42" fmla="*/ 2147483647 w 1264"/>
              <a:gd name="T43" fmla="*/ 2147483647 h 13"/>
              <a:gd name="T44" fmla="*/ 2147483647 w 1264"/>
              <a:gd name="T45" fmla="*/ 2147483647 h 13"/>
              <a:gd name="T46" fmla="*/ 2147483647 w 1264"/>
              <a:gd name="T47" fmla="*/ 2147483647 h 13"/>
              <a:gd name="T48" fmla="*/ 2147483647 w 1264"/>
              <a:gd name="T49" fmla="*/ 2147483647 h 13"/>
              <a:gd name="T50" fmla="*/ 0 w 1264"/>
              <a:gd name="T51" fmla="*/ 2147483647 h 13"/>
              <a:gd name="T52" fmla="*/ 0 w 1264"/>
              <a:gd name="T53" fmla="*/ 2147483647 h 13"/>
              <a:gd name="T54" fmla="*/ 0 w 1264"/>
              <a:gd name="T55" fmla="*/ 0 h 13"/>
              <a:gd name="T56" fmla="*/ 0 w 1264"/>
              <a:gd name="T57" fmla="*/ 0 h 13"/>
              <a:gd name="T58" fmla="*/ 2147483647 w 1264"/>
              <a:gd name="T59" fmla="*/ 0 h 13"/>
              <a:gd name="T60" fmla="*/ 2147483647 w 1264"/>
              <a:gd name="T61" fmla="*/ 2147483647 h 13"/>
              <a:gd name="T62" fmla="*/ 2147483647 w 1264"/>
              <a:gd name="T63" fmla="*/ 2147483647 h 13"/>
              <a:gd name="T64" fmla="*/ 2147483647 w 1264"/>
              <a:gd name="T65" fmla="*/ 2147483647 h 13"/>
              <a:gd name="T66" fmla="*/ 2147483647 w 1264"/>
              <a:gd name="T67" fmla="*/ 2147483647 h 13"/>
              <a:gd name="T68" fmla="*/ 2147483647 w 1264"/>
              <a:gd name="T69" fmla="*/ 2147483647 h 13"/>
              <a:gd name="T70" fmla="*/ 2147483647 w 1264"/>
              <a:gd name="T71" fmla="*/ 2147483647 h 13"/>
              <a:gd name="T72" fmla="*/ 2147483647 w 1264"/>
              <a:gd name="T73" fmla="*/ 2147483647 h 13"/>
              <a:gd name="T74" fmla="*/ 2147483647 w 1264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64"/>
              <a:gd name="T115" fmla="*/ 0 h 13"/>
              <a:gd name="T116" fmla="*/ 1264 w 1264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64" h="13">
                <a:moveTo>
                  <a:pt x="1264" y="13"/>
                </a:moveTo>
                <a:lnTo>
                  <a:pt x="1147" y="13"/>
                </a:lnTo>
                <a:lnTo>
                  <a:pt x="1147" y="11"/>
                </a:lnTo>
                <a:lnTo>
                  <a:pt x="1149" y="9"/>
                </a:lnTo>
                <a:lnTo>
                  <a:pt x="1149" y="7"/>
                </a:lnTo>
                <a:lnTo>
                  <a:pt x="1149" y="5"/>
                </a:lnTo>
                <a:lnTo>
                  <a:pt x="1149" y="3"/>
                </a:lnTo>
                <a:lnTo>
                  <a:pt x="1149" y="2"/>
                </a:lnTo>
                <a:lnTo>
                  <a:pt x="1149" y="0"/>
                </a:lnTo>
                <a:lnTo>
                  <a:pt x="1264" y="0"/>
                </a:lnTo>
                <a:lnTo>
                  <a:pt x="1264" y="2"/>
                </a:lnTo>
                <a:lnTo>
                  <a:pt x="1264" y="3"/>
                </a:lnTo>
                <a:lnTo>
                  <a:pt x="1264" y="5"/>
                </a:lnTo>
                <a:lnTo>
                  <a:pt x="1264" y="7"/>
                </a:lnTo>
                <a:lnTo>
                  <a:pt x="1264" y="9"/>
                </a:lnTo>
                <a:lnTo>
                  <a:pt x="1264" y="11"/>
                </a:lnTo>
                <a:lnTo>
                  <a:pt x="1264" y="13"/>
                </a:lnTo>
                <a:close/>
                <a:moveTo>
                  <a:pt x="473" y="13"/>
                </a:moveTo>
                <a:lnTo>
                  <a:pt x="6" y="13"/>
                </a:lnTo>
                <a:lnTo>
                  <a:pt x="4" y="11"/>
                </a:lnTo>
                <a:lnTo>
                  <a:pt x="4" y="9"/>
                </a:lnTo>
                <a:lnTo>
                  <a:pt x="2" y="7"/>
                </a:lnTo>
                <a:lnTo>
                  <a:pt x="2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493" y="0"/>
                </a:lnTo>
                <a:lnTo>
                  <a:pt x="491" y="2"/>
                </a:lnTo>
                <a:lnTo>
                  <a:pt x="489" y="2"/>
                </a:lnTo>
                <a:lnTo>
                  <a:pt x="487" y="3"/>
                </a:lnTo>
                <a:lnTo>
                  <a:pt x="483" y="5"/>
                </a:lnTo>
                <a:lnTo>
                  <a:pt x="481" y="7"/>
                </a:lnTo>
                <a:lnTo>
                  <a:pt x="479" y="9"/>
                </a:lnTo>
                <a:lnTo>
                  <a:pt x="475" y="11"/>
                </a:lnTo>
                <a:lnTo>
                  <a:pt x="473" y="13"/>
                </a:lnTo>
                <a:close/>
              </a:path>
            </a:pathLst>
          </a:custGeom>
          <a:solidFill>
            <a:srgbClr val="0F00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7" name="Freeform 25"/>
          <p:cNvSpPr>
            <a:spLocks noEditPoints="1"/>
          </p:cNvSpPr>
          <p:nvPr/>
        </p:nvSpPr>
        <p:spPr bwMode="auto">
          <a:xfrm rot="63308">
            <a:off x="3868738" y="4556125"/>
            <a:ext cx="1538287" cy="15875"/>
          </a:xfrm>
          <a:custGeom>
            <a:avLst/>
            <a:gdLst>
              <a:gd name="T0" fmla="*/ 2147483647 w 1266"/>
              <a:gd name="T1" fmla="*/ 2147483647 h 13"/>
              <a:gd name="T2" fmla="*/ 2147483647 w 1266"/>
              <a:gd name="T3" fmla="*/ 2147483647 h 13"/>
              <a:gd name="T4" fmla="*/ 2147483647 w 1266"/>
              <a:gd name="T5" fmla="*/ 2147483647 h 13"/>
              <a:gd name="T6" fmla="*/ 2147483647 w 1266"/>
              <a:gd name="T7" fmla="*/ 2147483647 h 13"/>
              <a:gd name="T8" fmla="*/ 2147483647 w 1266"/>
              <a:gd name="T9" fmla="*/ 2147483647 h 13"/>
              <a:gd name="T10" fmla="*/ 2147483647 w 1266"/>
              <a:gd name="T11" fmla="*/ 2147483647 h 13"/>
              <a:gd name="T12" fmla="*/ 2147483647 w 1266"/>
              <a:gd name="T13" fmla="*/ 2147483647 h 13"/>
              <a:gd name="T14" fmla="*/ 2147483647 w 1266"/>
              <a:gd name="T15" fmla="*/ 2147483647 h 13"/>
              <a:gd name="T16" fmla="*/ 2147483647 w 1266"/>
              <a:gd name="T17" fmla="*/ 2147483647 h 13"/>
              <a:gd name="T18" fmla="*/ 2147483647 w 1266"/>
              <a:gd name="T19" fmla="*/ 0 h 13"/>
              <a:gd name="T20" fmla="*/ 2147483647 w 1266"/>
              <a:gd name="T21" fmla="*/ 0 h 13"/>
              <a:gd name="T22" fmla="*/ 2147483647 w 1266"/>
              <a:gd name="T23" fmla="*/ 2147483647 h 13"/>
              <a:gd name="T24" fmla="*/ 2147483647 w 1266"/>
              <a:gd name="T25" fmla="*/ 2147483647 h 13"/>
              <a:gd name="T26" fmla="*/ 2147483647 w 1266"/>
              <a:gd name="T27" fmla="*/ 2147483647 h 13"/>
              <a:gd name="T28" fmla="*/ 2147483647 w 1266"/>
              <a:gd name="T29" fmla="*/ 2147483647 h 13"/>
              <a:gd name="T30" fmla="*/ 2147483647 w 1266"/>
              <a:gd name="T31" fmla="*/ 2147483647 h 13"/>
              <a:gd name="T32" fmla="*/ 2147483647 w 1266"/>
              <a:gd name="T33" fmla="*/ 2147483647 h 13"/>
              <a:gd name="T34" fmla="*/ 2147483647 w 1266"/>
              <a:gd name="T35" fmla="*/ 2147483647 h 13"/>
              <a:gd name="T36" fmla="*/ 2147483647 w 1266"/>
              <a:gd name="T37" fmla="*/ 2147483647 h 13"/>
              <a:gd name="T38" fmla="*/ 2147483647 w 1266"/>
              <a:gd name="T39" fmla="*/ 2147483647 h 13"/>
              <a:gd name="T40" fmla="*/ 2147483647 w 1266"/>
              <a:gd name="T41" fmla="*/ 2147483647 h 13"/>
              <a:gd name="T42" fmla="*/ 2147483647 w 1266"/>
              <a:gd name="T43" fmla="*/ 2147483647 h 13"/>
              <a:gd name="T44" fmla="*/ 2147483647 w 1266"/>
              <a:gd name="T45" fmla="*/ 2147483647 h 13"/>
              <a:gd name="T46" fmla="*/ 2147483647 w 1266"/>
              <a:gd name="T47" fmla="*/ 2147483647 h 13"/>
              <a:gd name="T48" fmla="*/ 2147483647 w 1266"/>
              <a:gd name="T49" fmla="*/ 2147483647 h 13"/>
              <a:gd name="T50" fmla="*/ 2147483647 w 1266"/>
              <a:gd name="T51" fmla="*/ 2147483647 h 13"/>
              <a:gd name="T52" fmla="*/ 0 w 1266"/>
              <a:gd name="T53" fmla="*/ 2147483647 h 13"/>
              <a:gd name="T54" fmla="*/ 0 w 1266"/>
              <a:gd name="T55" fmla="*/ 2147483647 h 13"/>
              <a:gd name="T56" fmla="*/ 0 w 1266"/>
              <a:gd name="T57" fmla="*/ 0 h 13"/>
              <a:gd name="T58" fmla="*/ 2147483647 w 1266"/>
              <a:gd name="T59" fmla="*/ 0 h 13"/>
              <a:gd name="T60" fmla="*/ 2147483647 w 1266"/>
              <a:gd name="T61" fmla="*/ 2147483647 h 13"/>
              <a:gd name="T62" fmla="*/ 2147483647 w 1266"/>
              <a:gd name="T63" fmla="*/ 2147483647 h 13"/>
              <a:gd name="T64" fmla="*/ 2147483647 w 1266"/>
              <a:gd name="T65" fmla="*/ 2147483647 h 13"/>
              <a:gd name="T66" fmla="*/ 2147483647 w 1266"/>
              <a:gd name="T67" fmla="*/ 2147483647 h 13"/>
              <a:gd name="T68" fmla="*/ 2147483647 w 1266"/>
              <a:gd name="T69" fmla="*/ 2147483647 h 13"/>
              <a:gd name="T70" fmla="*/ 2147483647 w 1266"/>
              <a:gd name="T71" fmla="*/ 2147483647 h 13"/>
              <a:gd name="T72" fmla="*/ 2147483647 w 1266"/>
              <a:gd name="T73" fmla="*/ 2147483647 h 13"/>
              <a:gd name="T74" fmla="*/ 2147483647 w 1266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66"/>
              <a:gd name="T115" fmla="*/ 0 h 13"/>
              <a:gd name="T116" fmla="*/ 1266 w 1266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66" h="13">
                <a:moveTo>
                  <a:pt x="1266" y="13"/>
                </a:moveTo>
                <a:lnTo>
                  <a:pt x="1151" y="13"/>
                </a:lnTo>
                <a:lnTo>
                  <a:pt x="1151" y="11"/>
                </a:lnTo>
                <a:lnTo>
                  <a:pt x="1151" y="10"/>
                </a:lnTo>
                <a:lnTo>
                  <a:pt x="1151" y="8"/>
                </a:lnTo>
                <a:lnTo>
                  <a:pt x="1151" y="6"/>
                </a:lnTo>
                <a:lnTo>
                  <a:pt x="1151" y="4"/>
                </a:lnTo>
                <a:lnTo>
                  <a:pt x="1151" y="2"/>
                </a:lnTo>
                <a:lnTo>
                  <a:pt x="1151" y="0"/>
                </a:lnTo>
                <a:lnTo>
                  <a:pt x="1266" y="0"/>
                </a:lnTo>
                <a:lnTo>
                  <a:pt x="1266" y="2"/>
                </a:lnTo>
                <a:lnTo>
                  <a:pt x="1266" y="4"/>
                </a:lnTo>
                <a:lnTo>
                  <a:pt x="1266" y="6"/>
                </a:lnTo>
                <a:lnTo>
                  <a:pt x="1266" y="8"/>
                </a:lnTo>
                <a:lnTo>
                  <a:pt x="1266" y="10"/>
                </a:lnTo>
                <a:lnTo>
                  <a:pt x="1266" y="11"/>
                </a:lnTo>
                <a:lnTo>
                  <a:pt x="1266" y="13"/>
                </a:lnTo>
                <a:close/>
                <a:moveTo>
                  <a:pt x="485" y="13"/>
                </a:moveTo>
                <a:lnTo>
                  <a:pt x="4" y="13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504" y="0"/>
                </a:lnTo>
                <a:lnTo>
                  <a:pt x="502" y="2"/>
                </a:lnTo>
                <a:lnTo>
                  <a:pt x="500" y="4"/>
                </a:lnTo>
                <a:lnTo>
                  <a:pt x="496" y="6"/>
                </a:lnTo>
                <a:lnTo>
                  <a:pt x="495" y="8"/>
                </a:lnTo>
                <a:lnTo>
                  <a:pt x="493" y="10"/>
                </a:lnTo>
                <a:lnTo>
                  <a:pt x="491" y="10"/>
                </a:lnTo>
                <a:lnTo>
                  <a:pt x="489" y="11"/>
                </a:lnTo>
                <a:lnTo>
                  <a:pt x="485" y="13"/>
                </a:lnTo>
                <a:close/>
              </a:path>
            </a:pathLst>
          </a:custGeom>
          <a:solidFill>
            <a:srgbClr val="120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8" name="Freeform 26"/>
          <p:cNvSpPr>
            <a:spLocks noEditPoints="1"/>
          </p:cNvSpPr>
          <p:nvPr/>
        </p:nvSpPr>
        <p:spPr bwMode="auto">
          <a:xfrm rot="63308">
            <a:off x="3868738" y="4540250"/>
            <a:ext cx="1541462" cy="15875"/>
          </a:xfrm>
          <a:custGeom>
            <a:avLst/>
            <a:gdLst>
              <a:gd name="T0" fmla="*/ 2147483647 w 1268"/>
              <a:gd name="T1" fmla="*/ 2147483647 h 13"/>
              <a:gd name="T2" fmla="*/ 2147483647 w 1268"/>
              <a:gd name="T3" fmla="*/ 2147483647 h 13"/>
              <a:gd name="T4" fmla="*/ 2147483647 w 1268"/>
              <a:gd name="T5" fmla="*/ 2147483647 h 13"/>
              <a:gd name="T6" fmla="*/ 2147483647 w 1268"/>
              <a:gd name="T7" fmla="*/ 2147483647 h 13"/>
              <a:gd name="T8" fmla="*/ 2147483647 w 1268"/>
              <a:gd name="T9" fmla="*/ 2147483647 h 13"/>
              <a:gd name="T10" fmla="*/ 2147483647 w 1268"/>
              <a:gd name="T11" fmla="*/ 2147483647 h 13"/>
              <a:gd name="T12" fmla="*/ 2147483647 w 1268"/>
              <a:gd name="T13" fmla="*/ 2147483647 h 13"/>
              <a:gd name="T14" fmla="*/ 2147483647 w 1268"/>
              <a:gd name="T15" fmla="*/ 2147483647 h 13"/>
              <a:gd name="T16" fmla="*/ 2147483647 w 1268"/>
              <a:gd name="T17" fmla="*/ 2147483647 h 13"/>
              <a:gd name="T18" fmla="*/ 2147483647 w 1268"/>
              <a:gd name="T19" fmla="*/ 0 h 13"/>
              <a:gd name="T20" fmla="*/ 2147483647 w 1268"/>
              <a:gd name="T21" fmla="*/ 0 h 13"/>
              <a:gd name="T22" fmla="*/ 2147483647 w 1268"/>
              <a:gd name="T23" fmla="*/ 2147483647 h 13"/>
              <a:gd name="T24" fmla="*/ 2147483647 w 1268"/>
              <a:gd name="T25" fmla="*/ 2147483647 h 13"/>
              <a:gd name="T26" fmla="*/ 2147483647 w 1268"/>
              <a:gd name="T27" fmla="*/ 2147483647 h 13"/>
              <a:gd name="T28" fmla="*/ 2147483647 w 1268"/>
              <a:gd name="T29" fmla="*/ 2147483647 h 13"/>
              <a:gd name="T30" fmla="*/ 2147483647 w 1268"/>
              <a:gd name="T31" fmla="*/ 2147483647 h 13"/>
              <a:gd name="T32" fmla="*/ 2147483647 w 1268"/>
              <a:gd name="T33" fmla="*/ 2147483647 h 13"/>
              <a:gd name="T34" fmla="*/ 2147483647 w 1268"/>
              <a:gd name="T35" fmla="*/ 2147483647 h 13"/>
              <a:gd name="T36" fmla="*/ 2147483647 w 1268"/>
              <a:gd name="T37" fmla="*/ 2147483647 h 13"/>
              <a:gd name="T38" fmla="*/ 2147483647 w 1268"/>
              <a:gd name="T39" fmla="*/ 2147483647 h 13"/>
              <a:gd name="T40" fmla="*/ 0 w 1268"/>
              <a:gd name="T41" fmla="*/ 2147483647 h 13"/>
              <a:gd name="T42" fmla="*/ 0 w 1268"/>
              <a:gd name="T43" fmla="*/ 2147483647 h 13"/>
              <a:gd name="T44" fmla="*/ 2147483647 w 1268"/>
              <a:gd name="T45" fmla="*/ 2147483647 h 13"/>
              <a:gd name="T46" fmla="*/ 2147483647 w 1268"/>
              <a:gd name="T47" fmla="*/ 2147483647 h 13"/>
              <a:gd name="T48" fmla="*/ 2147483647 w 1268"/>
              <a:gd name="T49" fmla="*/ 2147483647 h 13"/>
              <a:gd name="T50" fmla="*/ 2147483647 w 1268"/>
              <a:gd name="T51" fmla="*/ 2147483647 h 13"/>
              <a:gd name="T52" fmla="*/ 2147483647 w 1268"/>
              <a:gd name="T53" fmla="*/ 2147483647 h 13"/>
              <a:gd name="T54" fmla="*/ 2147483647 w 1268"/>
              <a:gd name="T55" fmla="*/ 2147483647 h 13"/>
              <a:gd name="T56" fmla="*/ 2147483647 w 1268"/>
              <a:gd name="T57" fmla="*/ 0 h 13"/>
              <a:gd name="T58" fmla="*/ 2147483647 w 1268"/>
              <a:gd name="T59" fmla="*/ 0 h 13"/>
              <a:gd name="T60" fmla="*/ 2147483647 w 1268"/>
              <a:gd name="T61" fmla="*/ 2147483647 h 13"/>
              <a:gd name="T62" fmla="*/ 2147483647 w 1268"/>
              <a:gd name="T63" fmla="*/ 2147483647 h 13"/>
              <a:gd name="T64" fmla="*/ 2147483647 w 1268"/>
              <a:gd name="T65" fmla="*/ 2147483647 h 13"/>
              <a:gd name="T66" fmla="*/ 2147483647 w 1268"/>
              <a:gd name="T67" fmla="*/ 2147483647 h 13"/>
              <a:gd name="T68" fmla="*/ 2147483647 w 1268"/>
              <a:gd name="T69" fmla="*/ 2147483647 h 13"/>
              <a:gd name="T70" fmla="*/ 2147483647 w 1268"/>
              <a:gd name="T71" fmla="*/ 2147483647 h 13"/>
              <a:gd name="T72" fmla="*/ 2147483647 w 1268"/>
              <a:gd name="T73" fmla="*/ 2147483647 h 13"/>
              <a:gd name="T74" fmla="*/ 2147483647 w 1268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68"/>
              <a:gd name="T115" fmla="*/ 0 h 13"/>
              <a:gd name="T116" fmla="*/ 1268 w 1268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68" h="13">
                <a:moveTo>
                  <a:pt x="1266" y="13"/>
                </a:moveTo>
                <a:lnTo>
                  <a:pt x="1151" y="13"/>
                </a:lnTo>
                <a:lnTo>
                  <a:pt x="1151" y="11"/>
                </a:lnTo>
                <a:lnTo>
                  <a:pt x="1151" y="9"/>
                </a:lnTo>
                <a:lnTo>
                  <a:pt x="1151" y="7"/>
                </a:lnTo>
                <a:lnTo>
                  <a:pt x="1151" y="5"/>
                </a:lnTo>
                <a:lnTo>
                  <a:pt x="1151" y="3"/>
                </a:lnTo>
                <a:lnTo>
                  <a:pt x="1151" y="2"/>
                </a:lnTo>
                <a:lnTo>
                  <a:pt x="1151" y="0"/>
                </a:lnTo>
                <a:lnTo>
                  <a:pt x="1268" y="0"/>
                </a:lnTo>
                <a:lnTo>
                  <a:pt x="1268" y="2"/>
                </a:lnTo>
                <a:lnTo>
                  <a:pt x="1268" y="3"/>
                </a:lnTo>
                <a:lnTo>
                  <a:pt x="1268" y="5"/>
                </a:lnTo>
                <a:lnTo>
                  <a:pt x="1268" y="7"/>
                </a:lnTo>
                <a:lnTo>
                  <a:pt x="1268" y="9"/>
                </a:lnTo>
                <a:lnTo>
                  <a:pt x="1266" y="11"/>
                </a:lnTo>
                <a:lnTo>
                  <a:pt x="1266" y="13"/>
                </a:lnTo>
                <a:close/>
                <a:moveTo>
                  <a:pt x="504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2" y="2"/>
                </a:lnTo>
                <a:lnTo>
                  <a:pt x="4" y="0"/>
                </a:lnTo>
                <a:lnTo>
                  <a:pt x="519" y="0"/>
                </a:lnTo>
                <a:lnTo>
                  <a:pt x="517" y="2"/>
                </a:lnTo>
                <a:lnTo>
                  <a:pt x="516" y="3"/>
                </a:lnTo>
                <a:lnTo>
                  <a:pt x="514" y="3"/>
                </a:lnTo>
                <a:lnTo>
                  <a:pt x="512" y="5"/>
                </a:lnTo>
                <a:lnTo>
                  <a:pt x="510" y="7"/>
                </a:lnTo>
                <a:lnTo>
                  <a:pt x="508" y="9"/>
                </a:lnTo>
                <a:lnTo>
                  <a:pt x="506" y="11"/>
                </a:lnTo>
                <a:lnTo>
                  <a:pt x="504" y="13"/>
                </a:lnTo>
                <a:close/>
              </a:path>
            </a:pathLst>
          </a:custGeom>
          <a:solidFill>
            <a:srgbClr val="120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79" name="Freeform 27"/>
          <p:cNvSpPr>
            <a:spLocks noEditPoints="1"/>
          </p:cNvSpPr>
          <p:nvPr/>
        </p:nvSpPr>
        <p:spPr bwMode="auto">
          <a:xfrm rot="63308">
            <a:off x="3870325" y="4530725"/>
            <a:ext cx="1539875" cy="15875"/>
          </a:xfrm>
          <a:custGeom>
            <a:avLst/>
            <a:gdLst>
              <a:gd name="T0" fmla="*/ 2147483647 w 1266"/>
              <a:gd name="T1" fmla="*/ 2147483647 h 13"/>
              <a:gd name="T2" fmla="*/ 2147483647 w 1266"/>
              <a:gd name="T3" fmla="*/ 2147483647 h 13"/>
              <a:gd name="T4" fmla="*/ 2147483647 w 1266"/>
              <a:gd name="T5" fmla="*/ 2147483647 h 13"/>
              <a:gd name="T6" fmla="*/ 2147483647 w 1266"/>
              <a:gd name="T7" fmla="*/ 2147483647 h 13"/>
              <a:gd name="T8" fmla="*/ 2147483647 w 1266"/>
              <a:gd name="T9" fmla="*/ 2147483647 h 13"/>
              <a:gd name="T10" fmla="*/ 2147483647 w 1266"/>
              <a:gd name="T11" fmla="*/ 2147483647 h 13"/>
              <a:gd name="T12" fmla="*/ 2147483647 w 1266"/>
              <a:gd name="T13" fmla="*/ 2147483647 h 13"/>
              <a:gd name="T14" fmla="*/ 2147483647 w 1266"/>
              <a:gd name="T15" fmla="*/ 2147483647 h 13"/>
              <a:gd name="T16" fmla="*/ 2147483647 w 1266"/>
              <a:gd name="T17" fmla="*/ 2147483647 h 13"/>
              <a:gd name="T18" fmla="*/ 2147483647 w 1266"/>
              <a:gd name="T19" fmla="*/ 0 h 13"/>
              <a:gd name="T20" fmla="*/ 2147483647 w 1266"/>
              <a:gd name="T21" fmla="*/ 0 h 13"/>
              <a:gd name="T22" fmla="*/ 2147483647 w 1266"/>
              <a:gd name="T23" fmla="*/ 2147483647 h 13"/>
              <a:gd name="T24" fmla="*/ 2147483647 w 1266"/>
              <a:gd name="T25" fmla="*/ 2147483647 h 13"/>
              <a:gd name="T26" fmla="*/ 2147483647 w 1266"/>
              <a:gd name="T27" fmla="*/ 2147483647 h 13"/>
              <a:gd name="T28" fmla="*/ 2147483647 w 1266"/>
              <a:gd name="T29" fmla="*/ 2147483647 h 13"/>
              <a:gd name="T30" fmla="*/ 2147483647 w 1266"/>
              <a:gd name="T31" fmla="*/ 2147483647 h 13"/>
              <a:gd name="T32" fmla="*/ 2147483647 w 1266"/>
              <a:gd name="T33" fmla="*/ 2147483647 h 13"/>
              <a:gd name="T34" fmla="*/ 2147483647 w 1266"/>
              <a:gd name="T35" fmla="*/ 2147483647 h 13"/>
              <a:gd name="T36" fmla="*/ 2147483647 w 1266"/>
              <a:gd name="T37" fmla="*/ 2147483647 h 13"/>
              <a:gd name="T38" fmla="*/ 2147483647 w 1266"/>
              <a:gd name="T39" fmla="*/ 2147483647 h 13"/>
              <a:gd name="T40" fmla="*/ 0 w 1266"/>
              <a:gd name="T41" fmla="*/ 2147483647 h 13"/>
              <a:gd name="T42" fmla="*/ 0 w 1266"/>
              <a:gd name="T43" fmla="*/ 2147483647 h 13"/>
              <a:gd name="T44" fmla="*/ 0 w 1266"/>
              <a:gd name="T45" fmla="*/ 2147483647 h 13"/>
              <a:gd name="T46" fmla="*/ 0 w 1266"/>
              <a:gd name="T47" fmla="*/ 2147483647 h 13"/>
              <a:gd name="T48" fmla="*/ 2147483647 w 1266"/>
              <a:gd name="T49" fmla="*/ 2147483647 h 13"/>
              <a:gd name="T50" fmla="*/ 2147483647 w 1266"/>
              <a:gd name="T51" fmla="*/ 2147483647 h 13"/>
              <a:gd name="T52" fmla="*/ 2147483647 w 1266"/>
              <a:gd name="T53" fmla="*/ 2147483647 h 13"/>
              <a:gd name="T54" fmla="*/ 2147483647 w 1266"/>
              <a:gd name="T55" fmla="*/ 2147483647 h 13"/>
              <a:gd name="T56" fmla="*/ 2147483647 w 1266"/>
              <a:gd name="T57" fmla="*/ 0 h 13"/>
              <a:gd name="T58" fmla="*/ 2147483647 w 1266"/>
              <a:gd name="T59" fmla="*/ 0 h 13"/>
              <a:gd name="T60" fmla="*/ 2147483647 w 1266"/>
              <a:gd name="T61" fmla="*/ 2147483647 h 13"/>
              <a:gd name="T62" fmla="*/ 2147483647 w 1266"/>
              <a:gd name="T63" fmla="*/ 2147483647 h 13"/>
              <a:gd name="T64" fmla="*/ 2147483647 w 1266"/>
              <a:gd name="T65" fmla="*/ 2147483647 h 13"/>
              <a:gd name="T66" fmla="*/ 2147483647 w 1266"/>
              <a:gd name="T67" fmla="*/ 2147483647 h 13"/>
              <a:gd name="T68" fmla="*/ 2147483647 w 1266"/>
              <a:gd name="T69" fmla="*/ 2147483647 h 13"/>
              <a:gd name="T70" fmla="*/ 2147483647 w 1266"/>
              <a:gd name="T71" fmla="*/ 2147483647 h 13"/>
              <a:gd name="T72" fmla="*/ 2147483647 w 1266"/>
              <a:gd name="T73" fmla="*/ 2147483647 h 13"/>
              <a:gd name="T74" fmla="*/ 2147483647 w 1266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66"/>
              <a:gd name="T115" fmla="*/ 0 h 13"/>
              <a:gd name="T116" fmla="*/ 1266 w 1266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66" h="13">
                <a:moveTo>
                  <a:pt x="1266" y="13"/>
                </a:moveTo>
                <a:lnTo>
                  <a:pt x="1149" y="13"/>
                </a:lnTo>
                <a:lnTo>
                  <a:pt x="1149" y="11"/>
                </a:lnTo>
                <a:lnTo>
                  <a:pt x="1149" y="10"/>
                </a:lnTo>
                <a:lnTo>
                  <a:pt x="1149" y="8"/>
                </a:lnTo>
                <a:lnTo>
                  <a:pt x="1149" y="6"/>
                </a:lnTo>
                <a:lnTo>
                  <a:pt x="1149" y="4"/>
                </a:lnTo>
                <a:lnTo>
                  <a:pt x="1151" y="2"/>
                </a:lnTo>
                <a:lnTo>
                  <a:pt x="1151" y="0"/>
                </a:lnTo>
                <a:lnTo>
                  <a:pt x="1266" y="0"/>
                </a:lnTo>
                <a:lnTo>
                  <a:pt x="1266" y="2"/>
                </a:lnTo>
                <a:lnTo>
                  <a:pt x="1266" y="4"/>
                </a:lnTo>
                <a:lnTo>
                  <a:pt x="1266" y="6"/>
                </a:lnTo>
                <a:lnTo>
                  <a:pt x="1266" y="8"/>
                </a:lnTo>
                <a:lnTo>
                  <a:pt x="1266" y="10"/>
                </a:lnTo>
                <a:lnTo>
                  <a:pt x="1266" y="11"/>
                </a:lnTo>
                <a:lnTo>
                  <a:pt x="1266" y="13"/>
                </a:lnTo>
                <a:close/>
                <a:moveTo>
                  <a:pt x="510" y="13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525" y="0"/>
                </a:lnTo>
                <a:lnTo>
                  <a:pt x="523" y="2"/>
                </a:lnTo>
                <a:lnTo>
                  <a:pt x="521" y="4"/>
                </a:lnTo>
                <a:lnTo>
                  <a:pt x="519" y="6"/>
                </a:lnTo>
                <a:lnTo>
                  <a:pt x="517" y="8"/>
                </a:lnTo>
                <a:lnTo>
                  <a:pt x="515" y="10"/>
                </a:lnTo>
                <a:lnTo>
                  <a:pt x="514" y="11"/>
                </a:lnTo>
                <a:lnTo>
                  <a:pt x="512" y="11"/>
                </a:lnTo>
                <a:lnTo>
                  <a:pt x="510" y="13"/>
                </a:lnTo>
                <a:close/>
              </a:path>
            </a:pathLst>
          </a:custGeom>
          <a:solidFill>
            <a:srgbClr val="140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0" name="Freeform 28"/>
          <p:cNvSpPr>
            <a:spLocks noEditPoints="1"/>
          </p:cNvSpPr>
          <p:nvPr/>
        </p:nvSpPr>
        <p:spPr bwMode="auto">
          <a:xfrm rot="63308">
            <a:off x="4346575" y="4475163"/>
            <a:ext cx="1066800" cy="17462"/>
          </a:xfrm>
          <a:custGeom>
            <a:avLst/>
            <a:gdLst>
              <a:gd name="T0" fmla="*/ 2147483647 w 877"/>
              <a:gd name="T1" fmla="*/ 2147483647 h 14"/>
              <a:gd name="T2" fmla="*/ 2147483647 w 877"/>
              <a:gd name="T3" fmla="*/ 2147483647 h 14"/>
              <a:gd name="T4" fmla="*/ 2147483647 w 877"/>
              <a:gd name="T5" fmla="*/ 2147483647 h 14"/>
              <a:gd name="T6" fmla="*/ 2147483647 w 877"/>
              <a:gd name="T7" fmla="*/ 2147483647 h 14"/>
              <a:gd name="T8" fmla="*/ 2147483647 w 877"/>
              <a:gd name="T9" fmla="*/ 2147483647 h 14"/>
              <a:gd name="T10" fmla="*/ 2147483647 w 877"/>
              <a:gd name="T11" fmla="*/ 2147483647 h 14"/>
              <a:gd name="T12" fmla="*/ 2147483647 w 877"/>
              <a:gd name="T13" fmla="*/ 2147483647 h 14"/>
              <a:gd name="T14" fmla="*/ 2147483647 w 877"/>
              <a:gd name="T15" fmla="*/ 2147483647 h 14"/>
              <a:gd name="T16" fmla="*/ 2147483647 w 877"/>
              <a:gd name="T17" fmla="*/ 2147483647 h 14"/>
              <a:gd name="T18" fmla="*/ 2147483647 w 877"/>
              <a:gd name="T19" fmla="*/ 0 h 14"/>
              <a:gd name="T20" fmla="*/ 2147483647 w 877"/>
              <a:gd name="T21" fmla="*/ 0 h 14"/>
              <a:gd name="T22" fmla="*/ 2147483647 w 877"/>
              <a:gd name="T23" fmla="*/ 2147483647 h 14"/>
              <a:gd name="T24" fmla="*/ 2147483647 w 877"/>
              <a:gd name="T25" fmla="*/ 2147483647 h 14"/>
              <a:gd name="T26" fmla="*/ 2147483647 w 877"/>
              <a:gd name="T27" fmla="*/ 2147483647 h 14"/>
              <a:gd name="T28" fmla="*/ 2147483647 w 877"/>
              <a:gd name="T29" fmla="*/ 2147483647 h 14"/>
              <a:gd name="T30" fmla="*/ 2147483647 w 877"/>
              <a:gd name="T31" fmla="*/ 2147483647 h 14"/>
              <a:gd name="T32" fmla="*/ 2147483647 w 877"/>
              <a:gd name="T33" fmla="*/ 2147483647 h 14"/>
              <a:gd name="T34" fmla="*/ 2147483647 w 877"/>
              <a:gd name="T35" fmla="*/ 2147483647 h 14"/>
              <a:gd name="T36" fmla="*/ 2147483647 w 877"/>
              <a:gd name="T37" fmla="*/ 2147483647 h 14"/>
              <a:gd name="T38" fmla="*/ 2147483647 w 877"/>
              <a:gd name="T39" fmla="*/ 2147483647 h 14"/>
              <a:gd name="T40" fmla="*/ 0 w 877"/>
              <a:gd name="T41" fmla="*/ 2147483647 h 14"/>
              <a:gd name="T42" fmla="*/ 2147483647 w 877"/>
              <a:gd name="T43" fmla="*/ 2147483647 h 14"/>
              <a:gd name="T44" fmla="*/ 2147483647 w 877"/>
              <a:gd name="T45" fmla="*/ 2147483647 h 14"/>
              <a:gd name="T46" fmla="*/ 2147483647 w 877"/>
              <a:gd name="T47" fmla="*/ 2147483647 h 14"/>
              <a:gd name="T48" fmla="*/ 2147483647 w 877"/>
              <a:gd name="T49" fmla="*/ 2147483647 h 14"/>
              <a:gd name="T50" fmla="*/ 2147483647 w 877"/>
              <a:gd name="T51" fmla="*/ 2147483647 h 14"/>
              <a:gd name="T52" fmla="*/ 2147483647 w 877"/>
              <a:gd name="T53" fmla="*/ 2147483647 h 14"/>
              <a:gd name="T54" fmla="*/ 2147483647 w 877"/>
              <a:gd name="T55" fmla="*/ 2147483647 h 14"/>
              <a:gd name="T56" fmla="*/ 2147483647 w 877"/>
              <a:gd name="T57" fmla="*/ 0 h 14"/>
              <a:gd name="T58" fmla="*/ 2147483647 w 877"/>
              <a:gd name="T59" fmla="*/ 0 h 14"/>
              <a:gd name="T60" fmla="*/ 2147483647 w 877"/>
              <a:gd name="T61" fmla="*/ 2147483647 h 14"/>
              <a:gd name="T62" fmla="*/ 2147483647 w 877"/>
              <a:gd name="T63" fmla="*/ 2147483647 h 14"/>
              <a:gd name="T64" fmla="*/ 2147483647 w 877"/>
              <a:gd name="T65" fmla="*/ 2147483647 h 14"/>
              <a:gd name="T66" fmla="*/ 2147483647 w 877"/>
              <a:gd name="T67" fmla="*/ 2147483647 h 14"/>
              <a:gd name="T68" fmla="*/ 2147483647 w 877"/>
              <a:gd name="T69" fmla="*/ 2147483647 h 14"/>
              <a:gd name="T70" fmla="*/ 2147483647 w 877"/>
              <a:gd name="T71" fmla="*/ 2147483647 h 14"/>
              <a:gd name="T72" fmla="*/ 2147483647 w 877"/>
              <a:gd name="T73" fmla="*/ 2147483647 h 14"/>
              <a:gd name="T74" fmla="*/ 2147483647 w 877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77"/>
              <a:gd name="T115" fmla="*/ 0 h 14"/>
              <a:gd name="T116" fmla="*/ 877 w 877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77" h="14">
                <a:moveTo>
                  <a:pt x="877" y="14"/>
                </a:moveTo>
                <a:lnTo>
                  <a:pt x="760" y="14"/>
                </a:lnTo>
                <a:lnTo>
                  <a:pt x="760" y="12"/>
                </a:lnTo>
                <a:lnTo>
                  <a:pt x="760" y="10"/>
                </a:lnTo>
                <a:lnTo>
                  <a:pt x="760" y="8"/>
                </a:lnTo>
                <a:lnTo>
                  <a:pt x="760" y="6"/>
                </a:lnTo>
                <a:lnTo>
                  <a:pt x="762" y="4"/>
                </a:lnTo>
                <a:lnTo>
                  <a:pt x="762" y="2"/>
                </a:lnTo>
                <a:lnTo>
                  <a:pt x="762" y="0"/>
                </a:lnTo>
                <a:lnTo>
                  <a:pt x="877" y="0"/>
                </a:lnTo>
                <a:lnTo>
                  <a:pt x="877" y="2"/>
                </a:lnTo>
                <a:lnTo>
                  <a:pt x="877" y="4"/>
                </a:lnTo>
                <a:lnTo>
                  <a:pt x="877" y="6"/>
                </a:lnTo>
                <a:lnTo>
                  <a:pt x="877" y="8"/>
                </a:lnTo>
                <a:lnTo>
                  <a:pt x="877" y="10"/>
                </a:lnTo>
                <a:lnTo>
                  <a:pt x="877" y="12"/>
                </a:lnTo>
                <a:lnTo>
                  <a:pt x="877" y="14"/>
                </a:lnTo>
                <a:close/>
                <a:moveTo>
                  <a:pt x="168" y="14"/>
                </a:moveTo>
                <a:lnTo>
                  <a:pt x="0" y="14"/>
                </a:lnTo>
                <a:lnTo>
                  <a:pt x="2" y="12"/>
                </a:lnTo>
                <a:lnTo>
                  <a:pt x="6" y="10"/>
                </a:lnTo>
                <a:lnTo>
                  <a:pt x="8" y="8"/>
                </a:lnTo>
                <a:lnTo>
                  <a:pt x="10" y="6"/>
                </a:lnTo>
                <a:lnTo>
                  <a:pt x="14" y="4"/>
                </a:lnTo>
                <a:lnTo>
                  <a:pt x="16" y="4"/>
                </a:lnTo>
                <a:lnTo>
                  <a:pt x="18" y="2"/>
                </a:lnTo>
                <a:lnTo>
                  <a:pt x="21" y="0"/>
                </a:lnTo>
                <a:lnTo>
                  <a:pt x="180" y="0"/>
                </a:lnTo>
                <a:lnTo>
                  <a:pt x="178" y="2"/>
                </a:lnTo>
                <a:lnTo>
                  <a:pt x="176" y="4"/>
                </a:lnTo>
                <a:lnTo>
                  <a:pt x="174" y="6"/>
                </a:lnTo>
                <a:lnTo>
                  <a:pt x="172" y="8"/>
                </a:lnTo>
                <a:lnTo>
                  <a:pt x="172" y="10"/>
                </a:lnTo>
                <a:lnTo>
                  <a:pt x="170" y="12"/>
                </a:lnTo>
                <a:lnTo>
                  <a:pt x="168" y="14"/>
                </a:lnTo>
                <a:close/>
              </a:path>
            </a:pathLst>
          </a:custGeom>
          <a:solidFill>
            <a:srgbClr val="19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1" name="Freeform 29"/>
          <p:cNvSpPr>
            <a:spLocks noEditPoints="1"/>
          </p:cNvSpPr>
          <p:nvPr/>
        </p:nvSpPr>
        <p:spPr bwMode="auto">
          <a:xfrm rot="63308">
            <a:off x="4362450" y="4467225"/>
            <a:ext cx="1050925" cy="15875"/>
          </a:xfrm>
          <a:custGeom>
            <a:avLst/>
            <a:gdLst>
              <a:gd name="T0" fmla="*/ 2147483647 w 865"/>
              <a:gd name="T1" fmla="*/ 2147483647 h 13"/>
              <a:gd name="T2" fmla="*/ 2147483647 w 865"/>
              <a:gd name="T3" fmla="*/ 2147483647 h 13"/>
              <a:gd name="T4" fmla="*/ 2147483647 w 865"/>
              <a:gd name="T5" fmla="*/ 2147483647 h 13"/>
              <a:gd name="T6" fmla="*/ 2147483647 w 865"/>
              <a:gd name="T7" fmla="*/ 2147483647 h 13"/>
              <a:gd name="T8" fmla="*/ 2147483647 w 865"/>
              <a:gd name="T9" fmla="*/ 2147483647 h 13"/>
              <a:gd name="T10" fmla="*/ 2147483647 w 865"/>
              <a:gd name="T11" fmla="*/ 2147483647 h 13"/>
              <a:gd name="T12" fmla="*/ 2147483647 w 865"/>
              <a:gd name="T13" fmla="*/ 2147483647 h 13"/>
              <a:gd name="T14" fmla="*/ 2147483647 w 865"/>
              <a:gd name="T15" fmla="*/ 2147483647 h 13"/>
              <a:gd name="T16" fmla="*/ 2147483647 w 865"/>
              <a:gd name="T17" fmla="*/ 2147483647 h 13"/>
              <a:gd name="T18" fmla="*/ 2147483647 w 865"/>
              <a:gd name="T19" fmla="*/ 0 h 13"/>
              <a:gd name="T20" fmla="*/ 2147483647 w 865"/>
              <a:gd name="T21" fmla="*/ 0 h 13"/>
              <a:gd name="T22" fmla="*/ 2147483647 w 865"/>
              <a:gd name="T23" fmla="*/ 2147483647 h 13"/>
              <a:gd name="T24" fmla="*/ 2147483647 w 865"/>
              <a:gd name="T25" fmla="*/ 2147483647 h 13"/>
              <a:gd name="T26" fmla="*/ 2147483647 w 865"/>
              <a:gd name="T27" fmla="*/ 2147483647 h 13"/>
              <a:gd name="T28" fmla="*/ 2147483647 w 865"/>
              <a:gd name="T29" fmla="*/ 2147483647 h 13"/>
              <a:gd name="T30" fmla="*/ 2147483647 w 865"/>
              <a:gd name="T31" fmla="*/ 2147483647 h 13"/>
              <a:gd name="T32" fmla="*/ 2147483647 w 865"/>
              <a:gd name="T33" fmla="*/ 2147483647 h 13"/>
              <a:gd name="T34" fmla="*/ 2147483647 w 865"/>
              <a:gd name="T35" fmla="*/ 2147483647 h 13"/>
              <a:gd name="T36" fmla="*/ 2147483647 w 865"/>
              <a:gd name="T37" fmla="*/ 2147483647 h 13"/>
              <a:gd name="T38" fmla="*/ 2147483647 w 865"/>
              <a:gd name="T39" fmla="*/ 2147483647 h 13"/>
              <a:gd name="T40" fmla="*/ 0 w 865"/>
              <a:gd name="T41" fmla="*/ 2147483647 h 13"/>
              <a:gd name="T42" fmla="*/ 2147483647 w 865"/>
              <a:gd name="T43" fmla="*/ 2147483647 h 13"/>
              <a:gd name="T44" fmla="*/ 2147483647 w 865"/>
              <a:gd name="T45" fmla="*/ 2147483647 h 13"/>
              <a:gd name="T46" fmla="*/ 2147483647 w 865"/>
              <a:gd name="T47" fmla="*/ 2147483647 h 13"/>
              <a:gd name="T48" fmla="*/ 2147483647 w 865"/>
              <a:gd name="T49" fmla="*/ 2147483647 h 13"/>
              <a:gd name="T50" fmla="*/ 2147483647 w 865"/>
              <a:gd name="T51" fmla="*/ 2147483647 h 13"/>
              <a:gd name="T52" fmla="*/ 2147483647 w 865"/>
              <a:gd name="T53" fmla="*/ 2147483647 h 13"/>
              <a:gd name="T54" fmla="*/ 2147483647 w 865"/>
              <a:gd name="T55" fmla="*/ 2147483647 h 13"/>
              <a:gd name="T56" fmla="*/ 2147483647 w 865"/>
              <a:gd name="T57" fmla="*/ 0 h 13"/>
              <a:gd name="T58" fmla="*/ 2147483647 w 865"/>
              <a:gd name="T59" fmla="*/ 0 h 13"/>
              <a:gd name="T60" fmla="*/ 2147483647 w 865"/>
              <a:gd name="T61" fmla="*/ 2147483647 h 13"/>
              <a:gd name="T62" fmla="*/ 2147483647 w 865"/>
              <a:gd name="T63" fmla="*/ 2147483647 h 13"/>
              <a:gd name="T64" fmla="*/ 2147483647 w 865"/>
              <a:gd name="T65" fmla="*/ 2147483647 h 13"/>
              <a:gd name="T66" fmla="*/ 2147483647 w 865"/>
              <a:gd name="T67" fmla="*/ 2147483647 h 13"/>
              <a:gd name="T68" fmla="*/ 2147483647 w 865"/>
              <a:gd name="T69" fmla="*/ 2147483647 h 13"/>
              <a:gd name="T70" fmla="*/ 2147483647 w 865"/>
              <a:gd name="T71" fmla="*/ 2147483647 h 13"/>
              <a:gd name="T72" fmla="*/ 2147483647 w 865"/>
              <a:gd name="T73" fmla="*/ 2147483647 h 13"/>
              <a:gd name="T74" fmla="*/ 2147483647 w 865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65"/>
              <a:gd name="T115" fmla="*/ 0 h 13"/>
              <a:gd name="T116" fmla="*/ 865 w 865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65" h="13">
                <a:moveTo>
                  <a:pt x="865" y="13"/>
                </a:moveTo>
                <a:lnTo>
                  <a:pt x="748" y="13"/>
                </a:lnTo>
                <a:lnTo>
                  <a:pt x="750" y="11"/>
                </a:lnTo>
                <a:lnTo>
                  <a:pt x="750" y="9"/>
                </a:lnTo>
                <a:lnTo>
                  <a:pt x="750" y="7"/>
                </a:lnTo>
                <a:lnTo>
                  <a:pt x="750" y="5"/>
                </a:lnTo>
                <a:lnTo>
                  <a:pt x="750" y="3"/>
                </a:lnTo>
                <a:lnTo>
                  <a:pt x="750" y="2"/>
                </a:lnTo>
                <a:lnTo>
                  <a:pt x="750" y="0"/>
                </a:lnTo>
                <a:lnTo>
                  <a:pt x="865" y="0"/>
                </a:lnTo>
                <a:lnTo>
                  <a:pt x="865" y="2"/>
                </a:lnTo>
                <a:lnTo>
                  <a:pt x="865" y="3"/>
                </a:lnTo>
                <a:lnTo>
                  <a:pt x="865" y="5"/>
                </a:lnTo>
                <a:lnTo>
                  <a:pt x="865" y="7"/>
                </a:lnTo>
                <a:lnTo>
                  <a:pt x="865" y="9"/>
                </a:lnTo>
                <a:lnTo>
                  <a:pt x="865" y="11"/>
                </a:lnTo>
                <a:lnTo>
                  <a:pt x="865" y="13"/>
                </a:lnTo>
                <a:close/>
                <a:moveTo>
                  <a:pt x="162" y="13"/>
                </a:moveTo>
                <a:lnTo>
                  <a:pt x="0" y="13"/>
                </a:lnTo>
                <a:lnTo>
                  <a:pt x="2" y="11"/>
                </a:lnTo>
                <a:lnTo>
                  <a:pt x="4" y="11"/>
                </a:lnTo>
                <a:lnTo>
                  <a:pt x="6" y="9"/>
                </a:lnTo>
                <a:lnTo>
                  <a:pt x="9" y="7"/>
                </a:lnTo>
                <a:lnTo>
                  <a:pt x="11" y="5"/>
                </a:lnTo>
                <a:lnTo>
                  <a:pt x="13" y="3"/>
                </a:lnTo>
                <a:lnTo>
                  <a:pt x="15" y="2"/>
                </a:lnTo>
                <a:lnTo>
                  <a:pt x="19" y="0"/>
                </a:lnTo>
                <a:lnTo>
                  <a:pt x="174" y="0"/>
                </a:lnTo>
                <a:lnTo>
                  <a:pt x="172" y="2"/>
                </a:lnTo>
                <a:lnTo>
                  <a:pt x="172" y="3"/>
                </a:lnTo>
                <a:lnTo>
                  <a:pt x="170" y="5"/>
                </a:lnTo>
                <a:lnTo>
                  <a:pt x="168" y="7"/>
                </a:lnTo>
                <a:lnTo>
                  <a:pt x="166" y="9"/>
                </a:lnTo>
                <a:lnTo>
                  <a:pt x="164" y="11"/>
                </a:lnTo>
                <a:lnTo>
                  <a:pt x="162" y="13"/>
                </a:lnTo>
                <a:close/>
              </a:path>
            </a:pathLst>
          </a:custGeom>
          <a:solidFill>
            <a:srgbClr val="1C0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2" name="Freeform 30"/>
          <p:cNvSpPr>
            <a:spLocks noEditPoints="1"/>
          </p:cNvSpPr>
          <p:nvPr/>
        </p:nvSpPr>
        <p:spPr bwMode="auto">
          <a:xfrm rot="63308">
            <a:off x="4373563" y="4457700"/>
            <a:ext cx="1041400" cy="17463"/>
          </a:xfrm>
          <a:custGeom>
            <a:avLst/>
            <a:gdLst>
              <a:gd name="T0" fmla="*/ 2147483647 w 858"/>
              <a:gd name="T1" fmla="*/ 2147483647 h 15"/>
              <a:gd name="T2" fmla="*/ 2147483647 w 858"/>
              <a:gd name="T3" fmla="*/ 2147483647 h 15"/>
              <a:gd name="T4" fmla="*/ 2147483647 w 858"/>
              <a:gd name="T5" fmla="*/ 2147483647 h 15"/>
              <a:gd name="T6" fmla="*/ 2147483647 w 858"/>
              <a:gd name="T7" fmla="*/ 2147483647 h 15"/>
              <a:gd name="T8" fmla="*/ 2147483647 w 858"/>
              <a:gd name="T9" fmla="*/ 2147483647 h 15"/>
              <a:gd name="T10" fmla="*/ 2147483647 w 858"/>
              <a:gd name="T11" fmla="*/ 2147483647 h 15"/>
              <a:gd name="T12" fmla="*/ 2147483647 w 858"/>
              <a:gd name="T13" fmla="*/ 2147483647 h 15"/>
              <a:gd name="T14" fmla="*/ 2147483647 w 858"/>
              <a:gd name="T15" fmla="*/ 2147483647 h 15"/>
              <a:gd name="T16" fmla="*/ 2147483647 w 858"/>
              <a:gd name="T17" fmla="*/ 2147483647 h 15"/>
              <a:gd name="T18" fmla="*/ 2147483647 w 858"/>
              <a:gd name="T19" fmla="*/ 0 h 15"/>
              <a:gd name="T20" fmla="*/ 2147483647 w 858"/>
              <a:gd name="T21" fmla="*/ 0 h 15"/>
              <a:gd name="T22" fmla="*/ 2147483647 w 858"/>
              <a:gd name="T23" fmla="*/ 2147483647 h 15"/>
              <a:gd name="T24" fmla="*/ 2147483647 w 858"/>
              <a:gd name="T25" fmla="*/ 2147483647 h 15"/>
              <a:gd name="T26" fmla="*/ 2147483647 w 858"/>
              <a:gd name="T27" fmla="*/ 2147483647 h 15"/>
              <a:gd name="T28" fmla="*/ 2147483647 w 858"/>
              <a:gd name="T29" fmla="*/ 2147483647 h 15"/>
              <a:gd name="T30" fmla="*/ 2147483647 w 858"/>
              <a:gd name="T31" fmla="*/ 2147483647 h 15"/>
              <a:gd name="T32" fmla="*/ 2147483647 w 858"/>
              <a:gd name="T33" fmla="*/ 2147483647 h 15"/>
              <a:gd name="T34" fmla="*/ 2147483647 w 858"/>
              <a:gd name="T35" fmla="*/ 2147483647 h 15"/>
              <a:gd name="T36" fmla="*/ 2147483647 w 858"/>
              <a:gd name="T37" fmla="*/ 2147483647 h 15"/>
              <a:gd name="T38" fmla="*/ 2147483647 w 858"/>
              <a:gd name="T39" fmla="*/ 2147483647 h 15"/>
              <a:gd name="T40" fmla="*/ 0 w 858"/>
              <a:gd name="T41" fmla="*/ 2147483647 h 15"/>
              <a:gd name="T42" fmla="*/ 2147483647 w 858"/>
              <a:gd name="T43" fmla="*/ 2147483647 h 15"/>
              <a:gd name="T44" fmla="*/ 2147483647 w 858"/>
              <a:gd name="T45" fmla="*/ 2147483647 h 15"/>
              <a:gd name="T46" fmla="*/ 2147483647 w 858"/>
              <a:gd name="T47" fmla="*/ 2147483647 h 15"/>
              <a:gd name="T48" fmla="*/ 2147483647 w 858"/>
              <a:gd name="T49" fmla="*/ 2147483647 h 15"/>
              <a:gd name="T50" fmla="*/ 2147483647 w 858"/>
              <a:gd name="T51" fmla="*/ 2147483647 h 15"/>
              <a:gd name="T52" fmla="*/ 2147483647 w 858"/>
              <a:gd name="T53" fmla="*/ 2147483647 h 15"/>
              <a:gd name="T54" fmla="*/ 2147483647 w 858"/>
              <a:gd name="T55" fmla="*/ 2147483647 h 15"/>
              <a:gd name="T56" fmla="*/ 2147483647 w 858"/>
              <a:gd name="T57" fmla="*/ 0 h 15"/>
              <a:gd name="T58" fmla="*/ 2147483647 w 858"/>
              <a:gd name="T59" fmla="*/ 0 h 15"/>
              <a:gd name="T60" fmla="*/ 2147483647 w 858"/>
              <a:gd name="T61" fmla="*/ 2147483647 h 15"/>
              <a:gd name="T62" fmla="*/ 2147483647 w 858"/>
              <a:gd name="T63" fmla="*/ 2147483647 h 15"/>
              <a:gd name="T64" fmla="*/ 2147483647 w 858"/>
              <a:gd name="T65" fmla="*/ 2147483647 h 15"/>
              <a:gd name="T66" fmla="*/ 2147483647 w 858"/>
              <a:gd name="T67" fmla="*/ 2147483647 h 15"/>
              <a:gd name="T68" fmla="*/ 2147483647 w 858"/>
              <a:gd name="T69" fmla="*/ 2147483647 h 15"/>
              <a:gd name="T70" fmla="*/ 2147483647 w 858"/>
              <a:gd name="T71" fmla="*/ 2147483647 h 15"/>
              <a:gd name="T72" fmla="*/ 2147483647 w 858"/>
              <a:gd name="T73" fmla="*/ 2147483647 h 15"/>
              <a:gd name="T74" fmla="*/ 2147483647 w 858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58"/>
              <a:gd name="T115" fmla="*/ 0 h 15"/>
              <a:gd name="T116" fmla="*/ 858 w 858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58" h="15">
                <a:moveTo>
                  <a:pt x="856" y="15"/>
                </a:moveTo>
                <a:lnTo>
                  <a:pt x="741" y="15"/>
                </a:lnTo>
                <a:lnTo>
                  <a:pt x="741" y="13"/>
                </a:lnTo>
                <a:lnTo>
                  <a:pt x="741" y="11"/>
                </a:lnTo>
                <a:lnTo>
                  <a:pt x="741" y="10"/>
                </a:lnTo>
                <a:lnTo>
                  <a:pt x="741" y="8"/>
                </a:lnTo>
                <a:lnTo>
                  <a:pt x="741" y="6"/>
                </a:lnTo>
                <a:lnTo>
                  <a:pt x="741" y="4"/>
                </a:lnTo>
                <a:lnTo>
                  <a:pt x="741" y="2"/>
                </a:lnTo>
                <a:lnTo>
                  <a:pt x="741" y="0"/>
                </a:lnTo>
                <a:lnTo>
                  <a:pt x="858" y="0"/>
                </a:lnTo>
                <a:lnTo>
                  <a:pt x="858" y="2"/>
                </a:lnTo>
                <a:lnTo>
                  <a:pt x="858" y="4"/>
                </a:lnTo>
                <a:lnTo>
                  <a:pt x="858" y="6"/>
                </a:lnTo>
                <a:lnTo>
                  <a:pt x="856" y="8"/>
                </a:lnTo>
                <a:lnTo>
                  <a:pt x="856" y="10"/>
                </a:lnTo>
                <a:lnTo>
                  <a:pt x="856" y="11"/>
                </a:lnTo>
                <a:lnTo>
                  <a:pt x="856" y="13"/>
                </a:lnTo>
                <a:lnTo>
                  <a:pt x="856" y="15"/>
                </a:lnTo>
                <a:close/>
                <a:moveTo>
                  <a:pt x="159" y="15"/>
                </a:moveTo>
                <a:lnTo>
                  <a:pt x="0" y="15"/>
                </a:lnTo>
                <a:lnTo>
                  <a:pt x="2" y="13"/>
                </a:lnTo>
                <a:lnTo>
                  <a:pt x="4" y="11"/>
                </a:lnTo>
                <a:lnTo>
                  <a:pt x="6" y="10"/>
                </a:lnTo>
                <a:lnTo>
                  <a:pt x="10" y="8"/>
                </a:lnTo>
                <a:lnTo>
                  <a:pt x="12" y="6"/>
                </a:lnTo>
                <a:lnTo>
                  <a:pt x="14" y="4"/>
                </a:lnTo>
                <a:lnTo>
                  <a:pt x="16" y="2"/>
                </a:lnTo>
                <a:lnTo>
                  <a:pt x="18" y="0"/>
                </a:lnTo>
                <a:lnTo>
                  <a:pt x="170" y="0"/>
                </a:lnTo>
                <a:lnTo>
                  <a:pt x="168" y="2"/>
                </a:lnTo>
                <a:lnTo>
                  <a:pt x="168" y="4"/>
                </a:lnTo>
                <a:lnTo>
                  <a:pt x="166" y="6"/>
                </a:lnTo>
                <a:lnTo>
                  <a:pt x="165" y="8"/>
                </a:lnTo>
                <a:lnTo>
                  <a:pt x="163" y="10"/>
                </a:lnTo>
                <a:lnTo>
                  <a:pt x="163" y="11"/>
                </a:lnTo>
                <a:lnTo>
                  <a:pt x="161" y="13"/>
                </a:lnTo>
                <a:lnTo>
                  <a:pt x="159" y="15"/>
                </a:lnTo>
                <a:close/>
              </a:path>
            </a:pathLst>
          </a:custGeom>
          <a:solidFill>
            <a:srgbClr val="1C0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3" name="Freeform 31"/>
          <p:cNvSpPr>
            <a:spLocks noEditPoints="1"/>
          </p:cNvSpPr>
          <p:nvPr/>
        </p:nvSpPr>
        <p:spPr bwMode="auto">
          <a:xfrm rot="63308">
            <a:off x="4384675" y="4449763"/>
            <a:ext cx="1031875" cy="17462"/>
          </a:xfrm>
          <a:custGeom>
            <a:avLst/>
            <a:gdLst>
              <a:gd name="T0" fmla="*/ 2147483647 w 848"/>
              <a:gd name="T1" fmla="*/ 2147483647 h 14"/>
              <a:gd name="T2" fmla="*/ 2147483647 w 848"/>
              <a:gd name="T3" fmla="*/ 2147483647 h 14"/>
              <a:gd name="T4" fmla="*/ 2147483647 w 848"/>
              <a:gd name="T5" fmla="*/ 2147483647 h 14"/>
              <a:gd name="T6" fmla="*/ 2147483647 w 848"/>
              <a:gd name="T7" fmla="*/ 2147483647 h 14"/>
              <a:gd name="T8" fmla="*/ 2147483647 w 848"/>
              <a:gd name="T9" fmla="*/ 2147483647 h 14"/>
              <a:gd name="T10" fmla="*/ 2147483647 w 848"/>
              <a:gd name="T11" fmla="*/ 2147483647 h 14"/>
              <a:gd name="T12" fmla="*/ 2147483647 w 848"/>
              <a:gd name="T13" fmla="*/ 2147483647 h 14"/>
              <a:gd name="T14" fmla="*/ 2147483647 w 848"/>
              <a:gd name="T15" fmla="*/ 2147483647 h 14"/>
              <a:gd name="T16" fmla="*/ 2147483647 w 848"/>
              <a:gd name="T17" fmla="*/ 2147483647 h 14"/>
              <a:gd name="T18" fmla="*/ 2147483647 w 848"/>
              <a:gd name="T19" fmla="*/ 0 h 14"/>
              <a:gd name="T20" fmla="*/ 2147483647 w 848"/>
              <a:gd name="T21" fmla="*/ 0 h 14"/>
              <a:gd name="T22" fmla="*/ 2147483647 w 848"/>
              <a:gd name="T23" fmla="*/ 2147483647 h 14"/>
              <a:gd name="T24" fmla="*/ 2147483647 w 848"/>
              <a:gd name="T25" fmla="*/ 2147483647 h 14"/>
              <a:gd name="T26" fmla="*/ 2147483647 w 848"/>
              <a:gd name="T27" fmla="*/ 2147483647 h 14"/>
              <a:gd name="T28" fmla="*/ 2147483647 w 848"/>
              <a:gd name="T29" fmla="*/ 2147483647 h 14"/>
              <a:gd name="T30" fmla="*/ 2147483647 w 848"/>
              <a:gd name="T31" fmla="*/ 2147483647 h 14"/>
              <a:gd name="T32" fmla="*/ 2147483647 w 848"/>
              <a:gd name="T33" fmla="*/ 2147483647 h 14"/>
              <a:gd name="T34" fmla="*/ 2147483647 w 848"/>
              <a:gd name="T35" fmla="*/ 2147483647 h 14"/>
              <a:gd name="T36" fmla="*/ 2147483647 w 848"/>
              <a:gd name="T37" fmla="*/ 2147483647 h 14"/>
              <a:gd name="T38" fmla="*/ 2147483647 w 848"/>
              <a:gd name="T39" fmla="*/ 2147483647 h 14"/>
              <a:gd name="T40" fmla="*/ 0 w 848"/>
              <a:gd name="T41" fmla="*/ 2147483647 h 14"/>
              <a:gd name="T42" fmla="*/ 2147483647 w 848"/>
              <a:gd name="T43" fmla="*/ 2147483647 h 14"/>
              <a:gd name="T44" fmla="*/ 2147483647 w 848"/>
              <a:gd name="T45" fmla="*/ 2147483647 h 14"/>
              <a:gd name="T46" fmla="*/ 2147483647 w 848"/>
              <a:gd name="T47" fmla="*/ 2147483647 h 14"/>
              <a:gd name="T48" fmla="*/ 2147483647 w 848"/>
              <a:gd name="T49" fmla="*/ 2147483647 h 14"/>
              <a:gd name="T50" fmla="*/ 2147483647 w 848"/>
              <a:gd name="T51" fmla="*/ 2147483647 h 14"/>
              <a:gd name="T52" fmla="*/ 2147483647 w 848"/>
              <a:gd name="T53" fmla="*/ 2147483647 h 14"/>
              <a:gd name="T54" fmla="*/ 2147483647 w 848"/>
              <a:gd name="T55" fmla="*/ 2147483647 h 14"/>
              <a:gd name="T56" fmla="*/ 2147483647 w 848"/>
              <a:gd name="T57" fmla="*/ 0 h 14"/>
              <a:gd name="T58" fmla="*/ 2147483647 w 848"/>
              <a:gd name="T59" fmla="*/ 0 h 14"/>
              <a:gd name="T60" fmla="*/ 2147483647 w 848"/>
              <a:gd name="T61" fmla="*/ 2147483647 h 14"/>
              <a:gd name="T62" fmla="*/ 2147483647 w 848"/>
              <a:gd name="T63" fmla="*/ 2147483647 h 14"/>
              <a:gd name="T64" fmla="*/ 2147483647 w 848"/>
              <a:gd name="T65" fmla="*/ 2147483647 h 14"/>
              <a:gd name="T66" fmla="*/ 2147483647 w 848"/>
              <a:gd name="T67" fmla="*/ 2147483647 h 14"/>
              <a:gd name="T68" fmla="*/ 2147483647 w 848"/>
              <a:gd name="T69" fmla="*/ 2147483647 h 14"/>
              <a:gd name="T70" fmla="*/ 2147483647 w 848"/>
              <a:gd name="T71" fmla="*/ 2147483647 h 14"/>
              <a:gd name="T72" fmla="*/ 2147483647 w 848"/>
              <a:gd name="T73" fmla="*/ 2147483647 h 14"/>
              <a:gd name="T74" fmla="*/ 2147483647 w 848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48"/>
              <a:gd name="T115" fmla="*/ 0 h 14"/>
              <a:gd name="T116" fmla="*/ 848 w 848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48" h="14">
                <a:moveTo>
                  <a:pt x="846" y="14"/>
                </a:moveTo>
                <a:lnTo>
                  <a:pt x="731" y="14"/>
                </a:lnTo>
                <a:lnTo>
                  <a:pt x="731" y="12"/>
                </a:lnTo>
                <a:lnTo>
                  <a:pt x="731" y="10"/>
                </a:lnTo>
                <a:lnTo>
                  <a:pt x="731" y="8"/>
                </a:lnTo>
                <a:lnTo>
                  <a:pt x="731" y="6"/>
                </a:lnTo>
                <a:lnTo>
                  <a:pt x="731" y="4"/>
                </a:lnTo>
                <a:lnTo>
                  <a:pt x="731" y="2"/>
                </a:lnTo>
                <a:lnTo>
                  <a:pt x="731" y="0"/>
                </a:lnTo>
                <a:lnTo>
                  <a:pt x="848" y="0"/>
                </a:lnTo>
                <a:lnTo>
                  <a:pt x="848" y="2"/>
                </a:lnTo>
                <a:lnTo>
                  <a:pt x="848" y="4"/>
                </a:lnTo>
                <a:lnTo>
                  <a:pt x="848" y="6"/>
                </a:lnTo>
                <a:lnTo>
                  <a:pt x="848" y="8"/>
                </a:lnTo>
                <a:lnTo>
                  <a:pt x="848" y="10"/>
                </a:lnTo>
                <a:lnTo>
                  <a:pt x="848" y="12"/>
                </a:lnTo>
                <a:lnTo>
                  <a:pt x="846" y="14"/>
                </a:lnTo>
                <a:close/>
                <a:moveTo>
                  <a:pt x="155" y="14"/>
                </a:move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6" y="8"/>
                </a:lnTo>
                <a:lnTo>
                  <a:pt x="8" y="6"/>
                </a:lnTo>
                <a:lnTo>
                  <a:pt x="9" y="6"/>
                </a:lnTo>
                <a:lnTo>
                  <a:pt x="11" y="4"/>
                </a:lnTo>
                <a:lnTo>
                  <a:pt x="15" y="2"/>
                </a:lnTo>
                <a:lnTo>
                  <a:pt x="17" y="0"/>
                </a:lnTo>
                <a:lnTo>
                  <a:pt x="166" y="0"/>
                </a:lnTo>
                <a:lnTo>
                  <a:pt x="164" y="2"/>
                </a:lnTo>
                <a:lnTo>
                  <a:pt x="162" y="4"/>
                </a:lnTo>
                <a:lnTo>
                  <a:pt x="162" y="6"/>
                </a:lnTo>
                <a:lnTo>
                  <a:pt x="160" y="6"/>
                </a:lnTo>
                <a:lnTo>
                  <a:pt x="158" y="8"/>
                </a:lnTo>
                <a:lnTo>
                  <a:pt x="158" y="10"/>
                </a:lnTo>
                <a:lnTo>
                  <a:pt x="156" y="12"/>
                </a:lnTo>
                <a:lnTo>
                  <a:pt x="155" y="14"/>
                </a:lnTo>
                <a:close/>
              </a:path>
            </a:pathLst>
          </a:custGeom>
          <a:solidFill>
            <a:srgbClr val="1F03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4" name="Freeform 32"/>
          <p:cNvSpPr>
            <a:spLocks noEditPoints="1"/>
          </p:cNvSpPr>
          <p:nvPr/>
        </p:nvSpPr>
        <p:spPr bwMode="auto">
          <a:xfrm rot="63308">
            <a:off x="4395788" y="4440238"/>
            <a:ext cx="1020762" cy="17462"/>
          </a:xfrm>
          <a:custGeom>
            <a:avLst/>
            <a:gdLst>
              <a:gd name="T0" fmla="*/ 2147483647 w 840"/>
              <a:gd name="T1" fmla="*/ 2147483647 h 13"/>
              <a:gd name="T2" fmla="*/ 2147483647 w 840"/>
              <a:gd name="T3" fmla="*/ 2147483647 h 13"/>
              <a:gd name="T4" fmla="*/ 2147483647 w 840"/>
              <a:gd name="T5" fmla="*/ 2147483647 h 13"/>
              <a:gd name="T6" fmla="*/ 2147483647 w 840"/>
              <a:gd name="T7" fmla="*/ 2147483647 h 13"/>
              <a:gd name="T8" fmla="*/ 2147483647 w 840"/>
              <a:gd name="T9" fmla="*/ 2147483647 h 13"/>
              <a:gd name="T10" fmla="*/ 2147483647 w 840"/>
              <a:gd name="T11" fmla="*/ 2147483647 h 13"/>
              <a:gd name="T12" fmla="*/ 2147483647 w 840"/>
              <a:gd name="T13" fmla="*/ 2147483647 h 13"/>
              <a:gd name="T14" fmla="*/ 2147483647 w 840"/>
              <a:gd name="T15" fmla="*/ 2147483647 h 13"/>
              <a:gd name="T16" fmla="*/ 2147483647 w 840"/>
              <a:gd name="T17" fmla="*/ 2147483647 h 13"/>
              <a:gd name="T18" fmla="*/ 2147483647 w 840"/>
              <a:gd name="T19" fmla="*/ 0 h 13"/>
              <a:gd name="T20" fmla="*/ 2147483647 w 840"/>
              <a:gd name="T21" fmla="*/ 0 h 13"/>
              <a:gd name="T22" fmla="*/ 2147483647 w 840"/>
              <a:gd name="T23" fmla="*/ 2147483647 h 13"/>
              <a:gd name="T24" fmla="*/ 2147483647 w 840"/>
              <a:gd name="T25" fmla="*/ 2147483647 h 13"/>
              <a:gd name="T26" fmla="*/ 2147483647 w 840"/>
              <a:gd name="T27" fmla="*/ 2147483647 h 13"/>
              <a:gd name="T28" fmla="*/ 2147483647 w 840"/>
              <a:gd name="T29" fmla="*/ 2147483647 h 13"/>
              <a:gd name="T30" fmla="*/ 2147483647 w 840"/>
              <a:gd name="T31" fmla="*/ 2147483647 h 13"/>
              <a:gd name="T32" fmla="*/ 2147483647 w 840"/>
              <a:gd name="T33" fmla="*/ 2147483647 h 13"/>
              <a:gd name="T34" fmla="*/ 2147483647 w 840"/>
              <a:gd name="T35" fmla="*/ 2147483647 h 13"/>
              <a:gd name="T36" fmla="*/ 2147483647 w 840"/>
              <a:gd name="T37" fmla="*/ 2147483647 h 13"/>
              <a:gd name="T38" fmla="*/ 2147483647 w 840"/>
              <a:gd name="T39" fmla="*/ 2147483647 h 13"/>
              <a:gd name="T40" fmla="*/ 0 w 840"/>
              <a:gd name="T41" fmla="*/ 2147483647 h 13"/>
              <a:gd name="T42" fmla="*/ 2147483647 w 840"/>
              <a:gd name="T43" fmla="*/ 2147483647 h 13"/>
              <a:gd name="T44" fmla="*/ 2147483647 w 840"/>
              <a:gd name="T45" fmla="*/ 2147483647 h 13"/>
              <a:gd name="T46" fmla="*/ 2147483647 w 840"/>
              <a:gd name="T47" fmla="*/ 2147483647 h 13"/>
              <a:gd name="T48" fmla="*/ 2147483647 w 840"/>
              <a:gd name="T49" fmla="*/ 2147483647 h 13"/>
              <a:gd name="T50" fmla="*/ 2147483647 w 840"/>
              <a:gd name="T51" fmla="*/ 2147483647 h 13"/>
              <a:gd name="T52" fmla="*/ 2147483647 w 840"/>
              <a:gd name="T53" fmla="*/ 2147483647 h 13"/>
              <a:gd name="T54" fmla="*/ 2147483647 w 840"/>
              <a:gd name="T55" fmla="*/ 2147483647 h 13"/>
              <a:gd name="T56" fmla="*/ 2147483647 w 840"/>
              <a:gd name="T57" fmla="*/ 0 h 13"/>
              <a:gd name="T58" fmla="*/ 2147483647 w 840"/>
              <a:gd name="T59" fmla="*/ 0 h 13"/>
              <a:gd name="T60" fmla="*/ 2147483647 w 840"/>
              <a:gd name="T61" fmla="*/ 2147483647 h 13"/>
              <a:gd name="T62" fmla="*/ 2147483647 w 840"/>
              <a:gd name="T63" fmla="*/ 2147483647 h 13"/>
              <a:gd name="T64" fmla="*/ 2147483647 w 840"/>
              <a:gd name="T65" fmla="*/ 2147483647 h 13"/>
              <a:gd name="T66" fmla="*/ 2147483647 w 840"/>
              <a:gd name="T67" fmla="*/ 2147483647 h 13"/>
              <a:gd name="T68" fmla="*/ 2147483647 w 840"/>
              <a:gd name="T69" fmla="*/ 2147483647 h 13"/>
              <a:gd name="T70" fmla="*/ 2147483647 w 840"/>
              <a:gd name="T71" fmla="*/ 2147483647 h 13"/>
              <a:gd name="T72" fmla="*/ 2147483647 w 840"/>
              <a:gd name="T73" fmla="*/ 2147483647 h 13"/>
              <a:gd name="T74" fmla="*/ 2147483647 w 84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40"/>
              <a:gd name="T115" fmla="*/ 0 h 13"/>
              <a:gd name="T116" fmla="*/ 840 w 84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40" h="13">
                <a:moveTo>
                  <a:pt x="840" y="13"/>
                </a:moveTo>
                <a:lnTo>
                  <a:pt x="723" y="13"/>
                </a:lnTo>
                <a:lnTo>
                  <a:pt x="723" y="11"/>
                </a:lnTo>
                <a:lnTo>
                  <a:pt x="723" y="9"/>
                </a:lnTo>
                <a:lnTo>
                  <a:pt x="723" y="7"/>
                </a:lnTo>
                <a:lnTo>
                  <a:pt x="723" y="5"/>
                </a:lnTo>
                <a:lnTo>
                  <a:pt x="723" y="3"/>
                </a:lnTo>
                <a:lnTo>
                  <a:pt x="723" y="2"/>
                </a:lnTo>
                <a:lnTo>
                  <a:pt x="723" y="0"/>
                </a:lnTo>
                <a:lnTo>
                  <a:pt x="840" y="0"/>
                </a:lnTo>
                <a:lnTo>
                  <a:pt x="840" y="2"/>
                </a:lnTo>
                <a:lnTo>
                  <a:pt x="840" y="3"/>
                </a:lnTo>
                <a:lnTo>
                  <a:pt x="840" y="5"/>
                </a:lnTo>
                <a:lnTo>
                  <a:pt x="840" y="7"/>
                </a:lnTo>
                <a:lnTo>
                  <a:pt x="840" y="9"/>
                </a:lnTo>
                <a:lnTo>
                  <a:pt x="840" y="11"/>
                </a:lnTo>
                <a:lnTo>
                  <a:pt x="840" y="13"/>
                </a:lnTo>
                <a:close/>
                <a:moveTo>
                  <a:pt x="152" y="13"/>
                </a:moveTo>
                <a:lnTo>
                  <a:pt x="0" y="13"/>
                </a:lnTo>
                <a:lnTo>
                  <a:pt x="1" y="11"/>
                </a:lnTo>
                <a:lnTo>
                  <a:pt x="5" y="11"/>
                </a:lnTo>
                <a:lnTo>
                  <a:pt x="7" y="9"/>
                </a:lnTo>
                <a:lnTo>
                  <a:pt x="9" y="7"/>
                </a:lnTo>
                <a:lnTo>
                  <a:pt x="11" y="5"/>
                </a:lnTo>
                <a:lnTo>
                  <a:pt x="13" y="3"/>
                </a:lnTo>
                <a:lnTo>
                  <a:pt x="15" y="2"/>
                </a:lnTo>
                <a:lnTo>
                  <a:pt x="17" y="0"/>
                </a:lnTo>
                <a:lnTo>
                  <a:pt x="162" y="0"/>
                </a:lnTo>
                <a:lnTo>
                  <a:pt x="162" y="2"/>
                </a:lnTo>
                <a:lnTo>
                  <a:pt x="160" y="3"/>
                </a:lnTo>
                <a:lnTo>
                  <a:pt x="158" y="5"/>
                </a:lnTo>
                <a:lnTo>
                  <a:pt x="158" y="7"/>
                </a:lnTo>
                <a:lnTo>
                  <a:pt x="156" y="9"/>
                </a:lnTo>
                <a:lnTo>
                  <a:pt x="154" y="11"/>
                </a:lnTo>
                <a:lnTo>
                  <a:pt x="152" y="13"/>
                </a:lnTo>
                <a:close/>
              </a:path>
            </a:pathLst>
          </a:custGeom>
          <a:solidFill>
            <a:srgbClr val="1F0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5" name="Freeform 33"/>
          <p:cNvSpPr>
            <a:spLocks noEditPoints="1"/>
          </p:cNvSpPr>
          <p:nvPr/>
        </p:nvSpPr>
        <p:spPr bwMode="auto">
          <a:xfrm rot="63308">
            <a:off x="4406900" y="4430713"/>
            <a:ext cx="1009650" cy="19050"/>
          </a:xfrm>
          <a:custGeom>
            <a:avLst/>
            <a:gdLst>
              <a:gd name="T0" fmla="*/ 2147483647 w 831"/>
              <a:gd name="T1" fmla="*/ 2147483647 h 15"/>
              <a:gd name="T2" fmla="*/ 2147483647 w 831"/>
              <a:gd name="T3" fmla="*/ 2147483647 h 15"/>
              <a:gd name="T4" fmla="*/ 2147483647 w 831"/>
              <a:gd name="T5" fmla="*/ 2147483647 h 15"/>
              <a:gd name="T6" fmla="*/ 2147483647 w 831"/>
              <a:gd name="T7" fmla="*/ 2147483647 h 15"/>
              <a:gd name="T8" fmla="*/ 2147483647 w 831"/>
              <a:gd name="T9" fmla="*/ 2147483647 h 15"/>
              <a:gd name="T10" fmla="*/ 2147483647 w 831"/>
              <a:gd name="T11" fmla="*/ 2147483647 h 15"/>
              <a:gd name="T12" fmla="*/ 2147483647 w 831"/>
              <a:gd name="T13" fmla="*/ 2147483647 h 15"/>
              <a:gd name="T14" fmla="*/ 2147483647 w 831"/>
              <a:gd name="T15" fmla="*/ 2147483647 h 15"/>
              <a:gd name="T16" fmla="*/ 2147483647 w 831"/>
              <a:gd name="T17" fmla="*/ 2147483647 h 15"/>
              <a:gd name="T18" fmla="*/ 2147483647 w 831"/>
              <a:gd name="T19" fmla="*/ 0 h 15"/>
              <a:gd name="T20" fmla="*/ 2147483647 w 831"/>
              <a:gd name="T21" fmla="*/ 0 h 15"/>
              <a:gd name="T22" fmla="*/ 2147483647 w 831"/>
              <a:gd name="T23" fmla="*/ 2147483647 h 15"/>
              <a:gd name="T24" fmla="*/ 2147483647 w 831"/>
              <a:gd name="T25" fmla="*/ 2147483647 h 15"/>
              <a:gd name="T26" fmla="*/ 2147483647 w 831"/>
              <a:gd name="T27" fmla="*/ 2147483647 h 15"/>
              <a:gd name="T28" fmla="*/ 2147483647 w 831"/>
              <a:gd name="T29" fmla="*/ 2147483647 h 15"/>
              <a:gd name="T30" fmla="*/ 2147483647 w 831"/>
              <a:gd name="T31" fmla="*/ 2147483647 h 15"/>
              <a:gd name="T32" fmla="*/ 2147483647 w 831"/>
              <a:gd name="T33" fmla="*/ 2147483647 h 15"/>
              <a:gd name="T34" fmla="*/ 2147483647 w 831"/>
              <a:gd name="T35" fmla="*/ 2147483647 h 15"/>
              <a:gd name="T36" fmla="*/ 2147483647 w 831"/>
              <a:gd name="T37" fmla="*/ 2147483647 h 15"/>
              <a:gd name="T38" fmla="*/ 2147483647 w 831"/>
              <a:gd name="T39" fmla="*/ 2147483647 h 15"/>
              <a:gd name="T40" fmla="*/ 0 w 831"/>
              <a:gd name="T41" fmla="*/ 2147483647 h 15"/>
              <a:gd name="T42" fmla="*/ 2147483647 w 831"/>
              <a:gd name="T43" fmla="*/ 2147483647 h 15"/>
              <a:gd name="T44" fmla="*/ 2147483647 w 831"/>
              <a:gd name="T45" fmla="*/ 2147483647 h 15"/>
              <a:gd name="T46" fmla="*/ 2147483647 w 831"/>
              <a:gd name="T47" fmla="*/ 2147483647 h 15"/>
              <a:gd name="T48" fmla="*/ 2147483647 w 831"/>
              <a:gd name="T49" fmla="*/ 2147483647 h 15"/>
              <a:gd name="T50" fmla="*/ 2147483647 w 831"/>
              <a:gd name="T51" fmla="*/ 2147483647 h 15"/>
              <a:gd name="T52" fmla="*/ 2147483647 w 831"/>
              <a:gd name="T53" fmla="*/ 2147483647 h 15"/>
              <a:gd name="T54" fmla="*/ 2147483647 w 831"/>
              <a:gd name="T55" fmla="*/ 2147483647 h 15"/>
              <a:gd name="T56" fmla="*/ 2147483647 w 831"/>
              <a:gd name="T57" fmla="*/ 0 h 15"/>
              <a:gd name="T58" fmla="*/ 2147483647 w 831"/>
              <a:gd name="T59" fmla="*/ 0 h 15"/>
              <a:gd name="T60" fmla="*/ 2147483647 w 831"/>
              <a:gd name="T61" fmla="*/ 2147483647 h 15"/>
              <a:gd name="T62" fmla="*/ 2147483647 w 831"/>
              <a:gd name="T63" fmla="*/ 2147483647 h 15"/>
              <a:gd name="T64" fmla="*/ 2147483647 w 831"/>
              <a:gd name="T65" fmla="*/ 2147483647 h 15"/>
              <a:gd name="T66" fmla="*/ 2147483647 w 831"/>
              <a:gd name="T67" fmla="*/ 2147483647 h 15"/>
              <a:gd name="T68" fmla="*/ 2147483647 w 831"/>
              <a:gd name="T69" fmla="*/ 2147483647 h 15"/>
              <a:gd name="T70" fmla="*/ 2147483647 w 831"/>
              <a:gd name="T71" fmla="*/ 2147483647 h 15"/>
              <a:gd name="T72" fmla="*/ 2147483647 w 831"/>
              <a:gd name="T73" fmla="*/ 2147483647 h 15"/>
              <a:gd name="T74" fmla="*/ 2147483647 w 831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31"/>
              <a:gd name="T115" fmla="*/ 0 h 15"/>
              <a:gd name="T116" fmla="*/ 831 w 831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31" h="15">
                <a:moveTo>
                  <a:pt x="831" y="15"/>
                </a:moveTo>
                <a:lnTo>
                  <a:pt x="714" y="15"/>
                </a:lnTo>
                <a:lnTo>
                  <a:pt x="714" y="13"/>
                </a:lnTo>
                <a:lnTo>
                  <a:pt x="714" y="11"/>
                </a:lnTo>
                <a:lnTo>
                  <a:pt x="714" y="10"/>
                </a:lnTo>
                <a:lnTo>
                  <a:pt x="714" y="8"/>
                </a:lnTo>
                <a:lnTo>
                  <a:pt x="714" y="6"/>
                </a:lnTo>
                <a:lnTo>
                  <a:pt x="714" y="4"/>
                </a:lnTo>
                <a:lnTo>
                  <a:pt x="714" y="2"/>
                </a:lnTo>
                <a:lnTo>
                  <a:pt x="714" y="0"/>
                </a:lnTo>
                <a:lnTo>
                  <a:pt x="831" y="0"/>
                </a:lnTo>
                <a:lnTo>
                  <a:pt x="831" y="2"/>
                </a:lnTo>
                <a:lnTo>
                  <a:pt x="831" y="4"/>
                </a:lnTo>
                <a:lnTo>
                  <a:pt x="831" y="6"/>
                </a:lnTo>
                <a:lnTo>
                  <a:pt x="831" y="8"/>
                </a:lnTo>
                <a:lnTo>
                  <a:pt x="831" y="10"/>
                </a:lnTo>
                <a:lnTo>
                  <a:pt x="831" y="11"/>
                </a:lnTo>
                <a:lnTo>
                  <a:pt x="831" y="13"/>
                </a:lnTo>
                <a:lnTo>
                  <a:pt x="831" y="15"/>
                </a:lnTo>
                <a:close/>
                <a:moveTo>
                  <a:pt x="149" y="15"/>
                </a:moveTo>
                <a:lnTo>
                  <a:pt x="0" y="15"/>
                </a:lnTo>
                <a:lnTo>
                  <a:pt x="2" y="13"/>
                </a:lnTo>
                <a:lnTo>
                  <a:pt x="4" y="11"/>
                </a:lnTo>
                <a:lnTo>
                  <a:pt x="6" y="10"/>
                </a:lnTo>
                <a:lnTo>
                  <a:pt x="8" y="8"/>
                </a:lnTo>
                <a:lnTo>
                  <a:pt x="10" y="6"/>
                </a:lnTo>
                <a:lnTo>
                  <a:pt x="12" y="4"/>
                </a:lnTo>
                <a:lnTo>
                  <a:pt x="13" y="2"/>
                </a:lnTo>
                <a:lnTo>
                  <a:pt x="15" y="0"/>
                </a:lnTo>
                <a:lnTo>
                  <a:pt x="159" y="0"/>
                </a:lnTo>
                <a:lnTo>
                  <a:pt x="157" y="2"/>
                </a:lnTo>
                <a:lnTo>
                  <a:pt x="157" y="4"/>
                </a:lnTo>
                <a:lnTo>
                  <a:pt x="155" y="6"/>
                </a:lnTo>
                <a:lnTo>
                  <a:pt x="153" y="8"/>
                </a:lnTo>
                <a:lnTo>
                  <a:pt x="153" y="10"/>
                </a:lnTo>
                <a:lnTo>
                  <a:pt x="151" y="11"/>
                </a:lnTo>
                <a:lnTo>
                  <a:pt x="149" y="13"/>
                </a:lnTo>
                <a:lnTo>
                  <a:pt x="149" y="15"/>
                </a:lnTo>
                <a:close/>
              </a:path>
            </a:pathLst>
          </a:custGeom>
          <a:solidFill>
            <a:srgbClr val="1F0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6" name="Freeform 34"/>
          <p:cNvSpPr>
            <a:spLocks noEditPoints="1"/>
          </p:cNvSpPr>
          <p:nvPr/>
        </p:nvSpPr>
        <p:spPr bwMode="auto">
          <a:xfrm rot="63308">
            <a:off x="4416425" y="4424363"/>
            <a:ext cx="1000125" cy="15875"/>
          </a:xfrm>
          <a:custGeom>
            <a:avLst/>
            <a:gdLst>
              <a:gd name="T0" fmla="*/ 2147483647 w 823"/>
              <a:gd name="T1" fmla="*/ 2147483647 h 14"/>
              <a:gd name="T2" fmla="*/ 2147483647 w 823"/>
              <a:gd name="T3" fmla="*/ 2147483647 h 14"/>
              <a:gd name="T4" fmla="*/ 2147483647 w 823"/>
              <a:gd name="T5" fmla="*/ 2147483647 h 14"/>
              <a:gd name="T6" fmla="*/ 2147483647 w 823"/>
              <a:gd name="T7" fmla="*/ 2147483647 h 14"/>
              <a:gd name="T8" fmla="*/ 2147483647 w 823"/>
              <a:gd name="T9" fmla="*/ 2147483647 h 14"/>
              <a:gd name="T10" fmla="*/ 2147483647 w 823"/>
              <a:gd name="T11" fmla="*/ 2147483647 h 14"/>
              <a:gd name="T12" fmla="*/ 2147483647 w 823"/>
              <a:gd name="T13" fmla="*/ 2147483647 h 14"/>
              <a:gd name="T14" fmla="*/ 2147483647 w 823"/>
              <a:gd name="T15" fmla="*/ 2147483647 h 14"/>
              <a:gd name="T16" fmla="*/ 2147483647 w 823"/>
              <a:gd name="T17" fmla="*/ 2147483647 h 14"/>
              <a:gd name="T18" fmla="*/ 2147483647 w 823"/>
              <a:gd name="T19" fmla="*/ 0 h 14"/>
              <a:gd name="T20" fmla="*/ 2147483647 w 823"/>
              <a:gd name="T21" fmla="*/ 0 h 14"/>
              <a:gd name="T22" fmla="*/ 2147483647 w 823"/>
              <a:gd name="T23" fmla="*/ 2147483647 h 14"/>
              <a:gd name="T24" fmla="*/ 2147483647 w 823"/>
              <a:gd name="T25" fmla="*/ 2147483647 h 14"/>
              <a:gd name="T26" fmla="*/ 2147483647 w 823"/>
              <a:gd name="T27" fmla="*/ 2147483647 h 14"/>
              <a:gd name="T28" fmla="*/ 2147483647 w 823"/>
              <a:gd name="T29" fmla="*/ 2147483647 h 14"/>
              <a:gd name="T30" fmla="*/ 2147483647 w 823"/>
              <a:gd name="T31" fmla="*/ 2147483647 h 14"/>
              <a:gd name="T32" fmla="*/ 2147483647 w 823"/>
              <a:gd name="T33" fmla="*/ 2147483647 h 14"/>
              <a:gd name="T34" fmla="*/ 2147483647 w 823"/>
              <a:gd name="T35" fmla="*/ 2147483647 h 14"/>
              <a:gd name="T36" fmla="*/ 2147483647 w 823"/>
              <a:gd name="T37" fmla="*/ 2147483647 h 14"/>
              <a:gd name="T38" fmla="*/ 2147483647 w 823"/>
              <a:gd name="T39" fmla="*/ 2147483647 h 14"/>
              <a:gd name="T40" fmla="*/ 0 w 823"/>
              <a:gd name="T41" fmla="*/ 2147483647 h 14"/>
              <a:gd name="T42" fmla="*/ 2147483647 w 823"/>
              <a:gd name="T43" fmla="*/ 2147483647 h 14"/>
              <a:gd name="T44" fmla="*/ 2147483647 w 823"/>
              <a:gd name="T45" fmla="*/ 2147483647 h 14"/>
              <a:gd name="T46" fmla="*/ 2147483647 w 823"/>
              <a:gd name="T47" fmla="*/ 2147483647 h 14"/>
              <a:gd name="T48" fmla="*/ 2147483647 w 823"/>
              <a:gd name="T49" fmla="*/ 2147483647 h 14"/>
              <a:gd name="T50" fmla="*/ 2147483647 w 823"/>
              <a:gd name="T51" fmla="*/ 2147483647 h 14"/>
              <a:gd name="T52" fmla="*/ 2147483647 w 823"/>
              <a:gd name="T53" fmla="*/ 2147483647 h 14"/>
              <a:gd name="T54" fmla="*/ 2147483647 w 823"/>
              <a:gd name="T55" fmla="*/ 2147483647 h 14"/>
              <a:gd name="T56" fmla="*/ 2147483647 w 823"/>
              <a:gd name="T57" fmla="*/ 0 h 14"/>
              <a:gd name="T58" fmla="*/ 2147483647 w 823"/>
              <a:gd name="T59" fmla="*/ 0 h 14"/>
              <a:gd name="T60" fmla="*/ 2147483647 w 823"/>
              <a:gd name="T61" fmla="*/ 2147483647 h 14"/>
              <a:gd name="T62" fmla="*/ 2147483647 w 823"/>
              <a:gd name="T63" fmla="*/ 2147483647 h 14"/>
              <a:gd name="T64" fmla="*/ 2147483647 w 823"/>
              <a:gd name="T65" fmla="*/ 2147483647 h 14"/>
              <a:gd name="T66" fmla="*/ 2147483647 w 823"/>
              <a:gd name="T67" fmla="*/ 2147483647 h 14"/>
              <a:gd name="T68" fmla="*/ 2147483647 w 823"/>
              <a:gd name="T69" fmla="*/ 2147483647 h 14"/>
              <a:gd name="T70" fmla="*/ 2147483647 w 823"/>
              <a:gd name="T71" fmla="*/ 2147483647 h 14"/>
              <a:gd name="T72" fmla="*/ 2147483647 w 823"/>
              <a:gd name="T73" fmla="*/ 2147483647 h 14"/>
              <a:gd name="T74" fmla="*/ 2147483647 w 823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23"/>
              <a:gd name="T115" fmla="*/ 0 h 14"/>
              <a:gd name="T116" fmla="*/ 823 w 823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23" h="14">
                <a:moveTo>
                  <a:pt x="823" y="14"/>
                </a:moveTo>
                <a:lnTo>
                  <a:pt x="706" y="14"/>
                </a:lnTo>
                <a:lnTo>
                  <a:pt x="706" y="12"/>
                </a:lnTo>
                <a:lnTo>
                  <a:pt x="706" y="10"/>
                </a:lnTo>
                <a:lnTo>
                  <a:pt x="706" y="8"/>
                </a:lnTo>
                <a:lnTo>
                  <a:pt x="706" y="6"/>
                </a:lnTo>
                <a:lnTo>
                  <a:pt x="706" y="4"/>
                </a:lnTo>
                <a:lnTo>
                  <a:pt x="706" y="2"/>
                </a:lnTo>
                <a:lnTo>
                  <a:pt x="706" y="0"/>
                </a:lnTo>
                <a:lnTo>
                  <a:pt x="823" y="0"/>
                </a:lnTo>
                <a:lnTo>
                  <a:pt x="823" y="2"/>
                </a:lnTo>
                <a:lnTo>
                  <a:pt x="823" y="4"/>
                </a:lnTo>
                <a:lnTo>
                  <a:pt x="823" y="6"/>
                </a:lnTo>
                <a:lnTo>
                  <a:pt x="823" y="8"/>
                </a:lnTo>
                <a:lnTo>
                  <a:pt x="823" y="10"/>
                </a:lnTo>
                <a:lnTo>
                  <a:pt x="823" y="12"/>
                </a:lnTo>
                <a:lnTo>
                  <a:pt x="823" y="14"/>
                </a:lnTo>
                <a:close/>
                <a:moveTo>
                  <a:pt x="145" y="14"/>
                </a:move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5" y="8"/>
                </a:lnTo>
                <a:lnTo>
                  <a:pt x="7" y="8"/>
                </a:lnTo>
                <a:lnTo>
                  <a:pt x="9" y="6"/>
                </a:lnTo>
                <a:lnTo>
                  <a:pt x="11" y="4"/>
                </a:lnTo>
                <a:lnTo>
                  <a:pt x="13" y="2"/>
                </a:lnTo>
                <a:lnTo>
                  <a:pt x="15" y="0"/>
                </a:lnTo>
                <a:lnTo>
                  <a:pt x="156" y="0"/>
                </a:lnTo>
                <a:lnTo>
                  <a:pt x="154" y="2"/>
                </a:lnTo>
                <a:lnTo>
                  <a:pt x="152" y="4"/>
                </a:lnTo>
                <a:lnTo>
                  <a:pt x="152" y="6"/>
                </a:lnTo>
                <a:lnTo>
                  <a:pt x="151" y="8"/>
                </a:lnTo>
                <a:lnTo>
                  <a:pt x="149" y="8"/>
                </a:lnTo>
                <a:lnTo>
                  <a:pt x="149" y="10"/>
                </a:lnTo>
                <a:lnTo>
                  <a:pt x="147" y="12"/>
                </a:lnTo>
                <a:lnTo>
                  <a:pt x="145" y="14"/>
                </a:lnTo>
                <a:close/>
              </a:path>
            </a:pathLst>
          </a:custGeom>
          <a:solidFill>
            <a:srgbClr val="2102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7" name="Freeform 35"/>
          <p:cNvSpPr>
            <a:spLocks noEditPoints="1"/>
          </p:cNvSpPr>
          <p:nvPr/>
        </p:nvSpPr>
        <p:spPr bwMode="auto">
          <a:xfrm rot="63308">
            <a:off x="4424363" y="4414838"/>
            <a:ext cx="992187" cy="15875"/>
          </a:xfrm>
          <a:custGeom>
            <a:avLst/>
            <a:gdLst>
              <a:gd name="T0" fmla="*/ 2147483647 w 816"/>
              <a:gd name="T1" fmla="*/ 2147483647 h 13"/>
              <a:gd name="T2" fmla="*/ 2147483647 w 816"/>
              <a:gd name="T3" fmla="*/ 2147483647 h 13"/>
              <a:gd name="T4" fmla="*/ 2147483647 w 816"/>
              <a:gd name="T5" fmla="*/ 2147483647 h 13"/>
              <a:gd name="T6" fmla="*/ 2147483647 w 816"/>
              <a:gd name="T7" fmla="*/ 2147483647 h 13"/>
              <a:gd name="T8" fmla="*/ 2147483647 w 816"/>
              <a:gd name="T9" fmla="*/ 2147483647 h 13"/>
              <a:gd name="T10" fmla="*/ 2147483647 w 816"/>
              <a:gd name="T11" fmla="*/ 2147483647 h 13"/>
              <a:gd name="T12" fmla="*/ 2147483647 w 816"/>
              <a:gd name="T13" fmla="*/ 2147483647 h 13"/>
              <a:gd name="T14" fmla="*/ 2147483647 w 816"/>
              <a:gd name="T15" fmla="*/ 2147483647 h 13"/>
              <a:gd name="T16" fmla="*/ 2147483647 w 816"/>
              <a:gd name="T17" fmla="*/ 2147483647 h 13"/>
              <a:gd name="T18" fmla="*/ 2147483647 w 816"/>
              <a:gd name="T19" fmla="*/ 0 h 13"/>
              <a:gd name="T20" fmla="*/ 2147483647 w 816"/>
              <a:gd name="T21" fmla="*/ 0 h 13"/>
              <a:gd name="T22" fmla="*/ 2147483647 w 816"/>
              <a:gd name="T23" fmla="*/ 2147483647 h 13"/>
              <a:gd name="T24" fmla="*/ 2147483647 w 816"/>
              <a:gd name="T25" fmla="*/ 2147483647 h 13"/>
              <a:gd name="T26" fmla="*/ 2147483647 w 816"/>
              <a:gd name="T27" fmla="*/ 2147483647 h 13"/>
              <a:gd name="T28" fmla="*/ 2147483647 w 816"/>
              <a:gd name="T29" fmla="*/ 2147483647 h 13"/>
              <a:gd name="T30" fmla="*/ 2147483647 w 816"/>
              <a:gd name="T31" fmla="*/ 2147483647 h 13"/>
              <a:gd name="T32" fmla="*/ 2147483647 w 816"/>
              <a:gd name="T33" fmla="*/ 2147483647 h 13"/>
              <a:gd name="T34" fmla="*/ 2147483647 w 816"/>
              <a:gd name="T35" fmla="*/ 2147483647 h 13"/>
              <a:gd name="T36" fmla="*/ 2147483647 w 816"/>
              <a:gd name="T37" fmla="*/ 2147483647 h 13"/>
              <a:gd name="T38" fmla="*/ 2147483647 w 816"/>
              <a:gd name="T39" fmla="*/ 2147483647 h 13"/>
              <a:gd name="T40" fmla="*/ 0 w 816"/>
              <a:gd name="T41" fmla="*/ 2147483647 h 13"/>
              <a:gd name="T42" fmla="*/ 2147483647 w 816"/>
              <a:gd name="T43" fmla="*/ 2147483647 h 13"/>
              <a:gd name="T44" fmla="*/ 2147483647 w 816"/>
              <a:gd name="T45" fmla="*/ 2147483647 h 13"/>
              <a:gd name="T46" fmla="*/ 2147483647 w 816"/>
              <a:gd name="T47" fmla="*/ 2147483647 h 13"/>
              <a:gd name="T48" fmla="*/ 2147483647 w 816"/>
              <a:gd name="T49" fmla="*/ 2147483647 h 13"/>
              <a:gd name="T50" fmla="*/ 2147483647 w 816"/>
              <a:gd name="T51" fmla="*/ 2147483647 h 13"/>
              <a:gd name="T52" fmla="*/ 2147483647 w 816"/>
              <a:gd name="T53" fmla="*/ 2147483647 h 13"/>
              <a:gd name="T54" fmla="*/ 2147483647 w 816"/>
              <a:gd name="T55" fmla="*/ 2147483647 h 13"/>
              <a:gd name="T56" fmla="*/ 2147483647 w 816"/>
              <a:gd name="T57" fmla="*/ 0 h 13"/>
              <a:gd name="T58" fmla="*/ 2147483647 w 816"/>
              <a:gd name="T59" fmla="*/ 0 h 13"/>
              <a:gd name="T60" fmla="*/ 2147483647 w 816"/>
              <a:gd name="T61" fmla="*/ 2147483647 h 13"/>
              <a:gd name="T62" fmla="*/ 2147483647 w 816"/>
              <a:gd name="T63" fmla="*/ 2147483647 h 13"/>
              <a:gd name="T64" fmla="*/ 2147483647 w 816"/>
              <a:gd name="T65" fmla="*/ 2147483647 h 13"/>
              <a:gd name="T66" fmla="*/ 2147483647 w 816"/>
              <a:gd name="T67" fmla="*/ 2147483647 h 13"/>
              <a:gd name="T68" fmla="*/ 2147483647 w 816"/>
              <a:gd name="T69" fmla="*/ 2147483647 h 13"/>
              <a:gd name="T70" fmla="*/ 2147483647 w 816"/>
              <a:gd name="T71" fmla="*/ 2147483647 h 13"/>
              <a:gd name="T72" fmla="*/ 2147483647 w 816"/>
              <a:gd name="T73" fmla="*/ 2147483647 h 13"/>
              <a:gd name="T74" fmla="*/ 2147483647 w 816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16"/>
              <a:gd name="T115" fmla="*/ 0 h 13"/>
              <a:gd name="T116" fmla="*/ 816 w 816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16" h="13">
                <a:moveTo>
                  <a:pt x="816" y="13"/>
                </a:moveTo>
                <a:lnTo>
                  <a:pt x="699" y="13"/>
                </a:lnTo>
                <a:lnTo>
                  <a:pt x="699" y="11"/>
                </a:lnTo>
                <a:lnTo>
                  <a:pt x="699" y="9"/>
                </a:lnTo>
                <a:lnTo>
                  <a:pt x="699" y="7"/>
                </a:lnTo>
                <a:lnTo>
                  <a:pt x="699" y="5"/>
                </a:lnTo>
                <a:lnTo>
                  <a:pt x="699" y="3"/>
                </a:lnTo>
                <a:lnTo>
                  <a:pt x="699" y="2"/>
                </a:lnTo>
                <a:lnTo>
                  <a:pt x="699" y="0"/>
                </a:lnTo>
                <a:lnTo>
                  <a:pt x="816" y="0"/>
                </a:lnTo>
                <a:lnTo>
                  <a:pt x="816" y="2"/>
                </a:lnTo>
                <a:lnTo>
                  <a:pt x="816" y="3"/>
                </a:lnTo>
                <a:lnTo>
                  <a:pt x="816" y="5"/>
                </a:lnTo>
                <a:lnTo>
                  <a:pt x="816" y="7"/>
                </a:lnTo>
                <a:lnTo>
                  <a:pt x="816" y="9"/>
                </a:lnTo>
                <a:lnTo>
                  <a:pt x="816" y="11"/>
                </a:lnTo>
                <a:lnTo>
                  <a:pt x="816" y="13"/>
                </a:lnTo>
                <a:close/>
                <a:moveTo>
                  <a:pt x="144" y="13"/>
                </a:moveTo>
                <a:lnTo>
                  <a:pt x="0" y="13"/>
                </a:lnTo>
                <a:lnTo>
                  <a:pt x="2" y="13"/>
                </a:lnTo>
                <a:lnTo>
                  <a:pt x="4" y="11"/>
                </a:lnTo>
                <a:lnTo>
                  <a:pt x="6" y="9"/>
                </a:lnTo>
                <a:lnTo>
                  <a:pt x="8" y="7"/>
                </a:lnTo>
                <a:lnTo>
                  <a:pt x="8" y="5"/>
                </a:lnTo>
                <a:lnTo>
                  <a:pt x="10" y="3"/>
                </a:lnTo>
                <a:lnTo>
                  <a:pt x="12" y="2"/>
                </a:lnTo>
                <a:lnTo>
                  <a:pt x="14" y="0"/>
                </a:lnTo>
                <a:lnTo>
                  <a:pt x="153" y="0"/>
                </a:lnTo>
                <a:lnTo>
                  <a:pt x="153" y="2"/>
                </a:lnTo>
                <a:lnTo>
                  <a:pt x="151" y="3"/>
                </a:lnTo>
                <a:lnTo>
                  <a:pt x="149" y="5"/>
                </a:lnTo>
                <a:lnTo>
                  <a:pt x="149" y="7"/>
                </a:lnTo>
                <a:lnTo>
                  <a:pt x="147" y="9"/>
                </a:lnTo>
                <a:lnTo>
                  <a:pt x="145" y="11"/>
                </a:lnTo>
                <a:lnTo>
                  <a:pt x="145" y="13"/>
                </a:lnTo>
                <a:lnTo>
                  <a:pt x="144" y="13"/>
                </a:lnTo>
                <a:close/>
              </a:path>
            </a:pathLst>
          </a:custGeom>
          <a:solidFill>
            <a:srgbClr val="210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8" name="Freeform 36"/>
          <p:cNvSpPr>
            <a:spLocks noEditPoints="1"/>
          </p:cNvSpPr>
          <p:nvPr/>
        </p:nvSpPr>
        <p:spPr bwMode="auto">
          <a:xfrm rot="63308">
            <a:off x="4433888" y="4406900"/>
            <a:ext cx="982662" cy="17463"/>
          </a:xfrm>
          <a:custGeom>
            <a:avLst/>
            <a:gdLst>
              <a:gd name="T0" fmla="*/ 2147483647 w 808"/>
              <a:gd name="T1" fmla="*/ 2147483647 h 13"/>
              <a:gd name="T2" fmla="*/ 2147483647 w 808"/>
              <a:gd name="T3" fmla="*/ 2147483647 h 13"/>
              <a:gd name="T4" fmla="*/ 2147483647 w 808"/>
              <a:gd name="T5" fmla="*/ 2147483647 h 13"/>
              <a:gd name="T6" fmla="*/ 2147483647 w 808"/>
              <a:gd name="T7" fmla="*/ 2147483647 h 13"/>
              <a:gd name="T8" fmla="*/ 2147483647 w 808"/>
              <a:gd name="T9" fmla="*/ 2147483647 h 13"/>
              <a:gd name="T10" fmla="*/ 2147483647 w 808"/>
              <a:gd name="T11" fmla="*/ 2147483647 h 13"/>
              <a:gd name="T12" fmla="*/ 2147483647 w 808"/>
              <a:gd name="T13" fmla="*/ 2147483647 h 13"/>
              <a:gd name="T14" fmla="*/ 2147483647 w 808"/>
              <a:gd name="T15" fmla="*/ 2147483647 h 13"/>
              <a:gd name="T16" fmla="*/ 2147483647 w 808"/>
              <a:gd name="T17" fmla="*/ 2147483647 h 13"/>
              <a:gd name="T18" fmla="*/ 2147483647 w 808"/>
              <a:gd name="T19" fmla="*/ 0 h 13"/>
              <a:gd name="T20" fmla="*/ 2147483647 w 808"/>
              <a:gd name="T21" fmla="*/ 0 h 13"/>
              <a:gd name="T22" fmla="*/ 2147483647 w 808"/>
              <a:gd name="T23" fmla="*/ 2147483647 h 13"/>
              <a:gd name="T24" fmla="*/ 2147483647 w 808"/>
              <a:gd name="T25" fmla="*/ 2147483647 h 13"/>
              <a:gd name="T26" fmla="*/ 2147483647 w 808"/>
              <a:gd name="T27" fmla="*/ 2147483647 h 13"/>
              <a:gd name="T28" fmla="*/ 2147483647 w 808"/>
              <a:gd name="T29" fmla="*/ 2147483647 h 13"/>
              <a:gd name="T30" fmla="*/ 2147483647 w 808"/>
              <a:gd name="T31" fmla="*/ 2147483647 h 13"/>
              <a:gd name="T32" fmla="*/ 2147483647 w 808"/>
              <a:gd name="T33" fmla="*/ 2147483647 h 13"/>
              <a:gd name="T34" fmla="*/ 2147483647 w 808"/>
              <a:gd name="T35" fmla="*/ 2147483647 h 13"/>
              <a:gd name="T36" fmla="*/ 2147483647 w 808"/>
              <a:gd name="T37" fmla="*/ 2147483647 h 13"/>
              <a:gd name="T38" fmla="*/ 2147483647 w 808"/>
              <a:gd name="T39" fmla="*/ 2147483647 h 13"/>
              <a:gd name="T40" fmla="*/ 0 w 808"/>
              <a:gd name="T41" fmla="*/ 2147483647 h 13"/>
              <a:gd name="T42" fmla="*/ 0 w 808"/>
              <a:gd name="T43" fmla="*/ 2147483647 h 13"/>
              <a:gd name="T44" fmla="*/ 2147483647 w 808"/>
              <a:gd name="T45" fmla="*/ 2147483647 h 13"/>
              <a:gd name="T46" fmla="*/ 2147483647 w 808"/>
              <a:gd name="T47" fmla="*/ 2147483647 h 13"/>
              <a:gd name="T48" fmla="*/ 2147483647 w 808"/>
              <a:gd name="T49" fmla="*/ 2147483647 h 13"/>
              <a:gd name="T50" fmla="*/ 2147483647 w 808"/>
              <a:gd name="T51" fmla="*/ 2147483647 h 13"/>
              <a:gd name="T52" fmla="*/ 2147483647 w 808"/>
              <a:gd name="T53" fmla="*/ 2147483647 h 13"/>
              <a:gd name="T54" fmla="*/ 2147483647 w 808"/>
              <a:gd name="T55" fmla="*/ 2147483647 h 13"/>
              <a:gd name="T56" fmla="*/ 2147483647 w 808"/>
              <a:gd name="T57" fmla="*/ 0 h 13"/>
              <a:gd name="T58" fmla="*/ 2147483647 w 808"/>
              <a:gd name="T59" fmla="*/ 0 h 13"/>
              <a:gd name="T60" fmla="*/ 2147483647 w 808"/>
              <a:gd name="T61" fmla="*/ 2147483647 h 13"/>
              <a:gd name="T62" fmla="*/ 2147483647 w 808"/>
              <a:gd name="T63" fmla="*/ 2147483647 h 13"/>
              <a:gd name="T64" fmla="*/ 2147483647 w 808"/>
              <a:gd name="T65" fmla="*/ 2147483647 h 13"/>
              <a:gd name="T66" fmla="*/ 2147483647 w 808"/>
              <a:gd name="T67" fmla="*/ 2147483647 h 13"/>
              <a:gd name="T68" fmla="*/ 2147483647 w 808"/>
              <a:gd name="T69" fmla="*/ 2147483647 h 13"/>
              <a:gd name="T70" fmla="*/ 2147483647 w 808"/>
              <a:gd name="T71" fmla="*/ 2147483647 h 13"/>
              <a:gd name="T72" fmla="*/ 2147483647 w 808"/>
              <a:gd name="T73" fmla="*/ 2147483647 h 13"/>
              <a:gd name="T74" fmla="*/ 2147483647 w 808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08"/>
              <a:gd name="T115" fmla="*/ 0 h 13"/>
              <a:gd name="T116" fmla="*/ 808 w 808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08" h="13">
                <a:moveTo>
                  <a:pt x="808" y="13"/>
                </a:moveTo>
                <a:lnTo>
                  <a:pt x="691" y="13"/>
                </a:lnTo>
                <a:lnTo>
                  <a:pt x="691" y="11"/>
                </a:lnTo>
                <a:lnTo>
                  <a:pt x="691" y="9"/>
                </a:lnTo>
                <a:lnTo>
                  <a:pt x="691" y="8"/>
                </a:lnTo>
                <a:lnTo>
                  <a:pt x="691" y="6"/>
                </a:lnTo>
                <a:lnTo>
                  <a:pt x="691" y="4"/>
                </a:lnTo>
                <a:lnTo>
                  <a:pt x="691" y="2"/>
                </a:lnTo>
                <a:lnTo>
                  <a:pt x="691" y="0"/>
                </a:lnTo>
                <a:lnTo>
                  <a:pt x="808" y="0"/>
                </a:lnTo>
                <a:lnTo>
                  <a:pt x="808" y="2"/>
                </a:lnTo>
                <a:lnTo>
                  <a:pt x="808" y="4"/>
                </a:lnTo>
                <a:lnTo>
                  <a:pt x="808" y="6"/>
                </a:lnTo>
                <a:lnTo>
                  <a:pt x="808" y="8"/>
                </a:lnTo>
                <a:lnTo>
                  <a:pt x="808" y="9"/>
                </a:lnTo>
                <a:lnTo>
                  <a:pt x="808" y="11"/>
                </a:lnTo>
                <a:lnTo>
                  <a:pt x="808" y="13"/>
                </a:lnTo>
                <a:close/>
                <a:moveTo>
                  <a:pt x="141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10" y="2"/>
                </a:lnTo>
                <a:lnTo>
                  <a:pt x="11" y="2"/>
                </a:lnTo>
                <a:lnTo>
                  <a:pt x="13" y="0"/>
                </a:lnTo>
                <a:lnTo>
                  <a:pt x="151" y="0"/>
                </a:lnTo>
                <a:lnTo>
                  <a:pt x="149" y="2"/>
                </a:lnTo>
                <a:lnTo>
                  <a:pt x="147" y="4"/>
                </a:lnTo>
                <a:lnTo>
                  <a:pt x="145" y="6"/>
                </a:lnTo>
                <a:lnTo>
                  <a:pt x="145" y="8"/>
                </a:lnTo>
                <a:lnTo>
                  <a:pt x="143" y="9"/>
                </a:lnTo>
                <a:lnTo>
                  <a:pt x="141" y="11"/>
                </a:lnTo>
                <a:lnTo>
                  <a:pt x="141" y="13"/>
                </a:lnTo>
                <a:close/>
              </a:path>
            </a:pathLst>
          </a:custGeom>
          <a:solidFill>
            <a:srgbClr val="240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89" name="Freeform 37"/>
          <p:cNvSpPr>
            <a:spLocks noEditPoints="1"/>
          </p:cNvSpPr>
          <p:nvPr/>
        </p:nvSpPr>
        <p:spPr bwMode="auto">
          <a:xfrm rot="63308">
            <a:off x="4441825" y="4397375"/>
            <a:ext cx="976313" cy="17463"/>
          </a:xfrm>
          <a:custGeom>
            <a:avLst/>
            <a:gdLst>
              <a:gd name="T0" fmla="*/ 2147483647 w 803"/>
              <a:gd name="T1" fmla="*/ 2147483647 h 14"/>
              <a:gd name="T2" fmla="*/ 2147483647 w 803"/>
              <a:gd name="T3" fmla="*/ 2147483647 h 14"/>
              <a:gd name="T4" fmla="*/ 2147483647 w 803"/>
              <a:gd name="T5" fmla="*/ 2147483647 h 14"/>
              <a:gd name="T6" fmla="*/ 2147483647 w 803"/>
              <a:gd name="T7" fmla="*/ 2147483647 h 14"/>
              <a:gd name="T8" fmla="*/ 2147483647 w 803"/>
              <a:gd name="T9" fmla="*/ 2147483647 h 14"/>
              <a:gd name="T10" fmla="*/ 2147483647 w 803"/>
              <a:gd name="T11" fmla="*/ 2147483647 h 14"/>
              <a:gd name="T12" fmla="*/ 2147483647 w 803"/>
              <a:gd name="T13" fmla="*/ 2147483647 h 14"/>
              <a:gd name="T14" fmla="*/ 2147483647 w 803"/>
              <a:gd name="T15" fmla="*/ 2147483647 h 14"/>
              <a:gd name="T16" fmla="*/ 2147483647 w 803"/>
              <a:gd name="T17" fmla="*/ 2147483647 h 14"/>
              <a:gd name="T18" fmla="*/ 2147483647 w 803"/>
              <a:gd name="T19" fmla="*/ 0 h 14"/>
              <a:gd name="T20" fmla="*/ 2147483647 w 803"/>
              <a:gd name="T21" fmla="*/ 0 h 14"/>
              <a:gd name="T22" fmla="*/ 2147483647 w 803"/>
              <a:gd name="T23" fmla="*/ 2147483647 h 14"/>
              <a:gd name="T24" fmla="*/ 2147483647 w 803"/>
              <a:gd name="T25" fmla="*/ 2147483647 h 14"/>
              <a:gd name="T26" fmla="*/ 2147483647 w 803"/>
              <a:gd name="T27" fmla="*/ 2147483647 h 14"/>
              <a:gd name="T28" fmla="*/ 2147483647 w 803"/>
              <a:gd name="T29" fmla="*/ 2147483647 h 14"/>
              <a:gd name="T30" fmla="*/ 2147483647 w 803"/>
              <a:gd name="T31" fmla="*/ 2147483647 h 14"/>
              <a:gd name="T32" fmla="*/ 2147483647 w 803"/>
              <a:gd name="T33" fmla="*/ 2147483647 h 14"/>
              <a:gd name="T34" fmla="*/ 2147483647 w 803"/>
              <a:gd name="T35" fmla="*/ 2147483647 h 14"/>
              <a:gd name="T36" fmla="*/ 2147483647 w 803"/>
              <a:gd name="T37" fmla="*/ 2147483647 h 14"/>
              <a:gd name="T38" fmla="*/ 2147483647 w 803"/>
              <a:gd name="T39" fmla="*/ 2147483647 h 14"/>
              <a:gd name="T40" fmla="*/ 0 w 803"/>
              <a:gd name="T41" fmla="*/ 2147483647 h 14"/>
              <a:gd name="T42" fmla="*/ 2147483647 w 803"/>
              <a:gd name="T43" fmla="*/ 2147483647 h 14"/>
              <a:gd name="T44" fmla="*/ 2147483647 w 803"/>
              <a:gd name="T45" fmla="*/ 2147483647 h 14"/>
              <a:gd name="T46" fmla="*/ 2147483647 w 803"/>
              <a:gd name="T47" fmla="*/ 2147483647 h 14"/>
              <a:gd name="T48" fmla="*/ 2147483647 w 803"/>
              <a:gd name="T49" fmla="*/ 2147483647 h 14"/>
              <a:gd name="T50" fmla="*/ 2147483647 w 803"/>
              <a:gd name="T51" fmla="*/ 2147483647 h 14"/>
              <a:gd name="T52" fmla="*/ 2147483647 w 803"/>
              <a:gd name="T53" fmla="*/ 2147483647 h 14"/>
              <a:gd name="T54" fmla="*/ 2147483647 w 803"/>
              <a:gd name="T55" fmla="*/ 2147483647 h 14"/>
              <a:gd name="T56" fmla="*/ 2147483647 w 803"/>
              <a:gd name="T57" fmla="*/ 0 h 14"/>
              <a:gd name="T58" fmla="*/ 2147483647 w 803"/>
              <a:gd name="T59" fmla="*/ 0 h 14"/>
              <a:gd name="T60" fmla="*/ 2147483647 w 803"/>
              <a:gd name="T61" fmla="*/ 2147483647 h 14"/>
              <a:gd name="T62" fmla="*/ 2147483647 w 803"/>
              <a:gd name="T63" fmla="*/ 2147483647 h 14"/>
              <a:gd name="T64" fmla="*/ 2147483647 w 803"/>
              <a:gd name="T65" fmla="*/ 2147483647 h 14"/>
              <a:gd name="T66" fmla="*/ 2147483647 w 803"/>
              <a:gd name="T67" fmla="*/ 2147483647 h 14"/>
              <a:gd name="T68" fmla="*/ 2147483647 w 803"/>
              <a:gd name="T69" fmla="*/ 2147483647 h 14"/>
              <a:gd name="T70" fmla="*/ 2147483647 w 803"/>
              <a:gd name="T71" fmla="*/ 2147483647 h 14"/>
              <a:gd name="T72" fmla="*/ 2147483647 w 803"/>
              <a:gd name="T73" fmla="*/ 2147483647 h 14"/>
              <a:gd name="T74" fmla="*/ 2147483647 w 803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03"/>
              <a:gd name="T115" fmla="*/ 0 h 14"/>
              <a:gd name="T116" fmla="*/ 803 w 803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03" h="14">
                <a:moveTo>
                  <a:pt x="802" y="14"/>
                </a:moveTo>
                <a:lnTo>
                  <a:pt x="685" y="14"/>
                </a:lnTo>
                <a:lnTo>
                  <a:pt x="685" y="12"/>
                </a:lnTo>
                <a:lnTo>
                  <a:pt x="685" y="10"/>
                </a:lnTo>
                <a:lnTo>
                  <a:pt x="685" y="8"/>
                </a:lnTo>
                <a:lnTo>
                  <a:pt x="687" y="6"/>
                </a:lnTo>
                <a:lnTo>
                  <a:pt x="687" y="4"/>
                </a:lnTo>
                <a:lnTo>
                  <a:pt x="687" y="2"/>
                </a:lnTo>
                <a:lnTo>
                  <a:pt x="687" y="0"/>
                </a:lnTo>
                <a:lnTo>
                  <a:pt x="803" y="0"/>
                </a:lnTo>
                <a:lnTo>
                  <a:pt x="802" y="2"/>
                </a:lnTo>
                <a:lnTo>
                  <a:pt x="802" y="4"/>
                </a:lnTo>
                <a:lnTo>
                  <a:pt x="802" y="6"/>
                </a:lnTo>
                <a:lnTo>
                  <a:pt x="802" y="8"/>
                </a:lnTo>
                <a:lnTo>
                  <a:pt x="802" y="10"/>
                </a:lnTo>
                <a:lnTo>
                  <a:pt x="802" y="12"/>
                </a:lnTo>
                <a:lnTo>
                  <a:pt x="802" y="14"/>
                </a:lnTo>
                <a:close/>
                <a:moveTo>
                  <a:pt x="139" y="14"/>
                </a:move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5" y="10"/>
                </a:lnTo>
                <a:lnTo>
                  <a:pt x="7" y="8"/>
                </a:lnTo>
                <a:lnTo>
                  <a:pt x="9" y="6"/>
                </a:lnTo>
                <a:lnTo>
                  <a:pt x="9" y="4"/>
                </a:lnTo>
                <a:lnTo>
                  <a:pt x="11" y="2"/>
                </a:lnTo>
                <a:lnTo>
                  <a:pt x="13" y="0"/>
                </a:lnTo>
                <a:lnTo>
                  <a:pt x="149" y="0"/>
                </a:lnTo>
                <a:lnTo>
                  <a:pt x="149" y="2"/>
                </a:lnTo>
                <a:lnTo>
                  <a:pt x="147" y="4"/>
                </a:lnTo>
                <a:lnTo>
                  <a:pt x="145" y="6"/>
                </a:lnTo>
                <a:lnTo>
                  <a:pt x="145" y="8"/>
                </a:lnTo>
                <a:lnTo>
                  <a:pt x="143" y="10"/>
                </a:lnTo>
                <a:lnTo>
                  <a:pt x="141" y="12"/>
                </a:lnTo>
                <a:lnTo>
                  <a:pt x="139" y="14"/>
                </a:lnTo>
                <a:close/>
              </a:path>
            </a:pathLst>
          </a:custGeom>
          <a:solidFill>
            <a:srgbClr val="2403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0" name="Freeform 38"/>
          <p:cNvSpPr>
            <a:spLocks noEditPoints="1"/>
          </p:cNvSpPr>
          <p:nvPr/>
        </p:nvSpPr>
        <p:spPr bwMode="auto">
          <a:xfrm rot="63308">
            <a:off x="4451350" y="4389438"/>
            <a:ext cx="966788" cy="17462"/>
          </a:xfrm>
          <a:custGeom>
            <a:avLst/>
            <a:gdLst>
              <a:gd name="T0" fmla="*/ 2147483647 w 796"/>
              <a:gd name="T1" fmla="*/ 2147483647 h 15"/>
              <a:gd name="T2" fmla="*/ 2147483647 w 796"/>
              <a:gd name="T3" fmla="*/ 2147483647 h 15"/>
              <a:gd name="T4" fmla="*/ 2147483647 w 796"/>
              <a:gd name="T5" fmla="*/ 2147483647 h 15"/>
              <a:gd name="T6" fmla="*/ 2147483647 w 796"/>
              <a:gd name="T7" fmla="*/ 2147483647 h 15"/>
              <a:gd name="T8" fmla="*/ 2147483647 w 796"/>
              <a:gd name="T9" fmla="*/ 2147483647 h 15"/>
              <a:gd name="T10" fmla="*/ 2147483647 w 796"/>
              <a:gd name="T11" fmla="*/ 2147483647 h 15"/>
              <a:gd name="T12" fmla="*/ 2147483647 w 796"/>
              <a:gd name="T13" fmla="*/ 2147483647 h 15"/>
              <a:gd name="T14" fmla="*/ 2147483647 w 796"/>
              <a:gd name="T15" fmla="*/ 2147483647 h 15"/>
              <a:gd name="T16" fmla="*/ 2147483647 w 796"/>
              <a:gd name="T17" fmla="*/ 2147483647 h 15"/>
              <a:gd name="T18" fmla="*/ 2147483647 w 796"/>
              <a:gd name="T19" fmla="*/ 0 h 15"/>
              <a:gd name="T20" fmla="*/ 2147483647 w 796"/>
              <a:gd name="T21" fmla="*/ 0 h 15"/>
              <a:gd name="T22" fmla="*/ 2147483647 w 796"/>
              <a:gd name="T23" fmla="*/ 2147483647 h 15"/>
              <a:gd name="T24" fmla="*/ 2147483647 w 796"/>
              <a:gd name="T25" fmla="*/ 2147483647 h 15"/>
              <a:gd name="T26" fmla="*/ 2147483647 w 796"/>
              <a:gd name="T27" fmla="*/ 2147483647 h 15"/>
              <a:gd name="T28" fmla="*/ 2147483647 w 796"/>
              <a:gd name="T29" fmla="*/ 2147483647 h 15"/>
              <a:gd name="T30" fmla="*/ 2147483647 w 796"/>
              <a:gd name="T31" fmla="*/ 2147483647 h 15"/>
              <a:gd name="T32" fmla="*/ 2147483647 w 796"/>
              <a:gd name="T33" fmla="*/ 2147483647 h 15"/>
              <a:gd name="T34" fmla="*/ 2147483647 w 796"/>
              <a:gd name="T35" fmla="*/ 2147483647 h 15"/>
              <a:gd name="T36" fmla="*/ 2147483647 w 796"/>
              <a:gd name="T37" fmla="*/ 2147483647 h 15"/>
              <a:gd name="T38" fmla="*/ 2147483647 w 796"/>
              <a:gd name="T39" fmla="*/ 2147483647 h 15"/>
              <a:gd name="T40" fmla="*/ 0 w 796"/>
              <a:gd name="T41" fmla="*/ 2147483647 h 15"/>
              <a:gd name="T42" fmla="*/ 2147483647 w 796"/>
              <a:gd name="T43" fmla="*/ 2147483647 h 15"/>
              <a:gd name="T44" fmla="*/ 2147483647 w 796"/>
              <a:gd name="T45" fmla="*/ 2147483647 h 15"/>
              <a:gd name="T46" fmla="*/ 2147483647 w 796"/>
              <a:gd name="T47" fmla="*/ 2147483647 h 15"/>
              <a:gd name="T48" fmla="*/ 2147483647 w 796"/>
              <a:gd name="T49" fmla="*/ 2147483647 h 15"/>
              <a:gd name="T50" fmla="*/ 2147483647 w 796"/>
              <a:gd name="T51" fmla="*/ 2147483647 h 15"/>
              <a:gd name="T52" fmla="*/ 2147483647 w 796"/>
              <a:gd name="T53" fmla="*/ 2147483647 h 15"/>
              <a:gd name="T54" fmla="*/ 2147483647 w 796"/>
              <a:gd name="T55" fmla="*/ 2147483647 h 15"/>
              <a:gd name="T56" fmla="*/ 2147483647 w 796"/>
              <a:gd name="T57" fmla="*/ 0 h 15"/>
              <a:gd name="T58" fmla="*/ 2147483647 w 796"/>
              <a:gd name="T59" fmla="*/ 0 h 15"/>
              <a:gd name="T60" fmla="*/ 2147483647 w 796"/>
              <a:gd name="T61" fmla="*/ 2147483647 h 15"/>
              <a:gd name="T62" fmla="*/ 2147483647 w 796"/>
              <a:gd name="T63" fmla="*/ 2147483647 h 15"/>
              <a:gd name="T64" fmla="*/ 2147483647 w 796"/>
              <a:gd name="T65" fmla="*/ 2147483647 h 15"/>
              <a:gd name="T66" fmla="*/ 2147483647 w 796"/>
              <a:gd name="T67" fmla="*/ 2147483647 h 15"/>
              <a:gd name="T68" fmla="*/ 2147483647 w 796"/>
              <a:gd name="T69" fmla="*/ 2147483647 h 15"/>
              <a:gd name="T70" fmla="*/ 2147483647 w 796"/>
              <a:gd name="T71" fmla="*/ 2147483647 h 15"/>
              <a:gd name="T72" fmla="*/ 2147483647 w 796"/>
              <a:gd name="T73" fmla="*/ 2147483647 h 15"/>
              <a:gd name="T74" fmla="*/ 2147483647 w 796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6"/>
              <a:gd name="T115" fmla="*/ 0 h 15"/>
              <a:gd name="T116" fmla="*/ 796 w 796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6" h="15">
                <a:moveTo>
                  <a:pt x="795" y="15"/>
                </a:moveTo>
                <a:lnTo>
                  <a:pt x="678" y="15"/>
                </a:lnTo>
                <a:lnTo>
                  <a:pt x="680" y="13"/>
                </a:lnTo>
                <a:lnTo>
                  <a:pt x="680" y="11"/>
                </a:lnTo>
                <a:lnTo>
                  <a:pt x="680" y="9"/>
                </a:lnTo>
                <a:lnTo>
                  <a:pt x="680" y="7"/>
                </a:lnTo>
                <a:lnTo>
                  <a:pt x="680" y="5"/>
                </a:lnTo>
                <a:lnTo>
                  <a:pt x="680" y="3"/>
                </a:lnTo>
                <a:lnTo>
                  <a:pt x="680" y="2"/>
                </a:lnTo>
                <a:lnTo>
                  <a:pt x="680" y="0"/>
                </a:lnTo>
                <a:lnTo>
                  <a:pt x="796" y="0"/>
                </a:lnTo>
                <a:lnTo>
                  <a:pt x="796" y="2"/>
                </a:lnTo>
                <a:lnTo>
                  <a:pt x="796" y="3"/>
                </a:lnTo>
                <a:lnTo>
                  <a:pt x="796" y="5"/>
                </a:lnTo>
                <a:lnTo>
                  <a:pt x="796" y="7"/>
                </a:lnTo>
                <a:lnTo>
                  <a:pt x="795" y="9"/>
                </a:lnTo>
                <a:lnTo>
                  <a:pt x="795" y="11"/>
                </a:lnTo>
                <a:lnTo>
                  <a:pt x="795" y="13"/>
                </a:lnTo>
                <a:lnTo>
                  <a:pt x="795" y="15"/>
                </a:lnTo>
                <a:close/>
                <a:moveTo>
                  <a:pt x="138" y="15"/>
                </a:moveTo>
                <a:lnTo>
                  <a:pt x="0" y="15"/>
                </a:lnTo>
                <a:lnTo>
                  <a:pt x="2" y="13"/>
                </a:lnTo>
                <a:lnTo>
                  <a:pt x="2" y="11"/>
                </a:lnTo>
                <a:lnTo>
                  <a:pt x="4" y="9"/>
                </a:lnTo>
                <a:lnTo>
                  <a:pt x="6" y="7"/>
                </a:lnTo>
                <a:lnTo>
                  <a:pt x="8" y="5"/>
                </a:lnTo>
                <a:lnTo>
                  <a:pt x="10" y="3"/>
                </a:lnTo>
                <a:lnTo>
                  <a:pt x="10" y="2"/>
                </a:lnTo>
                <a:lnTo>
                  <a:pt x="12" y="0"/>
                </a:lnTo>
                <a:lnTo>
                  <a:pt x="147" y="0"/>
                </a:lnTo>
                <a:lnTo>
                  <a:pt x="145" y="2"/>
                </a:lnTo>
                <a:lnTo>
                  <a:pt x="144" y="3"/>
                </a:lnTo>
                <a:lnTo>
                  <a:pt x="144" y="5"/>
                </a:lnTo>
                <a:lnTo>
                  <a:pt x="142" y="7"/>
                </a:lnTo>
                <a:lnTo>
                  <a:pt x="142" y="9"/>
                </a:lnTo>
                <a:lnTo>
                  <a:pt x="140" y="11"/>
                </a:lnTo>
                <a:lnTo>
                  <a:pt x="138" y="13"/>
                </a:lnTo>
                <a:lnTo>
                  <a:pt x="138" y="15"/>
                </a:lnTo>
                <a:close/>
              </a:path>
            </a:pathLst>
          </a:custGeom>
          <a:solidFill>
            <a:srgbClr val="240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1" name="Freeform 39"/>
          <p:cNvSpPr>
            <a:spLocks noEditPoints="1"/>
          </p:cNvSpPr>
          <p:nvPr/>
        </p:nvSpPr>
        <p:spPr bwMode="auto">
          <a:xfrm rot="63308">
            <a:off x="4459288" y="4381500"/>
            <a:ext cx="960437" cy="15875"/>
          </a:xfrm>
          <a:custGeom>
            <a:avLst/>
            <a:gdLst>
              <a:gd name="T0" fmla="*/ 2147483647 w 790"/>
              <a:gd name="T1" fmla="*/ 2147483647 h 13"/>
              <a:gd name="T2" fmla="*/ 2147483647 w 790"/>
              <a:gd name="T3" fmla="*/ 2147483647 h 13"/>
              <a:gd name="T4" fmla="*/ 2147483647 w 790"/>
              <a:gd name="T5" fmla="*/ 2147483647 h 13"/>
              <a:gd name="T6" fmla="*/ 2147483647 w 790"/>
              <a:gd name="T7" fmla="*/ 2147483647 h 13"/>
              <a:gd name="T8" fmla="*/ 2147483647 w 790"/>
              <a:gd name="T9" fmla="*/ 2147483647 h 13"/>
              <a:gd name="T10" fmla="*/ 2147483647 w 790"/>
              <a:gd name="T11" fmla="*/ 2147483647 h 13"/>
              <a:gd name="T12" fmla="*/ 2147483647 w 790"/>
              <a:gd name="T13" fmla="*/ 2147483647 h 13"/>
              <a:gd name="T14" fmla="*/ 2147483647 w 790"/>
              <a:gd name="T15" fmla="*/ 2147483647 h 13"/>
              <a:gd name="T16" fmla="*/ 2147483647 w 790"/>
              <a:gd name="T17" fmla="*/ 2147483647 h 13"/>
              <a:gd name="T18" fmla="*/ 2147483647 w 790"/>
              <a:gd name="T19" fmla="*/ 0 h 13"/>
              <a:gd name="T20" fmla="*/ 2147483647 w 790"/>
              <a:gd name="T21" fmla="*/ 0 h 13"/>
              <a:gd name="T22" fmla="*/ 2147483647 w 790"/>
              <a:gd name="T23" fmla="*/ 2147483647 h 13"/>
              <a:gd name="T24" fmla="*/ 2147483647 w 790"/>
              <a:gd name="T25" fmla="*/ 2147483647 h 13"/>
              <a:gd name="T26" fmla="*/ 2147483647 w 790"/>
              <a:gd name="T27" fmla="*/ 2147483647 h 13"/>
              <a:gd name="T28" fmla="*/ 2147483647 w 790"/>
              <a:gd name="T29" fmla="*/ 2147483647 h 13"/>
              <a:gd name="T30" fmla="*/ 2147483647 w 790"/>
              <a:gd name="T31" fmla="*/ 2147483647 h 13"/>
              <a:gd name="T32" fmla="*/ 2147483647 w 790"/>
              <a:gd name="T33" fmla="*/ 2147483647 h 13"/>
              <a:gd name="T34" fmla="*/ 2147483647 w 790"/>
              <a:gd name="T35" fmla="*/ 2147483647 h 13"/>
              <a:gd name="T36" fmla="*/ 2147483647 w 790"/>
              <a:gd name="T37" fmla="*/ 2147483647 h 13"/>
              <a:gd name="T38" fmla="*/ 2147483647 w 790"/>
              <a:gd name="T39" fmla="*/ 2147483647 h 13"/>
              <a:gd name="T40" fmla="*/ 0 w 790"/>
              <a:gd name="T41" fmla="*/ 2147483647 h 13"/>
              <a:gd name="T42" fmla="*/ 2147483647 w 790"/>
              <a:gd name="T43" fmla="*/ 2147483647 h 13"/>
              <a:gd name="T44" fmla="*/ 2147483647 w 790"/>
              <a:gd name="T45" fmla="*/ 2147483647 h 13"/>
              <a:gd name="T46" fmla="*/ 2147483647 w 790"/>
              <a:gd name="T47" fmla="*/ 2147483647 h 13"/>
              <a:gd name="T48" fmla="*/ 2147483647 w 790"/>
              <a:gd name="T49" fmla="*/ 2147483647 h 13"/>
              <a:gd name="T50" fmla="*/ 2147483647 w 790"/>
              <a:gd name="T51" fmla="*/ 2147483647 h 13"/>
              <a:gd name="T52" fmla="*/ 2147483647 w 790"/>
              <a:gd name="T53" fmla="*/ 2147483647 h 13"/>
              <a:gd name="T54" fmla="*/ 2147483647 w 790"/>
              <a:gd name="T55" fmla="*/ 2147483647 h 13"/>
              <a:gd name="T56" fmla="*/ 2147483647 w 790"/>
              <a:gd name="T57" fmla="*/ 0 h 13"/>
              <a:gd name="T58" fmla="*/ 2147483647 w 790"/>
              <a:gd name="T59" fmla="*/ 0 h 13"/>
              <a:gd name="T60" fmla="*/ 2147483647 w 790"/>
              <a:gd name="T61" fmla="*/ 2147483647 h 13"/>
              <a:gd name="T62" fmla="*/ 2147483647 w 790"/>
              <a:gd name="T63" fmla="*/ 2147483647 h 13"/>
              <a:gd name="T64" fmla="*/ 2147483647 w 790"/>
              <a:gd name="T65" fmla="*/ 2147483647 h 13"/>
              <a:gd name="T66" fmla="*/ 2147483647 w 790"/>
              <a:gd name="T67" fmla="*/ 2147483647 h 13"/>
              <a:gd name="T68" fmla="*/ 2147483647 w 790"/>
              <a:gd name="T69" fmla="*/ 2147483647 h 13"/>
              <a:gd name="T70" fmla="*/ 2147483647 w 790"/>
              <a:gd name="T71" fmla="*/ 2147483647 h 13"/>
              <a:gd name="T72" fmla="*/ 2147483647 w 790"/>
              <a:gd name="T73" fmla="*/ 2147483647 h 13"/>
              <a:gd name="T74" fmla="*/ 2147483647 w 79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0"/>
              <a:gd name="T115" fmla="*/ 0 h 13"/>
              <a:gd name="T116" fmla="*/ 790 w 79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0" h="13">
                <a:moveTo>
                  <a:pt x="790" y="13"/>
                </a:moveTo>
                <a:lnTo>
                  <a:pt x="674" y="13"/>
                </a:lnTo>
                <a:lnTo>
                  <a:pt x="674" y="11"/>
                </a:lnTo>
                <a:lnTo>
                  <a:pt x="674" y="9"/>
                </a:lnTo>
                <a:lnTo>
                  <a:pt x="674" y="8"/>
                </a:lnTo>
                <a:lnTo>
                  <a:pt x="674" y="6"/>
                </a:lnTo>
                <a:lnTo>
                  <a:pt x="674" y="4"/>
                </a:lnTo>
                <a:lnTo>
                  <a:pt x="674" y="2"/>
                </a:lnTo>
                <a:lnTo>
                  <a:pt x="674" y="0"/>
                </a:lnTo>
                <a:lnTo>
                  <a:pt x="790" y="0"/>
                </a:lnTo>
                <a:lnTo>
                  <a:pt x="790" y="2"/>
                </a:lnTo>
                <a:lnTo>
                  <a:pt x="790" y="4"/>
                </a:lnTo>
                <a:lnTo>
                  <a:pt x="790" y="6"/>
                </a:lnTo>
                <a:lnTo>
                  <a:pt x="790" y="8"/>
                </a:lnTo>
                <a:lnTo>
                  <a:pt x="790" y="9"/>
                </a:lnTo>
                <a:lnTo>
                  <a:pt x="790" y="11"/>
                </a:lnTo>
                <a:lnTo>
                  <a:pt x="790" y="13"/>
                </a:lnTo>
                <a:close/>
                <a:moveTo>
                  <a:pt x="136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10" y="4"/>
                </a:lnTo>
                <a:lnTo>
                  <a:pt x="12" y="2"/>
                </a:lnTo>
                <a:lnTo>
                  <a:pt x="12" y="0"/>
                </a:lnTo>
                <a:lnTo>
                  <a:pt x="145" y="0"/>
                </a:lnTo>
                <a:lnTo>
                  <a:pt x="143" y="2"/>
                </a:lnTo>
                <a:lnTo>
                  <a:pt x="143" y="4"/>
                </a:lnTo>
                <a:lnTo>
                  <a:pt x="141" y="4"/>
                </a:lnTo>
                <a:lnTo>
                  <a:pt x="141" y="6"/>
                </a:lnTo>
                <a:lnTo>
                  <a:pt x="139" y="8"/>
                </a:lnTo>
                <a:lnTo>
                  <a:pt x="138" y="9"/>
                </a:lnTo>
                <a:lnTo>
                  <a:pt x="138" y="11"/>
                </a:lnTo>
                <a:lnTo>
                  <a:pt x="136" y="13"/>
                </a:lnTo>
                <a:close/>
              </a:path>
            </a:pathLst>
          </a:custGeom>
          <a:solidFill>
            <a:srgbClr val="2605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2" name="Freeform 40"/>
          <p:cNvSpPr>
            <a:spLocks noEditPoints="1"/>
          </p:cNvSpPr>
          <p:nvPr/>
        </p:nvSpPr>
        <p:spPr bwMode="auto">
          <a:xfrm rot="63308">
            <a:off x="4465638" y="4371975"/>
            <a:ext cx="954087" cy="17463"/>
          </a:xfrm>
          <a:custGeom>
            <a:avLst/>
            <a:gdLst>
              <a:gd name="T0" fmla="*/ 2147483647 w 784"/>
              <a:gd name="T1" fmla="*/ 2147483647 h 14"/>
              <a:gd name="T2" fmla="*/ 2147483647 w 784"/>
              <a:gd name="T3" fmla="*/ 2147483647 h 14"/>
              <a:gd name="T4" fmla="*/ 2147483647 w 784"/>
              <a:gd name="T5" fmla="*/ 2147483647 h 14"/>
              <a:gd name="T6" fmla="*/ 2147483647 w 784"/>
              <a:gd name="T7" fmla="*/ 2147483647 h 14"/>
              <a:gd name="T8" fmla="*/ 2147483647 w 784"/>
              <a:gd name="T9" fmla="*/ 2147483647 h 14"/>
              <a:gd name="T10" fmla="*/ 2147483647 w 784"/>
              <a:gd name="T11" fmla="*/ 2147483647 h 14"/>
              <a:gd name="T12" fmla="*/ 2147483647 w 784"/>
              <a:gd name="T13" fmla="*/ 2147483647 h 14"/>
              <a:gd name="T14" fmla="*/ 2147483647 w 784"/>
              <a:gd name="T15" fmla="*/ 2147483647 h 14"/>
              <a:gd name="T16" fmla="*/ 2147483647 w 784"/>
              <a:gd name="T17" fmla="*/ 2147483647 h 14"/>
              <a:gd name="T18" fmla="*/ 2147483647 w 784"/>
              <a:gd name="T19" fmla="*/ 0 h 14"/>
              <a:gd name="T20" fmla="*/ 2147483647 w 784"/>
              <a:gd name="T21" fmla="*/ 0 h 14"/>
              <a:gd name="T22" fmla="*/ 2147483647 w 784"/>
              <a:gd name="T23" fmla="*/ 2147483647 h 14"/>
              <a:gd name="T24" fmla="*/ 2147483647 w 784"/>
              <a:gd name="T25" fmla="*/ 2147483647 h 14"/>
              <a:gd name="T26" fmla="*/ 2147483647 w 784"/>
              <a:gd name="T27" fmla="*/ 2147483647 h 14"/>
              <a:gd name="T28" fmla="*/ 2147483647 w 784"/>
              <a:gd name="T29" fmla="*/ 2147483647 h 14"/>
              <a:gd name="T30" fmla="*/ 2147483647 w 784"/>
              <a:gd name="T31" fmla="*/ 2147483647 h 14"/>
              <a:gd name="T32" fmla="*/ 2147483647 w 784"/>
              <a:gd name="T33" fmla="*/ 2147483647 h 14"/>
              <a:gd name="T34" fmla="*/ 2147483647 w 784"/>
              <a:gd name="T35" fmla="*/ 2147483647 h 14"/>
              <a:gd name="T36" fmla="*/ 2147483647 w 784"/>
              <a:gd name="T37" fmla="*/ 2147483647 h 14"/>
              <a:gd name="T38" fmla="*/ 2147483647 w 784"/>
              <a:gd name="T39" fmla="*/ 2147483647 h 14"/>
              <a:gd name="T40" fmla="*/ 0 w 784"/>
              <a:gd name="T41" fmla="*/ 2147483647 h 14"/>
              <a:gd name="T42" fmla="*/ 2147483647 w 784"/>
              <a:gd name="T43" fmla="*/ 2147483647 h 14"/>
              <a:gd name="T44" fmla="*/ 2147483647 w 784"/>
              <a:gd name="T45" fmla="*/ 2147483647 h 14"/>
              <a:gd name="T46" fmla="*/ 2147483647 w 784"/>
              <a:gd name="T47" fmla="*/ 2147483647 h 14"/>
              <a:gd name="T48" fmla="*/ 2147483647 w 784"/>
              <a:gd name="T49" fmla="*/ 2147483647 h 14"/>
              <a:gd name="T50" fmla="*/ 2147483647 w 784"/>
              <a:gd name="T51" fmla="*/ 2147483647 h 14"/>
              <a:gd name="T52" fmla="*/ 2147483647 w 784"/>
              <a:gd name="T53" fmla="*/ 2147483647 h 14"/>
              <a:gd name="T54" fmla="*/ 2147483647 w 784"/>
              <a:gd name="T55" fmla="*/ 2147483647 h 14"/>
              <a:gd name="T56" fmla="*/ 2147483647 w 784"/>
              <a:gd name="T57" fmla="*/ 0 h 14"/>
              <a:gd name="T58" fmla="*/ 2147483647 w 784"/>
              <a:gd name="T59" fmla="*/ 0 h 14"/>
              <a:gd name="T60" fmla="*/ 2147483647 w 784"/>
              <a:gd name="T61" fmla="*/ 2147483647 h 14"/>
              <a:gd name="T62" fmla="*/ 2147483647 w 784"/>
              <a:gd name="T63" fmla="*/ 2147483647 h 14"/>
              <a:gd name="T64" fmla="*/ 2147483647 w 784"/>
              <a:gd name="T65" fmla="*/ 2147483647 h 14"/>
              <a:gd name="T66" fmla="*/ 2147483647 w 784"/>
              <a:gd name="T67" fmla="*/ 2147483647 h 14"/>
              <a:gd name="T68" fmla="*/ 2147483647 w 784"/>
              <a:gd name="T69" fmla="*/ 2147483647 h 14"/>
              <a:gd name="T70" fmla="*/ 2147483647 w 784"/>
              <a:gd name="T71" fmla="*/ 2147483647 h 14"/>
              <a:gd name="T72" fmla="*/ 2147483647 w 784"/>
              <a:gd name="T73" fmla="*/ 2147483647 h 14"/>
              <a:gd name="T74" fmla="*/ 2147483647 w 784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84"/>
              <a:gd name="T115" fmla="*/ 0 h 14"/>
              <a:gd name="T116" fmla="*/ 784 w 784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84" h="14">
                <a:moveTo>
                  <a:pt x="784" y="14"/>
                </a:moveTo>
                <a:lnTo>
                  <a:pt x="668" y="14"/>
                </a:lnTo>
                <a:lnTo>
                  <a:pt x="668" y="12"/>
                </a:lnTo>
                <a:lnTo>
                  <a:pt x="668" y="10"/>
                </a:lnTo>
                <a:lnTo>
                  <a:pt x="668" y="8"/>
                </a:lnTo>
                <a:lnTo>
                  <a:pt x="668" y="6"/>
                </a:lnTo>
                <a:lnTo>
                  <a:pt x="668" y="4"/>
                </a:lnTo>
                <a:lnTo>
                  <a:pt x="668" y="2"/>
                </a:lnTo>
                <a:lnTo>
                  <a:pt x="668" y="0"/>
                </a:lnTo>
                <a:lnTo>
                  <a:pt x="784" y="0"/>
                </a:lnTo>
                <a:lnTo>
                  <a:pt x="784" y="2"/>
                </a:lnTo>
                <a:lnTo>
                  <a:pt x="784" y="4"/>
                </a:lnTo>
                <a:lnTo>
                  <a:pt x="784" y="6"/>
                </a:lnTo>
                <a:lnTo>
                  <a:pt x="784" y="8"/>
                </a:lnTo>
                <a:lnTo>
                  <a:pt x="784" y="10"/>
                </a:lnTo>
                <a:lnTo>
                  <a:pt x="784" y="12"/>
                </a:lnTo>
                <a:lnTo>
                  <a:pt x="784" y="14"/>
                </a:lnTo>
                <a:close/>
                <a:moveTo>
                  <a:pt x="135" y="14"/>
                </a:moveTo>
                <a:lnTo>
                  <a:pt x="0" y="14"/>
                </a:lnTo>
                <a:lnTo>
                  <a:pt x="2" y="12"/>
                </a:lnTo>
                <a:lnTo>
                  <a:pt x="4" y="12"/>
                </a:lnTo>
                <a:lnTo>
                  <a:pt x="6" y="10"/>
                </a:lnTo>
                <a:lnTo>
                  <a:pt x="6" y="8"/>
                </a:lnTo>
                <a:lnTo>
                  <a:pt x="7" y="6"/>
                </a:lnTo>
                <a:lnTo>
                  <a:pt x="9" y="4"/>
                </a:lnTo>
                <a:lnTo>
                  <a:pt x="11" y="2"/>
                </a:lnTo>
                <a:lnTo>
                  <a:pt x="11" y="0"/>
                </a:lnTo>
                <a:lnTo>
                  <a:pt x="143" y="0"/>
                </a:lnTo>
                <a:lnTo>
                  <a:pt x="143" y="2"/>
                </a:lnTo>
                <a:lnTo>
                  <a:pt x="141" y="4"/>
                </a:lnTo>
                <a:lnTo>
                  <a:pt x="141" y="6"/>
                </a:lnTo>
                <a:lnTo>
                  <a:pt x="139" y="8"/>
                </a:lnTo>
                <a:lnTo>
                  <a:pt x="137" y="10"/>
                </a:lnTo>
                <a:lnTo>
                  <a:pt x="137" y="12"/>
                </a:lnTo>
                <a:lnTo>
                  <a:pt x="135" y="12"/>
                </a:lnTo>
                <a:lnTo>
                  <a:pt x="135" y="14"/>
                </a:lnTo>
                <a:close/>
              </a:path>
            </a:pathLst>
          </a:custGeom>
          <a:solidFill>
            <a:srgbClr val="2602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3" name="Freeform 41"/>
          <p:cNvSpPr>
            <a:spLocks noEditPoints="1"/>
          </p:cNvSpPr>
          <p:nvPr/>
        </p:nvSpPr>
        <p:spPr bwMode="auto">
          <a:xfrm rot="63308">
            <a:off x="4471988" y="4364038"/>
            <a:ext cx="947737" cy="19050"/>
          </a:xfrm>
          <a:custGeom>
            <a:avLst/>
            <a:gdLst>
              <a:gd name="T0" fmla="*/ 2147483647 w 778"/>
              <a:gd name="T1" fmla="*/ 2147483647 h 15"/>
              <a:gd name="T2" fmla="*/ 2147483647 w 778"/>
              <a:gd name="T3" fmla="*/ 2147483647 h 15"/>
              <a:gd name="T4" fmla="*/ 2147483647 w 778"/>
              <a:gd name="T5" fmla="*/ 2147483647 h 15"/>
              <a:gd name="T6" fmla="*/ 2147483647 w 778"/>
              <a:gd name="T7" fmla="*/ 2147483647 h 15"/>
              <a:gd name="T8" fmla="*/ 2147483647 w 778"/>
              <a:gd name="T9" fmla="*/ 2147483647 h 15"/>
              <a:gd name="T10" fmla="*/ 2147483647 w 778"/>
              <a:gd name="T11" fmla="*/ 2147483647 h 15"/>
              <a:gd name="T12" fmla="*/ 2147483647 w 778"/>
              <a:gd name="T13" fmla="*/ 2147483647 h 15"/>
              <a:gd name="T14" fmla="*/ 2147483647 w 778"/>
              <a:gd name="T15" fmla="*/ 2147483647 h 15"/>
              <a:gd name="T16" fmla="*/ 2147483647 w 778"/>
              <a:gd name="T17" fmla="*/ 2147483647 h 15"/>
              <a:gd name="T18" fmla="*/ 2147483647 w 778"/>
              <a:gd name="T19" fmla="*/ 0 h 15"/>
              <a:gd name="T20" fmla="*/ 2147483647 w 778"/>
              <a:gd name="T21" fmla="*/ 0 h 15"/>
              <a:gd name="T22" fmla="*/ 2147483647 w 778"/>
              <a:gd name="T23" fmla="*/ 2147483647 h 15"/>
              <a:gd name="T24" fmla="*/ 2147483647 w 778"/>
              <a:gd name="T25" fmla="*/ 2147483647 h 15"/>
              <a:gd name="T26" fmla="*/ 2147483647 w 778"/>
              <a:gd name="T27" fmla="*/ 2147483647 h 15"/>
              <a:gd name="T28" fmla="*/ 2147483647 w 778"/>
              <a:gd name="T29" fmla="*/ 2147483647 h 15"/>
              <a:gd name="T30" fmla="*/ 2147483647 w 778"/>
              <a:gd name="T31" fmla="*/ 2147483647 h 15"/>
              <a:gd name="T32" fmla="*/ 2147483647 w 778"/>
              <a:gd name="T33" fmla="*/ 2147483647 h 15"/>
              <a:gd name="T34" fmla="*/ 2147483647 w 778"/>
              <a:gd name="T35" fmla="*/ 2147483647 h 15"/>
              <a:gd name="T36" fmla="*/ 2147483647 w 778"/>
              <a:gd name="T37" fmla="*/ 2147483647 h 15"/>
              <a:gd name="T38" fmla="*/ 2147483647 w 778"/>
              <a:gd name="T39" fmla="*/ 2147483647 h 15"/>
              <a:gd name="T40" fmla="*/ 0 w 778"/>
              <a:gd name="T41" fmla="*/ 2147483647 h 15"/>
              <a:gd name="T42" fmla="*/ 2147483647 w 778"/>
              <a:gd name="T43" fmla="*/ 2147483647 h 15"/>
              <a:gd name="T44" fmla="*/ 2147483647 w 778"/>
              <a:gd name="T45" fmla="*/ 2147483647 h 15"/>
              <a:gd name="T46" fmla="*/ 2147483647 w 778"/>
              <a:gd name="T47" fmla="*/ 2147483647 h 15"/>
              <a:gd name="T48" fmla="*/ 2147483647 w 778"/>
              <a:gd name="T49" fmla="*/ 2147483647 h 15"/>
              <a:gd name="T50" fmla="*/ 2147483647 w 778"/>
              <a:gd name="T51" fmla="*/ 2147483647 h 15"/>
              <a:gd name="T52" fmla="*/ 2147483647 w 778"/>
              <a:gd name="T53" fmla="*/ 2147483647 h 15"/>
              <a:gd name="T54" fmla="*/ 2147483647 w 778"/>
              <a:gd name="T55" fmla="*/ 2147483647 h 15"/>
              <a:gd name="T56" fmla="*/ 2147483647 w 778"/>
              <a:gd name="T57" fmla="*/ 0 h 15"/>
              <a:gd name="T58" fmla="*/ 2147483647 w 778"/>
              <a:gd name="T59" fmla="*/ 0 h 15"/>
              <a:gd name="T60" fmla="*/ 2147483647 w 778"/>
              <a:gd name="T61" fmla="*/ 2147483647 h 15"/>
              <a:gd name="T62" fmla="*/ 2147483647 w 778"/>
              <a:gd name="T63" fmla="*/ 2147483647 h 15"/>
              <a:gd name="T64" fmla="*/ 2147483647 w 778"/>
              <a:gd name="T65" fmla="*/ 2147483647 h 15"/>
              <a:gd name="T66" fmla="*/ 2147483647 w 778"/>
              <a:gd name="T67" fmla="*/ 2147483647 h 15"/>
              <a:gd name="T68" fmla="*/ 2147483647 w 778"/>
              <a:gd name="T69" fmla="*/ 2147483647 h 15"/>
              <a:gd name="T70" fmla="*/ 2147483647 w 778"/>
              <a:gd name="T71" fmla="*/ 2147483647 h 15"/>
              <a:gd name="T72" fmla="*/ 2147483647 w 778"/>
              <a:gd name="T73" fmla="*/ 2147483647 h 15"/>
              <a:gd name="T74" fmla="*/ 2147483647 w 778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78"/>
              <a:gd name="T115" fmla="*/ 0 h 15"/>
              <a:gd name="T116" fmla="*/ 778 w 778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78" h="15">
                <a:moveTo>
                  <a:pt x="778" y="15"/>
                </a:moveTo>
                <a:lnTo>
                  <a:pt x="662" y="15"/>
                </a:lnTo>
                <a:lnTo>
                  <a:pt x="662" y="13"/>
                </a:lnTo>
                <a:lnTo>
                  <a:pt x="662" y="11"/>
                </a:lnTo>
                <a:lnTo>
                  <a:pt x="662" y="9"/>
                </a:lnTo>
                <a:lnTo>
                  <a:pt x="662" y="7"/>
                </a:lnTo>
                <a:lnTo>
                  <a:pt x="662" y="5"/>
                </a:lnTo>
                <a:lnTo>
                  <a:pt x="662" y="3"/>
                </a:lnTo>
                <a:lnTo>
                  <a:pt x="662" y="1"/>
                </a:lnTo>
                <a:lnTo>
                  <a:pt x="662" y="0"/>
                </a:lnTo>
                <a:lnTo>
                  <a:pt x="778" y="0"/>
                </a:lnTo>
                <a:lnTo>
                  <a:pt x="778" y="1"/>
                </a:lnTo>
                <a:lnTo>
                  <a:pt x="778" y="3"/>
                </a:lnTo>
                <a:lnTo>
                  <a:pt x="778" y="5"/>
                </a:lnTo>
                <a:lnTo>
                  <a:pt x="778" y="7"/>
                </a:lnTo>
                <a:lnTo>
                  <a:pt x="778" y="9"/>
                </a:lnTo>
                <a:lnTo>
                  <a:pt x="778" y="11"/>
                </a:lnTo>
                <a:lnTo>
                  <a:pt x="778" y="13"/>
                </a:lnTo>
                <a:lnTo>
                  <a:pt x="778" y="15"/>
                </a:lnTo>
                <a:close/>
                <a:moveTo>
                  <a:pt x="133" y="15"/>
                </a:moveTo>
                <a:lnTo>
                  <a:pt x="0" y="15"/>
                </a:lnTo>
                <a:lnTo>
                  <a:pt x="1" y="13"/>
                </a:lnTo>
                <a:lnTo>
                  <a:pt x="3" y="11"/>
                </a:lnTo>
                <a:lnTo>
                  <a:pt x="5" y="9"/>
                </a:lnTo>
                <a:lnTo>
                  <a:pt x="5" y="7"/>
                </a:lnTo>
                <a:lnTo>
                  <a:pt x="7" y="5"/>
                </a:lnTo>
                <a:lnTo>
                  <a:pt x="9" y="3"/>
                </a:lnTo>
                <a:lnTo>
                  <a:pt x="11" y="1"/>
                </a:lnTo>
                <a:lnTo>
                  <a:pt x="11" y="0"/>
                </a:lnTo>
                <a:lnTo>
                  <a:pt x="143" y="0"/>
                </a:lnTo>
                <a:lnTo>
                  <a:pt x="141" y="1"/>
                </a:lnTo>
                <a:lnTo>
                  <a:pt x="141" y="3"/>
                </a:lnTo>
                <a:lnTo>
                  <a:pt x="139" y="5"/>
                </a:lnTo>
                <a:lnTo>
                  <a:pt x="137" y="7"/>
                </a:lnTo>
                <a:lnTo>
                  <a:pt x="137" y="9"/>
                </a:lnTo>
                <a:lnTo>
                  <a:pt x="135" y="11"/>
                </a:lnTo>
                <a:lnTo>
                  <a:pt x="135" y="13"/>
                </a:lnTo>
                <a:lnTo>
                  <a:pt x="133" y="15"/>
                </a:lnTo>
                <a:close/>
              </a:path>
            </a:pathLst>
          </a:custGeom>
          <a:solidFill>
            <a:srgbClr val="290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4" name="Freeform 42"/>
          <p:cNvSpPr>
            <a:spLocks noEditPoints="1"/>
          </p:cNvSpPr>
          <p:nvPr/>
        </p:nvSpPr>
        <p:spPr bwMode="auto">
          <a:xfrm rot="63308">
            <a:off x="4479925" y="4356100"/>
            <a:ext cx="939800" cy="17463"/>
          </a:xfrm>
          <a:custGeom>
            <a:avLst/>
            <a:gdLst>
              <a:gd name="T0" fmla="*/ 2147483647 w 773"/>
              <a:gd name="T1" fmla="*/ 2147483647 h 13"/>
              <a:gd name="T2" fmla="*/ 2147483647 w 773"/>
              <a:gd name="T3" fmla="*/ 2147483647 h 13"/>
              <a:gd name="T4" fmla="*/ 2147483647 w 773"/>
              <a:gd name="T5" fmla="*/ 2147483647 h 13"/>
              <a:gd name="T6" fmla="*/ 2147483647 w 773"/>
              <a:gd name="T7" fmla="*/ 2147483647 h 13"/>
              <a:gd name="T8" fmla="*/ 2147483647 w 773"/>
              <a:gd name="T9" fmla="*/ 2147483647 h 13"/>
              <a:gd name="T10" fmla="*/ 2147483647 w 773"/>
              <a:gd name="T11" fmla="*/ 2147483647 h 13"/>
              <a:gd name="T12" fmla="*/ 2147483647 w 773"/>
              <a:gd name="T13" fmla="*/ 2147483647 h 13"/>
              <a:gd name="T14" fmla="*/ 2147483647 w 773"/>
              <a:gd name="T15" fmla="*/ 2147483647 h 13"/>
              <a:gd name="T16" fmla="*/ 2147483647 w 773"/>
              <a:gd name="T17" fmla="*/ 2147483647 h 13"/>
              <a:gd name="T18" fmla="*/ 2147483647 w 773"/>
              <a:gd name="T19" fmla="*/ 0 h 13"/>
              <a:gd name="T20" fmla="*/ 2147483647 w 773"/>
              <a:gd name="T21" fmla="*/ 0 h 13"/>
              <a:gd name="T22" fmla="*/ 2147483647 w 773"/>
              <a:gd name="T23" fmla="*/ 2147483647 h 13"/>
              <a:gd name="T24" fmla="*/ 2147483647 w 773"/>
              <a:gd name="T25" fmla="*/ 2147483647 h 13"/>
              <a:gd name="T26" fmla="*/ 2147483647 w 773"/>
              <a:gd name="T27" fmla="*/ 2147483647 h 13"/>
              <a:gd name="T28" fmla="*/ 2147483647 w 773"/>
              <a:gd name="T29" fmla="*/ 2147483647 h 13"/>
              <a:gd name="T30" fmla="*/ 2147483647 w 773"/>
              <a:gd name="T31" fmla="*/ 2147483647 h 13"/>
              <a:gd name="T32" fmla="*/ 2147483647 w 773"/>
              <a:gd name="T33" fmla="*/ 2147483647 h 13"/>
              <a:gd name="T34" fmla="*/ 2147483647 w 773"/>
              <a:gd name="T35" fmla="*/ 2147483647 h 13"/>
              <a:gd name="T36" fmla="*/ 2147483647 w 773"/>
              <a:gd name="T37" fmla="*/ 2147483647 h 13"/>
              <a:gd name="T38" fmla="*/ 2147483647 w 773"/>
              <a:gd name="T39" fmla="*/ 2147483647 h 13"/>
              <a:gd name="T40" fmla="*/ 0 w 773"/>
              <a:gd name="T41" fmla="*/ 2147483647 h 13"/>
              <a:gd name="T42" fmla="*/ 2147483647 w 773"/>
              <a:gd name="T43" fmla="*/ 2147483647 h 13"/>
              <a:gd name="T44" fmla="*/ 2147483647 w 773"/>
              <a:gd name="T45" fmla="*/ 2147483647 h 13"/>
              <a:gd name="T46" fmla="*/ 2147483647 w 773"/>
              <a:gd name="T47" fmla="*/ 2147483647 h 13"/>
              <a:gd name="T48" fmla="*/ 2147483647 w 773"/>
              <a:gd name="T49" fmla="*/ 2147483647 h 13"/>
              <a:gd name="T50" fmla="*/ 2147483647 w 773"/>
              <a:gd name="T51" fmla="*/ 2147483647 h 13"/>
              <a:gd name="T52" fmla="*/ 2147483647 w 773"/>
              <a:gd name="T53" fmla="*/ 2147483647 h 13"/>
              <a:gd name="T54" fmla="*/ 2147483647 w 773"/>
              <a:gd name="T55" fmla="*/ 2147483647 h 13"/>
              <a:gd name="T56" fmla="*/ 2147483647 w 773"/>
              <a:gd name="T57" fmla="*/ 0 h 13"/>
              <a:gd name="T58" fmla="*/ 2147483647 w 773"/>
              <a:gd name="T59" fmla="*/ 0 h 13"/>
              <a:gd name="T60" fmla="*/ 2147483647 w 773"/>
              <a:gd name="T61" fmla="*/ 2147483647 h 13"/>
              <a:gd name="T62" fmla="*/ 2147483647 w 773"/>
              <a:gd name="T63" fmla="*/ 2147483647 h 13"/>
              <a:gd name="T64" fmla="*/ 2147483647 w 773"/>
              <a:gd name="T65" fmla="*/ 2147483647 h 13"/>
              <a:gd name="T66" fmla="*/ 2147483647 w 773"/>
              <a:gd name="T67" fmla="*/ 2147483647 h 13"/>
              <a:gd name="T68" fmla="*/ 2147483647 w 773"/>
              <a:gd name="T69" fmla="*/ 2147483647 h 13"/>
              <a:gd name="T70" fmla="*/ 2147483647 w 773"/>
              <a:gd name="T71" fmla="*/ 2147483647 h 13"/>
              <a:gd name="T72" fmla="*/ 2147483647 w 773"/>
              <a:gd name="T73" fmla="*/ 2147483647 h 13"/>
              <a:gd name="T74" fmla="*/ 2147483647 w 773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73"/>
              <a:gd name="T115" fmla="*/ 0 h 13"/>
              <a:gd name="T116" fmla="*/ 773 w 773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73" h="13">
                <a:moveTo>
                  <a:pt x="773" y="13"/>
                </a:moveTo>
                <a:lnTo>
                  <a:pt x="657" y="13"/>
                </a:lnTo>
                <a:lnTo>
                  <a:pt x="657" y="11"/>
                </a:lnTo>
                <a:lnTo>
                  <a:pt x="657" y="9"/>
                </a:lnTo>
                <a:lnTo>
                  <a:pt x="657" y="7"/>
                </a:lnTo>
                <a:lnTo>
                  <a:pt x="657" y="6"/>
                </a:lnTo>
                <a:lnTo>
                  <a:pt x="657" y="4"/>
                </a:lnTo>
                <a:lnTo>
                  <a:pt x="657" y="2"/>
                </a:lnTo>
                <a:lnTo>
                  <a:pt x="657" y="0"/>
                </a:lnTo>
                <a:lnTo>
                  <a:pt x="773" y="0"/>
                </a:lnTo>
                <a:lnTo>
                  <a:pt x="773" y="2"/>
                </a:lnTo>
                <a:lnTo>
                  <a:pt x="773" y="4"/>
                </a:lnTo>
                <a:lnTo>
                  <a:pt x="773" y="6"/>
                </a:lnTo>
                <a:lnTo>
                  <a:pt x="773" y="7"/>
                </a:lnTo>
                <a:lnTo>
                  <a:pt x="773" y="9"/>
                </a:lnTo>
                <a:lnTo>
                  <a:pt x="773" y="11"/>
                </a:lnTo>
                <a:lnTo>
                  <a:pt x="773" y="13"/>
                </a:lnTo>
                <a:close/>
                <a:moveTo>
                  <a:pt x="132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6" y="7"/>
                </a:lnTo>
                <a:lnTo>
                  <a:pt x="6" y="6"/>
                </a:lnTo>
                <a:lnTo>
                  <a:pt x="8" y="6"/>
                </a:lnTo>
                <a:lnTo>
                  <a:pt x="10" y="4"/>
                </a:lnTo>
                <a:lnTo>
                  <a:pt x="12" y="2"/>
                </a:lnTo>
                <a:lnTo>
                  <a:pt x="12" y="0"/>
                </a:lnTo>
                <a:lnTo>
                  <a:pt x="142" y="0"/>
                </a:lnTo>
                <a:lnTo>
                  <a:pt x="140" y="2"/>
                </a:lnTo>
                <a:lnTo>
                  <a:pt x="140" y="4"/>
                </a:lnTo>
                <a:lnTo>
                  <a:pt x="138" y="6"/>
                </a:lnTo>
                <a:lnTo>
                  <a:pt x="136" y="7"/>
                </a:lnTo>
                <a:lnTo>
                  <a:pt x="136" y="9"/>
                </a:lnTo>
                <a:lnTo>
                  <a:pt x="134" y="11"/>
                </a:lnTo>
                <a:lnTo>
                  <a:pt x="132" y="13"/>
                </a:lnTo>
                <a:close/>
              </a:path>
            </a:pathLst>
          </a:custGeom>
          <a:solidFill>
            <a:srgbClr val="290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5" name="Freeform 43"/>
          <p:cNvSpPr>
            <a:spLocks noEditPoints="1"/>
          </p:cNvSpPr>
          <p:nvPr/>
        </p:nvSpPr>
        <p:spPr bwMode="auto">
          <a:xfrm rot="63308">
            <a:off x="4486275" y="4346575"/>
            <a:ext cx="933450" cy="17463"/>
          </a:xfrm>
          <a:custGeom>
            <a:avLst/>
            <a:gdLst>
              <a:gd name="T0" fmla="*/ 2147483647 w 767"/>
              <a:gd name="T1" fmla="*/ 2147483647 h 14"/>
              <a:gd name="T2" fmla="*/ 2147483647 w 767"/>
              <a:gd name="T3" fmla="*/ 2147483647 h 14"/>
              <a:gd name="T4" fmla="*/ 2147483647 w 767"/>
              <a:gd name="T5" fmla="*/ 2147483647 h 14"/>
              <a:gd name="T6" fmla="*/ 2147483647 w 767"/>
              <a:gd name="T7" fmla="*/ 2147483647 h 14"/>
              <a:gd name="T8" fmla="*/ 2147483647 w 767"/>
              <a:gd name="T9" fmla="*/ 2147483647 h 14"/>
              <a:gd name="T10" fmla="*/ 2147483647 w 767"/>
              <a:gd name="T11" fmla="*/ 2147483647 h 14"/>
              <a:gd name="T12" fmla="*/ 2147483647 w 767"/>
              <a:gd name="T13" fmla="*/ 2147483647 h 14"/>
              <a:gd name="T14" fmla="*/ 2147483647 w 767"/>
              <a:gd name="T15" fmla="*/ 2147483647 h 14"/>
              <a:gd name="T16" fmla="*/ 2147483647 w 767"/>
              <a:gd name="T17" fmla="*/ 2147483647 h 14"/>
              <a:gd name="T18" fmla="*/ 2147483647 w 767"/>
              <a:gd name="T19" fmla="*/ 0 h 14"/>
              <a:gd name="T20" fmla="*/ 2147483647 w 767"/>
              <a:gd name="T21" fmla="*/ 0 h 14"/>
              <a:gd name="T22" fmla="*/ 2147483647 w 767"/>
              <a:gd name="T23" fmla="*/ 2147483647 h 14"/>
              <a:gd name="T24" fmla="*/ 2147483647 w 767"/>
              <a:gd name="T25" fmla="*/ 2147483647 h 14"/>
              <a:gd name="T26" fmla="*/ 2147483647 w 767"/>
              <a:gd name="T27" fmla="*/ 2147483647 h 14"/>
              <a:gd name="T28" fmla="*/ 2147483647 w 767"/>
              <a:gd name="T29" fmla="*/ 2147483647 h 14"/>
              <a:gd name="T30" fmla="*/ 2147483647 w 767"/>
              <a:gd name="T31" fmla="*/ 2147483647 h 14"/>
              <a:gd name="T32" fmla="*/ 2147483647 w 767"/>
              <a:gd name="T33" fmla="*/ 2147483647 h 14"/>
              <a:gd name="T34" fmla="*/ 2147483647 w 767"/>
              <a:gd name="T35" fmla="*/ 2147483647 h 14"/>
              <a:gd name="T36" fmla="*/ 2147483647 w 767"/>
              <a:gd name="T37" fmla="*/ 2147483647 h 14"/>
              <a:gd name="T38" fmla="*/ 2147483647 w 767"/>
              <a:gd name="T39" fmla="*/ 2147483647 h 14"/>
              <a:gd name="T40" fmla="*/ 0 w 767"/>
              <a:gd name="T41" fmla="*/ 2147483647 h 14"/>
              <a:gd name="T42" fmla="*/ 2147483647 w 767"/>
              <a:gd name="T43" fmla="*/ 2147483647 h 14"/>
              <a:gd name="T44" fmla="*/ 2147483647 w 767"/>
              <a:gd name="T45" fmla="*/ 2147483647 h 14"/>
              <a:gd name="T46" fmla="*/ 2147483647 w 767"/>
              <a:gd name="T47" fmla="*/ 2147483647 h 14"/>
              <a:gd name="T48" fmla="*/ 2147483647 w 767"/>
              <a:gd name="T49" fmla="*/ 2147483647 h 14"/>
              <a:gd name="T50" fmla="*/ 2147483647 w 767"/>
              <a:gd name="T51" fmla="*/ 2147483647 h 14"/>
              <a:gd name="T52" fmla="*/ 2147483647 w 767"/>
              <a:gd name="T53" fmla="*/ 2147483647 h 14"/>
              <a:gd name="T54" fmla="*/ 2147483647 w 767"/>
              <a:gd name="T55" fmla="*/ 2147483647 h 14"/>
              <a:gd name="T56" fmla="*/ 2147483647 w 767"/>
              <a:gd name="T57" fmla="*/ 0 h 14"/>
              <a:gd name="T58" fmla="*/ 2147483647 w 767"/>
              <a:gd name="T59" fmla="*/ 0 h 14"/>
              <a:gd name="T60" fmla="*/ 2147483647 w 767"/>
              <a:gd name="T61" fmla="*/ 2147483647 h 14"/>
              <a:gd name="T62" fmla="*/ 2147483647 w 767"/>
              <a:gd name="T63" fmla="*/ 2147483647 h 14"/>
              <a:gd name="T64" fmla="*/ 2147483647 w 767"/>
              <a:gd name="T65" fmla="*/ 2147483647 h 14"/>
              <a:gd name="T66" fmla="*/ 2147483647 w 767"/>
              <a:gd name="T67" fmla="*/ 2147483647 h 14"/>
              <a:gd name="T68" fmla="*/ 2147483647 w 767"/>
              <a:gd name="T69" fmla="*/ 2147483647 h 14"/>
              <a:gd name="T70" fmla="*/ 2147483647 w 767"/>
              <a:gd name="T71" fmla="*/ 2147483647 h 14"/>
              <a:gd name="T72" fmla="*/ 2147483647 w 767"/>
              <a:gd name="T73" fmla="*/ 2147483647 h 14"/>
              <a:gd name="T74" fmla="*/ 2147483647 w 767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67"/>
              <a:gd name="T115" fmla="*/ 0 h 14"/>
              <a:gd name="T116" fmla="*/ 767 w 767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67" h="14">
                <a:moveTo>
                  <a:pt x="767" y="14"/>
                </a:moveTo>
                <a:lnTo>
                  <a:pt x="651" y="14"/>
                </a:lnTo>
                <a:lnTo>
                  <a:pt x="651" y="12"/>
                </a:lnTo>
                <a:lnTo>
                  <a:pt x="651" y="10"/>
                </a:lnTo>
                <a:lnTo>
                  <a:pt x="651" y="8"/>
                </a:lnTo>
                <a:lnTo>
                  <a:pt x="651" y="6"/>
                </a:lnTo>
                <a:lnTo>
                  <a:pt x="651" y="4"/>
                </a:lnTo>
                <a:lnTo>
                  <a:pt x="651" y="2"/>
                </a:lnTo>
                <a:lnTo>
                  <a:pt x="651" y="0"/>
                </a:lnTo>
                <a:lnTo>
                  <a:pt x="767" y="0"/>
                </a:lnTo>
                <a:lnTo>
                  <a:pt x="767" y="2"/>
                </a:lnTo>
                <a:lnTo>
                  <a:pt x="767" y="4"/>
                </a:lnTo>
                <a:lnTo>
                  <a:pt x="767" y="6"/>
                </a:lnTo>
                <a:lnTo>
                  <a:pt x="767" y="8"/>
                </a:lnTo>
                <a:lnTo>
                  <a:pt x="767" y="10"/>
                </a:lnTo>
                <a:lnTo>
                  <a:pt x="767" y="12"/>
                </a:lnTo>
                <a:lnTo>
                  <a:pt x="767" y="14"/>
                </a:lnTo>
                <a:close/>
                <a:moveTo>
                  <a:pt x="132" y="14"/>
                </a:moveTo>
                <a:lnTo>
                  <a:pt x="0" y="14"/>
                </a:lnTo>
                <a:lnTo>
                  <a:pt x="2" y="14"/>
                </a:lnTo>
                <a:lnTo>
                  <a:pt x="4" y="12"/>
                </a:lnTo>
                <a:lnTo>
                  <a:pt x="6" y="10"/>
                </a:lnTo>
                <a:lnTo>
                  <a:pt x="6" y="8"/>
                </a:lnTo>
                <a:lnTo>
                  <a:pt x="8" y="6"/>
                </a:lnTo>
                <a:lnTo>
                  <a:pt x="10" y="4"/>
                </a:lnTo>
                <a:lnTo>
                  <a:pt x="10" y="2"/>
                </a:lnTo>
                <a:lnTo>
                  <a:pt x="11" y="0"/>
                </a:lnTo>
                <a:lnTo>
                  <a:pt x="139" y="0"/>
                </a:lnTo>
                <a:lnTo>
                  <a:pt x="139" y="2"/>
                </a:lnTo>
                <a:lnTo>
                  <a:pt x="137" y="4"/>
                </a:lnTo>
                <a:lnTo>
                  <a:pt x="137" y="6"/>
                </a:lnTo>
                <a:lnTo>
                  <a:pt x="136" y="8"/>
                </a:lnTo>
                <a:lnTo>
                  <a:pt x="134" y="10"/>
                </a:lnTo>
                <a:lnTo>
                  <a:pt x="134" y="12"/>
                </a:lnTo>
                <a:lnTo>
                  <a:pt x="132" y="14"/>
                </a:lnTo>
                <a:close/>
              </a:path>
            </a:pathLst>
          </a:custGeom>
          <a:solidFill>
            <a:srgbClr val="2903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6" name="Freeform 44"/>
          <p:cNvSpPr>
            <a:spLocks noEditPoints="1"/>
          </p:cNvSpPr>
          <p:nvPr/>
        </p:nvSpPr>
        <p:spPr bwMode="auto">
          <a:xfrm rot="63308">
            <a:off x="4494213" y="4340225"/>
            <a:ext cx="925512" cy="15875"/>
          </a:xfrm>
          <a:custGeom>
            <a:avLst/>
            <a:gdLst>
              <a:gd name="T0" fmla="*/ 2147483647 w 761"/>
              <a:gd name="T1" fmla="*/ 2147483647 h 14"/>
              <a:gd name="T2" fmla="*/ 2147483647 w 761"/>
              <a:gd name="T3" fmla="*/ 2147483647 h 14"/>
              <a:gd name="T4" fmla="*/ 2147483647 w 761"/>
              <a:gd name="T5" fmla="*/ 2147483647 h 14"/>
              <a:gd name="T6" fmla="*/ 2147483647 w 761"/>
              <a:gd name="T7" fmla="*/ 2147483647 h 14"/>
              <a:gd name="T8" fmla="*/ 2147483647 w 761"/>
              <a:gd name="T9" fmla="*/ 2147483647 h 14"/>
              <a:gd name="T10" fmla="*/ 2147483647 w 761"/>
              <a:gd name="T11" fmla="*/ 2147483647 h 14"/>
              <a:gd name="T12" fmla="*/ 2147483647 w 761"/>
              <a:gd name="T13" fmla="*/ 2147483647 h 14"/>
              <a:gd name="T14" fmla="*/ 2147483647 w 761"/>
              <a:gd name="T15" fmla="*/ 2147483647 h 14"/>
              <a:gd name="T16" fmla="*/ 2147483647 w 761"/>
              <a:gd name="T17" fmla="*/ 0 h 14"/>
              <a:gd name="T18" fmla="*/ 2147483647 w 761"/>
              <a:gd name="T19" fmla="*/ 0 h 14"/>
              <a:gd name="T20" fmla="*/ 2147483647 w 761"/>
              <a:gd name="T21" fmla="*/ 0 h 14"/>
              <a:gd name="T22" fmla="*/ 2147483647 w 761"/>
              <a:gd name="T23" fmla="*/ 0 h 14"/>
              <a:gd name="T24" fmla="*/ 2147483647 w 761"/>
              <a:gd name="T25" fmla="*/ 2147483647 h 14"/>
              <a:gd name="T26" fmla="*/ 2147483647 w 761"/>
              <a:gd name="T27" fmla="*/ 2147483647 h 14"/>
              <a:gd name="T28" fmla="*/ 2147483647 w 761"/>
              <a:gd name="T29" fmla="*/ 2147483647 h 14"/>
              <a:gd name="T30" fmla="*/ 2147483647 w 761"/>
              <a:gd name="T31" fmla="*/ 2147483647 h 14"/>
              <a:gd name="T32" fmla="*/ 2147483647 w 761"/>
              <a:gd name="T33" fmla="*/ 2147483647 h 14"/>
              <a:gd name="T34" fmla="*/ 2147483647 w 761"/>
              <a:gd name="T35" fmla="*/ 2147483647 h 14"/>
              <a:gd name="T36" fmla="*/ 2147483647 w 761"/>
              <a:gd name="T37" fmla="*/ 2147483647 h 14"/>
              <a:gd name="T38" fmla="*/ 2147483647 w 761"/>
              <a:gd name="T39" fmla="*/ 2147483647 h 14"/>
              <a:gd name="T40" fmla="*/ 0 w 761"/>
              <a:gd name="T41" fmla="*/ 2147483647 h 14"/>
              <a:gd name="T42" fmla="*/ 2147483647 w 761"/>
              <a:gd name="T43" fmla="*/ 2147483647 h 14"/>
              <a:gd name="T44" fmla="*/ 2147483647 w 761"/>
              <a:gd name="T45" fmla="*/ 2147483647 h 14"/>
              <a:gd name="T46" fmla="*/ 2147483647 w 761"/>
              <a:gd name="T47" fmla="*/ 2147483647 h 14"/>
              <a:gd name="T48" fmla="*/ 2147483647 w 761"/>
              <a:gd name="T49" fmla="*/ 2147483647 h 14"/>
              <a:gd name="T50" fmla="*/ 2147483647 w 761"/>
              <a:gd name="T51" fmla="*/ 2147483647 h 14"/>
              <a:gd name="T52" fmla="*/ 2147483647 w 761"/>
              <a:gd name="T53" fmla="*/ 2147483647 h 14"/>
              <a:gd name="T54" fmla="*/ 2147483647 w 761"/>
              <a:gd name="T55" fmla="*/ 0 h 14"/>
              <a:gd name="T56" fmla="*/ 2147483647 w 761"/>
              <a:gd name="T57" fmla="*/ 0 h 14"/>
              <a:gd name="T58" fmla="*/ 2147483647 w 761"/>
              <a:gd name="T59" fmla="*/ 0 h 14"/>
              <a:gd name="T60" fmla="*/ 2147483647 w 761"/>
              <a:gd name="T61" fmla="*/ 0 h 14"/>
              <a:gd name="T62" fmla="*/ 2147483647 w 761"/>
              <a:gd name="T63" fmla="*/ 2147483647 h 14"/>
              <a:gd name="T64" fmla="*/ 2147483647 w 761"/>
              <a:gd name="T65" fmla="*/ 2147483647 h 14"/>
              <a:gd name="T66" fmla="*/ 2147483647 w 761"/>
              <a:gd name="T67" fmla="*/ 2147483647 h 14"/>
              <a:gd name="T68" fmla="*/ 2147483647 w 761"/>
              <a:gd name="T69" fmla="*/ 2147483647 h 14"/>
              <a:gd name="T70" fmla="*/ 2147483647 w 761"/>
              <a:gd name="T71" fmla="*/ 2147483647 h 14"/>
              <a:gd name="T72" fmla="*/ 2147483647 w 761"/>
              <a:gd name="T73" fmla="*/ 2147483647 h 14"/>
              <a:gd name="T74" fmla="*/ 2147483647 w 761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61"/>
              <a:gd name="T115" fmla="*/ 0 h 14"/>
              <a:gd name="T116" fmla="*/ 761 w 761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61" h="14">
                <a:moveTo>
                  <a:pt x="761" y="14"/>
                </a:moveTo>
                <a:lnTo>
                  <a:pt x="645" y="14"/>
                </a:lnTo>
                <a:lnTo>
                  <a:pt x="645" y="12"/>
                </a:lnTo>
                <a:lnTo>
                  <a:pt x="645" y="10"/>
                </a:lnTo>
                <a:lnTo>
                  <a:pt x="645" y="8"/>
                </a:lnTo>
                <a:lnTo>
                  <a:pt x="645" y="6"/>
                </a:lnTo>
                <a:lnTo>
                  <a:pt x="645" y="4"/>
                </a:lnTo>
                <a:lnTo>
                  <a:pt x="645" y="2"/>
                </a:lnTo>
                <a:lnTo>
                  <a:pt x="645" y="0"/>
                </a:lnTo>
                <a:lnTo>
                  <a:pt x="761" y="0"/>
                </a:lnTo>
                <a:lnTo>
                  <a:pt x="761" y="2"/>
                </a:lnTo>
                <a:lnTo>
                  <a:pt x="761" y="4"/>
                </a:lnTo>
                <a:lnTo>
                  <a:pt x="761" y="6"/>
                </a:lnTo>
                <a:lnTo>
                  <a:pt x="761" y="8"/>
                </a:lnTo>
                <a:lnTo>
                  <a:pt x="761" y="10"/>
                </a:lnTo>
                <a:lnTo>
                  <a:pt x="761" y="12"/>
                </a:lnTo>
                <a:lnTo>
                  <a:pt x="761" y="14"/>
                </a:lnTo>
                <a:close/>
                <a:moveTo>
                  <a:pt x="130" y="14"/>
                </a:move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5" y="6"/>
                </a:lnTo>
                <a:lnTo>
                  <a:pt x="7" y="4"/>
                </a:lnTo>
                <a:lnTo>
                  <a:pt x="7" y="2"/>
                </a:lnTo>
                <a:lnTo>
                  <a:pt x="9" y="0"/>
                </a:lnTo>
                <a:lnTo>
                  <a:pt x="11" y="0"/>
                </a:lnTo>
                <a:lnTo>
                  <a:pt x="139" y="0"/>
                </a:lnTo>
                <a:lnTo>
                  <a:pt x="137" y="0"/>
                </a:lnTo>
                <a:lnTo>
                  <a:pt x="135" y="2"/>
                </a:lnTo>
                <a:lnTo>
                  <a:pt x="135" y="4"/>
                </a:lnTo>
                <a:lnTo>
                  <a:pt x="133" y="6"/>
                </a:lnTo>
                <a:lnTo>
                  <a:pt x="133" y="8"/>
                </a:lnTo>
                <a:lnTo>
                  <a:pt x="131" y="10"/>
                </a:lnTo>
                <a:lnTo>
                  <a:pt x="131" y="12"/>
                </a:lnTo>
                <a:lnTo>
                  <a:pt x="130" y="14"/>
                </a:lnTo>
                <a:close/>
              </a:path>
            </a:pathLst>
          </a:custGeom>
          <a:solidFill>
            <a:srgbClr val="2B05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7" name="Freeform 45"/>
          <p:cNvSpPr>
            <a:spLocks noEditPoints="1"/>
          </p:cNvSpPr>
          <p:nvPr/>
        </p:nvSpPr>
        <p:spPr bwMode="auto">
          <a:xfrm rot="63308">
            <a:off x="4500563" y="4330700"/>
            <a:ext cx="919162" cy="15875"/>
          </a:xfrm>
          <a:custGeom>
            <a:avLst/>
            <a:gdLst>
              <a:gd name="T0" fmla="*/ 2147483647 w 756"/>
              <a:gd name="T1" fmla="*/ 2147483647 h 13"/>
              <a:gd name="T2" fmla="*/ 2147483647 w 756"/>
              <a:gd name="T3" fmla="*/ 2147483647 h 13"/>
              <a:gd name="T4" fmla="*/ 2147483647 w 756"/>
              <a:gd name="T5" fmla="*/ 2147483647 h 13"/>
              <a:gd name="T6" fmla="*/ 2147483647 w 756"/>
              <a:gd name="T7" fmla="*/ 2147483647 h 13"/>
              <a:gd name="T8" fmla="*/ 2147483647 w 756"/>
              <a:gd name="T9" fmla="*/ 2147483647 h 13"/>
              <a:gd name="T10" fmla="*/ 2147483647 w 756"/>
              <a:gd name="T11" fmla="*/ 2147483647 h 13"/>
              <a:gd name="T12" fmla="*/ 2147483647 w 756"/>
              <a:gd name="T13" fmla="*/ 2147483647 h 13"/>
              <a:gd name="T14" fmla="*/ 2147483647 w 756"/>
              <a:gd name="T15" fmla="*/ 2147483647 h 13"/>
              <a:gd name="T16" fmla="*/ 2147483647 w 756"/>
              <a:gd name="T17" fmla="*/ 2147483647 h 13"/>
              <a:gd name="T18" fmla="*/ 2147483647 w 756"/>
              <a:gd name="T19" fmla="*/ 0 h 13"/>
              <a:gd name="T20" fmla="*/ 2147483647 w 756"/>
              <a:gd name="T21" fmla="*/ 0 h 13"/>
              <a:gd name="T22" fmla="*/ 2147483647 w 756"/>
              <a:gd name="T23" fmla="*/ 2147483647 h 13"/>
              <a:gd name="T24" fmla="*/ 2147483647 w 756"/>
              <a:gd name="T25" fmla="*/ 2147483647 h 13"/>
              <a:gd name="T26" fmla="*/ 2147483647 w 756"/>
              <a:gd name="T27" fmla="*/ 2147483647 h 13"/>
              <a:gd name="T28" fmla="*/ 2147483647 w 756"/>
              <a:gd name="T29" fmla="*/ 2147483647 h 13"/>
              <a:gd name="T30" fmla="*/ 2147483647 w 756"/>
              <a:gd name="T31" fmla="*/ 2147483647 h 13"/>
              <a:gd name="T32" fmla="*/ 2147483647 w 756"/>
              <a:gd name="T33" fmla="*/ 2147483647 h 13"/>
              <a:gd name="T34" fmla="*/ 2147483647 w 756"/>
              <a:gd name="T35" fmla="*/ 2147483647 h 13"/>
              <a:gd name="T36" fmla="*/ 2147483647 w 756"/>
              <a:gd name="T37" fmla="*/ 2147483647 h 13"/>
              <a:gd name="T38" fmla="*/ 2147483647 w 756"/>
              <a:gd name="T39" fmla="*/ 2147483647 h 13"/>
              <a:gd name="T40" fmla="*/ 0 w 756"/>
              <a:gd name="T41" fmla="*/ 2147483647 h 13"/>
              <a:gd name="T42" fmla="*/ 2147483647 w 756"/>
              <a:gd name="T43" fmla="*/ 2147483647 h 13"/>
              <a:gd name="T44" fmla="*/ 2147483647 w 756"/>
              <a:gd name="T45" fmla="*/ 2147483647 h 13"/>
              <a:gd name="T46" fmla="*/ 2147483647 w 756"/>
              <a:gd name="T47" fmla="*/ 2147483647 h 13"/>
              <a:gd name="T48" fmla="*/ 2147483647 w 756"/>
              <a:gd name="T49" fmla="*/ 2147483647 h 13"/>
              <a:gd name="T50" fmla="*/ 2147483647 w 756"/>
              <a:gd name="T51" fmla="*/ 2147483647 h 13"/>
              <a:gd name="T52" fmla="*/ 2147483647 w 756"/>
              <a:gd name="T53" fmla="*/ 2147483647 h 13"/>
              <a:gd name="T54" fmla="*/ 2147483647 w 756"/>
              <a:gd name="T55" fmla="*/ 2147483647 h 13"/>
              <a:gd name="T56" fmla="*/ 2147483647 w 756"/>
              <a:gd name="T57" fmla="*/ 0 h 13"/>
              <a:gd name="T58" fmla="*/ 2147483647 w 756"/>
              <a:gd name="T59" fmla="*/ 0 h 13"/>
              <a:gd name="T60" fmla="*/ 2147483647 w 756"/>
              <a:gd name="T61" fmla="*/ 2147483647 h 13"/>
              <a:gd name="T62" fmla="*/ 2147483647 w 756"/>
              <a:gd name="T63" fmla="*/ 2147483647 h 13"/>
              <a:gd name="T64" fmla="*/ 2147483647 w 756"/>
              <a:gd name="T65" fmla="*/ 2147483647 h 13"/>
              <a:gd name="T66" fmla="*/ 2147483647 w 756"/>
              <a:gd name="T67" fmla="*/ 2147483647 h 13"/>
              <a:gd name="T68" fmla="*/ 2147483647 w 756"/>
              <a:gd name="T69" fmla="*/ 2147483647 h 13"/>
              <a:gd name="T70" fmla="*/ 2147483647 w 756"/>
              <a:gd name="T71" fmla="*/ 2147483647 h 13"/>
              <a:gd name="T72" fmla="*/ 2147483647 w 756"/>
              <a:gd name="T73" fmla="*/ 2147483647 h 13"/>
              <a:gd name="T74" fmla="*/ 2147483647 w 756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56"/>
              <a:gd name="T115" fmla="*/ 0 h 13"/>
              <a:gd name="T116" fmla="*/ 756 w 756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56" h="13">
                <a:moveTo>
                  <a:pt x="756" y="13"/>
                </a:moveTo>
                <a:lnTo>
                  <a:pt x="640" y="13"/>
                </a:lnTo>
                <a:lnTo>
                  <a:pt x="640" y="11"/>
                </a:lnTo>
                <a:lnTo>
                  <a:pt x="640" y="9"/>
                </a:lnTo>
                <a:lnTo>
                  <a:pt x="640" y="7"/>
                </a:lnTo>
                <a:lnTo>
                  <a:pt x="640" y="6"/>
                </a:lnTo>
                <a:lnTo>
                  <a:pt x="640" y="4"/>
                </a:lnTo>
                <a:lnTo>
                  <a:pt x="640" y="2"/>
                </a:lnTo>
                <a:lnTo>
                  <a:pt x="640" y="0"/>
                </a:lnTo>
                <a:lnTo>
                  <a:pt x="756" y="0"/>
                </a:lnTo>
                <a:lnTo>
                  <a:pt x="756" y="2"/>
                </a:lnTo>
                <a:lnTo>
                  <a:pt x="756" y="4"/>
                </a:lnTo>
                <a:lnTo>
                  <a:pt x="756" y="6"/>
                </a:lnTo>
                <a:lnTo>
                  <a:pt x="756" y="7"/>
                </a:lnTo>
                <a:lnTo>
                  <a:pt x="756" y="9"/>
                </a:lnTo>
                <a:lnTo>
                  <a:pt x="756" y="11"/>
                </a:lnTo>
                <a:lnTo>
                  <a:pt x="756" y="13"/>
                </a:lnTo>
                <a:close/>
                <a:moveTo>
                  <a:pt x="128" y="13"/>
                </a:move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4" y="7"/>
                </a:lnTo>
                <a:lnTo>
                  <a:pt x="6" y="7"/>
                </a:lnTo>
                <a:lnTo>
                  <a:pt x="6" y="6"/>
                </a:lnTo>
                <a:lnTo>
                  <a:pt x="8" y="4"/>
                </a:lnTo>
                <a:lnTo>
                  <a:pt x="10" y="2"/>
                </a:lnTo>
                <a:lnTo>
                  <a:pt x="10" y="0"/>
                </a:lnTo>
                <a:lnTo>
                  <a:pt x="138" y="0"/>
                </a:lnTo>
                <a:lnTo>
                  <a:pt x="136" y="2"/>
                </a:lnTo>
                <a:lnTo>
                  <a:pt x="136" y="4"/>
                </a:lnTo>
                <a:lnTo>
                  <a:pt x="134" y="6"/>
                </a:lnTo>
                <a:lnTo>
                  <a:pt x="134" y="7"/>
                </a:lnTo>
                <a:lnTo>
                  <a:pt x="132" y="7"/>
                </a:lnTo>
                <a:lnTo>
                  <a:pt x="130" y="9"/>
                </a:lnTo>
                <a:lnTo>
                  <a:pt x="130" y="11"/>
                </a:lnTo>
                <a:lnTo>
                  <a:pt x="128" y="13"/>
                </a:lnTo>
                <a:close/>
              </a:path>
            </a:pathLst>
          </a:custGeom>
          <a:solidFill>
            <a:srgbClr val="2B02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8" name="Freeform 46"/>
          <p:cNvSpPr>
            <a:spLocks noEditPoints="1"/>
          </p:cNvSpPr>
          <p:nvPr/>
        </p:nvSpPr>
        <p:spPr bwMode="auto">
          <a:xfrm rot="63308">
            <a:off x="4506913" y="4321175"/>
            <a:ext cx="912812" cy="19050"/>
          </a:xfrm>
          <a:custGeom>
            <a:avLst/>
            <a:gdLst>
              <a:gd name="T0" fmla="*/ 2147483647 w 750"/>
              <a:gd name="T1" fmla="*/ 2147483647 h 15"/>
              <a:gd name="T2" fmla="*/ 2147483647 w 750"/>
              <a:gd name="T3" fmla="*/ 2147483647 h 15"/>
              <a:gd name="T4" fmla="*/ 2147483647 w 750"/>
              <a:gd name="T5" fmla="*/ 2147483647 h 15"/>
              <a:gd name="T6" fmla="*/ 2147483647 w 750"/>
              <a:gd name="T7" fmla="*/ 2147483647 h 15"/>
              <a:gd name="T8" fmla="*/ 2147483647 w 750"/>
              <a:gd name="T9" fmla="*/ 2147483647 h 15"/>
              <a:gd name="T10" fmla="*/ 2147483647 w 750"/>
              <a:gd name="T11" fmla="*/ 2147483647 h 15"/>
              <a:gd name="T12" fmla="*/ 2147483647 w 750"/>
              <a:gd name="T13" fmla="*/ 2147483647 h 15"/>
              <a:gd name="T14" fmla="*/ 2147483647 w 750"/>
              <a:gd name="T15" fmla="*/ 2147483647 h 15"/>
              <a:gd name="T16" fmla="*/ 2147483647 w 750"/>
              <a:gd name="T17" fmla="*/ 2147483647 h 15"/>
              <a:gd name="T18" fmla="*/ 2147483647 w 750"/>
              <a:gd name="T19" fmla="*/ 0 h 15"/>
              <a:gd name="T20" fmla="*/ 2147483647 w 750"/>
              <a:gd name="T21" fmla="*/ 0 h 15"/>
              <a:gd name="T22" fmla="*/ 2147483647 w 750"/>
              <a:gd name="T23" fmla="*/ 2147483647 h 15"/>
              <a:gd name="T24" fmla="*/ 2147483647 w 750"/>
              <a:gd name="T25" fmla="*/ 2147483647 h 15"/>
              <a:gd name="T26" fmla="*/ 2147483647 w 750"/>
              <a:gd name="T27" fmla="*/ 2147483647 h 15"/>
              <a:gd name="T28" fmla="*/ 2147483647 w 750"/>
              <a:gd name="T29" fmla="*/ 2147483647 h 15"/>
              <a:gd name="T30" fmla="*/ 2147483647 w 750"/>
              <a:gd name="T31" fmla="*/ 2147483647 h 15"/>
              <a:gd name="T32" fmla="*/ 2147483647 w 750"/>
              <a:gd name="T33" fmla="*/ 2147483647 h 15"/>
              <a:gd name="T34" fmla="*/ 2147483647 w 750"/>
              <a:gd name="T35" fmla="*/ 2147483647 h 15"/>
              <a:gd name="T36" fmla="*/ 2147483647 w 750"/>
              <a:gd name="T37" fmla="*/ 2147483647 h 15"/>
              <a:gd name="T38" fmla="*/ 2147483647 w 750"/>
              <a:gd name="T39" fmla="*/ 2147483647 h 15"/>
              <a:gd name="T40" fmla="*/ 0 w 750"/>
              <a:gd name="T41" fmla="*/ 2147483647 h 15"/>
              <a:gd name="T42" fmla="*/ 0 w 750"/>
              <a:gd name="T43" fmla="*/ 2147483647 h 15"/>
              <a:gd name="T44" fmla="*/ 2147483647 w 750"/>
              <a:gd name="T45" fmla="*/ 2147483647 h 15"/>
              <a:gd name="T46" fmla="*/ 2147483647 w 750"/>
              <a:gd name="T47" fmla="*/ 2147483647 h 15"/>
              <a:gd name="T48" fmla="*/ 2147483647 w 750"/>
              <a:gd name="T49" fmla="*/ 2147483647 h 15"/>
              <a:gd name="T50" fmla="*/ 2147483647 w 750"/>
              <a:gd name="T51" fmla="*/ 2147483647 h 15"/>
              <a:gd name="T52" fmla="*/ 2147483647 w 750"/>
              <a:gd name="T53" fmla="*/ 2147483647 h 15"/>
              <a:gd name="T54" fmla="*/ 2147483647 w 750"/>
              <a:gd name="T55" fmla="*/ 2147483647 h 15"/>
              <a:gd name="T56" fmla="*/ 2147483647 w 750"/>
              <a:gd name="T57" fmla="*/ 0 h 15"/>
              <a:gd name="T58" fmla="*/ 2147483647 w 750"/>
              <a:gd name="T59" fmla="*/ 0 h 15"/>
              <a:gd name="T60" fmla="*/ 2147483647 w 750"/>
              <a:gd name="T61" fmla="*/ 2147483647 h 15"/>
              <a:gd name="T62" fmla="*/ 2147483647 w 750"/>
              <a:gd name="T63" fmla="*/ 2147483647 h 15"/>
              <a:gd name="T64" fmla="*/ 2147483647 w 750"/>
              <a:gd name="T65" fmla="*/ 2147483647 h 15"/>
              <a:gd name="T66" fmla="*/ 2147483647 w 750"/>
              <a:gd name="T67" fmla="*/ 2147483647 h 15"/>
              <a:gd name="T68" fmla="*/ 2147483647 w 750"/>
              <a:gd name="T69" fmla="*/ 2147483647 h 15"/>
              <a:gd name="T70" fmla="*/ 2147483647 w 750"/>
              <a:gd name="T71" fmla="*/ 2147483647 h 15"/>
              <a:gd name="T72" fmla="*/ 2147483647 w 750"/>
              <a:gd name="T73" fmla="*/ 2147483647 h 15"/>
              <a:gd name="T74" fmla="*/ 2147483647 w 750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50"/>
              <a:gd name="T115" fmla="*/ 0 h 15"/>
              <a:gd name="T116" fmla="*/ 750 w 750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50" h="15">
                <a:moveTo>
                  <a:pt x="750" y="15"/>
                </a:moveTo>
                <a:lnTo>
                  <a:pt x="634" y="15"/>
                </a:lnTo>
                <a:lnTo>
                  <a:pt x="634" y="14"/>
                </a:lnTo>
                <a:lnTo>
                  <a:pt x="634" y="12"/>
                </a:lnTo>
                <a:lnTo>
                  <a:pt x="634" y="10"/>
                </a:lnTo>
                <a:lnTo>
                  <a:pt x="634" y="8"/>
                </a:lnTo>
                <a:lnTo>
                  <a:pt x="634" y="6"/>
                </a:lnTo>
                <a:lnTo>
                  <a:pt x="634" y="4"/>
                </a:lnTo>
                <a:lnTo>
                  <a:pt x="634" y="2"/>
                </a:lnTo>
                <a:lnTo>
                  <a:pt x="634" y="0"/>
                </a:lnTo>
                <a:lnTo>
                  <a:pt x="750" y="0"/>
                </a:lnTo>
                <a:lnTo>
                  <a:pt x="750" y="2"/>
                </a:lnTo>
                <a:lnTo>
                  <a:pt x="750" y="4"/>
                </a:lnTo>
                <a:lnTo>
                  <a:pt x="750" y="6"/>
                </a:lnTo>
                <a:lnTo>
                  <a:pt x="750" y="8"/>
                </a:lnTo>
                <a:lnTo>
                  <a:pt x="750" y="10"/>
                </a:lnTo>
                <a:lnTo>
                  <a:pt x="750" y="12"/>
                </a:lnTo>
                <a:lnTo>
                  <a:pt x="750" y="14"/>
                </a:lnTo>
                <a:lnTo>
                  <a:pt x="750" y="15"/>
                </a:lnTo>
                <a:close/>
                <a:moveTo>
                  <a:pt x="128" y="15"/>
                </a:moveTo>
                <a:lnTo>
                  <a:pt x="0" y="15"/>
                </a:ln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8" y="2"/>
                </a:lnTo>
                <a:lnTo>
                  <a:pt x="10" y="0"/>
                </a:lnTo>
                <a:lnTo>
                  <a:pt x="136" y="0"/>
                </a:lnTo>
                <a:lnTo>
                  <a:pt x="134" y="2"/>
                </a:lnTo>
                <a:lnTo>
                  <a:pt x="134" y="4"/>
                </a:lnTo>
                <a:lnTo>
                  <a:pt x="132" y="6"/>
                </a:lnTo>
                <a:lnTo>
                  <a:pt x="132" y="8"/>
                </a:lnTo>
                <a:lnTo>
                  <a:pt x="130" y="10"/>
                </a:lnTo>
                <a:lnTo>
                  <a:pt x="130" y="12"/>
                </a:lnTo>
                <a:lnTo>
                  <a:pt x="128" y="14"/>
                </a:lnTo>
                <a:lnTo>
                  <a:pt x="128" y="15"/>
                </a:lnTo>
                <a:close/>
              </a:path>
            </a:pathLst>
          </a:custGeom>
          <a:solidFill>
            <a:srgbClr val="2E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599" name="Freeform 47"/>
          <p:cNvSpPr>
            <a:spLocks noEditPoints="1"/>
          </p:cNvSpPr>
          <p:nvPr/>
        </p:nvSpPr>
        <p:spPr bwMode="auto">
          <a:xfrm rot="63308">
            <a:off x="4513263" y="4313238"/>
            <a:ext cx="908050" cy="17462"/>
          </a:xfrm>
          <a:custGeom>
            <a:avLst/>
            <a:gdLst>
              <a:gd name="T0" fmla="*/ 2147483647 w 746"/>
              <a:gd name="T1" fmla="*/ 2147483647 h 14"/>
              <a:gd name="T2" fmla="*/ 2147483647 w 746"/>
              <a:gd name="T3" fmla="*/ 2147483647 h 14"/>
              <a:gd name="T4" fmla="*/ 2147483647 w 746"/>
              <a:gd name="T5" fmla="*/ 2147483647 h 14"/>
              <a:gd name="T6" fmla="*/ 2147483647 w 746"/>
              <a:gd name="T7" fmla="*/ 2147483647 h 14"/>
              <a:gd name="T8" fmla="*/ 2147483647 w 746"/>
              <a:gd name="T9" fmla="*/ 2147483647 h 14"/>
              <a:gd name="T10" fmla="*/ 2147483647 w 746"/>
              <a:gd name="T11" fmla="*/ 2147483647 h 14"/>
              <a:gd name="T12" fmla="*/ 2147483647 w 746"/>
              <a:gd name="T13" fmla="*/ 2147483647 h 14"/>
              <a:gd name="T14" fmla="*/ 2147483647 w 746"/>
              <a:gd name="T15" fmla="*/ 2147483647 h 14"/>
              <a:gd name="T16" fmla="*/ 2147483647 w 746"/>
              <a:gd name="T17" fmla="*/ 2147483647 h 14"/>
              <a:gd name="T18" fmla="*/ 2147483647 w 746"/>
              <a:gd name="T19" fmla="*/ 0 h 14"/>
              <a:gd name="T20" fmla="*/ 2147483647 w 746"/>
              <a:gd name="T21" fmla="*/ 0 h 14"/>
              <a:gd name="T22" fmla="*/ 2147483647 w 746"/>
              <a:gd name="T23" fmla="*/ 2147483647 h 14"/>
              <a:gd name="T24" fmla="*/ 2147483647 w 746"/>
              <a:gd name="T25" fmla="*/ 2147483647 h 14"/>
              <a:gd name="T26" fmla="*/ 2147483647 w 746"/>
              <a:gd name="T27" fmla="*/ 2147483647 h 14"/>
              <a:gd name="T28" fmla="*/ 2147483647 w 746"/>
              <a:gd name="T29" fmla="*/ 2147483647 h 14"/>
              <a:gd name="T30" fmla="*/ 2147483647 w 746"/>
              <a:gd name="T31" fmla="*/ 2147483647 h 14"/>
              <a:gd name="T32" fmla="*/ 2147483647 w 746"/>
              <a:gd name="T33" fmla="*/ 2147483647 h 14"/>
              <a:gd name="T34" fmla="*/ 2147483647 w 746"/>
              <a:gd name="T35" fmla="*/ 2147483647 h 14"/>
              <a:gd name="T36" fmla="*/ 2147483647 w 746"/>
              <a:gd name="T37" fmla="*/ 2147483647 h 14"/>
              <a:gd name="T38" fmla="*/ 2147483647 w 746"/>
              <a:gd name="T39" fmla="*/ 2147483647 h 14"/>
              <a:gd name="T40" fmla="*/ 0 w 746"/>
              <a:gd name="T41" fmla="*/ 2147483647 h 14"/>
              <a:gd name="T42" fmla="*/ 2147483647 w 746"/>
              <a:gd name="T43" fmla="*/ 2147483647 h 14"/>
              <a:gd name="T44" fmla="*/ 2147483647 w 746"/>
              <a:gd name="T45" fmla="*/ 2147483647 h 14"/>
              <a:gd name="T46" fmla="*/ 2147483647 w 746"/>
              <a:gd name="T47" fmla="*/ 2147483647 h 14"/>
              <a:gd name="T48" fmla="*/ 2147483647 w 746"/>
              <a:gd name="T49" fmla="*/ 2147483647 h 14"/>
              <a:gd name="T50" fmla="*/ 2147483647 w 746"/>
              <a:gd name="T51" fmla="*/ 2147483647 h 14"/>
              <a:gd name="T52" fmla="*/ 2147483647 w 746"/>
              <a:gd name="T53" fmla="*/ 2147483647 h 14"/>
              <a:gd name="T54" fmla="*/ 2147483647 w 746"/>
              <a:gd name="T55" fmla="*/ 2147483647 h 14"/>
              <a:gd name="T56" fmla="*/ 2147483647 w 746"/>
              <a:gd name="T57" fmla="*/ 0 h 14"/>
              <a:gd name="T58" fmla="*/ 2147483647 w 746"/>
              <a:gd name="T59" fmla="*/ 0 h 14"/>
              <a:gd name="T60" fmla="*/ 2147483647 w 746"/>
              <a:gd name="T61" fmla="*/ 2147483647 h 14"/>
              <a:gd name="T62" fmla="*/ 2147483647 w 746"/>
              <a:gd name="T63" fmla="*/ 2147483647 h 14"/>
              <a:gd name="T64" fmla="*/ 2147483647 w 746"/>
              <a:gd name="T65" fmla="*/ 2147483647 h 14"/>
              <a:gd name="T66" fmla="*/ 2147483647 w 746"/>
              <a:gd name="T67" fmla="*/ 2147483647 h 14"/>
              <a:gd name="T68" fmla="*/ 2147483647 w 746"/>
              <a:gd name="T69" fmla="*/ 2147483647 h 14"/>
              <a:gd name="T70" fmla="*/ 2147483647 w 746"/>
              <a:gd name="T71" fmla="*/ 2147483647 h 14"/>
              <a:gd name="T72" fmla="*/ 2147483647 w 746"/>
              <a:gd name="T73" fmla="*/ 2147483647 h 14"/>
              <a:gd name="T74" fmla="*/ 2147483647 w 746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46"/>
              <a:gd name="T115" fmla="*/ 0 h 14"/>
              <a:gd name="T116" fmla="*/ 746 w 746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46" h="14">
                <a:moveTo>
                  <a:pt x="746" y="14"/>
                </a:moveTo>
                <a:lnTo>
                  <a:pt x="630" y="14"/>
                </a:lnTo>
                <a:lnTo>
                  <a:pt x="630" y="12"/>
                </a:lnTo>
                <a:lnTo>
                  <a:pt x="630" y="10"/>
                </a:lnTo>
                <a:lnTo>
                  <a:pt x="630" y="8"/>
                </a:lnTo>
                <a:lnTo>
                  <a:pt x="630" y="6"/>
                </a:lnTo>
                <a:lnTo>
                  <a:pt x="630" y="4"/>
                </a:lnTo>
                <a:lnTo>
                  <a:pt x="630" y="2"/>
                </a:lnTo>
                <a:lnTo>
                  <a:pt x="630" y="0"/>
                </a:lnTo>
                <a:lnTo>
                  <a:pt x="746" y="0"/>
                </a:lnTo>
                <a:lnTo>
                  <a:pt x="746" y="2"/>
                </a:lnTo>
                <a:lnTo>
                  <a:pt x="746" y="4"/>
                </a:lnTo>
                <a:lnTo>
                  <a:pt x="746" y="6"/>
                </a:lnTo>
                <a:lnTo>
                  <a:pt x="746" y="8"/>
                </a:lnTo>
                <a:lnTo>
                  <a:pt x="746" y="10"/>
                </a:lnTo>
                <a:lnTo>
                  <a:pt x="746" y="12"/>
                </a:lnTo>
                <a:lnTo>
                  <a:pt x="746" y="14"/>
                </a:lnTo>
                <a:close/>
                <a:moveTo>
                  <a:pt x="128" y="14"/>
                </a:move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6" y="4"/>
                </a:lnTo>
                <a:lnTo>
                  <a:pt x="8" y="2"/>
                </a:lnTo>
                <a:lnTo>
                  <a:pt x="10" y="2"/>
                </a:lnTo>
                <a:lnTo>
                  <a:pt x="10" y="0"/>
                </a:lnTo>
                <a:lnTo>
                  <a:pt x="136" y="0"/>
                </a:lnTo>
                <a:lnTo>
                  <a:pt x="136" y="2"/>
                </a:lnTo>
                <a:lnTo>
                  <a:pt x="134" y="2"/>
                </a:lnTo>
                <a:lnTo>
                  <a:pt x="134" y="4"/>
                </a:lnTo>
                <a:lnTo>
                  <a:pt x="132" y="6"/>
                </a:lnTo>
                <a:lnTo>
                  <a:pt x="130" y="8"/>
                </a:lnTo>
                <a:lnTo>
                  <a:pt x="130" y="10"/>
                </a:lnTo>
                <a:lnTo>
                  <a:pt x="128" y="12"/>
                </a:lnTo>
                <a:lnTo>
                  <a:pt x="128" y="14"/>
                </a:lnTo>
                <a:close/>
              </a:path>
            </a:pathLst>
          </a:custGeom>
          <a:solidFill>
            <a:srgbClr val="2E0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0" name="Freeform 48"/>
          <p:cNvSpPr>
            <a:spLocks noEditPoints="1"/>
          </p:cNvSpPr>
          <p:nvPr/>
        </p:nvSpPr>
        <p:spPr bwMode="auto">
          <a:xfrm rot="63308">
            <a:off x="4521200" y="4305300"/>
            <a:ext cx="900113" cy="15875"/>
          </a:xfrm>
          <a:custGeom>
            <a:avLst/>
            <a:gdLst>
              <a:gd name="T0" fmla="*/ 2147483647 w 740"/>
              <a:gd name="T1" fmla="*/ 2147483647 h 13"/>
              <a:gd name="T2" fmla="*/ 2147483647 w 740"/>
              <a:gd name="T3" fmla="*/ 2147483647 h 13"/>
              <a:gd name="T4" fmla="*/ 2147483647 w 740"/>
              <a:gd name="T5" fmla="*/ 2147483647 h 13"/>
              <a:gd name="T6" fmla="*/ 2147483647 w 740"/>
              <a:gd name="T7" fmla="*/ 2147483647 h 13"/>
              <a:gd name="T8" fmla="*/ 2147483647 w 740"/>
              <a:gd name="T9" fmla="*/ 2147483647 h 13"/>
              <a:gd name="T10" fmla="*/ 2147483647 w 740"/>
              <a:gd name="T11" fmla="*/ 2147483647 h 13"/>
              <a:gd name="T12" fmla="*/ 2147483647 w 740"/>
              <a:gd name="T13" fmla="*/ 2147483647 h 13"/>
              <a:gd name="T14" fmla="*/ 2147483647 w 740"/>
              <a:gd name="T15" fmla="*/ 2147483647 h 13"/>
              <a:gd name="T16" fmla="*/ 2147483647 w 740"/>
              <a:gd name="T17" fmla="*/ 2147483647 h 13"/>
              <a:gd name="T18" fmla="*/ 2147483647 w 740"/>
              <a:gd name="T19" fmla="*/ 0 h 13"/>
              <a:gd name="T20" fmla="*/ 2147483647 w 740"/>
              <a:gd name="T21" fmla="*/ 0 h 13"/>
              <a:gd name="T22" fmla="*/ 2147483647 w 740"/>
              <a:gd name="T23" fmla="*/ 2147483647 h 13"/>
              <a:gd name="T24" fmla="*/ 2147483647 w 740"/>
              <a:gd name="T25" fmla="*/ 2147483647 h 13"/>
              <a:gd name="T26" fmla="*/ 2147483647 w 740"/>
              <a:gd name="T27" fmla="*/ 2147483647 h 13"/>
              <a:gd name="T28" fmla="*/ 2147483647 w 740"/>
              <a:gd name="T29" fmla="*/ 2147483647 h 13"/>
              <a:gd name="T30" fmla="*/ 2147483647 w 740"/>
              <a:gd name="T31" fmla="*/ 2147483647 h 13"/>
              <a:gd name="T32" fmla="*/ 2147483647 w 740"/>
              <a:gd name="T33" fmla="*/ 2147483647 h 13"/>
              <a:gd name="T34" fmla="*/ 2147483647 w 740"/>
              <a:gd name="T35" fmla="*/ 2147483647 h 13"/>
              <a:gd name="T36" fmla="*/ 2147483647 w 740"/>
              <a:gd name="T37" fmla="*/ 2147483647 h 13"/>
              <a:gd name="T38" fmla="*/ 2147483647 w 740"/>
              <a:gd name="T39" fmla="*/ 2147483647 h 13"/>
              <a:gd name="T40" fmla="*/ 0 w 740"/>
              <a:gd name="T41" fmla="*/ 2147483647 h 13"/>
              <a:gd name="T42" fmla="*/ 0 w 740"/>
              <a:gd name="T43" fmla="*/ 2147483647 h 13"/>
              <a:gd name="T44" fmla="*/ 2147483647 w 740"/>
              <a:gd name="T45" fmla="*/ 2147483647 h 13"/>
              <a:gd name="T46" fmla="*/ 2147483647 w 740"/>
              <a:gd name="T47" fmla="*/ 2147483647 h 13"/>
              <a:gd name="T48" fmla="*/ 2147483647 w 740"/>
              <a:gd name="T49" fmla="*/ 2147483647 h 13"/>
              <a:gd name="T50" fmla="*/ 2147483647 w 740"/>
              <a:gd name="T51" fmla="*/ 2147483647 h 13"/>
              <a:gd name="T52" fmla="*/ 2147483647 w 740"/>
              <a:gd name="T53" fmla="*/ 2147483647 h 13"/>
              <a:gd name="T54" fmla="*/ 2147483647 w 740"/>
              <a:gd name="T55" fmla="*/ 2147483647 h 13"/>
              <a:gd name="T56" fmla="*/ 2147483647 w 740"/>
              <a:gd name="T57" fmla="*/ 0 h 13"/>
              <a:gd name="T58" fmla="*/ 2147483647 w 740"/>
              <a:gd name="T59" fmla="*/ 0 h 13"/>
              <a:gd name="T60" fmla="*/ 2147483647 w 740"/>
              <a:gd name="T61" fmla="*/ 2147483647 h 13"/>
              <a:gd name="T62" fmla="*/ 2147483647 w 740"/>
              <a:gd name="T63" fmla="*/ 2147483647 h 13"/>
              <a:gd name="T64" fmla="*/ 2147483647 w 740"/>
              <a:gd name="T65" fmla="*/ 2147483647 h 13"/>
              <a:gd name="T66" fmla="*/ 2147483647 w 740"/>
              <a:gd name="T67" fmla="*/ 2147483647 h 13"/>
              <a:gd name="T68" fmla="*/ 2147483647 w 740"/>
              <a:gd name="T69" fmla="*/ 2147483647 h 13"/>
              <a:gd name="T70" fmla="*/ 2147483647 w 740"/>
              <a:gd name="T71" fmla="*/ 2147483647 h 13"/>
              <a:gd name="T72" fmla="*/ 2147483647 w 740"/>
              <a:gd name="T73" fmla="*/ 2147483647 h 13"/>
              <a:gd name="T74" fmla="*/ 2147483647 w 74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40"/>
              <a:gd name="T115" fmla="*/ 0 h 13"/>
              <a:gd name="T116" fmla="*/ 740 w 74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40" h="13">
                <a:moveTo>
                  <a:pt x="740" y="13"/>
                </a:moveTo>
                <a:lnTo>
                  <a:pt x="624" y="13"/>
                </a:lnTo>
                <a:lnTo>
                  <a:pt x="624" y="11"/>
                </a:lnTo>
                <a:lnTo>
                  <a:pt x="624" y="9"/>
                </a:lnTo>
                <a:lnTo>
                  <a:pt x="624" y="7"/>
                </a:lnTo>
                <a:lnTo>
                  <a:pt x="624" y="6"/>
                </a:lnTo>
                <a:lnTo>
                  <a:pt x="624" y="4"/>
                </a:lnTo>
                <a:lnTo>
                  <a:pt x="624" y="2"/>
                </a:lnTo>
                <a:lnTo>
                  <a:pt x="624" y="0"/>
                </a:lnTo>
                <a:lnTo>
                  <a:pt x="740" y="0"/>
                </a:lnTo>
                <a:lnTo>
                  <a:pt x="740" y="2"/>
                </a:lnTo>
                <a:lnTo>
                  <a:pt x="740" y="4"/>
                </a:lnTo>
                <a:lnTo>
                  <a:pt x="740" y="6"/>
                </a:lnTo>
                <a:lnTo>
                  <a:pt x="740" y="7"/>
                </a:lnTo>
                <a:lnTo>
                  <a:pt x="740" y="9"/>
                </a:lnTo>
                <a:lnTo>
                  <a:pt x="740" y="11"/>
                </a:lnTo>
                <a:lnTo>
                  <a:pt x="740" y="13"/>
                </a:lnTo>
                <a:close/>
                <a:moveTo>
                  <a:pt x="126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4" y="7"/>
                </a:lnTo>
                <a:lnTo>
                  <a:pt x="5" y="6"/>
                </a:lnTo>
                <a:lnTo>
                  <a:pt x="5" y="4"/>
                </a:lnTo>
                <a:lnTo>
                  <a:pt x="7" y="2"/>
                </a:lnTo>
                <a:lnTo>
                  <a:pt x="7" y="0"/>
                </a:lnTo>
                <a:lnTo>
                  <a:pt x="133" y="0"/>
                </a:lnTo>
                <a:lnTo>
                  <a:pt x="133" y="2"/>
                </a:lnTo>
                <a:lnTo>
                  <a:pt x="131" y="4"/>
                </a:lnTo>
                <a:lnTo>
                  <a:pt x="131" y="6"/>
                </a:lnTo>
                <a:lnTo>
                  <a:pt x="130" y="7"/>
                </a:lnTo>
                <a:lnTo>
                  <a:pt x="130" y="9"/>
                </a:lnTo>
                <a:lnTo>
                  <a:pt x="128" y="9"/>
                </a:lnTo>
                <a:lnTo>
                  <a:pt x="128" y="11"/>
                </a:lnTo>
                <a:lnTo>
                  <a:pt x="126" y="13"/>
                </a:lnTo>
                <a:close/>
              </a:path>
            </a:pathLst>
          </a:custGeom>
          <a:solidFill>
            <a:srgbClr val="2E03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1" name="Freeform 49"/>
          <p:cNvSpPr>
            <a:spLocks noEditPoints="1"/>
          </p:cNvSpPr>
          <p:nvPr/>
        </p:nvSpPr>
        <p:spPr bwMode="auto">
          <a:xfrm rot="63308">
            <a:off x="4525963" y="4294188"/>
            <a:ext cx="895350" cy="19050"/>
          </a:xfrm>
          <a:custGeom>
            <a:avLst/>
            <a:gdLst>
              <a:gd name="T0" fmla="*/ 2147483647 w 736"/>
              <a:gd name="T1" fmla="*/ 2147483647 h 15"/>
              <a:gd name="T2" fmla="*/ 2147483647 w 736"/>
              <a:gd name="T3" fmla="*/ 2147483647 h 15"/>
              <a:gd name="T4" fmla="*/ 2147483647 w 736"/>
              <a:gd name="T5" fmla="*/ 2147483647 h 15"/>
              <a:gd name="T6" fmla="*/ 2147483647 w 736"/>
              <a:gd name="T7" fmla="*/ 2147483647 h 15"/>
              <a:gd name="T8" fmla="*/ 2147483647 w 736"/>
              <a:gd name="T9" fmla="*/ 2147483647 h 15"/>
              <a:gd name="T10" fmla="*/ 2147483647 w 736"/>
              <a:gd name="T11" fmla="*/ 2147483647 h 15"/>
              <a:gd name="T12" fmla="*/ 2147483647 w 736"/>
              <a:gd name="T13" fmla="*/ 2147483647 h 15"/>
              <a:gd name="T14" fmla="*/ 2147483647 w 736"/>
              <a:gd name="T15" fmla="*/ 2147483647 h 15"/>
              <a:gd name="T16" fmla="*/ 2147483647 w 736"/>
              <a:gd name="T17" fmla="*/ 2147483647 h 15"/>
              <a:gd name="T18" fmla="*/ 2147483647 w 736"/>
              <a:gd name="T19" fmla="*/ 0 h 15"/>
              <a:gd name="T20" fmla="*/ 2147483647 w 736"/>
              <a:gd name="T21" fmla="*/ 0 h 15"/>
              <a:gd name="T22" fmla="*/ 2147483647 w 736"/>
              <a:gd name="T23" fmla="*/ 2147483647 h 15"/>
              <a:gd name="T24" fmla="*/ 2147483647 w 736"/>
              <a:gd name="T25" fmla="*/ 2147483647 h 15"/>
              <a:gd name="T26" fmla="*/ 2147483647 w 736"/>
              <a:gd name="T27" fmla="*/ 2147483647 h 15"/>
              <a:gd name="T28" fmla="*/ 2147483647 w 736"/>
              <a:gd name="T29" fmla="*/ 2147483647 h 15"/>
              <a:gd name="T30" fmla="*/ 2147483647 w 736"/>
              <a:gd name="T31" fmla="*/ 2147483647 h 15"/>
              <a:gd name="T32" fmla="*/ 2147483647 w 736"/>
              <a:gd name="T33" fmla="*/ 2147483647 h 15"/>
              <a:gd name="T34" fmla="*/ 2147483647 w 736"/>
              <a:gd name="T35" fmla="*/ 2147483647 h 15"/>
              <a:gd name="T36" fmla="*/ 2147483647 w 736"/>
              <a:gd name="T37" fmla="*/ 2147483647 h 15"/>
              <a:gd name="T38" fmla="*/ 2147483647 w 736"/>
              <a:gd name="T39" fmla="*/ 2147483647 h 15"/>
              <a:gd name="T40" fmla="*/ 0 w 736"/>
              <a:gd name="T41" fmla="*/ 2147483647 h 15"/>
              <a:gd name="T42" fmla="*/ 2147483647 w 736"/>
              <a:gd name="T43" fmla="*/ 2147483647 h 15"/>
              <a:gd name="T44" fmla="*/ 2147483647 w 736"/>
              <a:gd name="T45" fmla="*/ 2147483647 h 15"/>
              <a:gd name="T46" fmla="*/ 2147483647 w 736"/>
              <a:gd name="T47" fmla="*/ 2147483647 h 15"/>
              <a:gd name="T48" fmla="*/ 2147483647 w 736"/>
              <a:gd name="T49" fmla="*/ 2147483647 h 15"/>
              <a:gd name="T50" fmla="*/ 2147483647 w 736"/>
              <a:gd name="T51" fmla="*/ 2147483647 h 15"/>
              <a:gd name="T52" fmla="*/ 2147483647 w 736"/>
              <a:gd name="T53" fmla="*/ 2147483647 h 15"/>
              <a:gd name="T54" fmla="*/ 2147483647 w 736"/>
              <a:gd name="T55" fmla="*/ 2147483647 h 15"/>
              <a:gd name="T56" fmla="*/ 2147483647 w 736"/>
              <a:gd name="T57" fmla="*/ 2147483647 h 15"/>
              <a:gd name="T58" fmla="*/ 2147483647 w 736"/>
              <a:gd name="T59" fmla="*/ 2147483647 h 15"/>
              <a:gd name="T60" fmla="*/ 2147483647 w 736"/>
              <a:gd name="T61" fmla="*/ 2147483647 h 15"/>
              <a:gd name="T62" fmla="*/ 2147483647 w 736"/>
              <a:gd name="T63" fmla="*/ 2147483647 h 15"/>
              <a:gd name="T64" fmla="*/ 2147483647 w 736"/>
              <a:gd name="T65" fmla="*/ 2147483647 h 15"/>
              <a:gd name="T66" fmla="*/ 2147483647 w 736"/>
              <a:gd name="T67" fmla="*/ 2147483647 h 15"/>
              <a:gd name="T68" fmla="*/ 2147483647 w 736"/>
              <a:gd name="T69" fmla="*/ 2147483647 h 15"/>
              <a:gd name="T70" fmla="*/ 2147483647 w 736"/>
              <a:gd name="T71" fmla="*/ 2147483647 h 15"/>
              <a:gd name="T72" fmla="*/ 2147483647 w 736"/>
              <a:gd name="T73" fmla="*/ 0 h 15"/>
              <a:gd name="T74" fmla="*/ 2147483647 w 736"/>
              <a:gd name="T75" fmla="*/ 0 h 15"/>
              <a:gd name="T76" fmla="*/ 2147483647 w 736"/>
              <a:gd name="T77" fmla="*/ 2147483647 h 15"/>
              <a:gd name="T78" fmla="*/ 2147483647 w 736"/>
              <a:gd name="T79" fmla="*/ 2147483647 h 15"/>
              <a:gd name="T80" fmla="*/ 2147483647 w 736"/>
              <a:gd name="T81" fmla="*/ 2147483647 h 15"/>
              <a:gd name="T82" fmla="*/ 2147483647 w 736"/>
              <a:gd name="T83" fmla="*/ 2147483647 h 15"/>
              <a:gd name="T84" fmla="*/ 2147483647 w 736"/>
              <a:gd name="T85" fmla="*/ 2147483647 h 15"/>
              <a:gd name="T86" fmla="*/ 2147483647 w 736"/>
              <a:gd name="T87" fmla="*/ 2147483647 h 15"/>
              <a:gd name="T88" fmla="*/ 2147483647 w 736"/>
              <a:gd name="T89" fmla="*/ 2147483647 h 15"/>
              <a:gd name="T90" fmla="*/ 2147483647 w 736"/>
              <a:gd name="T91" fmla="*/ 2147483647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36"/>
              <a:gd name="T139" fmla="*/ 0 h 15"/>
              <a:gd name="T140" fmla="*/ 736 w 736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36" h="15">
                <a:moveTo>
                  <a:pt x="736" y="15"/>
                </a:moveTo>
                <a:lnTo>
                  <a:pt x="620" y="15"/>
                </a:lnTo>
                <a:lnTo>
                  <a:pt x="620" y="14"/>
                </a:lnTo>
                <a:lnTo>
                  <a:pt x="620" y="12"/>
                </a:lnTo>
                <a:lnTo>
                  <a:pt x="620" y="10"/>
                </a:lnTo>
                <a:lnTo>
                  <a:pt x="620" y="8"/>
                </a:lnTo>
                <a:lnTo>
                  <a:pt x="620" y="6"/>
                </a:lnTo>
                <a:lnTo>
                  <a:pt x="620" y="4"/>
                </a:lnTo>
                <a:lnTo>
                  <a:pt x="620" y="2"/>
                </a:lnTo>
                <a:lnTo>
                  <a:pt x="620" y="0"/>
                </a:lnTo>
                <a:lnTo>
                  <a:pt x="736" y="0"/>
                </a:lnTo>
                <a:lnTo>
                  <a:pt x="736" y="2"/>
                </a:lnTo>
                <a:lnTo>
                  <a:pt x="736" y="4"/>
                </a:lnTo>
                <a:lnTo>
                  <a:pt x="736" y="6"/>
                </a:lnTo>
                <a:lnTo>
                  <a:pt x="736" y="8"/>
                </a:lnTo>
                <a:lnTo>
                  <a:pt x="736" y="10"/>
                </a:lnTo>
                <a:lnTo>
                  <a:pt x="736" y="12"/>
                </a:lnTo>
                <a:lnTo>
                  <a:pt x="736" y="14"/>
                </a:lnTo>
                <a:lnTo>
                  <a:pt x="736" y="15"/>
                </a:lnTo>
                <a:close/>
                <a:moveTo>
                  <a:pt x="126" y="15"/>
                </a:moveTo>
                <a:lnTo>
                  <a:pt x="0" y="15"/>
                </a:lnTo>
                <a:lnTo>
                  <a:pt x="1" y="14"/>
                </a:lnTo>
                <a:lnTo>
                  <a:pt x="1" y="12"/>
                </a:lnTo>
                <a:lnTo>
                  <a:pt x="3" y="10"/>
                </a:lnTo>
                <a:lnTo>
                  <a:pt x="3" y="8"/>
                </a:lnTo>
                <a:lnTo>
                  <a:pt x="5" y="8"/>
                </a:lnTo>
                <a:lnTo>
                  <a:pt x="5" y="6"/>
                </a:lnTo>
                <a:lnTo>
                  <a:pt x="7" y="4"/>
                </a:lnTo>
                <a:lnTo>
                  <a:pt x="7" y="2"/>
                </a:lnTo>
                <a:lnTo>
                  <a:pt x="9" y="0"/>
                </a:lnTo>
                <a:lnTo>
                  <a:pt x="135" y="0"/>
                </a:lnTo>
                <a:lnTo>
                  <a:pt x="133" y="2"/>
                </a:lnTo>
                <a:lnTo>
                  <a:pt x="131" y="4"/>
                </a:lnTo>
                <a:lnTo>
                  <a:pt x="131" y="6"/>
                </a:lnTo>
                <a:lnTo>
                  <a:pt x="129" y="8"/>
                </a:lnTo>
                <a:lnTo>
                  <a:pt x="129" y="10"/>
                </a:lnTo>
                <a:lnTo>
                  <a:pt x="127" y="12"/>
                </a:lnTo>
                <a:lnTo>
                  <a:pt x="127" y="14"/>
                </a:lnTo>
                <a:lnTo>
                  <a:pt x="126" y="15"/>
                </a:lnTo>
                <a:close/>
              </a:path>
            </a:pathLst>
          </a:custGeom>
          <a:solidFill>
            <a:srgbClr val="30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2" name="Freeform 50"/>
          <p:cNvSpPr>
            <a:spLocks noEditPoints="1"/>
          </p:cNvSpPr>
          <p:nvPr/>
        </p:nvSpPr>
        <p:spPr bwMode="auto">
          <a:xfrm rot="63308">
            <a:off x="4529138" y="4287838"/>
            <a:ext cx="892175" cy="17462"/>
          </a:xfrm>
          <a:custGeom>
            <a:avLst/>
            <a:gdLst>
              <a:gd name="T0" fmla="*/ 2147483647 w 733"/>
              <a:gd name="T1" fmla="*/ 2147483647 h 14"/>
              <a:gd name="T2" fmla="*/ 2147483647 w 733"/>
              <a:gd name="T3" fmla="*/ 2147483647 h 14"/>
              <a:gd name="T4" fmla="*/ 2147483647 w 733"/>
              <a:gd name="T5" fmla="*/ 2147483647 h 14"/>
              <a:gd name="T6" fmla="*/ 2147483647 w 733"/>
              <a:gd name="T7" fmla="*/ 2147483647 h 14"/>
              <a:gd name="T8" fmla="*/ 2147483647 w 733"/>
              <a:gd name="T9" fmla="*/ 2147483647 h 14"/>
              <a:gd name="T10" fmla="*/ 2147483647 w 733"/>
              <a:gd name="T11" fmla="*/ 2147483647 h 14"/>
              <a:gd name="T12" fmla="*/ 2147483647 w 733"/>
              <a:gd name="T13" fmla="*/ 2147483647 h 14"/>
              <a:gd name="T14" fmla="*/ 2147483647 w 733"/>
              <a:gd name="T15" fmla="*/ 2147483647 h 14"/>
              <a:gd name="T16" fmla="*/ 2147483647 w 733"/>
              <a:gd name="T17" fmla="*/ 2147483647 h 14"/>
              <a:gd name="T18" fmla="*/ 2147483647 w 733"/>
              <a:gd name="T19" fmla="*/ 0 h 14"/>
              <a:gd name="T20" fmla="*/ 2147483647 w 733"/>
              <a:gd name="T21" fmla="*/ 0 h 14"/>
              <a:gd name="T22" fmla="*/ 2147483647 w 733"/>
              <a:gd name="T23" fmla="*/ 2147483647 h 14"/>
              <a:gd name="T24" fmla="*/ 2147483647 w 733"/>
              <a:gd name="T25" fmla="*/ 2147483647 h 14"/>
              <a:gd name="T26" fmla="*/ 2147483647 w 733"/>
              <a:gd name="T27" fmla="*/ 2147483647 h 14"/>
              <a:gd name="T28" fmla="*/ 2147483647 w 733"/>
              <a:gd name="T29" fmla="*/ 2147483647 h 14"/>
              <a:gd name="T30" fmla="*/ 2147483647 w 733"/>
              <a:gd name="T31" fmla="*/ 2147483647 h 14"/>
              <a:gd name="T32" fmla="*/ 2147483647 w 733"/>
              <a:gd name="T33" fmla="*/ 2147483647 h 14"/>
              <a:gd name="T34" fmla="*/ 2147483647 w 733"/>
              <a:gd name="T35" fmla="*/ 2147483647 h 14"/>
              <a:gd name="T36" fmla="*/ 2147483647 w 733"/>
              <a:gd name="T37" fmla="*/ 2147483647 h 14"/>
              <a:gd name="T38" fmla="*/ 2147483647 w 733"/>
              <a:gd name="T39" fmla="*/ 2147483647 h 14"/>
              <a:gd name="T40" fmla="*/ 0 w 733"/>
              <a:gd name="T41" fmla="*/ 2147483647 h 14"/>
              <a:gd name="T42" fmla="*/ 2147483647 w 733"/>
              <a:gd name="T43" fmla="*/ 2147483647 h 14"/>
              <a:gd name="T44" fmla="*/ 2147483647 w 733"/>
              <a:gd name="T45" fmla="*/ 2147483647 h 14"/>
              <a:gd name="T46" fmla="*/ 2147483647 w 733"/>
              <a:gd name="T47" fmla="*/ 2147483647 h 14"/>
              <a:gd name="T48" fmla="*/ 2147483647 w 733"/>
              <a:gd name="T49" fmla="*/ 2147483647 h 14"/>
              <a:gd name="T50" fmla="*/ 2147483647 w 733"/>
              <a:gd name="T51" fmla="*/ 2147483647 h 14"/>
              <a:gd name="T52" fmla="*/ 2147483647 w 733"/>
              <a:gd name="T53" fmla="*/ 2147483647 h 14"/>
              <a:gd name="T54" fmla="*/ 2147483647 w 733"/>
              <a:gd name="T55" fmla="*/ 2147483647 h 14"/>
              <a:gd name="T56" fmla="*/ 2147483647 w 733"/>
              <a:gd name="T57" fmla="*/ 2147483647 h 14"/>
              <a:gd name="T58" fmla="*/ 2147483647 w 733"/>
              <a:gd name="T59" fmla="*/ 2147483647 h 14"/>
              <a:gd name="T60" fmla="*/ 2147483647 w 733"/>
              <a:gd name="T61" fmla="*/ 2147483647 h 14"/>
              <a:gd name="T62" fmla="*/ 2147483647 w 733"/>
              <a:gd name="T63" fmla="*/ 2147483647 h 14"/>
              <a:gd name="T64" fmla="*/ 2147483647 w 733"/>
              <a:gd name="T65" fmla="*/ 2147483647 h 14"/>
              <a:gd name="T66" fmla="*/ 2147483647 w 733"/>
              <a:gd name="T67" fmla="*/ 2147483647 h 14"/>
              <a:gd name="T68" fmla="*/ 2147483647 w 733"/>
              <a:gd name="T69" fmla="*/ 2147483647 h 14"/>
              <a:gd name="T70" fmla="*/ 2147483647 w 733"/>
              <a:gd name="T71" fmla="*/ 0 h 14"/>
              <a:gd name="T72" fmla="*/ 2147483647 w 733"/>
              <a:gd name="T73" fmla="*/ 0 h 14"/>
              <a:gd name="T74" fmla="*/ 2147483647 w 733"/>
              <a:gd name="T75" fmla="*/ 0 h 14"/>
              <a:gd name="T76" fmla="*/ 2147483647 w 733"/>
              <a:gd name="T77" fmla="*/ 2147483647 h 14"/>
              <a:gd name="T78" fmla="*/ 2147483647 w 733"/>
              <a:gd name="T79" fmla="*/ 2147483647 h 14"/>
              <a:gd name="T80" fmla="*/ 2147483647 w 733"/>
              <a:gd name="T81" fmla="*/ 2147483647 h 14"/>
              <a:gd name="T82" fmla="*/ 2147483647 w 733"/>
              <a:gd name="T83" fmla="*/ 2147483647 h 14"/>
              <a:gd name="T84" fmla="*/ 2147483647 w 733"/>
              <a:gd name="T85" fmla="*/ 2147483647 h 14"/>
              <a:gd name="T86" fmla="*/ 2147483647 w 733"/>
              <a:gd name="T87" fmla="*/ 2147483647 h 14"/>
              <a:gd name="T88" fmla="*/ 2147483647 w 733"/>
              <a:gd name="T89" fmla="*/ 2147483647 h 14"/>
              <a:gd name="T90" fmla="*/ 2147483647 w 733"/>
              <a:gd name="T91" fmla="*/ 2147483647 h 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33"/>
              <a:gd name="T139" fmla="*/ 0 h 14"/>
              <a:gd name="T140" fmla="*/ 733 w 733"/>
              <a:gd name="T141" fmla="*/ 14 h 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33" h="14">
                <a:moveTo>
                  <a:pt x="733" y="14"/>
                </a:moveTo>
                <a:lnTo>
                  <a:pt x="617" y="14"/>
                </a:lnTo>
                <a:lnTo>
                  <a:pt x="617" y="12"/>
                </a:lnTo>
                <a:lnTo>
                  <a:pt x="617" y="10"/>
                </a:lnTo>
                <a:lnTo>
                  <a:pt x="617" y="8"/>
                </a:lnTo>
                <a:lnTo>
                  <a:pt x="617" y="6"/>
                </a:lnTo>
                <a:lnTo>
                  <a:pt x="617" y="4"/>
                </a:lnTo>
                <a:lnTo>
                  <a:pt x="617" y="2"/>
                </a:lnTo>
                <a:lnTo>
                  <a:pt x="617" y="0"/>
                </a:lnTo>
                <a:lnTo>
                  <a:pt x="733" y="0"/>
                </a:lnTo>
                <a:lnTo>
                  <a:pt x="733" y="2"/>
                </a:lnTo>
                <a:lnTo>
                  <a:pt x="733" y="4"/>
                </a:lnTo>
                <a:lnTo>
                  <a:pt x="733" y="6"/>
                </a:lnTo>
                <a:lnTo>
                  <a:pt x="733" y="8"/>
                </a:lnTo>
                <a:lnTo>
                  <a:pt x="733" y="10"/>
                </a:lnTo>
                <a:lnTo>
                  <a:pt x="733" y="12"/>
                </a:lnTo>
                <a:lnTo>
                  <a:pt x="733" y="14"/>
                </a:lnTo>
                <a:close/>
                <a:moveTo>
                  <a:pt x="126" y="14"/>
                </a:moveTo>
                <a:lnTo>
                  <a:pt x="0" y="14"/>
                </a:lnTo>
                <a:lnTo>
                  <a:pt x="2" y="14"/>
                </a:lnTo>
                <a:lnTo>
                  <a:pt x="2" y="12"/>
                </a:lnTo>
                <a:lnTo>
                  <a:pt x="2" y="10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6" y="4"/>
                </a:lnTo>
                <a:lnTo>
                  <a:pt x="8" y="4"/>
                </a:lnTo>
                <a:lnTo>
                  <a:pt x="8" y="2"/>
                </a:lnTo>
                <a:lnTo>
                  <a:pt x="8" y="0"/>
                </a:lnTo>
                <a:lnTo>
                  <a:pt x="10" y="0"/>
                </a:lnTo>
                <a:lnTo>
                  <a:pt x="136" y="0"/>
                </a:lnTo>
                <a:lnTo>
                  <a:pt x="134" y="2"/>
                </a:lnTo>
                <a:lnTo>
                  <a:pt x="134" y="4"/>
                </a:lnTo>
                <a:lnTo>
                  <a:pt x="132" y="4"/>
                </a:lnTo>
                <a:lnTo>
                  <a:pt x="132" y="6"/>
                </a:lnTo>
                <a:lnTo>
                  <a:pt x="130" y="8"/>
                </a:lnTo>
                <a:lnTo>
                  <a:pt x="128" y="10"/>
                </a:lnTo>
                <a:lnTo>
                  <a:pt x="128" y="12"/>
                </a:lnTo>
                <a:lnTo>
                  <a:pt x="126" y="14"/>
                </a:lnTo>
                <a:close/>
              </a:path>
            </a:pathLst>
          </a:custGeom>
          <a:solidFill>
            <a:srgbClr val="3005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3" name="Freeform 51"/>
          <p:cNvSpPr>
            <a:spLocks noEditPoints="1"/>
          </p:cNvSpPr>
          <p:nvPr/>
        </p:nvSpPr>
        <p:spPr bwMode="auto">
          <a:xfrm rot="63308">
            <a:off x="4537075" y="4278313"/>
            <a:ext cx="885825" cy="15875"/>
          </a:xfrm>
          <a:custGeom>
            <a:avLst/>
            <a:gdLst>
              <a:gd name="T0" fmla="*/ 2147483647 w 729"/>
              <a:gd name="T1" fmla="*/ 2147483647 h 13"/>
              <a:gd name="T2" fmla="*/ 2147483647 w 729"/>
              <a:gd name="T3" fmla="*/ 2147483647 h 13"/>
              <a:gd name="T4" fmla="*/ 2147483647 w 729"/>
              <a:gd name="T5" fmla="*/ 2147483647 h 13"/>
              <a:gd name="T6" fmla="*/ 2147483647 w 729"/>
              <a:gd name="T7" fmla="*/ 2147483647 h 13"/>
              <a:gd name="T8" fmla="*/ 2147483647 w 729"/>
              <a:gd name="T9" fmla="*/ 2147483647 h 13"/>
              <a:gd name="T10" fmla="*/ 2147483647 w 729"/>
              <a:gd name="T11" fmla="*/ 2147483647 h 13"/>
              <a:gd name="T12" fmla="*/ 2147483647 w 729"/>
              <a:gd name="T13" fmla="*/ 2147483647 h 13"/>
              <a:gd name="T14" fmla="*/ 2147483647 w 729"/>
              <a:gd name="T15" fmla="*/ 2147483647 h 13"/>
              <a:gd name="T16" fmla="*/ 2147483647 w 729"/>
              <a:gd name="T17" fmla="*/ 2147483647 h 13"/>
              <a:gd name="T18" fmla="*/ 2147483647 w 729"/>
              <a:gd name="T19" fmla="*/ 0 h 13"/>
              <a:gd name="T20" fmla="*/ 2147483647 w 729"/>
              <a:gd name="T21" fmla="*/ 0 h 13"/>
              <a:gd name="T22" fmla="*/ 2147483647 w 729"/>
              <a:gd name="T23" fmla="*/ 2147483647 h 13"/>
              <a:gd name="T24" fmla="*/ 2147483647 w 729"/>
              <a:gd name="T25" fmla="*/ 2147483647 h 13"/>
              <a:gd name="T26" fmla="*/ 2147483647 w 729"/>
              <a:gd name="T27" fmla="*/ 2147483647 h 13"/>
              <a:gd name="T28" fmla="*/ 2147483647 w 729"/>
              <a:gd name="T29" fmla="*/ 2147483647 h 13"/>
              <a:gd name="T30" fmla="*/ 2147483647 w 729"/>
              <a:gd name="T31" fmla="*/ 2147483647 h 13"/>
              <a:gd name="T32" fmla="*/ 2147483647 w 729"/>
              <a:gd name="T33" fmla="*/ 2147483647 h 13"/>
              <a:gd name="T34" fmla="*/ 2147483647 w 729"/>
              <a:gd name="T35" fmla="*/ 2147483647 h 13"/>
              <a:gd name="T36" fmla="*/ 2147483647 w 729"/>
              <a:gd name="T37" fmla="*/ 2147483647 h 13"/>
              <a:gd name="T38" fmla="*/ 2147483647 w 729"/>
              <a:gd name="T39" fmla="*/ 2147483647 h 13"/>
              <a:gd name="T40" fmla="*/ 0 w 729"/>
              <a:gd name="T41" fmla="*/ 2147483647 h 13"/>
              <a:gd name="T42" fmla="*/ 0 w 729"/>
              <a:gd name="T43" fmla="*/ 2147483647 h 13"/>
              <a:gd name="T44" fmla="*/ 0 w 729"/>
              <a:gd name="T45" fmla="*/ 2147483647 h 13"/>
              <a:gd name="T46" fmla="*/ 2147483647 w 729"/>
              <a:gd name="T47" fmla="*/ 2147483647 h 13"/>
              <a:gd name="T48" fmla="*/ 2147483647 w 729"/>
              <a:gd name="T49" fmla="*/ 2147483647 h 13"/>
              <a:gd name="T50" fmla="*/ 2147483647 w 729"/>
              <a:gd name="T51" fmla="*/ 2147483647 h 13"/>
              <a:gd name="T52" fmla="*/ 2147483647 w 729"/>
              <a:gd name="T53" fmla="*/ 2147483647 h 13"/>
              <a:gd name="T54" fmla="*/ 2147483647 w 729"/>
              <a:gd name="T55" fmla="*/ 2147483647 h 13"/>
              <a:gd name="T56" fmla="*/ 2147483647 w 729"/>
              <a:gd name="T57" fmla="*/ 0 h 13"/>
              <a:gd name="T58" fmla="*/ 2147483647 w 729"/>
              <a:gd name="T59" fmla="*/ 0 h 13"/>
              <a:gd name="T60" fmla="*/ 2147483647 w 729"/>
              <a:gd name="T61" fmla="*/ 2147483647 h 13"/>
              <a:gd name="T62" fmla="*/ 2147483647 w 729"/>
              <a:gd name="T63" fmla="*/ 2147483647 h 13"/>
              <a:gd name="T64" fmla="*/ 2147483647 w 729"/>
              <a:gd name="T65" fmla="*/ 2147483647 h 13"/>
              <a:gd name="T66" fmla="*/ 2147483647 w 729"/>
              <a:gd name="T67" fmla="*/ 2147483647 h 13"/>
              <a:gd name="T68" fmla="*/ 2147483647 w 729"/>
              <a:gd name="T69" fmla="*/ 2147483647 h 13"/>
              <a:gd name="T70" fmla="*/ 2147483647 w 729"/>
              <a:gd name="T71" fmla="*/ 2147483647 h 13"/>
              <a:gd name="T72" fmla="*/ 2147483647 w 729"/>
              <a:gd name="T73" fmla="*/ 2147483647 h 13"/>
              <a:gd name="T74" fmla="*/ 2147483647 w 729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29"/>
              <a:gd name="T115" fmla="*/ 0 h 13"/>
              <a:gd name="T116" fmla="*/ 729 w 729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29" h="13">
                <a:moveTo>
                  <a:pt x="727" y="13"/>
                </a:moveTo>
                <a:lnTo>
                  <a:pt x="611" y="13"/>
                </a:lnTo>
                <a:lnTo>
                  <a:pt x="611" y="11"/>
                </a:lnTo>
                <a:lnTo>
                  <a:pt x="611" y="9"/>
                </a:lnTo>
                <a:lnTo>
                  <a:pt x="611" y="7"/>
                </a:lnTo>
                <a:lnTo>
                  <a:pt x="611" y="6"/>
                </a:lnTo>
                <a:lnTo>
                  <a:pt x="611" y="4"/>
                </a:lnTo>
                <a:lnTo>
                  <a:pt x="611" y="2"/>
                </a:lnTo>
                <a:lnTo>
                  <a:pt x="611" y="0"/>
                </a:lnTo>
                <a:lnTo>
                  <a:pt x="729" y="0"/>
                </a:lnTo>
                <a:lnTo>
                  <a:pt x="729" y="2"/>
                </a:lnTo>
                <a:lnTo>
                  <a:pt x="729" y="4"/>
                </a:lnTo>
                <a:lnTo>
                  <a:pt x="727" y="6"/>
                </a:lnTo>
                <a:lnTo>
                  <a:pt x="727" y="7"/>
                </a:lnTo>
                <a:lnTo>
                  <a:pt x="727" y="9"/>
                </a:lnTo>
                <a:lnTo>
                  <a:pt x="727" y="11"/>
                </a:lnTo>
                <a:lnTo>
                  <a:pt x="727" y="13"/>
                </a:lnTo>
                <a:close/>
                <a:moveTo>
                  <a:pt x="126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4" y="6"/>
                </a:lnTo>
                <a:lnTo>
                  <a:pt x="4" y="4"/>
                </a:lnTo>
                <a:lnTo>
                  <a:pt x="6" y="2"/>
                </a:lnTo>
                <a:lnTo>
                  <a:pt x="6" y="0"/>
                </a:lnTo>
                <a:lnTo>
                  <a:pt x="134" y="0"/>
                </a:lnTo>
                <a:lnTo>
                  <a:pt x="132" y="2"/>
                </a:lnTo>
                <a:lnTo>
                  <a:pt x="132" y="4"/>
                </a:lnTo>
                <a:lnTo>
                  <a:pt x="130" y="6"/>
                </a:lnTo>
                <a:lnTo>
                  <a:pt x="130" y="7"/>
                </a:lnTo>
                <a:lnTo>
                  <a:pt x="128" y="9"/>
                </a:lnTo>
                <a:lnTo>
                  <a:pt x="128" y="11"/>
                </a:lnTo>
                <a:lnTo>
                  <a:pt x="126" y="11"/>
                </a:lnTo>
                <a:lnTo>
                  <a:pt x="126" y="13"/>
                </a:lnTo>
                <a:close/>
              </a:path>
            </a:pathLst>
          </a:custGeom>
          <a:solidFill>
            <a:srgbClr val="33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4" name="Freeform 52"/>
          <p:cNvSpPr>
            <a:spLocks noEditPoints="1"/>
          </p:cNvSpPr>
          <p:nvPr/>
        </p:nvSpPr>
        <p:spPr bwMode="auto">
          <a:xfrm rot="63308">
            <a:off x="4541838" y="4271963"/>
            <a:ext cx="881062" cy="15875"/>
          </a:xfrm>
          <a:custGeom>
            <a:avLst/>
            <a:gdLst>
              <a:gd name="T0" fmla="*/ 2147483647 w 725"/>
              <a:gd name="T1" fmla="*/ 2147483647 h 13"/>
              <a:gd name="T2" fmla="*/ 2147483647 w 725"/>
              <a:gd name="T3" fmla="*/ 2147483647 h 13"/>
              <a:gd name="T4" fmla="*/ 2147483647 w 725"/>
              <a:gd name="T5" fmla="*/ 2147483647 h 13"/>
              <a:gd name="T6" fmla="*/ 2147483647 w 725"/>
              <a:gd name="T7" fmla="*/ 2147483647 h 13"/>
              <a:gd name="T8" fmla="*/ 2147483647 w 725"/>
              <a:gd name="T9" fmla="*/ 2147483647 h 13"/>
              <a:gd name="T10" fmla="*/ 2147483647 w 725"/>
              <a:gd name="T11" fmla="*/ 2147483647 h 13"/>
              <a:gd name="T12" fmla="*/ 2147483647 w 725"/>
              <a:gd name="T13" fmla="*/ 2147483647 h 13"/>
              <a:gd name="T14" fmla="*/ 2147483647 w 725"/>
              <a:gd name="T15" fmla="*/ 2147483647 h 13"/>
              <a:gd name="T16" fmla="*/ 2147483647 w 725"/>
              <a:gd name="T17" fmla="*/ 0 h 13"/>
              <a:gd name="T18" fmla="*/ 2147483647 w 725"/>
              <a:gd name="T19" fmla="*/ 0 h 13"/>
              <a:gd name="T20" fmla="*/ 2147483647 w 725"/>
              <a:gd name="T21" fmla="*/ 0 h 13"/>
              <a:gd name="T22" fmla="*/ 2147483647 w 725"/>
              <a:gd name="T23" fmla="*/ 0 h 13"/>
              <a:gd name="T24" fmla="*/ 2147483647 w 725"/>
              <a:gd name="T25" fmla="*/ 2147483647 h 13"/>
              <a:gd name="T26" fmla="*/ 2147483647 w 725"/>
              <a:gd name="T27" fmla="*/ 2147483647 h 13"/>
              <a:gd name="T28" fmla="*/ 2147483647 w 725"/>
              <a:gd name="T29" fmla="*/ 2147483647 h 13"/>
              <a:gd name="T30" fmla="*/ 2147483647 w 725"/>
              <a:gd name="T31" fmla="*/ 2147483647 h 13"/>
              <a:gd name="T32" fmla="*/ 2147483647 w 725"/>
              <a:gd name="T33" fmla="*/ 2147483647 h 13"/>
              <a:gd name="T34" fmla="*/ 2147483647 w 725"/>
              <a:gd name="T35" fmla="*/ 2147483647 h 13"/>
              <a:gd name="T36" fmla="*/ 2147483647 w 725"/>
              <a:gd name="T37" fmla="*/ 2147483647 h 13"/>
              <a:gd name="T38" fmla="*/ 2147483647 w 725"/>
              <a:gd name="T39" fmla="*/ 2147483647 h 13"/>
              <a:gd name="T40" fmla="*/ 0 w 725"/>
              <a:gd name="T41" fmla="*/ 2147483647 h 13"/>
              <a:gd name="T42" fmla="*/ 0 w 725"/>
              <a:gd name="T43" fmla="*/ 2147483647 h 13"/>
              <a:gd name="T44" fmla="*/ 0 w 725"/>
              <a:gd name="T45" fmla="*/ 2147483647 h 13"/>
              <a:gd name="T46" fmla="*/ 2147483647 w 725"/>
              <a:gd name="T47" fmla="*/ 2147483647 h 13"/>
              <a:gd name="T48" fmla="*/ 2147483647 w 725"/>
              <a:gd name="T49" fmla="*/ 2147483647 h 13"/>
              <a:gd name="T50" fmla="*/ 2147483647 w 725"/>
              <a:gd name="T51" fmla="*/ 2147483647 h 13"/>
              <a:gd name="T52" fmla="*/ 2147483647 w 725"/>
              <a:gd name="T53" fmla="*/ 2147483647 h 13"/>
              <a:gd name="T54" fmla="*/ 2147483647 w 725"/>
              <a:gd name="T55" fmla="*/ 0 h 13"/>
              <a:gd name="T56" fmla="*/ 2147483647 w 725"/>
              <a:gd name="T57" fmla="*/ 0 h 13"/>
              <a:gd name="T58" fmla="*/ 2147483647 w 725"/>
              <a:gd name="T59" fmla="*/ 0 h 13"/>
              <a:gd name="T60" fmla="*/ 2147483647 w 725"/>
              <a:gd name="T61" fmla="*/ 0 h 13"/>
              <a:gd name="T62" fmla="*/ 2147483647 w 725"/>
              <a:gd name="T63" fmla="*/ 2147483647 h 13"/>
              <a:gd name="T64" fmla="*/ 2147483647 w 725"/>
              <a:gd name="T65" fmla="*/ 2147483647 h 13"/>
              <a:gd name="T66" fmla="*/ 2147483647 w 725"/>
              <a:gd name="T67" fmla="*/ 2147483647 h 13"/>
              <a:gd name="T68" fmla="*/ 2147483647 w 725"/>
              <a:gd name="T69" fmla="*/ 2147483647 h 13"/>
              <a:gd name="T70" fmla="*/ 2147483647 w 725"/>
              <a:gd name="T71" fmla="*/ 2147483647 h 13"/>
              <a:gd name="T72" fmla="*/ 2147483647 w 725"/>
              <a:gd name="T73" fmla="*/ 2147483647 h 13"/>
              <a:gd name="T74" fmla="*/ 2147483647 w 725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25"/>
              <a:gd name="T115" fmla="*/ 0 h 13"/>
              <a:gd name="T116" fmla="*/ 725 w 725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25" h="13">
                <a:moveTo>
                  <a:pt x="723" y="13"/>
                </a:moveTo>
                <a:lnTo>
                  <a:pt x="607" y="13"/>
                </a:lnTo>
                <a:lnTo>
                  <a:pt x="607" y="12"/>
                </a:lnTo>
                <a:lnTo>
                  <a:pt x="607" y="10"/>
                </a:lnTo>
                <a:lnTo>
                  <a:pt x="607" y="8"/>
                </a:lnTo>
                <a:lnTo>
                  <a:pt x="607" y="6"/>
                </a:lnTo>
                <a:lnTo>
                  <a:pt x="607" y="4"/>
                </a:lnTo>
                <a:lnTo>
                  <a:pt x="607" y="2"/>
                </a:lnTo>
                <a:lnTo>
                  <a:pt x="607" y="0"/>
                </a:lnTo>
                <a:lnTo>
                  <a:pt x="725" y="0"/>
                </a:lnTo>
                <a:lnTo>
                  <a:pt x="725" y="2"/>
                </a:lnTo>
                <a:lnTo>
                  <a:pt x="725" y="4"/>
                </a:lnTo>
                <a:lnTo>
                  <a:pt x="725" y="6"/>
                </a:lnTo>
                <a:lnTo>
                  <a:pt x="725" y="8"/>
                </a:lnTo>
                <a:lnTo>
                  <a:pt x="725" y="10"/>
                </a:lnTo>
                <a:lnTo>
                  <a:pt x="723" y="12"/>
                </a:lnTo>
                <a:lnTo>
                  <a:pt x="723" y="13"/>
                </a:lnTo>
                <a:close/>
                <a:moveTo>
                  <a:pt x="126" y="13"/>
                </a:move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4" y="4"/>
                </a:lnTo>
                <a:lnTo>
                  <a:pt x="4" y="2"/>
                </a:lnTo>
                <a:lnTo>
                  <a:pt x="6" y="0"/>
                </a:lnTo>
                <a:lnTo>
                  <a:pt x="134" y="0"/>
                </a:lnTo>
                <a:lnTo>
                  <a:pt x="132" y="2"/>
                </a:lnTo>
                <a:lnTo>
                  <a:pt x="132" y="4"/>
                </a:lnTo>
                <a:lnTo>
                  <a:pt x="130" y="6"/>
                </a:lnTo>
                <a:lnTo>
                  <a:pt x="128" y="8"/>
                </a:lnTo>
                <a:lnTo>
                  <a:pt x="128" y="10"/>
                </a:lnTo>
                <a:lnTo>
                  <a:pt x="126" y="12"/>
                </a:lnTo>
                <a:lnTo>
                  <a:pt x="126" y="13"/>
                </a:lnTo>
                <a:close/>
              </a:path>
            </a:pathLst>
          </a:custGeom>
          <a:solidFill>
            <a:srgbClr val="33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5" name="Freeform 53"/>
          <p:cNvSpPr>
            <a:spLocks noEditPoints="1"/>
          </p:cNvSpPr>
          <p:nvPr/>
        </p:nvSpPr>
        <p:spPr bwMode="auto">
          <a:xfrm rot="63308">
            <a:off x="4543425" y="4260850"/>
            <a:ext cx="879475" cy="17463"/>
          </a:xfrm>
          <a:custGeom>
            <a:avLst/>
            <a:gdLst>
              <a:gd name="T0" fmla="*/ 2147483647 w 723"/>
              <a:gd name="T1" fmla="*/ 2147483647 h 14"/>
              <a:gd name="T2" fmla="*/ 2147483647 w 723"/>
              <a:gd name="T3" fmla="*/ 2147483647 h 14"/>
              <a:gd name="T4" fmla="*/ 2147483647 w 723"/>
              <a:gd name="T5" fmla="*/ 2147483647 h 14"/>
              <a:gd name="T6" fmla="*/ 2147483647 w 723"/>
              <a:gd name="T7" fmla="*/ 2147483647 h 14"/>
              <a:gd name="T8" fmla="*/ 2147483647 w 723"/>
              <a:gd name="T9" fmla="*/ 2147483647 h 14"/>
              <a:gd name="T10" fmla="*/ 2147483647 w 723"/>
              <a:gd name="T11" fmla="*/ 2147483647 h 14"/>
              <a:gd name="T12" fmla="*/ 2147483647 w 723"/>
              <a:gd name="T13" fmla="*/ 2147483647 h 14"/>
              <a:gd name="T14" fmla="*/ 2147483647 w 723"/>
              <a:gd name="T15" fmla="*/ 2147483647 h 14"/>
              <a:gd name="T16" fmla="*/ 2147483647 w 723"/>
              <a:gd name="T17" fmla="*/ 2147483647 h 14"/>
              <a:gd name="T18" fmla="*/ 2147483647 w 723"/>
              <a:gd name="T19" fmla="*/ 0 h 14"/>
              <a:gd name="T20" fmla="*/ 2147483647 w 723"/>
              <a:gd name="T21" fmla="*/ 0 h 14"/>
              <a:gd name="T22" fmla="*/ 2147483647 w 723"/>
              <a:gd name="T23" fmla="*/ 2147483647 h 14"/>
              <a:gd name="T24" fmla="*/ 2147483647 w 723"/>
              <a:gd name="T25" fmla="*/ 2147483647 h 14"/>
              <a:gd name="T26" fmla="*/ 2147483647 w 723"/>
              <a:gd name="T27" fmla="*/ 2147483647 h 14"/>
              <a:gd name="T28" fmla="*/ 2147483647 w 723"/>
              <a:gd name="T29" fmla="*/ 2147483647 h 14"/>
              <a:gd name="T30" fmla="*/ 2147483647 w 723"/>
              <a:gd name="T31" fmla="*/ 2147483647 h 14"/>
              <a:gd name="T32" fmla="*/ 2147483647 w 723"/>
              <a:gd name="T33" fmla="*/ 2147483647 h 14"/>
              <a:gd name="T34" fmla="*/ 2147483647 w 723"/>
              <a:gd name="T35" fmla="*/ 2147483647 h 14"/>
              <a:gd name="T36" fmla="*/ 2147483647 w 723"/>
              <a:gd name="T37" fmla="*/ 2147483647 h 14"/>
              <a:gd name="T38" fmla="*/ 2147483647 w 723"/>
              <a:gd name="T39" fmla="*/ 2147483647 h 14"/>
              <a:gd name="T40" fmla="*/ 0 w 723"/>
              <a:gd name="T41" fmla="*/ 2147483647 h 14"/>
              <a:gd name="T42" fmla="*/ 2147483647 w 723"/>
              <a:gd name="T43" fmla="*/ 2147483647 h 14"/>
              <a:gd name="T44" fmla="*/ 2147483647 w 723"/>
              <a:gd name="T45" fmla="*/ 2147483647 h 14"/>
              <a:gd name="T46" fmla="*/ 2147483647 w 723"/>
              <a:gd name="T47" fmla="*/ 2147483647 h 14"/>
              <a:gd name="T48" fmla="*/ 2147483647 w 723"/>
              <a:gd name="T49" fmla="*/ 2147483647 h 14"/>
              <a:gd name="T50" fmla="*/ 2147483647 w 723"/>
              <a:gd name="T51" fmla="*/ 2147483647 h 14"/>
              <a:gd name="T52" fmla="*/ 2147483647 w 723"/>
              <a:gd name="T53" fmla="*/ 2147483647 h 14"/>
              <a:gd name="T54" fmla="*/ 2147483647 w 723"/>
              <a:gd name="T55" fmla="*/ 2147483647 h 14"/>
              <a:gd name="T56" fmla="*/ 2147483647 w 723"/>
              <a:gd name="T57" fmla="*/ 0 h 14"/>
              <a:gd name="T58" fmla="*/ 2147483647 w 723"/>
              <a:gd name="T59" fmla="*/ 0 h 14"/>
              <a:gd name="T60" fmla="*/ 2147483647 w 723"/>
              <a:gd name="T61" fmla="*/ 2147483647 h 14"/>
              <a:gd name="T62" fmla="*/ 2147483647 w 723"/>
              <a:gd name="T63" fmla="*/ 2147483647 h 14"/>
              <a:gd name="T64" fmla="*/ 2147483647 w 723"/>
              <a:gd name="T65" fmla="*/ 2147483647 h 14"/>
              <a:gd name="T66" fmla="*/ 2147483647 w 723"/>
              <a:gd name="T67" fmla="*/ 2147483647 h 14"/>
              <a:gd name="T68" fmla="*/ 2147483647 w 723"/>
              <a:gd name="T69" fmla="*/ 2147483647 h 14"/>
              <a:gd name="T70" fmla="*/ 2147483647 w 723"/>
              <a:gd name="T71" fmla="*/ 2147483647 h 14"/>
              <a:gd name="T72" fmla="*/ 2147483647 w 723"/>
              <a:gd name="T73" fmla="*/ 2147483647 h 14"/>
              <a:gd name="T74" fmla="*/ 2147483647 w 723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23"/>
              <a:gd name="T115" fmla="*/ 0 h 14"/>
              <a:gd name="T116" fmla="*/ 723 w 723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23" h="14">
                <a:moveTo>
                  <a:pt x="723" y="14"/>
                </a:moveTo>
                <a:lnTo>
                  <a:pt x="605" y="14"/>
                </a:lnTo>
                <a:lnTo>
                  <a:pt x="605" y="12"/>
                </a:lnTo>
                <a:lnTo>
                  <a:pt x="605" y="10"/>
                </a:lnTo>
                <a:lnTo>
                  <a:pt x="605" y="8"/>
                </a:lnTo>
                <a:lnTo>
                  <a:pt x="605" y="6"/>
                </a:lnTo>
                <a:lnTo>
                  <a:pt x="605" y="4"/>
                </a:lnTo>
                <a:lnTo>
                  <a:pt x="605" y="2"/>
                </a:lnTo>
                <a:lnTo>
                  <a:pt x="605" y="0"/>
                </a:lnTo>
                <a:lnTo>
                  <a:pt x="723" y="0"/>
                </a:lnTo>
                <a:lnTo>
                  <a:pt x="723" y="2"/>
                </a:lnTo>
                <a:lnTo>
                  <a:pt x="723" y="4"/>
                </a:lnTo>
                <a:lnTo>
                  <a:pt x="723" y="6"/>
                </a:lnTo>
                <a:lnTo>
                  <a:pt x="723" y="8"/>
                </a:lnTo>
                <a:lnTo>
                  <a:pt x="723" y="10"/>
                </a:lnTo>
                <a:lnTo>
                  <a:pt x="723" y="12"/>
                </a:lnTo>
                <a:lnTo>
                  <a:pt x="723" y="14"/>
                </a:lnTo>
                <a:close/>
                <a:moveTo>
                  <a:pt x="128" y="14"/>
                </a:move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6" y="4"/>
                </a:lnTo>
                <a:lnTo>
                  <a:pt x="7" y="2"/>
                </a:lnTo>
                <a:lnTo>
                  <a:pt x="7" y="0"/>
                </a:lnTo>
                <a:lnTo>
                  <a:pt x="135" y="0"/>
                </a:lnTo>
                <a:lnTo>
                  <a:pt x="135" y="2"/>
                </a:lnTo>
                <a:lnTo>
                  <a:pt x="133" y="4"/>
                </a:lnTo>
                <a:lnTo>
                  <a:pt x="133" y="6"/>
                </a:lnTo>
                <a:lnTo>
                  <a:pt x="132" y="6"/>
                </a:lnTo>
                <a:lnTo>
                  <a:pt x="132" y="8"/>
                </a:lnTo>
                <a:lnTo>
                  <a:pt x="130" y="10"/>
                </a:lnTo>
                <a:lnTo>
                  <a:pt x="128" y="12"/>
                </a:lnTo>
                <a:lnTo>
                  <a:pt x="128" y="14"/>
                </a:lnTo>
                <a:close/>
              </a:path>
            </a:pathLst>
          </a:custGeom>
          <a:solidFill>
            <a:srgbClr val="3305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6" name="Freeform 54"/>
          <p:cNvSpPr>
            <a:spLocks noEditPoints="1"/>
          </p:cNvSpPr>
          <p:nvPr/>
        </p:nvSpPr>
        <p:spPr bwMode="auto">
          <a:xfrm rot="63308">
            <a:off x="4549775" y="4252913"/>
            <a:ext cx="873125" cy="19050"/>
          </a:xfrm>
          <a:custGeom>
            <a:avLst/>
            <a:gdLst>
              <a:gd name="T0" fmla="*/ 2147483647 w 719"/>
              <a:gd name="T1" fmla="*/ 2147483647 h 15"/>
              <a:gd name="T2" fmla="*/ 2147483647 w 719"/>
              <a:gd name="T3" fmla="*/ 2147483647 h 15"/>
              <a:gd name="T4" fmla="*/ 2147483647 w 719"/>
              <a:gd name="T5" fmla="*/ 2147483647 h 15"/>
              <a:gd name="T6" fmla="*/ 2147483647 w 719"/>
              <a:gd name="T7" fmla="*/ 2147483647 h 15"/>
              <a:gd name="T8" fmla="*/ 2147483647 w 719"/>
              <a:gd name="T9" fmla="*/ 2147483647 h 15"/>
              <a:gd name="T10" fmla="*/ 2147483647 w 719"/>
              <a:gd name="T11" fmla="*/ 2147483647 h 15"/>
              <a:gd name="T12" fmla="*/ 2147483647 w 719"/>
              <a:gd name="T13" fmla="*/ 2147483647 h 15"/>
              <a:gd name="T14" fmla="*/ 2147483647 w 719"/>
              <a:gd name="T15" fmla="*/ 2147483647 h 15"/>
              <a:gd name="T16" fmla="*/ 2147483647 w 719"/>
              <a:gd name="T17" fmla="*/ 2147483647 h 15"/>
              <a:gd name="T18" fmla="*/ 2147483647 w 719"/>
              <a:gd name="T19" fmla="*/ 0 h 15"/>
              <a:gd name="T20" fmla="*/ 2147483647 w 719"/>
              <a:gd name="T21" fmla="*/ 0 h 15"/>
              <a:gd name="T22" fmla="*/ 2147483647 w 719"/>
              <a:gd name="T23" fmla="*/ 2147483647 h 15"/>
              <a:gd name="T24" fmla="*/ 2147483647 w 719"/>
              <a:gd name="T25" fmla="*/ 2147483647 h 15"/>
              <a:gd name="T26" fmla="*/ 2147483647 w 719"/>
              <a:gd name="T27" fmla="*/ 2147483647 h 15"/>
              <a:gd name="T28" fmla="*/ 2147483647 w 719"/>
              <a:gd name="T29" fmla="*/ 2147483647 h 15"/>
              <a:gd name="T30" fmla="*/ 2147483647 w 719"/>
              <a:gd name="T31" fmla="*/ 2147483647 h 15"/>
              <a:gd name="T32" fmla="*/ 2147483647 w 719"/>
              <a:gd name="T33" fmla="*/ 2147483647 h 15"/>
              <a:gd name="T34" fmla="*/ 2147483647 w 719"/>
              <a:gd name="T35" fmla="*/ 2147483647 h 15"/>
              <a:gd name="T36" fmla="*/ 2147483647 w 719"/>
              <a:gd name="T37" fmla="*/ 2147483647 h 15"/>
              <a:gd name="T38" fmla="*/ 2147483647 w 719"/>
              <a:gd name="T39" fmla="*/ 2147483647 h 15"/>
              <a:gd name="T40" fmla="*/ 0 w 719"/>
              <a:gd name="T41" fmla="*/ 2147483647 h 15"/>
              <a:gd name="T42" fmla="*/ 2147483647 w 719"/>
              <a:gd name="T43" fmla="*/ 2147483647 h 15"/>
              <a:gd name="T44" fmla="*/ 2147483647 w 719"/>
              <a:gd name="T45" fmla="*/ 2147483647 h 15"/>
              <a:gd name="T46" fmla="*/ 2147483647 w 719"/>
              <a:gd name="T47" fmla="*/ 2147483647 h 15"/>
              <a:gd name="T48" fmla="*/ 2147483647 w 719"/>
              <a:gd name="T49" fmla="*/ 2147483647 h 15"/>
              <a:gd name="T50" fmla="*/ 2147483647 w 719"/>
              <a:gd name="T51" fmla="*/ 2147483647 h 15"/>
              <a:gd name="T52" fmla="*/ 2147483647 w 719"/>
              <a:gd name="T53" fmla="*/ 2147483647 h 15"/>
              <a:gd name="T54" fmla="*/ 2147483647 w 719"/>
              <a:gd name="T55" fmla="*/ 2147483647 h 15"/>
              <a:gd name="T56" fmla="*/ 2147483647 w 719"/>
              <a:gd name="T57" fmla="*/ 0 h 15"/>
              <a:gd name="T58" fmla="*/ 2147483647 w 719"/>
              <a:gd name="T59" fmla="*/ 0 h 15"/>
              <a:gd name="T60" fmla="*/ 2147483647 w 719"/>
              <a:gd name="T61" fmla="*/ 2147483647 h 15"/>
              <a:gd name="T62" fmla="*/ 2147483647 w 719"/>
              <a:gd name="T63" fmla="*/ 2147483647 h 15"/>
              <a:gd name="T64" fmla="*/ 2147483647 w 719"/>
              <a:gd name="T65" fmla="*/ 2147483647 h 15"/>
              <a:gd name="T66" fmla="*/ 2147483647 w 719"/>
              <a:gd name="T67" fmla="*/ 2147483647 h 15"/>
              <a:gd name="T68" fmla="*/ 2147483647 w 719"/>
              <a:gd name="T69" fmla="*/ 2147483647 h 15"/>
              <a:gd name="T70" fmla="*/ 2147483647 w 719"/>
              <a:gd name="T71" fmla="*/ 2147483647 h 15"/>
              <a:gd name="T72" fmla="*/ 2147483647 w 719"/>
              <a:gd name="T73" fmla="*/ 2147483647 h 15"/>
              <a:gd name="T74" fmla="*/ 2147483647 w 719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19"/>
              <a:gd name="T115" fmla="*/ 0 h 15"/>
              <a:gd name="T116" fmla="*/ 719 w 719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19" h="15">
                <a:moveTo>
                  <a:pt x="719" y="15"/>
                </a:moveTo>
                <a:lnTo>
                  <a:pt x="601" y="15"/>
                </a:lnTo>
                <a:lnTo>
                  <a:pt x="601" y="13"/>
                </a:lnTo>
                <a:lnTo>
                  <a:pt x="601" y="11"/>
                </a:lnTo>
                <a:lnTo>
                  <a:pt x="601" y="9"/>
                </a:lnTo>
                <a:lnTo>
                  <a:pt x="601" y="7"/>
                </a:lnTo>
                <a:lnTo>
                  <a:pt x="601" y="6"/>
                </a:lnTo>
                <a:lnTo>
                  <a:pt x="601" y="4"/>
                </a:lnTo>
                <a:lnTo>
                  <a:pt x="601" y="2"/>
                </a:lnTo>
                <a:lnTo>
                  <a:pt x="601" y="0"/>
                </a:lnTo>
                <a:lnTo>
                  <a:pt x="719" y="0"/>
                </a:lnTo>
                <a:lnTo>
                  <a:pt x="719" y="2"/>
                </a:lnTo>
                <a:lnTo>
                  <a:pt x="719" y="4"/>
                </a:lnTo>
                <a:lnTo>
                  <a:pt x="719" y="6"/>
                </a:lnTo>
                <a:lnTo>
                  <a:pt x="719" y="7"/>
                </a:lnTo>
                <a:lnTo>
                  <a:pt x="719" y="9"/>
                </a:lnTo>
                <a:lnTo>
                  <a:pt x="719" y="11"/>
                </a:lnTo>
                <a:lnTo>
                  <a:pt x="719" y="13"/>
                </a:lnTo>
                <a:lnTo>
                  <a:pt x="719" y="15"/>
                </a:lnTo>
                <a:close/>
                <a:moveTo>
                  <a:pt x="128" y="15"/>
                </a:moveTo>
                <a:lnTo>
                  <a:pt x="0" y="15"/>
                </a:lnTo>
                <a:lnTo>
                  <a:pt x="2" y="13"/>
                </a:lnTo>
                <a:lnTo>
                  <a:pt x="2" y="11"/>
                </a:lnTo>
                <a:lnTo>
                  <a:pt x="3" y="9"/>
                </a:lnTo>
                <a:lnTo>
                  <a:pt x="3" y="7"/>
                </a:lnTo>
                <a:lnTo>
                  <a:pt x="5" y="6"/>
                </a:lnTo>
                <a:lnTo>
                  <a:pt x="5" y="4"/>
                </a:lnTo>
                <a:lnTo>
                  <a:pt x="7" y="2"/>
                </a:lnTo>
                <a:lnTo>
                  <a:pt x="7" y="0"/>
                </a:lnTo>
                <a:lnTo>
                  <a:pt x="137" y="0"/>
                </a:lnTo>
                <a:lnTo>
                  <a:pt x="135" y="2"/>
                </a:lnTo>
                <a:lnTo>
                  <a:pt x="133" y="4"/>
                </a:lnTo>
                <a:lnTo>
                  <a:pt x="133" y="6"/>
                </a:lnTo>
                <a:lnTo>
                  <a:pt x="131" y="7"/>
                </a:lnTo>
                <a:lnTo>
                  <a:pt x="131" y="9"/>
                </a:lnTo>
                <a:lnTo>
                  <a:pt x="129" y="11"/>
                </a:lnTo>
                <a:lnTo>
                  <a:pt x="129" y="13"/>
                </a:lnTo>
                <a:lnTo>
                  <a:pt x="128" y="15"/>
                </a:lnTo>
                <a:close/>
              </a:path>
            </a:pathLst>
          </a:custGeom>
          <a:solidFill>
            <a:srgbClr val="3606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7" name="Freeform 55"/>
          <p:cNvSpPr>
            <a:spLocks noEditPoints="1"/>
          </p:cNvSpPr>
          <p:nvPr/>
        </p:nvSpPr>
        <p:spPr bwMode="auto">
          <a:xfrm rot="63308">
            <a:off x="4552950" y="4244975"/>
            <a:ext cx="871538" cy="15875"/>
          </a:xfrm>
          <a:custGeom>
            <a:avLst/>
            <a:gdLst>
              <a:gd name="T0" fmla="*/ 2147483647 w 716"/>
              <a:gd name="T1" fmla="*/ 2147483647 h 13"/>
              <a:gd name="T2" fmla="*/ 2147483647 w 716"/>
              <a:gd name="T3" fmla="*/ 2147483647 h 13"/>
              <a:gd name="T4" fmla="*/ 2147483647 w 716"/>
              <a:gd name="T5" fmla="*/ 2147483647 h 13"/>
              <a:gd name="T6" fmla="*/ 2147483647 w 716"/>
              <a:gd name="T7" fmla="*/ 2147483647 h 13"/>
              <a:gd name="T8" fmla="*/ 2147483647 w 716"/>
              <a:gd name="T9" fmla="*/ 2147483647 h 13"/>
              <a:gd name="T10" fmla="*/ 2147483647 w 716"/>
              <a:gd name="T11" fmla="*/ 2147483647 h 13"/>
              <a:gd name="T12" fmla="*/ 2147483647 w 716"/>
              <a:gd name="T13" fmla="*/ 2147483647 h 13"/>
              <a:gd name="T14" fmla="*/ 2147483647 w 716"/>
              <a:gd name="T15" fmla="*/ 2147483647 h 13"/>
              <a:gd name="T16" fmla="*/ 2147483647 w 716"/>
              <a:gd name="T17" fmla="*/ 2147483647 h 13"/>
              <a:gd name="T18" fmla="*/ 2147483647 w 716"/>
              <a:gd name="T19" fmla="*/ 0 h 13"/>
              <a:gd name="T20" fmla="*/ 2147483647 w 716"/>
              <a:gd name="T21" fmla="*/ 0 h 13"/>
              <a:gd name="T22" fmla="*/ 2147483647 w 716"/>
              <a:gd name="T23" fmla="*/ 2147483647 h 13"/>
              <a:gd name="T24" fmla="*/ 2147483647 w 716"/>
              <a:gd name="T25" fmla="*/ 2147483647 h 13"/>
              <a:gd name="T26" fmla="*/ 2147483647 w 716"/>
              <a:gd name="T27" fmla="*/ 2147483647 h 13"/>
              <a:gd name="T28" fmla="*/ 2147483647 w 716"/>
              <a:gd name="T29" fmla="*/ 2147483647 h 13"/>
              <a:gd name="T30" fmla="*/ 2147483647 w 716"/>
              <a:gd name="T31" fmla="*/ 2147483647 h 13"/>
              <a:gd name="T32" fmla="*/ 2147483647 w 716"/>
              <a:gd name="T33" fmla="*/ 2147483647 h 13"/>
              <a:gd name="T34" fmla="*/ 2147483647 w 716"/>
              <a:gd name="T35" fmla="*/ 2147483647 h 13"/>
              <a:gd name="T36" fmla="*/ 2147483647 w 716"/>
              <a:gd name="T37" fmla="*/ 2147483647 h 13"/>
              <a:gd name="T38" fmla="*/ 2147483647 w 716"/>
              <a:gd name="T39" fmla="*/ 2147483647 h 13"/>
              <a:gd name="T40" fmla="*/ 0 w 716"/>
              <a:gd name="T41" fmla="*/ 2147483647 h 13"/>
              <a:gd name="T42" fmla="*/ 2147483647 w 716"/>
              <a:gd name="T43" fmla="*/ 2147483647 h 13"/>
              <a:gd name="T44" fmla="*/ 2147483647 w 716"/>
              <a:gd name="T45" fmla="*/ 2147483647 h 13"/>
              <a:gd name="T46" fmla="*/ 2147483647 w 716"/>
              <a:gd name="T47" fmla="*/ 2147483647 h 13"/>
              <a:gd name="T48" fmla="*/ 2147483647 w 716"/>
              <a:gd name="T49" fmla="*/ 2147483647 h 13"/>
              <a:gd name="T50" fmla="*/ 2147483647 w 716"/>
              <a:gd name="T51" fmla="*/ 2147483647 h 13"/>
              <a:gd name="T52" fmla="*/ 2147483647 w 716"/>
              <a:gd name="T53" fmla="*/ 2147483647 h 13"/>
              <a:gd name="T54" fmla="*/ 2147483647 w 716"/>
              <a:gd name="T55" fmla="*/ 2147483647 h 13"/>
              <a:gd name="T56" fmla="*/ 2147483647 w 716"/>
              <a:gd name="T57" fmla="*/ 0 h 13"/>
              <a:gd name="T58" fmla="*/ 2147483647 w 716"/>
              <a:gd name="T59" fmla="*/ 0 h 13"/>
              <a:gd name="T60" fmla="*/ 2147483647 w 716"/>
              <a:gd name="T61" fmla="*/ 2147483647 h 13"/>
              <a:gd name="T62" fmla="*/ 2147483647 w 716"/>
              <a:gd name="T63" fmla="*/ 2147483647 h 13"/>
              <a:gd name="T64" fmla="*/ 2147483647 w 716"/>
              <a:gd name="T65" fmla="*/ 2147483647 h 13"/>
              <a:gd name="T66" fmla="*/ 2147483647 w 716"/>
              <a:gd name="T67" fmla="*/ 2147483647 h 13"/>
              <a:gd name="T68" fmla="*/ 2147483647 w 716"/>
              <a:gd name="T69" fmla="*/ 2147483647 h 13"/>
              <a:gd name="T70" fmla="*/ 2147483647 w 716"/>
              <a:gd name="T71" fmla="*/ 2147483647 h 13"/>
              <a:gd name="T72" fmla="*/ 2147483647 w 716"/>
              <a:gd name="T73" fmla="*/ 2147483647 h 13"/>
              <a:gd name="T74" fmla="*/ 2147483647 w 716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16"/>
              <a:gd name="T115" fmla="*/ 0 h 13"/>
              <a:gd name="T116" fmla="*/ 716 w 716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16" h="13">
                <a:moveTo>
                  <a:pt x="716" y="13"/>
                </a:moveTo>
                <a:lnTo>
                  <a:pt x="598" y="13"/>
                </a:lnTo>
                <a:lnTo>
                  <a:pt x="598" y="12"/>
                </a:lnTo>
                <a:lnTo>
                  <a:pt x="598" y="10"/>
                </a:lnTo>
                <a:lnTo>
                  <a:pt x="598" y="8"/>
                </a:lnTo>
                <a:lnTo>
                  <a:pt x="598" y="6"/>
                </a:lnTo>
                <a:lnTo>
                  <a:pt x="598" y="4"/>
                </a:lnTo>
                <a:lnTo>
                  <a:pt x="598" y="2"/>
                </a:lnTo>
                <a:lnTo>
                  <a:pt x="598" y="0"/>
                </a:lnTo>
                <a:lnTo>
                  <a:pt x="716" y="0"/>
                </a:lnTo>
                <a:lnTo>
                  <a:pt x="716" y="2"/>
                </a:lnTo>
                <a:lnTo>
                  <a:pt x="716" y="4"/>
                </a:lnTo>
                <a:lnTo>
                  <a:pt x="716" y="6"/>
                </a:lnTo>
                <a:lnTo>
                  <a:pt x="716" y="8"/>
                </a:lnTo>
                <a:lnTo>
                  <a:pt x="716" y="10"/>
                </a:lnTo>
                <a:lnTo>
                  <a:pt x="716" y="12"/>
                </a:lnTo>
                <a:lnTo>
                  <a:pt x="716" y="13"/>
                </a:lnTo>
                <a:close/>
                <a:moveTo>
                  <a:pt x="128" y="13"/>
                </a:moveTo>
                <a:lnTo>
                  <a:pt x="0" y="13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4" y="4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38" y="0"/>
                </a:lnTo>
                <a:lnTo>
                  <a:pt x="136" y="2"/>
                </a:lnTo>
                <a:lnTo>
                  <a:pt x="134" y="4"/>
                </a:lnTo>
                <a:lnTo>
                  <a:pt x="134" y="6"/>
                </a:lnTo>
                <a:lnTo>
                  <a:pt x="132" y="8"/>
                </a:lnTo>
                <a:lnTo>
                  <a:pt x="130" y="10"/>
                </a:lnTo>
                <a:lnTo>
                  <a:pt x="130" y="12"/>
                </a:lnTo>
                <a:lnTo>
                  <a:pt x="128" y="13"/>
                </a:lnTo>
                <a:close/>
              </a:path>
            </a:pathLst>
          </a:custGeom>
          <a:solidFill>
            <a:srgbClr val="3606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8" name="Freeform 56"/>
          <p:cNvSpPr>
            <a:spLocks noEditPoints="1"/>
          </p:cNvSpPr>
          <p:nvPr/>
        </p:nvSpPr>
        <p:spPr bwMode="auto">
          <a:xfrm rot="63308">
            <a:off x="4559300" y="4235450"/>
            <a:ext cx="865188" cy="17463"/>
          </a:xfrm>
          <a:custGeom>
            <a:avLst/>
            <a:gdLst>
              <a:gd name="T0" fmla="*/ 2147483647 w 712"/>
              <a:gd name="T1" fmla="*/ 2147483647 h 14"/>
              <a:gd name="T2" fmla="*/ 2147483647 w 712"/>
              <a:gd name="T3" fmla="*/ 2147483647 h 14"/>
              <a:gd name="T4" fmla="*/ 2147483647 w 712"/>
              <a:gd name="T5" fmla="*/ 2147483647 h 14"/>
              <a:gd name="T6" fmla="*/ 2147483647 w 712"/>
              <a:gd name="T7" fmla="*/ 2147483647 h 14"/>
              <a:gd name="T8" fmla="*/ 2147483647 w 712"/>
              <a:gd name="T9" fmla="*/ 2147483647 h 14"/>
              <a:gd name="T10" fmla="*/ 2147483647 w 712"/>
              <a:gd name="T11" fmla="*/ 2147483647 h 14"/>
              <a:gd name="T12" fmla="*/ 2147483647 w 712"/>
              <a:gd name="T13" fmla="*/ 2147483647 h 14"/>
              <a:gd name="T14" fmla="*/ 2147483647 w 712"/>
              <a:gd name="T15" fmla="*/ 2147483647 h 14"/>
              <a:gd name="T16" fmla="*/ 2147483647 w 712"/>
              <a:gd name="T17" fmla="*/ 2147483647 h 14"/>
              <a:gd name="T18" fmla="*/ 2147483647 w 712"/>
              <a:gd name="T19" fmla="*/ 0 h 14"/>
              <a:gd name="T20" fmla="*/ 2147483647 w 712"/>
              <a:gd name="T21" fmla="*/ 0 h 14"/>
              <a:gd name="T22" fmla="*/ 2147483647 w 712"/>
              <a:gd name="T23" fmla="*/ 2147483647 h 14"/>
              <a:gd name="T24" fmla="*/ 2147483647 w 712"/>
              <a:gd name="T25" fmla="*/ 2147483647 h 14"/>
              <a:gd name="T26" fmla="*/ 2147483647 w 712"/>
              <a:gd name="T27" fmla="*/ 2147483647 h 14"/>
              <a:gd name="T28" fmla="*/ 2147483647 w 712"/>
              <a:gd name="T29" fmla="*/ 2147483647 h 14"/>
              <a:gd name="T30" fmla="*/ 2147483647 w 712"/>
              <a:gd name="T31" fmla="*/ 2147483647 h 14"/>
              <a:gd name="T32" fmla="*/ 2147483647 w 712"/>
              <a:gd name="T33" fmla="*/ 2147483647 h 14"/>
              <a:gd name="T34" fmla="*/ 2147483647 w 712"/>
              <a:gd name="T35" fmla="*/ 2147483647 h 14"/>
              <a:gd name="T36" fmla="*/ 2147483647 w 712"/>
              <a:gd name="T37" fmla="*/ 2147483647 h 14"/>
              <a:gd name="T38" fmla="*/ 2147483647 w 712"/>
              <a:gd name="T39" fmla="*/ 2147483647 h 14"/>
              <a:gd name="T40" fmla="*/ 0 w 712"/>
              <a:gd name="T41" fmla="*/ 2147483647 h 14"/>
              <a:gd name="T42" fmla="*/ 0 w 712"/>
              <a:gd name="T43" fmla="*/ 2147483647 h 14"/>
              <a:gd name="T44" fmla="*/ 2147483647 w 712"/>
              <a:gd name="T45" fmla="*/ 2147483647 h 14"/>
              <a:gd name="T46" fmla="*/ 2147483647 w 712"/>
              <a:gd name="T47" fmla="*/ 2147483647 h 14"/>
              <a:gd name="T48" fmla="*/ 2147483647 w 712"/>
              <a:gd name="T49" fmla="*/ 2147483647 h 14"/>
              <a:gd name="T50" fmla="*/ 2147483647 w 712"/>
              <a:gd name="T51" fmla="*/ 2147483647 h 14"/>
              <a:gd name="T52" fmla="*/ 2147483647 w 712"/>
              <a:gd name="T53" fmla="*/ 2147483647 h 14"/>
              <a:gd name="T54" fmla="*/ 2147483647 w 712"/>
              <a:gd name="T55" fmla="*/ 2147483647 h 14"/>
              <a:gd name="T56" fmla="*/ 2147483647 w 712"/>
              <a:gd name="T57" fmla="*/ 0 h 14"/>
              <a:gd name="T58" fmla="*/ 2147483647 w 712"/>
              <a:gd name="T59" fmla="*/ 0 h 14"/>
              <a:gd name="T60" fmla="*/ 2147483647 w 712"/>
              <a:gd name="T61" fmla="*/ 2147483647 h 14"/>
              <a:gd name="T62" fmla="*/ 2147483647 w 712"/>
              <a:gd name="T63" fmla="*/ 2147483647 h 14"/>
              <a:gd name="T64" fmla="*/ 2147483647 w 712"/>
              <a:gd name="T65" fmla="*/ 2147483647 h 14"/>
              <a:gd name="T66" fmla="*/ 2147483647 w 712"/>
              <a:gd name="T67" fmla="*/ 2147483647 h 14"/>
              <a:gd name="T68" fmla="*/ 2147483647 w 712"/>
              <a:gd name="T69" fmla="*/ 2147483647 h 14"/>
              <a:gd name="T70" fmla="*/ 2147483647 w 712"/>
              <a:gd name="T71" fmla="*/ 2147483647 h 14"/>
              <a:gd name="T72" fmla="*/ 2147483647 w 712"/>
              <a:gd name="T73" fmla="*/ 2147483647 h 14"/>
              <a:gd name="T74" fmla="*/ 2147483647 w 712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12"/>
              <a:gd name="T115" fmla="*/ 0 h 14"/>
              <a:gd name="T116" fmla="*/ 712 w 712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12" h="14">
                <a:moveTo>
                  <a:pt x="712" y="14"/>
                </a:moveTo>
                <a:lnTo>
                  <a:pt x="594" y="14"/>
                </a:lnTo>
                <a:lnTo>
                  <a:pt x="594" y="12"/>
                </a:lnTo>
                <a:lnTo>
                  <a:pt x="594" y="10"/>
                </a:lnTo>
                <a:lnTo>
                  <a:pt x="594" y="8"/>
                </a:lnTo>
                <a:lnTo>
                  <a:pt x="594" y="6"/>
                </a:lnTo>
                <a:lnTo>
                  <a:pt x="594" y="4"/>
                </a:lnTo>
                <a:lnTo>
                  <a:pt x="594" y="2"/>
                </a:lnTo>
                <a:lnTo>
                  <a:pt x="594" y="0"/>
                </a:lnTo>
                <a:lnTo>
                  <a:pt x="712" y="0"/>
                </a:lnTo>
                <a:lnTo>
                  <a:pt x="712" y="2"/>
                </a:lnTo>
                <a:lnTo>
                  <a:pt x="712" y="4"/>
                </a:lnTo>
                <a:lnTo>
                  <a:pt x="712" y="6"/>
                </a:lnTo>
                <a:lnTo>
                  <a:pt x="712" y="8"/>
                </a:lnTo>
                <a:lnTo>
                  <a:pt x="712" y="10"/>
                </a:lnTo>
                <a:lnTo>
                  <a:pt x="712" y="12"/>
                </a:lnTo>
                <a:lnTo>
                  <a:pt x="712" y="14"/>
                </a:lnTo>
                <a:close/>
                <a:moveTo>
                  <a:pt x="130" y="14"/>
                </a:moveTo>
                <a:lnTo>
                  <a:pt x="0" y="14"/>
                </a:lnTo>
                <a:lnTo>
                  <a:pt x="0" y="12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38" y="0"/>
                </a:lnTo>
                <a:lnTo>
                  <a:pt x="136" y="2"/>
                </a:lnTo>
                <a:lnTo>
                  <a:pt x="136" y="4"/>
                </a:lnTo>
                <a:lnTo>
                  <a:pt x="134" y="6"/>
                </a:lnTo>
                <a:lnTo>
                  <a:pt x="134" y="8"/>
                </a:lnTo>
                <a:lnTo>
                  <a:pt x="132" y="8"/>
                </a:lnTo>
                <a:lnTo>
                  <a:pt x="132" y="10"/>
                </a:lnTo>
                <a:lnTo>
                  <a:pt x="130" y="12"/>
                </a:lnTo>
                <a:lnTo>
                  <a:pt x="130" y="14"/>
                </a:lnTo>
                <a:close/>
              </a:path>
            </a:pathLst>
          </a:custGeom>
          <a:solidFill>
            <a:srgbClr val="3606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09" name="Freeform 57"/>
          <p:cNvSpPr>
            <a:spLocks noEditPoints="1"/>
          </p:cNvSpPr>
          <p:nvPr/>
        </p:nvSpPr>
        <p:spPr bwMode="auto">
          <a:xfrm rot="63308">
            <a:off x="4562475" y="4227513"/>
            <a:ext cx="862013" cy="17462"/>
          </a:xfrm>
          <a:custGeom>
            <a:avLst/>
            <a:gdLst>
              <a:gd name="T0" fmla="*/ 2147483647 w 708"/>
              <a:gd name="T1" fmla="*/ 2147483647 h 15"/>
              <a:gd name="T2" fmla="*/ 2147483647 w 708"/>
              <a:gd name="T3" fmla="*/ 2147483647 h 15"/>
              <a:gd name="T4" fmla="*/ 2147483647 w 708"/>
              <a:gd name="T5" fmla="*/ 2147483647 h 15"/>
              <a:gd name="T6" fmla="*/ 2147483647 w 708"/>
              <a:gd name="T7" fmla="*/ 2147483647 h 15"/>
              <a:gd name="T8" fmla="*/ 2147483647 w 708"/>
              <a:gd name="T9" fmla="*/ 2147483647 h 15"/>
              <a:gd name="T10" fmla="*/ 2147483647 w 708"/>
              <a:gd name="T11" fmla="*/ 2147483647 h 15"/>
              <a:gd name="T12" fmla="*/ 2147483647 w 708"/>
              <a:gd name="T13" fmla="*/ 2147483647 h 15"/>
              <a:gd name="T14" fmla="*/ 2147483647 w 708"/>
              <a:gd name="T15" fmla="*/ 2147483647 h 15"/>
              <a:gd name="T16" fmla="*/ 2147483647 w 708"/>
              <a:gd name="T17" fmla="*/ 2147483647 h 15"/>
              <a:gd name="T18" fmla="*/ 2147483647 w 708"/>
              <a:gd name="T19" fmla="*/ 0 h 15"/>
              <a:gd name="T20" fmla="*/ 2147483647 w 708"/>
              <a:gd name="T21" fmla="*/ 0 h 15"/>
              <a:gd name="T22" fmla="*/ 2147483647 w 708"/>
              <a:gd name="T23" fmla="*/ 2147483647 h 15"/>
              <a:gd name="T24" fmla="*/ 2147483647 w 708"/>
              <a:gd name="T25" fmla="*/ 2147483647 h 15"/>
              <a:gd name="T26" fmla="*/ 2147483647 w 708"/>
              <a:gd name="T27" fmla="*/ 2147483647 h 15"/>
              <a:gd name="T28" fmla="*/ 2147483647 w 708"/>
              <a:gd name="T29" fmla="*/ 2147483647 h 15"/>
              <a:gd name="T30" fmla="*/ 2147483647 w 708"/>
              <a:gd name="T31" fmla="*/ 2147483647 h 15"/>
              <a:gd name="T32" fmla="*/ 2147483647 w 708"/>
              <a:gd name="T33" fmla="*/ 2147483647 h 15"/>
              <a:gd name="T34" fmla="*/ 2147483647 w 708"/>
              <a:gd name="T35" fmla="*/ 2147483647 h 15"/>
              <a:gd name="T36" fmla="*/ 2147483647 w 708"/>
              <a:gd name="T37" fmla="*/ 2147483647 h 15"/>
              <a:gd name="T38" fmla="*/ 2147483647 w 708"/>
              <a:gd name="T39" fmla="*/ 2147483647 h 15"/>
              <a:gd name="T40" fmla="*/ 0 w 708"/>
              <a:gd name="T41" fmla="*/ 2147483647 h 15"/>
              <a:gd name="T42" fmla="*/ 0 w 708"/>
              <a:gd name="T43" fmla="*/ 2147483647 h 15"/>
              <a:gd name="T44" fmla="*/ 2147483647 w 708"/>
              <a:gd name="T45" fmla="*/ 2147483647 h 15"/>
              <a:gd name="T46" fmla="*/ 2147483647 w 708"/>
              <a:gd name="T47" fmla="*/ 2147483647 h 15"/>
              <a:gd name="T48" fmla="*/ 2147483647 w 708"/>
              <a:gd name="T49" fmla="*/ 2147483647 h 15"/>
              <a:gd name="T50" fmla="*/ 2147483647 w 708"/>
              <a:gd name="T51" fmla="*/ 2147483647 h 15"/>
              <a:gd name="T52" fmla="*/ 2147483647 w 708"/>
              <a:gd name="T53" fmla="*/ 2147483647 h 15"/>
              <a:gd name="T54" fmla="*/ 2147483647 w 708"/>
              <a:gd name="T55" fmla="*/ 2147483647 h 15"/>
              <a:gd name="T56" fmla="*/ 2147483647 w 708"/>
              <a:gd name="T57" fmla="*/ 0 h 15"/>
              <a:gd name="T58" fmla="*/ 2147483647 w 708"/>
              <a:gd name="T59" fmla="*/ 0 h 15"/>
              <a:gd name="T60" fmla="*/ 2147483647 w 708"/>
              <a:gd name="T61" fmla="*/ 2147483647 h 15"/>
              <a:gd name="T62" fmla="*/ 2147483647 w 708"/>
              <a:gd name="T63" fmla="*/ 2147483647 h 15"/>
              <a:gd name="T64" fmla="*/ 2147483647 w 708"/>
              <a:gd name="T65" fmla="*/ 2147483647 h 15"/>
              <a:gd name="T66" fmla="*/ 2147483647 w 708"/>
              <a:gd name="T67" fmla="*/ 2147483647 h 15"/>
              <a:gd name="T68" fmla="*/ 2147483647 w 708"/>
              <a:gd name="T69" fmla="*/ 2147483647 h 15"/>
              <a:gd name="T70" fmla="*/ 2147483647 w 708"/>
              <a:gd name="T71" fmla="*/ 2147483647 h 15"/>
              <a:gd name="T72" fmla="*/ 2147483647 w 708"/>
              <a:gd name="T73" fmla="*/ 2147483647 h 15"/>
              <a:gd name="T74" fmla="*/ 2147483647 w 708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08"/>
              <a:gd name="T115" fmla="*/ 0 h 15"/>
              <a:gd name="T116" fmla="*/ 708 w 708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08" h="15">
                <a:moveTo>
                  <a:pt x="708" y="15"/>
                </a:moveTo>
                <a:lnTo>
                  <a:pt x="590" y="15"/>
                </a:lnTo>
                <a:lnTo>
                  <a:pt x="590" y="13"/>
                </a:lnTo>
                <a:lnTo>
                  <a:pt x="590" y="11"/>
                </a:lnTo>
                <a:lnTo>
                  <a:pt x="590" y="9"/>
                </a:lnTo>
                <a:lnTo>
                  <a:pt x="590" y="7"/>
                </a:lnTo>
                <a:lnTo>
                  <a:pt x="590" y="6"/>
                </a:lnTo>
                <a:lnTo>
                  <a:pt x="590" y="4"/>
                </a:lnTo>
                <a:lnTo>
                  <a:pt x="590" y="2"/>
                </a:lnTo>
                <a:lnTo>
                  <a:pt x="590" y="0"/>
                </a:lnTo>
                <a:lnTo>
                  <a:pt x="708" y="0"/>
                </a:lnTo>
                <a:lnTo>
                  <a:pt x="708" y="2"/>
                </a:lnTo>
                <a:lnTo>
                  <a:pt x="708" y="4"/>
                </a:lnTo>
                <a:lnTo>
                  <a:pt x="708" y="6"/>
                </a:lnTo>
                <a:lnTo>
                  <a:pt x="708" y="7"/>
                </a:lnTo>
                <a:lnTo>
                  <a:pt x="708" y="9"/>
                </a:lnTo>
                <a:lnTo>
                  <a:pt x="708" y="11"/>
                </a:lnTo>
                <a:lnTo>
                  <a:pt x="708" y="13"/>
                </a:lnTo>
                <a:lnTo>
                  <a:pt x="708" y="15"/>
                </a:lnTo>
                <a:close/>
                <a:moveTo>
                  <a:pt x="130" y="15"/>
                </a:moveTo>
                <a:lnTo>
                  <a:pt x="0" y="15"/>
                </a:ln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4" y="7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6" y="0"/>
                </a:lnTo>
                <a:lnTo>
                  <a:pt x="138" y="0"/>
                </a:lnTo>
                <a:lnTo>
                  <a:pt x="138" y="2"/>
                </a:lnTo>
                <a:lnTo>
                  <a:pt x="136" y="4"/>
                </a:lnTo>
                <a:lnTo>
                  <a:pt x="136" y="6"/>
                </a:lnTo>
                <a:lnTo>
                  <a:pt x="134" y="7"/>
                </a:lnTo>
                <a:lnTo>
                  <a:pt x="134" y="9"/>
                </a:lnTo>
                <a:lnTo>
                  <a:pt x="132" y="11"/>
                </a:lnTo>
                <a:lnTo>
                  <a:pt x="130" y="13"/>
                </a:lnTo>
                <a:lnTo>
                  <a:pt x="130" y="15"/>
                </a:lnTo>
                <a:close/>
              </a:path>
            </a:pathLst>
          </a:custGeom>
          <a:solidFill>
            <a:srgbClr val="38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0" name="Freeform 58"/>
          <p:cNvSpPr>
            <a:spLocks noEditPoints="1"/>
          </p:cNvSpPr>
          <p:nvPr/>
        </p:nvSpPr>
        <p:spPr bwMode="auto">
          <a:xfrm rot="63308">
            <a:off x="4568825" y="4219575"/>
            <a:ext cx="855663" cy="15875"/>
          </a:xfrm>
          <a:custGeom>
            <a:avLst/>
            <a:gdLst>
              <a:gd name="T0" fmla="*/ 2147483647 w 704"/>
              <a:gd name="T1" fmla="*/ 2147483647 h 13"/>
              <a:gd name="T2" fmla="*/ 2147483647 w 704"/>
              <a:gd name="T3" fmla="*/ 2147483647 h 13"/>
              <a:gd name="T4" fmla="*/ 2147483647 w 704"/>
              <a:gd name="T5" fmla="*/ 2147483647 h 13"/>
              <a:gd name="T6" fmla="*/ 2147483647 w 704"/>
              <a:gd name="T7" fmla="*/ 2147483647 h 13"/>
              <a:gd name="T8" fmla="*/ 2147483647 w 704"/>
              <a:gd name="T9" fmla="*/ 2147483647 h 13"/>
              <a:gd name="T10" fmla="*/ 2147483647 w 704"/>
              <a:gd name="T11" fmla="*/ 2147483647 h 13"/>
              <a:gd name="T12" fmla="*/ 2147483647 w 704"/>
              <a:gd name="T13" fmla="*/ 2147483647 h 13"/>
              <a:gd name="T14" fmla="*/ 2147483647 w 704"/>
              <a:gd name="T15" fmla="*/ 2147483647 h 13"/>
              <a:gd name="T16" fmla="*/ 2147483647 w 704"/>
              <a:gd name="T17" fmla="*/ 2147483647 h 13"/>
              <a:gd name="T18" fmla="*/ 2147483647 w 704"/>
              <a:gd name="T19" fmla="*/ 0 h 13"/>
              <a:gd name="T20" fmla="*/ 2147483647 w 704"/>
              <a:gd name="T21" fmla="*/ 0 h 13"/>
              <a:gd name="T22" fmla="*/ 2147483647 w 704"/>
              <a:gd name="T23" fmla="*/ 2147483647 h 13"/>
              <a:gd name="T24" fmla="*/ 2147483647 w 704"/>
              <a:gd name="T25" fmla="*/ 2147483647 h 13"/>
              <a:gd name="T26" fmla="*/ 2147483647 w 704"/>
              <a:gd name="T27" fmla="*/ 2147483647 h 13"/>
              <a:gd name="T28" fmla="*/ 2147483647 w 704"/>
              <a:gd name="T29" fmla="*/ 2147483647 h 13"/>
              <a:gd name="T30" fmla="*/ 2147483647 w 704"/>
              <a:gd name="T31" fmla="*/ 2147483647 h 13"/>
              <a:gd name="T32" fmla="*/ 2147483647 w 704"/>
              <a:gd name="T33" fmla="*/ 2147483647 h 13"/>
              <a:gd name="T34" fmla="*/ 2147483647 w 704"/>
              <a:gd name="T35" fmla="*/ 2147483647 h 13"/>
              <a:gd name="T36" fmla="*/ 2147483647 w 704"/>
              <a:gd name="T37" fmla="*/ 2147483647 h 13"/>
              <a:gd name="T38" fmla="*/ 2147483647 w 704"/>
              <a:gd name="T39" fmla="*/ 2147483647 h 13"/>
              <a:gd name="T40" fmla="*/ 0 w 704"/>
              <a:gd name="T41" fmla="*/ 2147483647 h 13"/>
              <a:gd name="T42" fmla="*/ 0 w 704"/>
              <a:gd name="T43" fmla="*/ 2147483647 h 13"/>
              <a:gd name="T44" fmla="*/ 2147483647 w 704"/>
              <a:gd name="T45" fmla="*/ 2147483647 h 13"/>
              <a:gd name="T46" fmla="*/ 2147483647 w 704"/>
              <a:gd name="T47" fmla="*/ 2147483647 h 13"/>
              <a:gd name="T48" fmla="*/ 2147483647 w 704"/>
              <a:gd name="T49" fmla="*/ 2147483647 h 13"/>
              <a:gd name="T50" fmla="*/ 2147483647 w 704"/>
              <a:gd name="T51" fmla="*/ 2147483647 h 13"/>
              <a:gd name="T52" fmla="*/ 2147483647 w 704"/>
              <a:gd name="T53" fmla="*/ 2147483647 h 13"/>
              <a:gd name="T54" fmla="*/ 2147483647 w 704"/>
              <a:gd name="T55" fmla="*/ 2147483647 h 13"/>
              <a:gd name="T56" fmla="*/ 2147483647 w 704"/>
              <a:gd name="T57" fmla="*/ 0 h 13"/>
              <a:gd name="T58" fmla="*/ 2147483647 w 704"/>
              <a:gd name="T59" fmla="*/ 0 h 13"/>
              <a:gd name="T60" fmla="*/ 2147483647 w 704"/>
              <a:gd name="T61" fmla="*/ 2147483647 h 13"/>
              <a:gd name="T62" fmla="*/ 2147483647 w 704"/>
              <a:gd name="T63" fmla="*/ 2147483647 h 13"/>
              <a:gd name="T64" fmla="*/ 2147483647 w 704"/>
              <a:gd name="T65" fmla="*/ 2147483647 h 13"/>
              <a:gd name="T66" fmla="*/ 2147483647 w 704"/>
              <a:gd name="T67" fmla="*/ 2147483647 h 13"/>
              <a:gd name="T68" fmla="*/ 2147483647 w 704"/>
              <a:gd name="T69" fmla="*/ 2147483647 h 13"/>
              <a:gd name="T70" fmla="*/ 2147483647 w 704"/>
              <a:gd name="T71" fmla="*/ 2147483647 h 13"/>
              <a:gd name="T72" fmla="*/ 2147483647 w 704"/>
              <a:gd name="T73" fmla="*/ 2147483647 h 13"/>
              <a:gd name="T74" fmla="*/ 2147483647 w 704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04"/>
              <a:gd name="T115" fmla="*/ 0 h 13"/>
              <a:gd name="T116" fmla="*/ 704 w 704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04" h="13">
                <a:moveTo>
                  <a:pt x="704" y="13"/>
                </a:moveTo>
                <a:lnTo>
                  <a:pt x="586" y="13"/>
                </a:lnTo>
                <a:lnTo>
                  <a:pt x="586" y="12"/>
                </a:lnTo>
                <a:lnTo>
                  <a:pt x="586" y="10"/>
                </a:lnTo>
                <a:lnTo>
                  <a:pt x="586" y="8"/>
                </a:lnTo>
                <a:lnTo>
                  <a:pt x="586" y="6"/>
                </a:lnTo>
                <a:lnTo>
                  <a:pt x="586" y="4"/>
                </a:lnTo>
                <a:lnTo>
                  <a:pt x="586" y="2"/>
                </a:lnTo>
                <a:lnTo>
                  <a:pt x="586" y="0"/>
                </a:lnTo>
                <a:lnTo>
                  <a:pt x="704" y="0"/>
                </a:lnTo>
                <a:lnTo>
                  <a:pt x="704" y="2"/>
                </a:lnTo>
                <a:lnTo>
                  <a:pt x="704" y="4"/>
                </a:lnTo>
                <a:lnTo>
                  <a:pt x="704" y="6"/>
                </a:lnTo>
                <a:lnTo>
                  <a:pt x="704" y="8"/>
                </a:lnTo>
                <a:lnTo>
                  <a:pt x="704" y="10"/>
                </a:lnTo>
                <a:lnTo>
                  <a:pt x="704" y="12"/>
                </a:lnTo>
                <a:lnTo>
                  <a:pt x="704" y="13"/>
                </a:lnTo>
                <a:close/>
                <a:moveTo>
                  <a:pt x="130" y="13"/>
                </a:moveTo>
                <a:lnTo>
                  <a:pt x="0" y="13"/>
                </a:lnTo>
                <a:lnTo>
                  <a:pt x="0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4" y="6"/>
                </a:lnTo>
                <a:lnTo>
                  <a:pt x="4" y="4"/>
                </a:lnTo>
                <a:lnTo>
                  <a:pt x="6" y="2"/>
                </a:lnTo>
                <a:lnTo>
                  <a:pt x="6" y="0"/>
                </a:lnTo>
                <a:lnTo>
                  <a:pt x="139" y="0"/>
                </a:lnTo>
                <a:lnTo>
                  <a:pt x="137" y="2"/>
                </a:lnTo>
                <a:lnTo>
                  <a:pt x="135" y="4"/>
                </a:lnTo>
                <a:lnTo>
                  <a:pt x="134" y="6"/>
                </a:lnTo>
                <a:lnTo>
                  <a:pt x="134" y="8"/>
                </a:lnTo>
                <a:lnTo>
                  <a:pt x="132" y="10"/>
                </a:lnTo>
                <a:lnTo>
                  <a:pt x="132" y="12"/>
                </a:lnTo>
                <a:lnTo>
                  <a:pt x="130" y="13"/>
                </a:lnTo>
                <a:close/>
              </a:path>
            </a:pathLst>
          </a:custGeom>
          <a:solidFill>
            <a:srgbClr val="38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1" name="Freeform 59"/>
          <p:cNvSpPr>
            <a:spLocks noEditPoints="1"/>
          </p:cNvSpPr>
          <p:nvPr/>
        </p:nvSpPr>
        <p:spPr bwMode="auto">
          <a:xfrm rot="63308">
            <a:off x="4572000" y="4210050"/>
            <a:ext cx="852488" cy="17463"/>
          </a:xfrm>
          <a:custGeom>
            <a:avLst/>
            <a:gdLst>
              <a:gd name="T0" fmla="*/ 2147483647 w 702"/>
              <a:gd name="T1" fmla="*/ 2147483647 h 14"/>
              <a:gd name="T2" fmla="*/ 2147483647 w 702"/>
              <a:gd name="T3" fmla="*/ 2147483647 h 14"/>
              <a:gd name="T4" fmla="*/ 2147483647 w 702"/>
              <a:gd name="T5" fmla="*/ 2147483647 h 14"/>
              <a:gd name="T6" fmla="*/ 2147483647 w 702"/>
              <a:gd name="T7" fmla="*/ 2147483647 h 14"/>
              <a:gd name="T8" fmla="*/ 2147483647 w 702"/>
              <a:gd name="T9" fmla="*/ 2147483647 h 14"/>
              <a:gd name="T10" fmla="*/ 2147483647 w 702"/>
              <a:gd name="T11" fmla="*/ 2147483647 h 14"/>
              <a:gd name="T12" fmla="*/ 2147483647 w 702"/>
              <a:gd name="T13" fmla="*/ 2147483647 h 14"/>
              <a:gd name="T14" fmla="*/ 2147483647 w 702"/>
              <a:gd name="T15" fmla="*/ 2147483647 h 14"/>
              <a:gd name="T16" fmla="*/ 2147483647 w 702"/>
              <a:gd name="T17" fmla="*/ 2147483647 h 14"/>
              <a:gd name="T18" fmla="*/ 2147483647 w 702"/>
              <a:gd name="T19" fmla="*/ 0 h 14"/>
              <a:gd name="T20" fmla="*/ 2147483647 w 702"/>
              <a:gd name="T21" fmla="*/ 0 h 14"/>
              <a:gd name="T22" fmla="*/ 2147483647 w 702"/>
              <a:gd name="T23" fmla="*/ 2147483647 h 14"/>
              <a:gd name="T24" fmla="*/ 2147483647 w 702"/>
              <a:gd name="T25" fmla="*/ 2147483647 h 14"/>
              <a:gd name="T26" fmla="*/ 2147483647 w 702"/>
              <a:gd name="T27" fmla="*/ 2147483647 h 14"/>
              <a:gd name="T28" fmla="*/ 2147483647 w 702"/>
              <a:gd name="T29" fmla="*/ 2147483647 h 14"/>
              <a:gd name="T30" fmla="*/ 2147483647 w 702"/>
              <a:gd name="T31" fmla="*/ 2147483647 h 14"/>
              <a:gd name="T32" fmla="*/ 2147483647 w 702"/>
              <a:gd name="T33" fmla="*/ 2147483647 h 14"/>
              <a:gd name="T34" fmla="*/ 2147483647 w 702"/>
              <a:gd name="T35" fmla="*/ 2147483647 h 14"/>
              <a:gd name="T36" fmla="*/ 2147483647 w 702"/>
              <a:gd name="T37" fmla="*/ 2147483647 h 14"/>
              <a:gd name="T38" fmla="*/ 2147483647 w 702"/>
              <a:gd name="T39" fmla="*/ 2147483647 h 14"/>
              <a:gd name="T40" fmla="*/ 0 w 702"/>
              <a:gd name="T41" fmla="*/ 2147483647 h 14"/>
              <a:gd name="T42" fmla="*/ 2147483647 w 702"/>
              <a:gd name="T43" fmla="*/ 2147483647 h 14"/>
              <a:gd name="T44" fmla="*/ 2147483647 w 702"/>
              <a:gd name="T45" fmla="*/ 2147483647 h 14"/>
              <a:gd name="T46" fmla="*/ 2147483647 w 702"/>
              <a:gd name="T47" fmla="*/ 2147483647 h 14"/>
              <a:gd name="T48" fmla="*/ 2147483647 w 702"/>
              <a:gd name="T49" fmla="*/ 2147483647 h 14"/>
              <a:gd name="T50" fmla="*/ 2147483647 w 702"/>
              <a:gd name="T51" fmla="*/ 2147483647 h 14"/>
              <a:gd name="T52" fmla="*/ 2147483647 w 702"/>
              <a:gd name="T53" fmla="*/ 2147483647 h 14"/>
              <a:gd name="T54" fmla="*/ 2147483647 w 702"/>
              <a:gd name="T55" fmla="*/ 2147483647 h 14"/>
              <a:gd name="T56" fmla="*/ 2147483647 w 702"/>
              <a:gd name="T57" fmla="*/ 0 h 14"/>
              <a:gd name="T58" fmla="*/ 2147483647 w 702"/>
              <a:gd name="T59" fmla="*/ 0 h 14"/>
              <a:gd name="T60" fmla="*/ 2147483647 w 702"/>
              <a:gd name="T61" fmla="*/ 2147483647 h 14"/>
              <a:gd name="T62" fmla="*/ 2147483647 w 702"/>
              <a:gd name="T63" fmla="*/ 2147483647 h 14"/>
              <a:gd name="T64" fmla="*/ 2147483647 w 702"/>
              <a:gd name="T65" fmla="*/ 2147483647 h 14"/>
              <a:gd name="T66" fmla="*/ 2147483647 w 702"/>
              <a:gd name="T67" fmla="*/ 2147483647 h 14"/>
              <a:gd name="T68" fmla="*/ 2147483647 w 702"/>
              <a:gd name="T69" fmla="*/ 2147483647 h 14"/>
              <a:gd name="T70" fmla="*/ 2147483647 w 702"/>
              <a:gd name="T71" fmla="*/ 2147483647 h 14"/>
              <a:gd name="T72" fmla="*/ 2147483647 w 702"/>
              <a:gd name="T73" fmla="*/ 2147483647 h 14"/>
              <a:gd name="T74" fmla="*/ 2147483647 w 702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02"/>
              <a:gd name="T115" fmla="*/ 0 h 14"/>
              <a:gd name="T116" fmla="*/ 702 w 702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02" h="14">
                <a:moveTo>
                  <a:pt x="702" y="14"/>
                </a:moveTo>
                <a:lnTo>
                  <a:pt x="584" y="14"/>
                </a:lnTo>
                <a:lnTo>
                  <a:pt x="584" y="12"/>
                </a:lnTo>
                <a:lnTo>
                  <a:pt x="584" y="10"/>
                </a:lnTo>
                <a:lnTo>
                  <a:pt x="584" y="8"/>
                </a:lnTo>
                <a:lnTo>
                  <a:pt x="584" y="6"/>
                </a:lnTo>
                <a:lnTo>
                  <a:pt x="584" y="4"/>
                </a:lnTo>
                <a:lnTo>
                  <a:pt x="584" y="2"/>
                </a:lnTo>
                <a:lnTo>
                  <a:pt x="584" y="0"/>
                </a:lnTo>
                <a:lnTo>
                  <a:pt x="702" y="0"/>
                </a:lnTo>
                <a:lnTo>
                  <a:pt x="702" y="2"/>
                </a:lnTo>
                <a:lnTo>
                  <a:pt x="702" y="4"/>
                </a:lnTo>
                <a:lnTo>
                  <a:pt x="702" y="6"/>
                </a:lnTo>
                <a:lnTo>
                  <a:pt x="702" y="8"/>
                </a:lnTo>
                <a:lnTo>
                  <a:pt x="702" y="10"/>
                </a:lnTo>
                <a:lnTo>
                  <a:pt x="702" y="12"/>
                </a:lnTo>
                <a:lnTo>
                  <a:pt x="702" y="14"/>
                </a:lnTo>
                <a:close/>
                <a:moveTo>
                  <a:pt x="132" y="14"/>
                </a:moveTo>
                <a:lnTo>
                  <a:pt x="0" y="14"/>
                </a:lnTo>
                <a:lnTo>
                  <a:pt x="2" y="14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6" y="4"/>
                </a:lnTo>
                <a:lnTo>
                  <a:pt x="7" y="2"/>
                </a:lnTo>
                <a:lnTo>
                  <a:pt x="7" y="0"/>
                </a:lnTo>
                <a:lnTo>
                  <a:pt x="141" y="0"/>
                </a:lnTo>
                <a:lnTo>
                  <a:pt x="141" y="2"/>
                </a:lnTo>
                <a:lnTo>
                  <a:pt x="139" y="4"/>
                </a:lnTo>
                <a:lnTo>
                  <a:pt x="137" y="6"/>
                </a:lnTo>
                <a:lnTo>
                  <a:pt x="137" y="8"/>
                </a:lnTo>
                <a:lnTo>
                  <a:pt x="135" y="8"/>
                </a:lnTo>
                <a:lnTo>
                  <a:pt x="135" y="10"/>
                </a:lnTo>
                <a:lnTo>
                  <a:pt x="133" y="12"/>
                </a:lnTo>
                <a:lnTo>
                  <a:pt x="132" y="14"/>
                </a:lnTo>
                <a:close/>
              </a:path>
            </a:pathLst>
          </a:custGeom>
          <a:solidFill>
            <a:srgbClr val="3B05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2" name="Freeform 60"/>
          <p:cNvSpPr>
            <a:spLocks noEditPoints="1"/>
          </p:cNvSpPr>
          <p:nvPr/>
        </p:nvSpPr>
        <p:spPr bwMode="auto">
          <a:xfrm rot="63308">
            <a:off x="4575175" y="4203700"/>
            <a:ext cx="849313" cy="15875"/>
          </a:xfrm>
          <a:custGeom>
            <a:avLst/>
            <a:gdLst>
              <a:gd name="T0" fmla="*/ 2147483647 w 698"/>
              <a:gd name="T1" fmla="*/ 2147483647 h 13"/>
              <a:gd name="T2" fmla="*/ 2147483647 w 698"/>
              <a:gd name="T3" fmla="*/ 2147483647 h 13"/>
              <a:gd name="T4" fmla="*/ 2147483647 w 698"/>
              <a:gd name="T5" fmla="*/ 2147483647 h 13"/>
              <a:gd name="T6" fmla="*/ 2147483647 w 698"/>
              <a:gd name="T7" fmla="*/ 2147483647 h 13"/>
              <a:gd name="T8" fmla="*/ 2147483647 w 698"/>
              <a:gd name="T9" fmla="*/ 2147483647 h 13"/>
              <a:gd name="T10" fmla="*/ 2147483647 w 698"/>
              <a:gd name="T11" fmla="*/ 2147483647 h 13"/>
              <a:gd name="T12" fmla="*/ 2147483647 w 698"/>
              <a:gd name="T13" fmla="*/ 2147483647 h 13"/>
              <a:gd name="T14" fmla="*/ 2147483647 w 698"/>
              <a:gd name="T15" fmla="*/ 2147483647 h 13"/>
              <a:gd name="T16" fmla="*/ 2147483647 w 698"/>
              <a:gd name="T17" fmla="*/ 0 h 13"/>
              <a:gd name="T18" fmla="*/ 2147483647 w 698"/>
              <a:gd name="T19" fmla="*/ 0 h 13"/>
              <a:gd name="T20" fmla="*/ 2147483647 w 698"/>
              <a:gd name="T21" fmla="*/ 0 h 13"/>
              <a:gd name="T22" fmla="*/ 2147483647 w 698"/>
              <a:gd name="T23" fmla="*/ 0 h 13"/>
              <a:gd name="T24" fmla="*/ 2147483647 w 698"/>
              <a:gd name="T25" fmla="*/ 2147483647 h 13"/>
              <a:gd name="T26" fmla="*/ 2147483647 w 698"/>
              <a:gd name="T27" fmla="*/ 2147483647 h 13"/>
              <a:gd name="T28" fmla="*/ 2147483647 w 698"/>
              <a:gd name="T29" fmla="*/ 2147483647 h 13"/>
              <a:gd name="T30" fmla="*/ 2147483647 w 698"/>
              <a:gd name="T31" fmla="*/ 2147483647 h 13"/>
              <a:gd name="T32" fmla="*/ 2147483647 w 698"/>
              <a:gd name="T33" fmla="*/ 2147483647 h 13"/>
              <a:gd name="T34" fmla="*/ 2147483647 w 698"/>
              <a:gd name="T35" fmla="*/ 2147483647 h 13"/>
              <a:gd name="T36" fmla="*/ 2147483647 w 698"/>
              <a:gd name="T37" fmla="*/ 2147483647 h 13"/>
              <a:gd name="T38" fmla="*/ 2147483647 w 698"/>
              <a:gd name="T39" fmla="*/ 2147483647 h 13"/>
              <a:gd name="T40" fmla="*/ 0 w 698"/>
              <a:gd name="T41" fmla="*/ 2147483647 h 13"/>
              <a:gd name="T42" fmla="*/ 2147483647 w 698"/>
              <a:gd name="T43" fmla="*/ 2147483647 h 13"/>
              <a:gd name="T44" fmla="*/ 2147483647 w 698"/>
              <a:gd name="T45" fmla="*/ 2147483647 h 13"/>
              <a:gd name="T46" fmla="*/ 2147483647 w 698"/>
              <a:gd name="T47" fmla="*/ 2147483647 h 13"/>
              <a:gd name="T48" fmla="*/ 2147483647 w 698"/>
              <a:gd name="T49" fmla="*/ 2147483647 h 13"/>
              <a:gd name="T50" fmla="*/ 2147483647 w 698"/>
              <a:gd name="T51" fmla="*/ 2147483647 h 13"/>
              <a:gd name="T52" fmla="*/ 2147483647 w 698"/>
              <a:gd name="T53" fmla="*/ 2147483647 h 13"/>
              <a:gd name="T54" fmla="*/ 2147483647 w 698"/>
              <a:gd name="T55" fmla="*/ 0 h 13"/>
              <a:gd name="T56" fmla="*/ 2147483647 w 698"/>
              <a:gd name="T57" fmla="*/ 0 h 13"/>
              <a:gd name="T58" fmla="*/ 2147483647 w 698"/>
              <a:gd name="T59" fmla="*/ 0 h 13"/>
              <a:gd name="T60" fmla="*/ 2147483647 w 698"/>
              <a:gd name="T61" fmla="*/ 0 h 13"/>
              <a:gd name="T62" fmla="*/ 2147483647 w 698"/>
              <a:gd name="T63" fmla="*/ 0 h 13"/>
              <a:gd name="T64" fmla="*/ 2147483647 w 698"/>
              <a:gd name="T65" fmla="*/ 0 h 13"/>
              <a:gd name="T66" fmla="*/ 2147483647 w 698"/>
              <a:gd name="T67" fmla="*/ 0 h 13"/>
              <a:gd name="T68" fmla="*/ 2147483647 w 698"/>
              <a:gd name="T69" fmla="*/ 2147483647 h 13"/>
              <a:gd name="T70" fmla="*/ 2147483647 w 698"/>
              <a:gd name="T71" fmla="*/ 2147483647 h 13"/>
              <a:gd name="T72" fmla="*/ 2147483647 w 698"/>
              <a:gd name="T73" fmla="*/ 2147483647 h 13"/>
              <a:gd name="T74" fmla="*/ 2147483647 w 698"/>
              <a:gd name="T75" fmla="*/ 2147483647 h 13"/>
              <a:gd name="T76" fmla="*/ 2147483647 w 698"/>
              <a:gd name="T77" fmla="*/ 2147483647 h 13"/>
              <a:gd name="T78" fmla="*/ 2147483647 w 698"/>
              <a:gd name="T79" fmla="*/ 2147483647 h 13"/>
              <a:gd name="T80" fmla="*/ 2147483647 w 698"/>
              <a:gd name="T81" fmla="*/ 2147483647 h 13"/>
              <a:gd name="T82" fmla="*/ 2147483647 w 698"/>
              <a:gd name="T83" fmla="*/ 2147483647 h 13"/>
              <a:gd name="T84" fmla="*/ 2147483647 w 698"/>
              <a:gd name="T85" fmla="*/ 2147483647 h 13"/>
              <a:gd name="T86" fmla="*/ 2147483647 w 698"/>
              <a:gd name="T87" fmla="*/ 2147483647 h 13"/>
              <a:gd name="T88" fmla="*/ 2147483647 w 698"/>
              <a:gd name="T89" fmla="*/ 2147483647 h 13"/>
              <a:gd name="T90" fmla="*/ 2147483647 w 698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98"/>
              <a:gd name="T139" fmla="*/ 0 h 13"/>
              <a:gd name="T140" fmla="*/ 698 w 698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98" h="13">
                <a:moveTo>
                  <a:pt x="698" y="13"/>
                </a:moveTo>
                <a:lnTo>
                  <a:pt x="580" y="13"/>
                </a:lnTo>
                <a:lnTo>
                  <a:pt x="580" y="11"/>
                </a:lnTo>
                <a:lnTo>
                  <a:pt x="580" y="9"/>
                </a:lnTo>
                <a:lnTo>
                  <a:pt x="580" y="7"/>
                </a:lnTo>
                <a:lnTo>
                  <a:pt x="580" y="5"/>
                </a:lnTo>
                <a:lnTo>
                  <a:pt x="580" y="4"/>
                </a:lnTo>
                <a:lnTo>
                  <a:pt x="580" y="2"/>
                </a:lnTo>
                <a:lnTo>
                  <a:pt x="580" y="0"/>
                </a:lnTo>
                <a:lnTo>
                  <a:pt x="698" y="0"/>
                </a:lnTo>
                <a:lnTo>
                  <a:pt x="698" y="2"/>
                </a:lnTo>
                <a:lnTo>
                  <a:pt x="698" y="4"/>
                </a:lnTo>
                <a:lnTo>
                  <a:pt x="698" y="5"/>
                </a:lnTo>
                <a:lnTo>
                  <a:pt x="698" y="7"/>
                </a:lnTo>
                <a:lnTo>
                  <a:pt x="698" y="9"/>
                </a:lnTo>
                <a:lnTo>
                  <a:pt x="698" y="11"/>
                </a:lnTo>
                <a:lnTo>
                  <a:pt x="698" y="13"/>
                </a:lnTo>
                <a:close/>
                <a:moveTo>
                  <a:pt x="133" y="13"/>
                </a:move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3" y="7"/>
                </a:lnTo>
                <a:lnTo>
                  <a:pt x="3" y="5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  <a:lnTo>
                  <a:pt x="143" y="0"/>
                </a:lnTo>
                <a:lnTo>
                  <a:pt x="141" y="0"/>
                </a:lnTo>
                <a:lnTo>
                  <a:pt x="141" y="2"/>
                </a:lnTo>
                <a:lnTo>
                  <a:pt x="139" y="4"/>
                </a:lnTo>
                <a:lnTo>
                  <a:pt x="137" y="5"/>
                </a:lnTo>
                <a:lnTo>
                  <a:pt x="137" y="7"/>
                </a:lnTo>
                <a:lnTo>
                  <a:pt x="135" y="9"/>
                </a:lnTo>
                <a:lnTo>
                  <a:pt x="133" y="11"/>
                </a:lnTo>
                <a:lnTo>
                  <a:pt x="133" y="13"/>
                </a:lnTo>
                <a:close/>
              </a:path>
            </a:pathLst>
          </a:custGeom>
          <a:solidFill>
            <a:srgbClr val="3B05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3" name="Freeform 61"/>
          <p:cNvSpPr>
            <a:spLocks noEditPoints="1"/>
          </p:cNvSpPr>
          <p:nvPr/>
        </p:nvSpPr>
        <p:spPr bwMode="auto">
          <a:xfrm rot="63308">
            <a:off x="4579938" y="4192588"/>
            <a:ext cx="844550" cy="17462"/>
          </a:xfrm>
          <a:custGeom>
            <a:avLst/>
            <a:gdLst>
              <a:gd name="T0" fmla="*/ 2147483647 w 695"/>
              <a:gd name="T1" fmla="*/ 2147483647 h 13"/>
              <a:gd name="T2" fmla="*/ 2147483647 w 695"/>
              <a:gd name="T3" fmla="*/ 2147483647 h 13"/>
              <a:gd name="T4" fmla="*/ 2147483647 w 695"/>
              <a:gd name="T5" fmla="*/ 2147483647 h 13"/>
              <a:gd name="T6" fmla="*/ 2147483647 w 695"/>
              <a:gd name="T7" fmla="*/ 2147483647 h 13"/>
              <a:gd name="T8" fmla="*/ 2147483647 w 695"/>
              <a:gd name="T9" fmla="*/ 2147483647 h 13"/>
              <a:gd name="T10" fmla="*/ 2147483647 w 695"/>
              <a:gd name="T11" fmla="*/ 2147483647 h 13"/>
              <a:gd name="T12" fmla="*/ 2147483647 w 695"/>
              <a:gd name="T13" fmla="*/ 2147483647 h 13"/>
              <a:gd name="T14" fmla="*/ 2147483647 w 695"/>
              <a:gd name="T15" fmla="*/ 2147483647 h 13"/>
              <a:gd name="T16" fmla="*/ 2147483647 w 695"/>
              <a:gd name="T17" fmla="*/ 2147483647 h 13"/>
              <a:gd name="T18" fmla="*/ 2147483647 w 695"/>
              <a:gd name="T19" fmla="*/ 0 h 13"/>
              <a:gd name="T20" fmla="*/ 2147483647 w 695"/>
              <a:gd name="T21" fmla="*/ 0 h 13"/>
              <a:gd name="T22" fmla="*/ 2147483647 w 695"/>
              <a:gd name="T23" fmla="*/ 2147483647 h 13"/>
              <a:gd name="T24" fmla="*/ 2147483647 w 695"/>
              <a:gd name="T25" fmla="*/ 2147483647 h 13"/>
              <a:gd name="T26" fmla="*/ 2147483647 w 695"/>
              <a:gd name="T27" fmla="*/ 2147483647 h 13"/>
              <a:gd name="T28" fmla="*/ 2147483647 w 695"/>
              <a:gd name="T29" fmla="*/ 2147483647 h 13"/>
              <a:gd name="T30" fmla="*/ 2147483647 w 695"/>
              <a:gd name="T31" fmla="*/ 2147483647 h 13"/>
              <a:gd name="T32" fmla="*/ 2147483647 w 695"/>
              <a:gd name="T33" fmla="*/ 2147483647 h 13"/>
              <a:gd name="T34" fmla="*/ 2147483647 w 695"/>
              <a:gd name="T35" fmla="*/ 2147483647 h 13"/>
              <a:gd name="T36" fmla="*/ 2147483647 w 695"/>
              <a:gd name="T37" fmla="*/ 2147483647 h 13"/>
              <a:gd name="T38" fmla="*/ 2147483647 w 695"/>
              <a:gd name="T39" fmla="*/ 2147483647 h 13"/>
              <a:gd name="T40" fmla="*/ 0 w 695"/>
              <a:gd name="T41" fmla="*/ 2147483647 h 13"/>
              <a:gd name="T42" fmla="*/ 2147483647 w 695"/>
              <a:gd name="T43" fmla="*/ 2147483647 h 13"/>
              <a:gd name="T44" fmla="*/ 2147483647 w 695"/>
              <a:gd name="T45" fmla="*/ 2147483647 h 13"/>
              <a:gd name="T46" fmla="*/ 2147483647 w 695"/>
              <a:gd name="T47" fmla="*/ 2147483647 h 13"/>
              <a:gd name="T48" fmla="*/ 2147483647 w 695"/>
              <a:gd name="T49" fmla="*/ 2147483647 h 13"/>
              <a:gd name="T50" fmla="*/ 2147483647 w 695"/>
              <a:gd name="T51" fmla="*/ 2147483647 h 13"/>
              <a:gd name="T52" fmla="*/ 2147483647 w 695"/>
              <a:gd name="T53" fmla="*/ 2147483647 h 13"/>
              <a:gd name="T54" fmla="*/ 2147483647 w 695"/>
              <a:gd name="T55" fmla="*/ 2147483647 h 13"/>
              <a:gd name="T56" fmla="*/ 2147483647 w 695"/>
              <a:gd name="T57" fmla="*/ 0 h 13"/>
              <a:gd name="T58" fmla="*/ 2147483647 w 695"/>
              <a:gd name="T59" fmla="*/ 0 h 13"/>
              <a:gd name="T60" fmla="*/ 2147483647 w 695"/>
              <a:gd name="T61" fmla="*/ 2147483647 h 13"/>
              <a:gd name="T62" fmla="*/ 2147483647 w 695"/>
              <a:gd name="T63" fmla="*/ 2147483647 h 13"/>
              <a:gd name="T64" fmla="*/ 2147483647 w 695"/>
              <a:gd name="T65" fmla="*/ 2147483647 h 13"/>
              <a:gd name="T66" fmla="*/ 2147483647 w 695"/>
              <a:gd name="T67" fmla="*/ 2147483647 h 13"/>
              <a:gd name="T68" fmla="*/ 2147483647 w 695"/>
              <a:gd name="T69" fmla="*/ 2147483647 h 13"/>
              <a:gd name="T70" fmla="*/ 2147483647 w 695"/>
              <a:gd name="T71" fmla="*/ 2147483647 h 13"/>
              <a:gd name="T72" fmla="*/ 2147483647 w 695"/>
              <a:gd name="T73" fmla="*/ 2147483647 h 13"/>
              <a:gd name="T74" fmla="*/ 2147483647 w 695"/>
              <a:gd name="T75" fmla="*/ 2147483647 h 13"/>
              <a:gd name="T76" fmla="*/ 2147483647 w 695"/>
              <a:gd name="T77" fmla="*/ 2147483647 h 13"/>
              <a:gd name="T78" fmla="*/ 2147483647 w 695"/>
              <a:gd name="T79" fmla="*/ 2147483647 h 13"/>
              <a:gd name="T80" fmla="*/ 2147483647 w 695"/>
              <a:gd name="T81" fmla="*/ 2147483647 h 13"/>
              <a:gd name="T82" fmla="*/ 2147483647 w 695"/>
              <a:gd name="T83" fmla="*/ 2147483647 h 13"/>
              <a:gd name="T84" fmla="*/ 2147483647 w 695"/>
              <a:gd name="T85" fmla="*/ 2147483647 h 13"/>
              <a:gd name="T86" fmla="*/ 2147483647 w 695"/>
              <a:gd name="T87" fmla="*/ 2147483647 h 13"/>
              <a:gd name="T88" fmla="*/ 2147483647 w 695"/>
              <a:gd name="T89" fmla="*/ 2147483647 h 13"/>
              <a:gd name="T90" fmla="*/ 2147483647 w 695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95"/>
              <a:gd name="T139" fmla="*/ 0 h 13"/>
              <a:gd name="T140" fmla="*/ 695 w 695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95" h="13">
                <a:moveTo>
                  <a:pt x="695" y="13"/>
                </a:moveTo>
                <a:lnTo>
                  <a:pt x="577" y="13"/>
                </a:lnTo>
                <a:lnTo>
                  <a:pt x="577" y="12"/>
                </a:lnTo>
                <a:lnTo>
                  <a:pt x="577" y="10"/>
                </a:lnTo>
                <a:lnTo>
                  <a:pt x="577" y="8"/>
                </a:lnTo>
                <a:lnTo>
                  <a:pt x="577" y="6"/>
                </a:lnTo>
                <a:lnTo>
                  <a:pt x="577" y="4"/>
                </a:lnTo>
                <a:lnTo>
                  <a:pt x="577" y="2"/>
                </a:lnTo>
                <a:lnTo>
                  <a:pt x="577" y="0"/>
                </a:lnTo>
                <a:lnTo>
                  <a:pt x="695" y="0"/>
                </a:lnTo>
                <a:lnTo>
                  <a:pt x="695" y="2"/>
                </a:lnTo>
                <a:lnTo>
                  <a:pt x="695" y="4"/>
                </a:lnTo>
                <a:lnTo>
                  <a:pt x="695" y="6"/>
                </a:lnTo>
                <a:lnTo>
                  <a:pt x="695" y="8"/>
                </a:lnTo>
                <a:lnTo>
                  <a:pt x="695" y="10"/>
                </a:lnTo>
                <a:lnTo>
                  <a:pt x="695" y="12"/>
                </a:lnTo>
                <a:lnTo>
                  <a:pt x="695" y="13"/>
                </a:lnTo>
                <a:close/>
                <a:moveTo>
                  <a:pt x="134" y="13"/>
                </a:moveTo>
                <a:lnTo>
                  <a:pt x="0" y="13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46" y="0"/>
                </a:lnTo>
                <a:lnTo>
                  <a:pt x="144" y="2"/>
                </a:lnTo>
                <a:lnTo>
                  <a:pt x="142" y="4"/>
                </a:lnTo>
                <a:lnTo>
                  <a:pt x="142" y="6"/>
                </a:lnTo>
                <a:lnTo>
                  <a:pt x="140" y="6"/>
                </a:lnTo>
                <a:lnTo>
                  <a:pt x="140" y="8"/>
                </a:lnTo>
                <a:lnTo>
                  <a:pt x="138" y="10"/>
                </a:lnTo>
                <a:lnTo>
                  <a:pt x="136" y="10"/>
                </a:lnTo>
                <a:lnTo>
                  <a:pt x="136" y="12"/>
                </a:lnTo>
                <a:lnTo>
                  <a:pt x="136" y="13"/>
                </a:lnTo>
                <a:lnTo>
                  <a:pt x="134" y="13"/>
                </a:lnTo>
                <a:close/>
              </a:path>
            </a:pathLst>
          </a:custGeom>
          <a:solidFill>
            <a:srgbClr val="3B05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4" name="Freeform 62"/>
          <p:cNvSpPr>
            <a:spLocks noEditPoints="1"/>
          </p:cNvSpPr>
          <p:nvPr/>
        </p:nvSpPr>
        <p:spPr bwMode="auto">
          <a:xfrm rot="63308">
            <a:off x="4584700" y="4183063"/>
            <a:ext cx="839788" cy="20637"/>
          </a:xfrm>
          <a:custGeom>
            <a:avLst/>
            <a:gdLst>
              <a:gd name="T0" fmla="*/ 2147483647 w 691"/>
              <a:gd name="T1" fmla="*/ 2147483647 h 16"/>
              <a:gd name="T2" fmla="*/ 2147483647 w 691"/>
              <a:gd name="T3" fmla="*/ 2147483647 h 16"/>
              <a:gd name="T4" fmla="*/ 2147483647 w 691"/>
              <a:gd name="T5" fmla="*/ 2147483647 h 16"/>
              <a:gd name="T6" fmla="*/ 2147483647 w 691"/>
              <a:gd name="T7" fmla="*/ 2147483647 h 16"/>
              <a:gd name="T8" fmla="*/ 2147483647 w 691"/>
              <a:gd name="T9" fmla="*/ 2147483647 h 16"/>
              <a:gd name="T10" fmla="*/ 2147483647 w 691"/>
              <a:gd name="T11" fmla="*/ 2147483647 h 16"/>
              <a:gd name="T12" fmla="*/ 2147483647 w 691"/>
              <a:gd name="T13" fmla="*/ 2147483647 h 16"/>
              <a:gd name="T14" fmla="*/ 2147483647 w 691"/>
              <a:gd name="T15" fmla="*/ 2147483647 h 16"/>
              <a:gd name="T16" fmla="*/ 2147483647 w 691"/>
              <a:gd name="T17" fmla="*/ 2147483647 h 16"/>
              <a:gd name="T18" fmla="*/ 2147483647 w 691"/>
              <a:gd name="T19" fmla="*/ 0 h 16"/>
              <a:gd name="T20" fmla="*/ 2147483647 w 691"/>
              <a:gd name="T21" fmla="*/ 0 h 16"/>
              <a:gd name="T22" fmla="*/ 2147483647 w 691"/>
              <a:gd name="T23" fmla="*/ 2147483647 h 16"/>
              <a:gd name="T24" fmla="*/ 2147483647 w 691"/>
              <a:gd name="T25" fmla="*/ 2147483647 h 16"/>
              <a:gd name="T26" fmla="*/ 2147483647 w 691"/>
              <a:gd name="T27" fmla="*/ 2147483647 h 16"/>
              <a:gd name="T28" fmla="*/ 2147483647 w 691"/>
              <a:gd name="T29" fmla="*/ 2147483647 h 16"/>
              <a:gd name="T30" fmla="*/ 2147483647 w 691"/>
              <a:gd name="T31" fmla="*/ 2147483647 h 16"/>
              <a:gd name="T32" fmla="*/ 2147483647 w 691"/>
              <a:gd name="T33" fmla="*/ 2147483647 h 16"/>
              <a:gd name="T34" fmla="*/ 2147483647 w 691"/>
              <a:gd name="T35" fmla="*/ 2147483647 h 16"/>
              <a:gd name="T36" fmla="*/ 2147483647 w 691"/>
              <a:gd name="T37" fmla="*/ 2147483647 h 16"/>
              <a:gd name="T38" fmla="*/ 2147483647 w 691"/>
              <a:gd name="T39" fmla="*/ 2147483647 h 16"/>
              <a:gd name="T40" fmla="*/ 0 w 691"/>
              <a:gd name="T41" fmla="*/ 2147483647 h 16"/>
              <a:gd name="T42" fmla="*/ 0 w 691"/>
              <a:gd name="T43" fmla="*/ 2147483647 h 16"/>
              <a:gd name="T44" fmla="*/ 2147483647 w 691"/>
              <a:gd name="T45" fmla="*/ 2147483647 h 16"/>
              <a:gd name="T46" fmla="*/ 2147483647 w 691"/>
              <a:gd name="T47" fmla="*/ 2147483647 h 16"/>
              <a:gd name="T48" fmla="*/ 2147483647 w 691"/>
              <a:gd name="T49" fmla="*/ 2147483647 h 16"/>
              <a:gd name="T50" fmla="*/ 2147483647 w 691"/>
              <a:gd name="T51" fmla="*/ 2147483647 h 16"/>
              <a:gd name="T52" fmla="*/ 2147483647 w 691"/>
              <a:gd name="T53" fmla="*/ 2147483647 h 16"/>
              <a:gd name="T54" fmla="*/ 2147483647 w 691"/>
              <a:gd name="T55" fmla="*/ 2147483647 h 16"/>
              <a:gd name="T56" fmla="*/ 2147483647 w 691"/>
              <a:gd name="T57" fmla="*/ 0 h 16"/>
              <a:gd name="T58" fmla="*/ 2147483647 w 691"/>
              <a:gd name="T59" fmla="*/ 0 h 16"/>
              <a:gd name="T60" fmla="*/ 2147483647 w 691"/>
              <a:gd name="T61" fmla="*/ 2147483647 h 16"/>
              <a:gd name="T62" fmla="*/ 2147483647 w 691"/>
              <a:gd name="T63" fmla="*/ 2147483647 h 16"/>
              <a:gd name="T64" fmla="*/ 2147483647 w 691"/>
              <a:gd name="T65" fmla="*/ 2147483647 h 16"/>
              <a:gd name="T66" fmla="*/ 2147483647 w 691"/>
              <a:gd name="T67" fmla="*/ 2147483647 h 16"/>
              <a:gd name="T68" fmla="*/ 2147483647 w 691"/>
              <a:gd name="T69" fmla="*/ 2147483647 h 16"/>
              <a:gd name="T70" fmla="*/ 2147483647 w 691"/>
              <a:gd name="T71" fmla="*/ 2147483647 h 16"/>
              <a:gd name="T72" fmla="*/ 2147483647 w 691"/>
              <a:gd name="T73" fmla="*/ 2147483647 h 16"/>
              <a:gd name="T74" fmla="*/ 2147483647 w 691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1"/>
              <a:gd name="T115" fmla="*/ 0 h 16"/>
              <a:gd name="T116" fmla="*/ 691 w 691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1" h="16">
                <a:moveTo>
                  <a:pt x="691" y="16"/>
                </a:moveTo>
                <a:lnTo>
                  <a:pt x="573" y="16"/>
                </a:lnTo>
                <a:lnTo>
                  <a:pt x="573" y="14"/>
                </a:lnTo>
                <a:lnTo>
                  <a:pt x="573" y="12"/>
                </a:lnTo>
                <a:lnTo>
                  <a:pt x="573" y="10"/>
                </a:lnTo>
                <a:lnTo>
                  <a:pt x="573" y="8"/>
                </a:lnTo>
                <a:lnTo>
                  <a:pt x="573" y="6"/>
                </a:lnTo>
                <a:lnTo>
                  <a:pt x="573" y="4"/>
                </a:lnTo>
                <a:lnTo>
                  <a:pt x="573" y="2"/>
                </a:lnTo>
                <a:lnTo>
                  <a:pt x="573" y="0"/>
                </a:lnTo>
                <a:lnTo>
                  <a:pt x="691" y="0"/>
                </a:lnTo>
                <a:lnTo>
                  <a:pt x="691" y="2"/>
                </a:lnTo>
                <a:lnTo>
                  <a:pt x="691" y="4"/>
                </a:lnTo>
                <a:lnTo>
                  <a:pt x="691" y="6"/>
                </a:lnTo>
                <a:lnTo>
                  <a:pt x="691" y="8"/>
                </a:lnTo>
                <a:lnTo>
                  <a:pt x="691" y="10"/>
                </a:lnTo>
                <a:lnTo>
                  <a:pt x="691" y="12"/>
                </a:lnTo>
                <a:lnTo>
                  <a:pt x="691" y="14"/>
                </a:lnTo>
                <a:lnTo>
                  <a:pt x="691" y="16"/>
                </a:lnTo>
                <a:close/>
                <a:moveTo>
                  <a:pt x="136" y="16"/>
                </a:moveTo>
                <a:lnTo>
                  <a:pt x="0" y="16"/>
                </a:ln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47" y="0"/>
                </a:lnTo>
                <a:lnTo>
                  <a:pt x="145" y="2"/>
                </a:lnTo>
                <a:lnTo>
                  <a:pt x="145" y="4"/>
                </a:lnTo>
                <a:lnTo>
                  <a:pt x="143" y="6"/>
                </a:lnTo>
                <a:lnTo>
                  <a:pt x="142" y="8"/>
                </a:lnTo>
                <a:lnTo>
                  <a:pt x="140" y="10"/>
                </a:lnTo>
                <a:lnTo>
                  <a:pt x="138" y="12"/>
                </a:lnTo>
                <a:lnTo>
                  <a:pt x="138" y="14"/>
                </a:lnTo>
                <a:lnTo>
                  <a:pt x="136" y="16"/>
                </a:lnTo>
                <a:close/>
              </a:path>
            </a:pathLst>
          </a:custGeom>
          <a:solidFill>
            <a:srgbClr val="3D05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5" name="Freeform 63"/>
          <p:cNvSpPr>
            <a:spLocks noEditPoints="1"/>
          </p:cNvSpPr>
          <p:nvPr/>
        </p:nvSpPr>
        <p:spPr bwMode="auto">
          <a:xfrm rot="63308">
            <a:off x="4591050" y="4176713"/>
            <a:ext cx="833438" cy="15875"/>
          </a:xfrm>
          <a:custGeom>
            <a:avLst/>
            <a:gdLst>
              <a:gd name="T0" fmla="*/ 2147483647 w 687"/>
              <a:gd name="T1" fmla="*/ 2147483647 h 13"/>
              <a:gd name="T2" fmla="*/ 2147483647 w 687"/>
              <a:gd name="T3" fmla="*/ 2147483647 h 13"/>
              <a:gd name="T4" fmla="*/ 2147483647 w 687"/>
              <a:gd name="T5" fmla="*/ 2147483647 h 13"/>
              <a:gd name="T6" fmla="*/ 2147483647 w 687"/>
              <a:gd name="T7" fmla="*/ 2147483647 h 13"/>
              <a:gd name="T8" fmla="*/ 2147483647 w 687"/>
              <a:gd name="T9" fmla="*/ 2147483647 h 13"/>
              <a:gd name="T10" fmla="*/ 2147483647 w 687"/>
              <a:gd name="T11" fmla="*/ 2147483647 h 13"/>
              <a:gd name="T12" fmla="*/ 2147483647 w 687"/>
              <a:gd name="T13" fmla="*/ 2147483647 h 13"/>
              <a:gd name="T14" fmla="*/ 2147483647 w 687"/>
              <a:gd name="T15" fmla="*/ 2147483647 h 13"/>
              <a:gd name="T16" fmla="*/ 2147483647 w 687"/>
              <a:gd name="T17" fmla="*/ 2147483647 h 13"/>
              <a:gd name="T18" fmla="*/ 2147483647 w 687"/>
              <a:gd name="T19" fmla="*/ 0 h 13"/>
              <a:gd name="T20" fmla="*/ 2147483647 w 687"/>
              <a:gd name="T21" fmla="*/ 0 h 13"/>
              <a:gd name="T22" fmla="*/ 2147483647 w 687"/>
              <a:gd name="T23" fmla="*/ 2147483647 h 13"/>
              <a:gd name="T24" fmla="*/ 2147483647 w 687"/>
              <a:gd name="T25" fmla="*/ 2147483647 h 13"/>
              <a:gd name="T26" fmla="*/ 2147483647 w 687"/>
              <a:gd name="T27" fmla="*/ 2147483647 h 13"/>
              <a:gd name="T28" fmla="*/ 2147483647 w 687"/>
              <a:gd name="T29" fmla="*/ 2147483647 h 13"/>
              <a:gd name="T30" fmla="*/ 2147483647 w 687"/>
              <a:gd name="T31" fmla="*/ 2147483647 h 13"/>
              <a:gd name="T32" fmla="*/ 2147483647 w 687"/>
              <a:gd name="T33" fmla="*/ 2147483647 h 13"/>
              <a:gd name="T34" fmla="*/ 2147483647 w 687"/>
              <a:gd name="T35" fmla="*/ 2147483647 h 13"/>
              <a:gd name="T36" fmla="*/ 2147483647 w 687"/>
              <a:gd name="T37" fmla="*/ 2147483647 h 13"/>
              <a:gd name="T38" fmla="*/ 2147483647 w 687"/>
              <a:gd name="T39" fmla="*/ 2147483647 h 13"/>
              <a:gd name="T40" fmla="*/ 0 w 687"/>
              <a:gd name="T41" fmla="*/ 2147483647 h 13"/>
              <a:gd name="T42" fmla="*/ 0 w 687"/>
              <a:gd name="T43" fmla="*/ 2147483647 h 13"/>
              <a:gd name="T44" fmla="*/ 2147483647 w 687"/>
              <a:gd name="T45" fmla="*/ 2147483647 h 13"/>
              <a:gd name="T46" fmla="*/ 2147483647 w 687"/>
              <a:gd name="T47" fmla="*/ 2147483647 h 13"/>
              <a:gd name="T48" fmla="*/ 2147483647 w 687"/>
              <a:gd name="T49" fmla="*/ 2147483647 h 13"/>
              <a:gd name="T50" fmla="*/ 2147483647 w 687"/>
              <a:gd name="T51" fmla="*/ 2147483647 h 13"/>
              <a:gd name="T52" fmla="*/ 2147483647 w 687"/>
              <a:gd name="T53" fmla="*/ 2147483647 h 13"/>
              <a:gd name="T54" fmla="*/ 2147483647 w 687"/>
              <a:gd name="T55" fmla="*/ 2147483647 h 13"/>
              <a:gd name="T56" fmla="*/ 2147483647 w 687"/>
              <a:gd name="T57" fmla="*/ 0 h 13"/>
              <a:gd name="T58" fmla="*/ 2147483647 w 687"/>
              <a:gd name="T59" fmla="*/ 0 h 13"/>
              <a:gd name="T60" fmla="*/ 2147483647 w 687"/>
              <a:gd name="T61" fmla="*/ 2147483647 h 13"/>
              <a:gd name="T62" fmla="*/ 2147483647 w 687"/>
              <a:gd name="T63" fmla="*/ 2147483647 h 13"/>
              <a:gd name="T64" fmla="*/ 2147483647 w 687"/>
              <a:gd name="T65" fmla="*/ 2147483647 h 13"/>
              <a:gd name="T66" fmla="*/ 2147483647 w 687"/>
              <a:gd name="T67" fmla="*/ 2147483647 h 13"/>
              <a:gd name="T68" fmla="*/ 2147483647 w 687"/>
              <a:gd name="T69" fmla="*/ 2147483647 h 13"/>
              <a:gd name="T70" fmla="*/ 2147483647 w 687"/>
              <a:gd name="T71" fmla="*/ 2147483647 h 13"/>
              <a:gd name="T72" fmla="*/ 2147483647 w 687"/>
              <a:gd name="T73" fmla="*/ 2147483647 h 13"/>
              <a:gd name="T74" fmla="*/ 2147483647 w 687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87"/>
              <a:gd name="T115" fmla="*/ 0 h 13"/>
              <a:gd name="T116" fmla="*/ 687 w 687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87" h="13">
                <a:moveTo>
                  <a:pt x="687" y="13"/>
                </a:moveTo>
                <a:lnTo>
                  <a:pt x="569" y="13"/>
                </a:lnTo>
                <a:lnTo>
                  <a:pt x="569" y="11"/>
                </a:lnTo>
                <a:lnTo>
                  <a:pt x="569" y="9"/>
                </a:lnTo>
                <a:lnTo>
                  <a:pt x="569" y="7"/>
                </a:lnTo>
                <a:lnTo>
                  <a:pt x="569" y="5"/>
                </a:lnTo>
                <a:lnTo>
                  <a:pt x="569" y="4"/>
                </a:lnTo>
                <a:lnTo>
                  <a:pt x="569" y="2"/>
                </a:lnTo>
                <a:lnTo>
                  <a:pt x="569" y="0"/>
                </a:lnTo>
                <a:lnTo>
                  <a:pt x="687" y="0"/>
                </a:lnTo>
                <a:lnTo>
                  <a:pt x="687" y="2"/>
                </a:lnTo>
                <a:lnTo>
                  <a:pt x="687" y="4"/>
                </a:lnTo>
                <a:lnTo>
                  <a:pt x="687" y="5"/>
                </a:lnTo>
                <a:lnTo>
                  <a:pt x="687" y="7"/>
                </a:lnTo>
                <a:lnTo>
                  <a:pt x="687" y="9"/>
                </a:lnTo>
                <a:lnTo>
                  <a:pt x="687" y="11"/>
                </a:lnTo>
                <a:lnTo>
                  <a:pt x="687" y="13"/>
                </a:lnTo>
                <a:close/>
                <a:moveTo>
                  <a:pt x="138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4" y="5"/>
                </a:lnTo>
                <a:lnTo>
                  <a:pt x="4" y="4"/>
                </a:lnTo>
                <a:lnTo>
                  <a:pt x="6" y="2"/>
                </a:lnTo>
                <a:lnTo>
                  <a:pt x="8" y="0"/>
                </a:lnTo>
                <a:lnTo>
                  <a:pt x="151" y="0"/>
                </a:lnTo>
                <a:lnTo>
                  <a:pt x="149" y="2"/>
                </a:lnTo>
                <a:lnTo>
                  <a:pt x="147" y="4"/>
                </a:lnTo>
                <a:lnTo>
                  <a:pt x="145" y="5"/>
                </a:lnTo>
                <a:lnTo>
                  <a:pt x="143" y="5"/>
                </a:lnTo>
                <a:lnTo>
                  <a:pt x="141" y="7"/>
                </a:lnTo>
                <a:lnTo>
                  <a:pt x="141" y="9"/>
                </a:lnTo>
                <a:lnTo>
                  <a:pt x="139" y="11"/>
                </a:lnTo>
                <a:lnTo>
                  <a:pt x="138" y="13"/>
                </a:lnTo>
                <a:close/>
              </a:path>
            </a:pathLst>
          </a:custGeom>
          <a:solidFill>
            <a:srgbClr val="3D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6" name="Freeform 64"/>
          <p:cNvSpPr>
            <a:spLocks noEditPoints="1"/>
          </p:cNvSpPr>
          <p:nvPr/>
        </p:nvSpPr>
        <p:spPr bwMode="auto">
          <a:xfrm rot="63308">
            <a:off x="4594225" y="4167188"/>
            <a:ext cx="830263" cy="15875"/>
          </a:xfrm>
          <a:custGeom>
            <a:avLst/>
            <a:gdLst>
              <a:gd name="T0" fmla="*/ 2147483647 w 683"/>
              <a:gd name="T1" fmla="*/ 2147483647 h 13"/>
              <a:gd name="T2" fmla="*/ 2147483647 w 683"/>
              <a:gd name="T3" fmla="*/ 2147483647 h 13"/>
              <a:gd name="T4" fmla="*/ 2147483647 w 683"/>
              <a:gd name="T5" fmla="*/ 2147483647 h 13"/>
              <a:gd name="T6" fmla="*/ 2147483647 w 683"/>
              <a:gd name="T7" fmla="*/ 2147483647 h 13"/>
              <a:gd name="T8" fmla="*/ 2147483647 w 683"/>
              <a:gd name="T9" fmla="*/ 2147483647 h 13"/>
              <a:gd name="T10" fmla="*/ 2147483647 w 683"/>
              <a:gd name="T11" fmla="*/ 2147483647 h 13"/>
              <a:gd name="T12" fmla="*/ 2147483647 w 683"/>
              <a:gd name="T13" fmla="*/ 2147483647 h 13"/>
              <a:gd name="T14" fmla="*/ 2147483647 w 683"/>
              <a:gd name="T15" fmla="*/ 2147483647 h 13"/>
              <a:gd name="T16" fmla="*/ 2147483647 w 683"/>
              <a:gd name="T17" fmla="*/ 2147483647 h 13"/>
              <a:gd name="T18" fmla="*/ 2147483647 w 683"/>
              <a:gd name="T19" fmla="*/ 0 h 13"/>
              <a:gd name="T20" fmla="*/ 2147483647 w 683"/>
              <a:gd name="T21" fmla="*/ 0 h 13"/>
              <a:gd name="T22" fmla="*/ 2147483647 w 683"/>
              <a:gd name="T23" fmla="*/ 2147483647 h 13"/>
              <a:gd name="T24" fmla="*/ 2147483647 w 683"/>
              <a:gd name="T25" fmla="*/ 2147483647 h 13"/>
              <a:gd name="T26" fmla="*/ 2147483647 w 683"/>
              <a:gd name="T27" fmla="*/ 2147483647 h 13"/>
              <a:gd name="T28" fmla="*/ 2147483647 w 683"/>
              <a:gd name="T29" fmla="*/ 2147483647 h 13"/>
              <a:gd name="T30" fmla="*/ 2147483647 w 683"/>
              <a:gd name="T31" fmla="*/ 2147483647 h 13"/>
              <a:gd name="T32" fmla="*/ 2147483647 w 683"/>
              <a:gd name="T33" fmla="*/ 2147483647 h 13"/>
              <a:gd name="T34" fmla="*/ 2147483647 w 683"/>
              <a:gd name="T35" fmla="*/ 2147483647 h 13"/>
              <a:gd name="T36" fmla="*/ 2147483647 w 683"/>
              <a:gd name="T37" fmla="*/ 2147483647 h 13"/>
              <a:gd name="T38" fmla="*/ 2147483647 w 683"/>
              <a:gd name="T39" fmla="*/ 2147483647 h 13"/>
              <a:gd name="T40" fmla="*/ 0 w 683"/>
              <a:gd name="T41" fmla="*/ 2147483647 h 13"/>
              <a:gd name="T42" fmla="*/ 0 w 683"/>
              <a:gd name="T43" fmla="*/ 2147483647 h 13"/>
              <a:gd name="T44" fmla="*/ 2147483647 w 683"/>
              <a:gd name="T45" fmla="*/ 2147483647 h 13"/>
              <a:gd name="T46" fmla="*/ 2147483647 w 683"/>
              <a:gd name="T47" fmla="*/ 2147483647 h 13"/>
              <a:gd name="T48" fmla="*/ 2147483647 w 683"/>
              <a:gd name="T49" fmla="*/ 2147483647 h 13"/>
              <a:gd name="T50" fmla="*/ 2147483647 w 683"/>
              <a:gd name="T51" fmla="*/ 2147483647 h 13"/>
              <a:gd name="T52" fmla="*/ 2147483647 w 683"/>
              <a:gd name="T53" fmla="*/ 2147483647 h 13"/>
              <a:gd name="T54" fmla="*/ 2147483647 w 683"/>
              <a:gd name="T55" fmla="*/ 2147483647 h 13"/>
              <a:gd name="T56" fmla="*/ 2147483647 w 683"/>
              <a:gd name="T57" fmla="*/ 0 h 13"/>
              <a:gd name="T58" fmla="*/ 2147483647 w 683"/>
              <a:gd name="T59" fmla="*/ 0 h 13"/>
              <a:gd name="T60" fmla="*/ 2147483647 w 683"/>
              <a:gd name="T61" fmla="*/ 2147483647 h 13"/>
              <a:gd name="T62" fmla="*/ 2147483647 w 683"/>
              <a:gd name="T63" fmla="*/ 2147483647 h 13"/>
              <a:gd name="T64" fmla="*/ 2147483647 w 683"/>
              <a:gd name="T65" fmla="*/ 2147483647 h 13"/>
              <a:gd name="T66" fmla="*/ 2147483647 w 683"/>
              <a:gd name="T67" fmla="*/ 2147483647 h 13"/>
              <a:gd name="T68" fmla="*/ 2147483647 w 683"/>
              <a:gd name="T69" fmla="*/ 2147483647 h 13"/>
              <a:gd name="T70" fmla="*/ 2147483647 w 683"/>
              <a:gd name="T71" fmla="*/ 2147483647 h 13"/>
              <a:gd name="T72" fmla="*/ 2147483647 w 683"/>
              <a:gd name="T73" fmla="*/ 2147483647 h 13"/>
              <a:gd name="T74" fmla="*/ 2147483647 w 683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83"/>
              <a:gd name="T115" fmla="*/ 0 h 13"/>
              <a:gd name="T116" fmla="*/ 683 w 683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83" h="13">
                <a:moveTo>
                  <a:pt x="683" y="13"/>
                </a:moveTo>
                <a:lnTo>
                  <a:pt x="565" y="13"/>
                </a:lnTo>
                <a:lnTo>
                  <a:pt x="565" y="12"/>
                </a:lnTo>
                <a:lnTo>
                  <a:pt x="565" y="10"/>
                </a:lnTo>
                <a:lnTo>
                  <a:pt x="565" y="8"/>
                </a:lnTo>
                <a:lnTo>
                  <a:pt x="565" y="6"/>
                </a:lnTo>
                <a:lnTo>
                  <a:pt x="565" y="4"/>
                </a:lnTo>
                <a:lnTo>
                  <a:pt x="563" y="2"/>
                </a:lnTo>
                <a:lnTo>
                  <a:pt x="563" y="0"/>
                </a:lnTo>
                <a:lnTo>
                  <a:pt x="681" y="0"/>
                </a:lnTo>
                <a:lnTo>
                  <a:pt x="683" y="2"/>
                </a:lnTo>
                <a:lnTo>
                  <a:pt x="683" y="4"/>
                </a:lnTo>
                <a:lnTo>
                  <a:pt x="683" y="6"/>
                </a:lnTo>
                <a:lnTo>
                  <a:pt x="683" y="8"/>
                </a:lnTo>
                <a:lnTo>
                  <a:pt x="683" y="10"/>
                </a:lnTo>
                <a:lnTo>
                  <a:pt x="683" y="12"/>
                </a:lnTo>
                <a:lnTo>
                  <a:pt x="683" y="13"/>
                </a:lnTo>
                <a:close/>
                <a:moveTo>
                  <a:pt x="139" y="13"/>
                </a:moveTo>
                <a:lnTo>
                  <a:pt x="0" y="13"/>
                </a:lnTo>
                <a:lnTo>
                  <a:pt x="0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53" y="0"/>
                </a:lnTo>
                <a:lnTo>
                  <a:pt x="151" y="2"/>
                </a:lnTo>
                <a:lnTo>
                  <a:pt x="149" y="4"/>
                </a:lnTo>
                <a:lnTo>
                  <a:pt x="147" y="6"/>
                </a:lnTo>
                <a:lnTo>
                  <a:pt x="145" y="8"/>
                </a:lnTo>
                <a:lnTo>
                  <a:pt x="145" y="10"/>
                </a:lnTo>
                <a:lnTo>
                  <a:pt x="143" y="12"/>
                </a:lnTo>
                <a:lnTo>
                  <a:pt x="141" y="12"/>
                </a:lnTo>
                <a:lnTo>
                  <a:pt x="139" y="13"/>
                </a:lnTo>
                <a:close/>
              </a:path>
            </a:pathLst>
          </a:custGeom>
          <a:solidFill>
            <a:srgbClr val="4008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7" name="Freeform 65"/>
          <p:cNvSpPr>
            <a:spLocks noEditPoints="1"/>
          </p:cNvSpPr>
          <p:nvPr/>
        </p:nvSpPr>
        <p:spPr bwMode="auto">
          <a:xfrm rot="63308">
            <a:off x="4600575" y="4159250"/>
            <a:ext cx="823913" cy="19050"/>
          </a:xfrm>
          <a:custGeom>
            <a:avLst/>
            <a:gdLst>
              <a:gd name="T0" fmla="*/ 2147483647 w 679"/>
              <a:gd name="T1" fmla="*/ 2147483647 h 16"/>
              <a:gd name="T2" fmla="*/ 2147483647 w 679"/>
              <a:gd name="T3" fmla="*/ 2147483647 h 16"/>
              <a:gd name="T4" fmla="*/ 2147483647 w 679"/>
              <a:gd name="T5" fmla="*/ 2147483647 h 16"/>
              <a:gd name="T6" fmla="*/ 2147483647 w 679"/>
              <a:gd name="T7" fmla="*/ 2147483647 h 16"/>
              <a:gd name="T8" fmla="*/ 2147483647 w 679"/>
              <a:gd name="T9" fmla="*/ 2147483647 h 16"/>
              <a:gd name="T10" fmla="*/ 2147483647 w 679"/>
              <a:gd name="T11" fmla="*/ 2147483647 h 16"/>
              <a:gd name="T12" fmla="*/ 2147483647 w 679"/>
              <a:gd name="T13" fmla="*/ 2147483647 h 16"/>
              <a:gd name="T14" fmla="*/ 2147483647 w 679"/>
              <a:gd name="T15" fmla="*/ 2147483647 h 16"/>
              <a:gd name="T16" fmla="*/ 2147483647 w 679"/>
              <a:gd name="T17" fmla="*/ 2147483647 h 16"/>
              <a:gd name="T18" fmla="*/ 2147483647 w 679"/>
              <a:gd name="T19" fmla="*/ 0 h 16"/>
              <a:gd name="T20" fmla="*/ 2147483647 w 679"/>
              <a:gd name="T21" fmla="*/ 0 h 16"/>
              <a:gd name="T22" fmla="*/ 2147483647 w 679"/>
              <a:gd name="T23" fmla="*/ 2147483647 h 16"/>
              <a:gd name="T24" fmla="*/ 2147483647 w 679"/>
              <a:gd name="T25" fmla="*/ 2147483647 h 16"/>
              <a:gd name="T26" fmla="*/ 2147483647 w 679"/>
              <a:gd name="T27" fmla="*/ 2147483647 h 16"/>
              <a:gd name="T28" fmla="*/ 2147483647 w 679"/>
              <a:gd name="T29" fmla="*/ 2147483647 h 16"/>
              <a:gd name="T30" fmla="*/ 2147483647 w 679"/>
              <a:gd name="T31" fmla="*/ 2147483647 h 16"/>
              <a:gd name="T32" fmla="*/ 2147483647 w 679"/>
              <a:gd name="T33" fmla="*/ 2147483647 h 16"/>
              <a:gd name="T34" fmla="*/ 2147483647 w 679"/>
              <a:gd name="T35" fmla="*/ 2147483647 h 16"/>
              <a:gd name="T36" fmla="*/ 2147483647 w 679"/>
              <a:gd name="T37" fmla="*/ 2147483647 h 16"/>
              <a:gd name="T38" fmla="*/ 2147483647 w 679"/>
              <a:gd name="T39" fmla="*/ 2147483647 h 16"/>
              <a:gd name="T40" fmla="*/ 0 w 679"/>
              <a:gd name="T41" fmla="*/ 2147483647 h 16"/>
              <a:gd name="T42" fmla="*/ 0 w 679"/>
              <a:gd name="T43" fmla="*/ 2147483647 h 16"/>
              <a:gd name="T44" fmla="*/ 2147483647 w 679"/>
              <a:gd name="T45" fmla="*/ 2147483647 h 16"/>
              <a:gd name="T46" fmla="*/ 2147483647 w 679"/>
              <a:gd name="T47" fmla="*/ 2147483647 h 16"/>
              <a:gd name="T48" fmla="*/ 2147483647 w 679"/>
              <a:gd name="T49" fmla="*/ 2147483647 h 16"/>
              <a:gd name="T50" fmla="*/ 2147483647 w 679"/>
              <a:gd name="T51" fmla="*/ 2147483647 h 16"/>
              <a:gd name="T52" fmla="*/ 2147483647 w 679"/>
              <a:gd name="T53" fmla="*/ 2147483647 h 16"/>
              <a:gd name="T54" fmla="*/ 2147483647 w 679"/>
              <a:gd name="T55" fmla="*/ 2147483647 h 16"/>
              <a:gd name="T56" fmla="*/ 2147483647 w 679"/>
              <a:gd name="T57" fmla="*/ 0 h 16"/>
              <a:gd name="T58" fmla="*/ 2147483647 w 679"/>
              <a:gd name="T59" fmla="*/ 0 h 16"/>
              <a:gd name="T60" fmla="*/ 2147483647 w 679"/>
              <a:gd name="T61" fmla="*/ 2147483647 h 16"/>
              <a:gd name="T62" fmla="*/ 2147483647 w 679"/>
              <a:gd name="T63" fmla="*/ 2147483647 h 16"/>
              <a:gd name="T64" fmla="*/ 2147483647 w 679"/>
              <a:gd name="T65" fmla="*/ 2147483647 h 16"/>
              <a:gd name="T66" fmla="*/ 2147483647 w 679"/>
              <a:gd name="T67" fmla="*/ 2147483647 h 16"/>
              <a:gd name="T68" fmla="*/ 2147483647 w 679"/>
              <a:gd name="T69" fmla="*/ 2147483647 h 16"/>
              <a:gd name="T70" fmla="*/ 2147483647 w 679"/>
              <a:gd name="T71" fmla="*/ 2147483647 h 16"/>
              <a:gd name="T72" fmla="*/ 2147483647 w 679"/>
              <a:gd name="T73" fmla="*/ 2147483647 h 16"/>
              <a:gd name="T74" fmla="*/ 2147483647 w 679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79"/>
              <a:gd name="T115" fmla="*/ 0 h 16"/>
              <a:gd name="T116" fmla="*/ 679 w 679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79" h="16">
                <a:moveTo>
                  <a:pt x="679" y="16"/>
                </a:moveTo>
                <a:lnTo>
                  <a:pt x="561" y="16"/>
                </a:lnTo>
                <a:lnTo>
                  <a:pt x="561" y="14"/>
                </a:lnTo>
                <a:lnTo>
                  <a:pt x="561" y="12"/>
                </a:lnTo>
                <a:lnTo>
                  <a:pt x="559" y="10"/>
                </a:lnTo>
                <a:lnTo>
                  <a:pt x="559" y="8"/>
                </a:lnTo>
                <a:lnTo>
                  <a:pt x="559" y="6"/>
                </a:lnTo>
                <a:lnTo>
                  <a:pt x="559" y="4"/>
                </a:lnTo>
                <a:lnTo>
                  <a:pt x="559" y="2"/>
                </a:lnTo>
                <a:lnTo>
                  <a:pt x="559" y="0"/>
                </a:lnTo>
                <a:lnTo>
                  <a:pt x="677" y="0"/>
                </a:lnTo>
                <a:lnTo>
                  <a:pt x="677" y="2"/>
                </a:lnTo>
                <a:lnTo>
                  <a:pt x="677" y="4"/>
                </a:lnTo>
                <a:lnTo>
                  <a:pt x="677" y="6"/>
                </a:lnTo>
                <a:lnTo>
                  <a:pt x="677" y="8"/>
                </a:lnTo>
                <a:lnTo>
                  <a:pt x="679" y="10"/>
                </a:lnTo>
                <a:lnTo>
                  <a:pt x="679" y="12"/>
                </a:lnTo>
                <a:lnTo>
                  <a:pt x="679" y="14"/>
                </a:lnTo>
                <a:lnTo>
                  <a:pt x="679" y="16"/>
                </a:lnTo>
                <a:close/>
                <a:moveTo>
                  <a:pt x="143" y="16"/>
                </a:moveTo>
                <a:lnTo>
                  <a:pt x="0" y="16"/>
                </a:ln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  <a:lnTo>
                  <a:pt x="154" y="0"/>
                </a:lnTo>
                <a:lnTo>
                  <a:pt x="152" y="2"/>
                </a:lnTo>
                <a:lnTo>
                  <a:pt x="152" y="4"/>
                </a:lnTo>
                <a:lnTo>
                  <a:pt x="151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3" y="14"/>
                </a:lnTo>
                <a:lnTo>
                  <a:pt x="143" y="16"/>
                </a:lnTo>
                <a:close/>
              </a:path>
            </a:pathLst>
          </a:custGeom>
          <a:solidFill>
            <a:srgbClr val="4005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8" name="Freeform 66"/>
          <p:cNvSpPr>
            <a:spLocks noEditPoints="1"/>
          </p:cNvSpPr>
          <p:nvPr/>
        </p:nvSpPr>
        <p:spPr bwMode="auto">
          <a:xfrm rot="63308">
            <a:off x="4603750" y="4152900"/>
            <a:ext cx="819150" cy="15875"/>
          </a:xfrm>
          <a:custGeom>
            <a:avLst/>
            <a:gdLst>
              <a:gd name="T0" fmla="*/ 2147483647 w 673"/>
              <a:gd name="T1" fmla="*/ 2147483647 h 13"/>
              <a:gd name="T2" fmla="*/ 2147483647 w 673"/>
              <a:gd name="T3" fmla="*/ 2147483647 h 13"/>
              <a:gd name="T4" fmla="*/ 2147483647 w 673"/>
              <a:gd name="T5" fmla="*/ 2147483647 h 13"/>
              <a:gd name="T6" fmla="*/ 2147483647 w 673"/>
              <a:gd name="T7" fmla="*/ 2147483647 h 13"/>
              <a:gd name="T8" fmla="*/ 2147483647 w 673"/>
              <a:gd name="T9" fmla="*/ 2147483647 h 13"/>
              <a:gd name="T10" fmla="*/ 2147483647 w 673"/>
              <a:gd name="T11" fmla="*/ 2147483647 h 13"/>
              <a:gd name="T12" fmla="*/ 2147483647 w 673"/>
              <a:gd name="T13" fmla="*/ 2147483647 h 13"/>
              <a:gd name="T14" fmla="*/ 2147483647 w 673"/>
              <a:gd name="T15" fmla="*/ 2147483647 h 13"/>
              <a:gd name="T16" fmla="*/ 2147483647 w 673"/>
              <a:gd name="T17" fmla="*/ 2147483647 h 13"/>
              <a:gd name="T18" fmla="*/ 2147483647 w 673"/>
              <a:gd name="T19" fmla="*/ 0 h 13"/>
              <a:gd name="T20" fmla="*/ 2147483647 w 673"/>
              <a:gd name="T21" fmla="*/ 0 h 13"/>
              <a:gd name="T22" fmla="*/ 2147483647 w 673"/>
              <a:gd name="T23" fmla="*/ 2147483647 h 13"/>
              <a:gd name="T24" fmla="*/ 2147483647 w 673"/>
              <a:gd name="T25" fmla="*/ 2147483647 h 13"/>
              <a:gd name="T26" fmla="*/ 2147483647 w 673"/>
              <a:gd name="T27" fmla="*/ 2147483647 h 13"/>
              <a:gd name="T28" fmla="*/ 2147483647 w 673"/>
              <a:gd name="T29" fmla="*/ 2147483647 h 13"/>
              <a:gd name="T30" fmla="*/ 2147483647 w 673"/>
              <a:gd name="T31" fmla="*/ 2147483647 h 13"/>
              <a:gd name="T32" fmla="*/ 2147483647 w 673"/>
              <a:gd name="T33" fmla="*/ 2147483647 h 13"/>
              <a:gd name="T34" fmla="*/ 2147483647 w 673"/>
              <a:gd name="T35" fmla="*/ 2147483647 h 13"/>
              <a:gd name="T36" fmla="*/ 2147483647 w 673"/>
              <a:gd name="T37" fmla="*/ 2147483647 h 13"/>
              <a:gd name="T38" fmla="*/ 2147483647 w 673"/>
              <a:gd name="T39" fmla="*/ 2147483647 h 13"/>
              <a:gd name="T40" fmla="*/ 0 w 673"/>
              <a:gd name="T41" fmla="*/ 2147483647 h 13"/>
              <a:gd name="T42" fmla="*/ 0 w 673"/>
              <a:gd name="T43" fmla="*/ 2147483647 h 13"/>
              <a:gd name="T44" fmla="*/ 2147483647 w 673"/>
              <a:gd name="T45" fmla="*/ 2147483647 h 13"/>
              <a:gd name="T46" fmla="*/ 2147483647 w 673"/>
              <a:gd name="T47" fmla="*/ 2147483647 h 13"/>
              <a:gd name="T48" fmla="*/ 2147483647 w 673"/>
              <a:gd name="T49" fmla="*/ 2147483647 h 13"/>
              <a:gd name="T50" fmla="*/ 2147483647 w 673"/>
              <a:gd name="T51" fmla="*/ 2147483647 h 13"/>
              <a:gd name="T52" fmla="*/ 2147483647 w 673"/>
              <a:gd name="T53" fmla="*/ 2147483647 h 13"/>
              <a:gd name="T54" fmla="*/ 2147483647 w 673"/>
              <a:gd name="T55" fmla="*/ 2147483647 h 13"/>
              <a:gd name="T56" fmla="*/ 2147483647 w 673"/>
              <a:gd name="T57" fmla="*/ 0 h 13"/>
              <a:gd name="T58" fmla="*/ 2147483647 w 673"/>
              <a:gd name="T59" fmla="*/ 0 h 13"/>
              <a:gd name="T60" fmla="*/ 2147483647 w 673"/>
              <a:gd name="T61" fmla="*/ 2147483647 h 13"/>
              <a:gd name="T62" fmla="*/ 2147483647 w 673"/>
              <a:gd name="T63" fmla="*/ 2147483647 h 13"/>
              <a:gd name="T64" fmla="*/ 2147483647 w 673"/>
              <a:gd name="T65" fmla="*/ 2147483647 h 13"/>
              <a:gd name="T66" fmla="*/ 2147483647 w 673"/>
              <a:gd name="T67" fmla="*/ 2147483647 h 13"/>
              <a:gd name="T68" fmla="*/ 2147483647 w 673"/>
              <a:gd name="T69" fmla="*/ 2147483647 h 13"/>
              <a:gd name="T70" fmla="*/ 2147483647 w 673"/>
              <a:gd name="T71" fmla="*/ 2147483647 h 13"/>
              <a:gd name="T72" fmla="*/ 2147483647 w 673"/>
              <a:gd name="T73" fmla="*/ 2147483647 h 13"/>
              <a:gd name="T74" fmla="*/ 2147483647 w 673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73"/>
              <a:gd name="T115" fmla="*/ 0 h 13"/>
              <a:gd name="T116" fmla="*/ 673 w 673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73" h="13">
                <a:moveTo>
                  <a:pt x="673" y="13"/>
                </a:moveTo>
                <a:lnTo>
                  <a:pt x="555" y="13"/>
                </a:lnTo>
                <a:lnTo>
                  <a:pt x="555" y="11"/>
                </a:lnTo>
                <a:lnTo>
                  <a:pt x="555" y="9"/>
                </a:lnTo>
                <a:lnTo>
                  <a:pt x="555" y="7"/>
                </a:lnTo>
                <a:lnTo>
                  <a:pt x="555" y="5"/>
                </a:lnTo>
                <a:lnTo>
                  <a:pt x="555" y="4"/>
                </a:lnTo>
                <a:lnTo>
                  <a:pt x="555" y="2"/>
                </a:lnTo>
                <a:lnTo>
                  <a:pt x="555" y="0"/>
                </a:lnTo>
                <a:lnTo>
                  <a:pt x="673" y="0"/>
                </a:lnTo>
                <a:lnTo>
                  <a:pt x="673" y="2"/>
                </a:lnTo>
                <a:lnTo>
                  <a:pt x="673" y="4"/>
                </a:lnTo>
                <a:lnTo>
                  <a:pt x="673" y="5"/>
                </a:lnTo>
                <a:lnTo>
                  <a:pt x="673" y="7"/>
                </a:lnTo>
                <a:lnTo>
                  <a:pt x="673" y="9"/>
                </a:lnTo>
                <a:lnTo>
                  <a:pt x="673" y="11"/>
                </a:lnTo>
                <a:lnTo>
                  <a:pt x="673" y="13"/>
                </a:lnTo>
                <a:close/>
                <a:moveTo>
                  <a:pt x="145" y="13"/>
                </a:moveTo>
                <a:lnTo>
                  <a:pt x="0" y="13"/>
                </a:lnTo>
                <a:lnTo>
                  <a:pt x="0" y="11"/>
                </a:lnTo>
                <a:lnTo>
                  <a:pt x="1" y="9"/>
                </a:lnTo>
                <a:lnTo>
                  <a:pt x="1" y="7"/>
                </a:lnTo>
                <a:lnTo>
                  <a:pt x="3" y="5"/>
                </a:lnTo>
                <a:lnTo>
                  <a:pt x="3" y="4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  <a:lnTo>
                  <a:pt x="158" y="0"/>
                </a:lnTo>
                <a:lnTo>
                  <a:pt x="156" y="2"/>
                </a:lnTo>
                <a:lnTo>
                  <a:pt x="154" y="4"/>
                </a:lnTo>
                <a:lnTo>
                  <a:pt x="152" y="5"/>
                </a:lnTo>
                <a:lnTo>
                  <a:pt x="150" y="5"/>
                </a:lnTo>
                <a:lnTo>
                  <a:pt x="148" y="7"/>
                </a:lnTo>
                <a:lnTo>
                  <a:pt x="148" y="9"/>
                </a:lnTo>
                <a:lnTo>
                  <a:pt x="147" y="11"/>
                </a:lnTo>
                <a:lnTo>
                  <a:pt x="145" y="13"/>
                </a:lnTo>
                <a:close/>
              </a:path>
            </a:pathLst>
          </a:custGeom>
          <a:solidFill>
            <a:srgbClr val="400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19" name="Freeform 67"/>
          <p:cNvSpPr>
            <a:spLocks noEditPoints="1"/>
          </p:cNvSpPr>
          <p:nvPr/>
        </p:nvSpPr>
        <p:spPr bwMode="auto">
          <a:xfrm rot="63308">
            <a:off x="4608513" y="4141788"/>
            <a:ext cx="814387" cy="17462"/>
          </a:xfrm>
          <a:custGeom>
            <a:avLst/>
            <a:gdLst>
              <a:gd name="T0" fmla="*/ 2147483647 w 670"/>
              <a:gd name="T1" fmla="*/ 2147483647 h 13"/>
              <a:gd name="T2" fmla="*/ 2147483647 w 670"/>
              <a:gd name="T3" fmla="*/ 2147483647 h 13"/>
              <a:gd name="T4" fmla="*/ 2147483647 w 670"/>
              <a:gd name="T5" fmla="*/ 2147483647 h 13"/>
              <a:gd name="T6" fmla="*/ 2147483647 w 670"/>
              <a:gd name="T7" fmla="*/ 2147483647 h 13"/>
              <a:gd name="T8" fmla="*/ 2147483647 w 670"/>
              <a:gd name="T9" fmla="*/ 2147483647 h 13"/>
              <a:gd name="T10" fmla="*/ 2147483647 w 670"/>
              <a:gd name="T11" fmla="*/ 2147483647 h 13"/>
              <a:gd name="T12" fmla="*/ 2147483647 w 670"/>
              <a:gd name="T13" fmla="*/ 2147483647 h 13"/>
              <a:gd name="T14" fmla="*/ 2147483647 w 670"/>
              <a:gd name="T15" fmla="*/ 2147483647 h 13"/>
              <a:gd name="T16" fmla="*/ 2147483647 w 670"/>
              <a:gd name="T17" fmla="*/ 2147483647 h 13"/>
              <a:gd name="T18" fmla="*/ 2147483647 w 670"/>
              <a:gd name="T19" fmla="*/ 0 h 13"/>
              <a:gd name="T20" fmla="*/ 2147483647 w 670"/>
              <a:gd name="T21" fmla="*/ 0 h 13"/>
              <a:gd name="T22" fmla="*/ 2147483647 w 670"/>
              <a:gd name="T23" fmla="*/ 2147483647 h 13"/>
              <a:gd name="T24" fmla="*/ 2147483647 w 670"/>
              <a:gd name="T25" fmla="*/ 2147483647 h 13"/>
              <a:gd name="T26" fmla="*/ 2147483647 w 670"/>
              <a:gd name="T27" fmla="*/ 2147483647 h 13"/>
              <a:gd name="T28" fmla="*/ 2147483647 w 670"/>
              <a:gd name="T29" fmla="*/ 2147483647 h 13"/>
              <a:gd name="T30" fmla="*/ 2147483647 w 670"/>
              <a:gd name="T31" fmla="*/ 2147483647 h 13"/>
              <a:gd name="T32" fmla="*/ 2147483647 w 670"/>
              <a:gd name="T33" fmla="*/ 2147483647 h 13"/>
              <a:gd name="T34" fmla="*/ 2147483647 w 670"/>
              <a:gd name="T35" fmla="*/ 2147483647 h 13"/>
              <a:gd name="T36" fmla="*/ 2147483647 w 670"/>
              <a:gd name="T37" fmla="*/ 2147483647 h 13"/>
              <a:gd name="T38" fmla="*/ 2147483647 w 670"/>
              <a:gd name="T39" fmla="*/ 2147483647 h 13"/>
              <a:gd name="T40" fmla="*/ 0 w 670"/>
              <a:gd name="T41" fmla="*/ 2147483647 h 13"/>
              <a:gd name="T42" fmla="*/ 0 w 670"/>
              <a:gd name="T43" fmla="*/ 2147483647 h 13"/>
              <a:gd name="T44" fmla="*/ 2147483647 w 670"/>
              <a:gd name="T45" fmla="*/ 2147483647 h 13"/>
              <a:gd name="T46" fmla="*/ 2147483647 w 670"/>
              <a:gd name="T47" fmla="*/ 2147483647 h 13"/>
              <a:gd name="T48" fmla="*/ 2147483647 w 670"/>
              <a:gd name="T49" fmla="*/ 2147483647 h 13"/>
              <a:gd name="T50" fmla="*/ 2147483647 w 670"/>
              <a:gd name="T51" fmla="*/ 2147483647 h 13"/>
              <a:gd name="T52" fmla="*/ 2147483647 w 670"/>
              <a:gd name="T53" fmla="*/ 2147483647 h 13"/>
              <a:gd name="T54" fmla="*/ 2147483647 w 670"/>
              <a:gd name="T55" fmla="*/ 2147483647 h 13"/>
              <a:gd name="T56" fmla="*/ 2147483647 w 670"/>
              <a:gd name="T57" fmla="*/ 0 h 13"/>
              <a:gd name="T58" fmla="*/ 2147483647 w 670"/>
              <a:gd name="T59" fmla="*/ 0 h 13"/>
              <a:gd name="T60" fmla="*/ 2147483647 w 670"/>
              <a:gd name="T61" fmla="*/ 2147483647 h 13"/>
              <a:gd name="T62" fmla="*/ 2147483647 w 670"/>
              <a:gd name="T63" fmla="*/ 2147483647 h 13"/>
              <a:gd name="T64" fmla="*/ 2147483647 w 670"/>
              <a:gd name="T65" fmla="*/ 2147483647 h 13"/>
              <a:gd name="T66" fmla="*/ 2147483647 w 670"/>
              <a:gd name="T67" fmla="*/ 2147483647 h 13"/>
              <a:gd name="T68" fmla="*/ 2147483647 w 670"/>
              <a:gd name="T69" fmla="*/ 2147483647 h 13"/>
              <a:gd name="T70" fmla="*/ 2147483647 w 670"/>
              <a:gd name="T71" fmla="*/ 2147483647 h 13"/>
              <a:gd name="T72" fmla="*/ 2147483647 w 670"/>
              <a:gd name="T73" fmla="*/ 2147483647 h 13"/>
              <a:gd name="T74" fmla="*/ 2147483647 w 67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70"/>
              <a:gd name="T115" fmla="*/ 0 h 13"/>
              <a:gd name="T116" fmla="*/ 670 w 67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70" h="13">
                <a:moveTo>
                  <a:pt x="670" y="13"/>
                </a:moveTo>
                <a:lnTo>
                  <a:pt x="552" y="13"/>
                </a:lnTo>
                <a:lnTo>
                  <a:pt x="552" y="12"/>
                </a:lnTo>
                <a:lnTo>
                  <a:pt x="552" y="10"/>
                </a:lnTo>
                <a:lnTo>
                  <a:pt x="552" y="8"/>
                </a:lnTo>
                <a:lnTo>
                  <a:pt x="552" y="6"/>
                </a:lnTo>
                <a:lnTo>
                  <a:pt x="552" y="4"/>
                </a:lnTo>
                <a:lnTo>
                  <a:pt x="552" y="2"/>
                </a:lnTo>
                <a:lnTo>
                  <a:pt x="552" y="0"/>
                </a:lnTo>
                <a:lnTo>
                  <a:pt x="670" y="0"/>
                </a:lnTo>
                <a:lnTo>
                  <a:pt x="670" y="2"/>
                </a:lnTo>
                <a:lnTo>
                  <a:pt x="670" y="4"/>
                </a:lnTo>
                <a:lnTo>
                  <a:pt x="670" y="6"/>
                </a:lnTo>
                <a:lnTo>
                  <a:pt x="670" y="8"/>
                </a:lnTo>
                <a:lnTo>
                  <a:pt x="670" y="10"/>
                </a:lnTo>
                <a:lnTo>
                  <a:pt x="670" y="12"/>
                </a:lnTo>
                <a:lnTo>
                  <a:pt x="670" y="13"/>
                </a:lnTo>
                <a:close/>
                <a:moveTo>
                  <a:pt x="147" y="13"/>
                </a:moveTo>
                <a:lnTo>
                  <a:pt x="0" y="13"/>
                </a:lnTo>
                <a:lnTo>
                  <a:pt x="0" y="12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61" y="0"/>
                </a:lnTo>
                <a:lnTo>
                  <a:pt x="159" y="2"/>
                </a:lnTo>
                <a:lnTo>
                  <a:pt x="159" y="4"/>
                </a:lnTo>
                <a:lnTo>
                  <a:pt x="157" y="6"/>
                </a:lnTo>
                <a:lnTo>
                  <a:pt x="155" y="8"/>
                </a:lnTo>
                <a:lnTo>
                  <a:pt x="153" y="10"/>
                </a:lnTo>
                <a:lnTo>
                  <a:pt x="151" y="12"/>
                </a:lnTo>
                <a:lnTo>
                  <a:pt x="149" y="12"/>
                </a:lnTo>
                <a:lnTo>
                  <a:pt x="147" y="13"/>
                </a:lnTo>
                <a:close/>
              </a:path>
            </a:pathLst>
          </a:custGeom>
          <a:solidFill>
            <a:srgbClr val="4207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0" name="Freeform 68"/>
          <p:cNvSpPr>
            <a:spLocks noEditPoints="1"/>
          </p:cNvSpPr>
          <p:nvPr/>
        </p:nvSpPr>
        <p:spPr bwMode="auto">
          <a:xfrm rot="63308">
            <a:off x="4613275" y="4132263"/>
            <a:ext cx="809625" cy="20637"/>
          </a:xfrm>
          <a:custGeom>
            <a:avLst/>
            <a:gdLst>
              <a:gd name="T0" fmla="*/ 2147483647 w 666"/>
              <a:gd name="T1" fmla="*/ 2147483647 h 16"/>
              <a:gd name="T2" fmla="*/ 2147483647 w 666"/>
              <a:gd name="T3" fmla="*/ 2147483647 h 16"/>
              <a:gd name="T4" fmla="*/ 2147483647 w 666"/>
              <a:gd name="T5" fmla="*/ 2147483647 h 16"/>
              <a:gd name="T6" fmla="*/ 2147483647 w 666"/>
              <a:gd name="T7" fmla="*/ 2147483647 h 16"/>
              <a:gd name="T8" fmla="*/ 2147483647 w 666"/>
              <a:gd name="T9" fmla="*/ 2147483647 h 16"/>
              <a:gd name="T10" fmla="*/ 2147483647 w 666"/>
              <a:gd name="T11" fmla="*/ 2147483647 h 16"/>
              <a:gd name="T12" fmla="*/ 2147483647 w 666"/>
              <a:gd name="T13" fmla="*/ 2147483647 h 16"/>
              <a:gd name="T14" fmla="*/ 2147483647 w 666"/>
              <a:gd name="T15" fmla="*/ 2147483647 h 16"/>
              <a:gd name="T16" fmla="*/ 2147483647 w 666"/>
              <a:gd name="T17" fmla="*/ 2147483647 h 16"/>
              <a:gd name="T18" fmla="*/ 2147483647 w 666"/>
              <a:gd name="T19" fmla="*/ 0 h 16"/>
              <a:gd name="T20" fmla="*/ 2147483647 w 666"/>
              <a:gd name="T21" fmla="*/ 0 h 16"/>
              <a:gd name="T22" fmla="*/ 2147483647 w 666"/>
              <a:gd name="T23" fmla="*/ 2147483647 h 16"/>
              <a:gd name="T24" fmla="*/ 2147483647 w 666"/>
              <a:gd name="T25" fmla="*/ 2147483647 h 16"/>
              <a:gd name="T26" fmla="*/ 2147483647 w 666"/>
              <a:gd name="T27" fmla="*/ 2147483647 h 16"/>
              <a:gd name="T28" fmla="*/ 2147483647 w 666"/>
              <a:gd name="T29" fmla="*/ 2147483647 h 16"/>
              <a:gd name="T30" fmla="*/ 2147483647 w 666"/>
              <a:gd name="T31" fmla="*/ 2147483647 h 16"/>
              <a:gd name="T32" fmla="*/ 2147483647 w 666"/>
              <a:gd name="T33" fmla="*/ 2147483647 h 16"/>
              <a:gd name="T34" fmla="*/ 2147483647 w 666"/>
              <a:gd name="T35" fmla="*/ 2147483647 h 16"/>
              <a:gd name="T36" fmla="*/ 2147483647 w 666"/>
              <a:gd name="T37" fmla="*/ 2147483647 h 16"/>
              <a:gd name="T38" fmla="*/ 2147483647 w 666"/>
              <a:gd name="T39" fmla="*/ 2147483647 h 16"/>
              <a:gd name="T40" fmla="*/ 0 w 666"/>
              <a:gd name="T41" fmla="*/ 2147483647 h 16"/>
              <a:gd name="T42" fmla="*/ 0 w 666"/>
              <a:gd name="T43" fmla="*/ 2147483647 h 16"/>
              <a:gd name="T44" fmla="*/ 2147483647 w 666"/>
              <a:gd name="T45" fmla="*/ 2147483647 h 16"/>
              <a:gd name="T46" fmla="*/ 2147483647 w 666"/>
              <a:gd name="T47" fmla="*/ 2147483647 h 16"/>
              <a:gd name="T48" fmla="*/ 2147483647 w 666"/>
              <a:gd name="T49" fmla="*/ 2147483647 h 16"/>
              <a:gd name="T50" fmla="*/ 2147483647 w 666"/>
              <a:gd name="T51" fmla="*/ 2147483647 h 16"/>
              <a:gd name="T52" fmla="*/ 2147483647 w 666"/>
              <a:gd name="T53" fmla="*/ 2147483647 h 16"/>
              <a:gd name="T54" fmla="*/ 2147483647 w 666"/>
              <a:gd name="T55" fmla="*/ 2147483647 h 16"/>
              <a:gd name="T56" fmla="*/ 2147483647 w 666"/>
              <a:gd name="T57" fmla="*/ 0 h 16"/>
              <a:gd name="T58" fmla="*/ 2147483647 w 666"/>
              <a:gd name="T59" fmla="*/ 0 h 16"/>
              <a:gd name="T60" fmla="*/ 2147483647 w 666"/>
              <a:gd name="T61" fmla="*/ 2147483647 h 16"/>
              <a:gd name="T62" fmla="*/ 2147483647 w 666"/>
              <a:gd name="T63" fmla="*/ 2147483647 h 16"/>
              <a:gd name="T64" fmla="*/ 2147483647 w 666"/>
              <a:gd name="T65" fmla="*/ 2147483647 h 16"/>
              <a:gd name="T66" fmla="*/ 2147483647 w 666"/>
              <a:gd name="T67" fmla="*/ 2147483647 h 16"/>
              <a:gd name="T68" fmla="*/ 2147483647 w 666"/>
              <a:gd name="T69" fmla="*/ 2147483647 h 16"/>
              <a:gd name="T70" fmla="*/ 2147483647 w 666"/>
              <a:gd name="T71" fmla="*/ 2147483647 h 16"/>
              <a:gd name="T72" fmla="*/ 2147483647 w 666"/>
              <a:gd name="T73" fmla="*/ 2147483647 h 16"/>
              <a:gd name="T74" fmla="*/ 2147483647 w 666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66"/>
              <a:gd name="T115" fmla="*/ 0 h 16"/>
              <a:gd name="T116" fmla="*/ 666 w 666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66" h="16">
                <a:moveTo>
                  <a:pt x="666" y="16"/>
                </a:moveTo>
                <a:lnTo>
                  <a:pt x="548" y="16"/>
                </a:lnTo>
                <a:lnTo>
                  <a:pt x="548" y="14"/>
                </a:lnTo>
                <a:lnTo>
                  <a:pt x="548" y="12"/>
                </a:lnTo>
                <a:lnTo>
                  <a:pt x="548" y="10"/>
                </a:lnTo>
                <a:lnTo>
                  <a:pt x="548" y="8"/>
                </a:lnTo>
                <a:lnTo>
                  <a:pt x="548" y="6"/>
                </a:lnTo>
                <a:lnTo>
                  <a:pt x="548" y="4"/>
                </a:lnTo>
                <a:lnTo>
                  <a:pt x="548" y="2"/>
                </a:lnTo>
                <a:lnTo>
                  <a:pt x="548" y="0"/>
                </a:lnTo>
                <a:lnTo>
                  <a:pt x="666" y="0"/>
                </a:lnTo>
                <a:lnTo>
                  <a:pt x="666" y="2"/>
                </a:lnTo>
                <a:lnTo>
                  <a:pt x="666" y="4"/>
                </a:lnTo>
                <a:lnTo>
                  <a:pt x="666" y="6"/>
                </a:lnTo>
                <a:lnTo>
                  <a:pt x="666" y="8"/>
                </a:lnTo>
                <a:lnTo>
                  <a:pt x="666" y="10"/>
                </a:lnTo>
                <a:lnTo>
                  <a:pt x="666" y="12"/>
                </a:lnTo>
                <a:lnTo>
                  <a:pt x="666" y="14"/>
                </a:lnTo>
                <a:lnTo>
                  <a:pt x="666" y="16"/>
                </a:lnTo>
                <a:close/>
                <a:moveTo>
                  <a:pt x="151" y="16"/>
                </a:moveTo>
                <a:lnTo>
                  <a:pt x="0" y="16"/>
                </a:ln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64" y="0"/>
                </a:lnTo>
                <a:lnTo>
                  <a:pt x="162" y="2"/>
                </a:lnTo>
                <a:lnTo>
                  <a:pt x="161" y="4"/>
                </a:lnTo>
                <a:lnTo>
                  <a:pt x="159" y="6"/>
                </a:lnTo>
                <a:lnTo>
                  <a:pt x="157" y="8"/>
                </a:lnTo>
                <a:lnTo>
                  <a:pt x="155" y="10"/>
                </a:lnTo>
                <a:lnTo>
                  <a:pt x="155" y="12"/>
                </a:lnTo>
                <a:lnTo>
                  <a:pt x="153" y="14"/>
                </a:lnTo>
                <a:lnTo>
                  <a:pt x="151" y="16"/>
                </a:lnTo>
                <a:close/>
              </a:path>
            </a:pathLst>
          </a:custGeom>
          <a:solidFill>
            <a:srgbClr val="4205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1" name="Freeform 69"/>
          <p:cNvSpPr>
            <a:spLocks noEditPoints="1"/>
          </p:cNvSpPr>
          <p:nvPr/>
        </p:nvSpPr>
        <p:spPr bwMode="auto">
          <a:xfrm rot="63308">
            <a:off x="4618038" y="4125913"/>
            <a:ext cx="804862" cy="15875"/>
          </a:xfrm>
          <a:custGeom>
            <a:avLst/>
            <a:gdLst>
              <a:gd name="T0" fmla="*/ 2147483647 w 662"/>
              <a:gd name="T1" fmla="*/ 2147483647 h 13"/>
              <a:gd name="T2" fmla="*/ 2147483647 w 662"/>
              <a:gd name="T3" fmla="*/ 2147483647 h 13"/>
              <a:gd name="T4" fmla="*/ 2147483647 w 662"/>
              <a:gd name="T5" fmla="*/ 2147483647 h 13"/>
              <a:gd name="T6" fmla="*/ 2147483647 w 662"/>
              <a:gd name="T7" fmla="*/ 2147483647 h 13"/>
              <a:gd name="T8" fmla="*/ 2147483647 w 662"/>
              <a:gd name="T9" fmla="*/ 2147483647 h 13"/>
              <a:gd name="T10" fmla="*/ 2147483647 w 662"/>
              <a:gd name="T11" fmla="*/ 2147483647 h 13"/>
              <a:gd name="T12" fmla="*/ 2147483647 w 662"/>
              <a:gd name="T13" fmla="*/ 2147483647 h 13"/>
              <a:gd name="T14" fmla="*/ 2147483647 w 662"/>
              <a:gd name="T15" fmla="*/ 2147483647 h 13"/>
              <a:gd name="T16" fmla="*/ 2147483647 w 662"/>
              <a:gd name="T17" fmla="*/ 2147483647 h 13"/>
              <a:gd name="T18" fmla="*/ 2147483647 w 662"/>
              <a:gd name="T19" fmla="*/ 0 h 13"/>
              <a:gd name="T20" fmla="*/ 2147483647 w 662"/>
              <a:gd name="T21" fmla="*/ 0 h 13"/>
              <a:gd name="T22" fmla="*/ 2147483647 w 662"/>
              <a:gd name="T23" fmla="*/ 2147483647 h 13"/>
              <a:gd name="T24" fmla="*/ 2147483647 w 662"/>
              <a:gd name="T25" fmla="*/ 2147483647 h 13"/>
              <a:gd name="T26" fmla="*/ 2147483647 w 662"/>
              <a:gd name="T27" fmla="*/ 2147483647 h 13"/>
              <a:gd name="T28" fmla="*/ 2147483647 w 662"/>
              <a:gd name="T29" fmla="*/ 2147483647 h 13"/>
              <a:gd name="T30" fmla="*/ 2147483647 w 662"/>
              <a:gd name="T31" fmla="*/ 2147483647 h 13"/>
              <a:gd name="T32" fmla="*/ 2147483647 w 662"/>
              <a:gd name="T33" fmla="*/ 2147483647 h 13"/>
              <a:gd name="T34" fmla="*/ 2147483647 w 662"/>
              <a:gd name="T35" fmla="*/ 2147483647 h 13"/>
              <a:gd name="T36" fmla="*/ 2147483647 w 662"/>
              <a:gd name="T37" fmla="*/ 2147483647 h 13"/>
              <a:gd name="T38" fmla="*/ 2147483647 w 662"/>
              <a:gd name="T39" fmla="*/ 2147483647 h 13"/>
              <a:gd name="T40" fmla="*/ 0 w 662"/>
              <a:gd name="T41" fmla="*/ 2147483647 h 13"/>
              <a:gd name="T42" fmla="*/ 0 w 662"/>
              <a:gd name="T43" fmla="*/ 2147483647 h 13"/>
              <a:gd name="T44" fmla="*/ 2147483647 w 662"/>
              <a:gd name="T45" fmla="*/ 2147483647 h 13"/>
              <a:gd name="T46" fmla="*/ 2147483647 w 662"/>
              <a:gd name="T47" fmla="*/ 2147483647 h 13"/>
              <a:gd name="T48" fmla="*/ 2147483647 w 662"/>
              <a:gd name="T49" fmla="*/ 2147483647 h 13"/>
              <a:gd name="T50" fmla="*/ 2147483647 w 662"/>
              <a:gd name="T51" fmla="*/ 2147483647 h 13"/>
              <a:gd name="T52" fmla="*/ 2147483647 w 662"/>
              <a:gd name="T53" fmla="*/ 2147483647 h 13"/>
              <a:gd name="T54" fmla="*/ 2147483647 w 662"/>
              <a:gd name="T55" fmla="*/ 2147483647 h 13"/>
              <a:gd name="T56" fmla="*/ 2147483647 w 662"/>
              <a:gd name="T57" fmla="*/ 0 h 13"/>
              <a:gd name="T58" fmla="*/ 2147483647 w 662"/>
              <a:gd name="T59" fmla="*/ 0 h 13"/>
              <a:gd name="T60" fmla="*/ 2147483647 w 662"/>
              <a:gd name="T61" fmla="*/ 2147483647 h 13"/>
              <a:gd name="T62" fmla="*/ 2147483647 w 662"/>
              <a:gd name="T63" fmla="*/ 2147483647 h 13"/>
              <a:gd name="T64" fmla="*/ 2147483647 w 662"/>
              <a:gd name="T65" fmla="*/ 2147483647 h 13"/>
              <a:gd name="T66" fmla="*/ 2147483647 w 662"/>
              <a:gd name="T67" fmla="*/ 2147483647 h 13"/>
              <a:gd name="T68" fmla="*/ 2147483647 w 662"/>
              <a:gd name="T69" fmla="*/ 2147483647 h 13"/>
              <a:gd name="T70" fmla="*/ 2147483647 w 662"/>
              <a:gd name="T71" fmla="*/ 2147483647 h 13"/>
              <a:gd name="T72" fmla="*/ 2147483647 w 662"/>
              <a:gd name="T73" fmla="*/ 2147483647 h 13"/>
              <a:gd name="T74" fmla="*/ 2147483647 w 662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62"/>
              <a:gd name="T115" fmla="*/ 0 h 13"/>
              <a:gd name="T116" fmla="*/ 662 w 662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62" h="13">
                <a:moveTo>
                  <a:pt x="662" y="13"/>
                </a:moveTo>
                <a:lnTo>
                  <a:pt x="544" y="13"/>
                </a:lnTo>
                <a:lnTo>
                  <a:pt x="544" y="11"/>
                </a:lnTo>
                <a:lnTo>
                  <a:pt x="544" y="9"/>
                </a:lnTo>
                <a:lnTo>
                  <a:pt x="544" y="7"/>
                </a:lnTo>
                <a:lnTo>
                  <a:pt x="544" y="5"/>
                </a:lnTo>
                <a:lnTo>
                  <a:pt x="544" y="4"/>
                </a:lnTo>
                <a:lnTo>
                  <a:pt x="544" y="2"/>
                </a:lnTo>
                <a:lnTo>
                  <a:pt x="544" y="0"/>
                </a:lnTo>
                <a:lnTo>
                  <a:pt x="662" y="0"/>
                </a:lnTo>
                <a:lnTo>
                  <a:pt x="662" y="2"/>
                </a:lnTo>
                <a:lnTo>
                  <a:pt x="662" y="4"/>
                </a:lnTo>
                <a:lnTo>
                  <a:pt x="662" y="5"/>
                </a:lnTo>
                <a:lnTo>
                  <a:pt x="662" y="7"/>
                </a:lnTo>
                <a:lnTo>
                  <a:pt x="662" y="9"/>
                </a:lnTo>
                <a:lnTo>
                  <a:pt x="662" y="11"/>
                </a:lnTo>
                <a:lnTo>
                  <a:pt x="662" y="13"/>
                </a:lnTo>
                <a:close/>
                <a:moveTo>
                  <a:pt x="153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4" y="5"/>
                </a:lnTo>
                <a:lnTo>
                  <a:pt x="6" y="5"/>
                </a:lnTo>
                <a:lnTo>
                  <a:pt x="6" y="4"/>
                </a:lnTo>
                <a:lnTo>
                  <a:pt x="8" y="2"/>
                </a:lnTo>
                <a:lnTo>
                  <a:pt x="8" y="0"/>
                </a:lnTo>
                <a:lnTo>
                  <a:pt x="166" y="0"/>
                </a:lnTo>
                <a:lnTo>
                  <a:pt x="164" y="2"/>
                </a:lnTo>
                <a:lnTo>
                  <a:pt x="164" y="4"/>
                </a:lnTo>
                <a:lnTo>
                  <a:pt x="162" y="5"/>
                </a:lnTo>
                <a:lnTo>
                  <a:pt x="160" y="7"/>
                </a:lnTo>
                <a:lnTo>
                  <a:pt x="158" y="7"/>
                </a:lnTo>
                <a:lnTo>
                  <a:pt x="157" y="9"/>
                </a:lnTo>
                <a:lnTo>
                  <a:pt x="155" y="11"/>
                </a:lnTo>
                <a:lnTo>
                  <a:pt x="153" y="13"/>
                </a:lnTo>
                <a:close/>
              </a:path>
            </a:pathLst>
          </a:custGeom>
          <a:solidFill>
            <a:srgbClr val="4508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2" name="Freeform 70"/>
          <p:cNvSpPr>
            <a:spLocks noEditPoints="1"/>
          </p:cNvSpPr>
          <p:nvPr/>
        </p:nvSpPr>
        <p:spPr bwMode="auto">
          <a:xfrm rot="63308">
            <a:off x="4624388" y="4116388"/>
            <a:ext cx="800100" cy="15875"/>
          </a:xfrm>
          <a:custGeom>
            <a:avLst/>
            <a:gdLst>
              <a:gd name="T0" fmla="*/ 2147483647 w 658"/>
              <a:gd name="T1" fmla="*/ 2147483647 h 13"/>
              <a:gd name="T2" fmla="*/ 2147483647 w 658"/>
              <a:gd name="T3" fmla="*/ 2147483647 h 13"/>
              <a:gd name="T4" fmla="*/ 2147483647 w 658"/>
              <a:gd name="T5" fmla="*/ 2147483647 h 13"/>
              <a:gd name="T6" fmla="*/ 2147483647 w 658"/>
              <a:gd name="T7" fmla="*/ 2147483647 h 13"/>
              <a:gd name="T8" fmla="*/ 2147483647 w 658"/>
              <a:gd name="T9" fmla="*/ 2147483647 h 13"/>
              <a:gd name="T10" fmla="*/ 2147483647 w 658"/>
              <a:gd name="T11" fmla="*/ 2147483647 h 13"/>
              <a:gd name="T12" fmla="*/ 2147483647 w 658"/>
              <a:gd name="T13" fmla="*/ 2147483647 h 13"/>
              <a:gd name="T14" fmla="*/ 2147483647 w 658"/>
              <a:gd name="T15" fmla="*/ 2147483647 h 13"/>
              <a:gd name="T16" fmla="*/ 2147483647 w 658"/>
              <a:gd name="T17" fmla="*/ 2147483647 h 13"/>
              <a:gd name="T18" fmla="*/ 2147483647 w 658"/>
              <a:gd name="T19" fmla="*/ 0 h 13"/>
              <a:gd name="T20" fmla="*/ 2147483647 w 658"/>
              <a:gd name="T21" fmla="*/ 0 h 13"/>
              <a:gd name="T22" fmla="*/ 2147483647 w 658"/>
              <a:gd name="T23" fmla="*/ 2147483647 h 13"/>
              <a:gd name="T24" fmla="*/ 2147483647 w 658"/>
              <a:gd name="T25" fmla="*/ 2147483647 h 13"/>
              <a:gd name="T26" fmla="*/ 2147483647 w 658"/>
              <a:gd name="T27" fmla="*/ 2147483647 h 13"/>
              <a:gd name="T28" fmla="*/ 2147483647 w 658"/>
              <a:gd name="T29" fmla="*/ 2147483647 h 13"/>
              <a:gd name="T30" fmla="*/ 2147483647 w 658"/>
              <a:gd name="T31" fmla="*/ 2147483647 h 13"/>
              <a:gd name="T32" fmla="*/ 2147483647 w 658"/>
              <a:gd name="T33" fmla="*/ 2147483647 h 13"/>
              <a:gd name="T34" fmla="*/ 2147483647 w 658"/>
              <a:gd name="T35" fmla="*/ 2147483647 h 13"/>
              <a:gd name="T36" fmla="*/ 2147483647 w 658"/>
              <a:gd name="T37" fmla="*/ 2147483647 h 13"/>
              <a:gd name="T38" fmla="*/ 2147483647 w 658"/>
              <a:gd name="T39" fmla="*/ 2147483647 h 13"/>
              <a:gd name="T40" fmla="*/ 0 w 658"/>
              <a:gd name="T41" fmla="*/ 2147483647 h 13"/>
              <a:gd name="T42" fmla="*/ 2147483647 w 658"/>
              <a:gd name="T43" fmla="*/ 2147483647 h 13"/>
              <a:gd name="T44" fmla="*/ 2147483647 w 658"/>
              <a:gd name="T45" fmla="*/ 2147483647 h 13"/>
              <a:gd name="T46" fmla="*/ 2147483647 w 658"/>
              <a:gd name="T47" fmla="*/ 2147483647 h 13"/>
              <a:gd name="T48" fmla="*/ 2147483647 w 658"/>
              <a:gd name="T49" fmla="*/ 2147483647 h 13"/>
              <a:gd name="T50" fmla="*/ 2147483647 w 658"/>
              <a:gd name="T51" fmla="*/ 2147483647 h 13"/>
              <a:gd name="T52" fmla="*/ 2147483647 w 658"/>
              <a:gd name="T53" fmla="*/ 2147483647 h 13"/>
              <a:gd name="T54" fmla="*/ 2147483647 w 658"/>
              <a:gd name="T55" fmla="*/ 2147483647 h 13"/>
              <a:gd name="T56" fmla="*/ 2147483647 w 658"/>
              <a:gd name="T57" fmla="*/ 0 h 13"/>
              <a:gd name="T58" fmla="*/ 2147483647 w 658"/>
              <a:gd name="T59" fmla="*/ 0 h 13"/>
              <a:gd name="T60" fmla="*/ 2147483647 w 658"/>
              <a:gd name="T61" fmla="*/ 2147483647 h 13"/>
              <a:gd name="T62" fmla="*/ 2147483647 w 658"/>
              <a:gd name="T63" fmla="*/ 2147483647 h 13"/>
              <a:gd name="T64" fmla="*/ 2147483647 w 658"/>
              <a:gd name="T65" fmla="*/ 2147483647 h 13"/>
              <a:gd name="T66" fmla="*/ 2147483647 w 658"/>
              <a:gd name="T67" fmla="*/ 2147483647 h 13"/>
              <a:gd name="T68" fmla="*/ 2147483647 w 658"/>
              <a:gd name="T69" fmla="*/ 2147483647 h 13"/>
              <a:gd name="T70" fmla="*/ 2147483647 w 658"/>
              <a:gd name="T71" fmla="*/ 2147483647 h 13"/>
              <a:gd name="T72" fmla="*/ 2147483647 w 658"/>
              <a:gd name="T73" fmla="*/ 2147483647 h 13"/>
              <a:gd name="T74" fmla="*/ 2147483647 w 658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58"/>
              <a:gd name="T115" fmla="*/ 0 h 13"/>
              <a:gd name="T116" fmla="*/ 658 w 658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58" h="13">
                <a:moveTo>
                  <a:pt x="658" y="13"/>
                </a:moveTo>
                <a:lnTo>
                  <a:pt x="540" y="13"/>
                </a:lnTo>
                <a:lnTo>
                  <a:pt x="540" y="12"/>
                </a:lnTo>
                <a:lnTo>
                  <a:pt x="540" y="10"/>
                </a:lnTo>
                <a:lnTo>
                  <a:pt x="540" y="8"/>
                </a:lnTo>
                <a:lnTo>
                  <a:pt x="540" y="6"/>
                </a:lnTo>
                <a:lnTo>
                  <a:pt x="540" y="4"/>
                </a:lnTo>
                <a:lnTo>
                  <a:pt x="540" y="2"/>
                </a:lnTo>
                <a:lnTo>
                  <a:pt x="540" y="0"/>
                </a:lnTo>
                <a:lnTo>
                  <a:pt x="658" y="0"/>
                </a:lnTo>
                <a:lnTo>
                  <a:pt x="658" y="2"/>
                </a:lnTo>
                <a:lnTo>
                  <a:pt x="658" y="4"/>
                </a:lnTo>
                <a:lnTo>
                  <a:pt x="658" y="6"/>
                </a:lnTo>
                <a:lnTo>
                  <a:pt x="658" y="8"/>
                </a:lnTo>
                <a:lnTo>
                  <a:pt x="658" y="10"/>
                </a:lnTo>
                <a:lnTo>
                  <a:pt x="658" y="12"/>
                </a:lnTo>
                <a:lnTo>
                  <a:pt x="658" y="13"/>
                </a:lnTo>
                <a:close/>
                <a:moveTo>
                  <a:pt x="156" y="13"/>
                </a:moveTo>
                <a:lnTo>
                  <a:pt x="0" y="13"/>
                </a:lnTo>
                <a:lnTo>
                  <a:pt x="2" y="13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6" y="4"/>
                </a:lnTo>
                <a:lnTo>
                  <a:pt x="7" y="2"/>
                </a:lnTo>
                <a:lnTo>
                  <a:pt x="7" y="0"/>
                </a:lnTo>
                <a:lnTo>
                  <a:pt x="170" y="0"/>
                </a:lnTo>
                <a:lnTo>
                  <a:pt x="168" y="2"/>
                </a:lnTo>
                <a:lnTo>
                  <a:pt x="166" y="4"/>
                </a:lnTo>
                <a:lnTo>
                  <a:pt x="164" y="6"/>
                </a:lnTo>
                <a:lnTo>
                  <a:pt x="162" y="8"/>
                </a:lnTo>
                <a:lnTo>
                  <a:pt x="160" y="10"/>
                </a:lnTo>
                <a:lnTo>
                  <a:pt x="160" y="12"/>
                </a:lnTo>
                <a:lnTo>
                  <a:pt x="158" y="13"/>
                </a:lnTo>
                <a:lnTo>
                  <a:pt x="156" y="13"/>
                </a:lnTo>
                <a:close/>
              </a:path>
            </a:pathLst>
          </a:custGeom>
          <a:solidFill>
            <a:srgbClr val="4508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3" name="Freeform 71"/>
          <p:cNvSpPr>
            <a:spLocks noEditPoints="1"/>
          </p:cNvSpPr>
          <p:nvPr/>
        </p:nvSpPr>
        <p:spPr bwMode="auto">
          <a:xfrm rot="63308">
            <a:off x="4629150" y="4108450"/>
            <a:ext cx="795338" cy="17463"/>
          </a:xfrm>
          <a:custGeom>
            <a:avLst/>
            <a:gdLst>
              <a:gd name="T0" fmla="*/ 2147483647 w 654"/>
              <a:gd name="T1" fmla="*/ 2147483647 h 14"/>
              <a:gd name="T2" fmla="*/ 2147483647 w 654"/>
              <a:gd name="T3" fmla="*/ 2147483647 h 14"/>
              <a:gd name="T4" fmla="*/ 2147483647 w 654"/>
              <a:gd name="T5" fmla="*/ 2147483647 h 14"/>
              <a:gd name="T6" fmla="*/ 2147483647 w 654"/>
              <a:gd name="T7" fmla="*/ 2147483647 h 14"/>
              <a:gd name="T8" fmla="*/ 2147483647 w 654"/>
              <a:gd name="T9" fmla="*/ 2147483647 h 14"/>
              <a:gd name="T10" fmla="*/ 2147483647 w 654"/>
              <a:gd name="T11" fmla="*/ 2147483647 h 14"/>
              <a:gd name="T12" fmla="*/ 2147483647 w 654"/>
              <a:gd name="T13" fmla="*/ 2147483647 h 14"/>
              <a:gd name="T14" fmla="*/ 2147483647 w 654"/>
              <a:gd name="T15" fmla="*/ 2147483647 h 14"/>
              <a:gd name="T16" fmla="*/ 2147483647 w 654"/>
              <a:gd name="T17" fmla="*/ 0 h 14"/>
              <a:gd name="T18" fmla="*/ 2147483647 w 654"/>
              <a:gd name="T19" fmla="*/ 0 h 14"/>
              <a:gd name="T20" fmla="*/ 2147483647 w 654"/>
              <a:gd name="T21" fmla="*/ 0 h 14"/>
              <a:gd name="T22" fmla="*/ 2147483647 w 654"/>
              <a:gd name="T23" fmla="*/ 0 h 14"/>
              <a:gd name="T24" fmla="*/ 2147483647 w 654"/>
              <a:gd name="T25" fmla="*/ 2147483647 h 14"/>
              <a:gd name="T26" fmla="*/ 2147483647 w 654"/>
              <a:gd name="T27" fmla="*/ 2147483647 h 14"/>
              <a:gd name="T28" fmla="*/ 2147483647 w 654"/>
              <a:gd name="T29" fmla="*/ 2147483647 h 14"/>
              <a:gd name="T30" fmla="*/ 2147483647 w 654"/>
              <a:gd name="T31" fmla="*/ 2147483647 h 14"/>
              <a:gd name="T32" fmla="*/ 2147483647 w 654"/>
              <a:gd name="T33" fmla="*/ 2147483647 h 14"/>
              <a:gd name="T34" fmla="*/ 2147483647 w 654"/>
              <a:gd name="T35" fmla="*/ 2147483647 h 14"/>
              <a:gd name="T36" fmla="*/ 2147483647 w 654"/>
              <a:gd name="T37" fmla="*/ 2147483647 h 14"/>
              <a:gd name="T38" fmla="*/ 2147483647 w 654"/>
              <a:gd name="T39" fmla="*/ 2147483647 h 14"/>
              <a:gd name="T40" fmla="*/ 0 w 654"/>
              <a:gd name="T41" fmla="*/ 2147483647 h 14"/>
              <a:gd name="T42" fmla="*/ 2147483647 w 654"/>
              <a:gd name="T43" fmla="*/ 2147483647 h 14"/>
              <a:gd name="T44" fmla="*/ 2147483647 w 654"/>
              <a:gd name="T45" fmla="*/ 2147483647 h 14"/>
              <a:gd name="T46" fmla="*/ 2147483647 w 654"/>
              <a:gd name="T47" fmla="*/ 2147483647 h 14"/>
              <a:gd name="T48" fmla="*/ 2147483647 w 654"/>
              <a:gd name="T49" fmla="*/ 2147483647 h 14"/>
              <a:gd name="T50" fmla="*/ 2147483647 w 654"/>
              <a:gd name="T51" fmla="*/ 2147483647 h 14"/>
              <a:gd name="T52" fmla="*/ 2147483647 w 654"/>
              <a:gd name="T53" fmla="*/ 2147483647 h 14"/>
              <a:gd name="T54" fmla="*/ 2147483647 w 654"/>
              <a:gd name="T55" fmla="*/ 0 h 14"/>
              <a:gd name="T56" fmla="*/ 2147483647 w 654"/>
              <a:gd name="T57" fmla="*/ 0 h 14"/>
              <a:gd name="T58" fmla="*/ 2147483647 w 654"/>
              <a:gd name="T59" fmla="*/ 0 h 14"/>
              <a:gd name="T60" fmla="*/ 2147483647 w 654"/>
              <a:gd name="T61" fmla="*/ 2147483647 h 14"/>
              <a:gd name="T62" fmla="*/ 2147483647 w 654"/>
              <a:gd name="T63" fmla="*/ 2147483647 h 14"/>
              <a:gd name="T64" fmla="*/ 2147483647 w 654"/>
              <a:gd name="T65" fmla="*/ 2147483647 h 14"/>
              <a:gd name="T66" fmla="*/ 2147483647 w 654"/>
              <a:gd name="T67" fmla="*/ 2147483647 h 14"/>
              <a:gd name="T68" fmla="*/ 2147483647 w 654"/>
              <a:gd name="T69" fmla="*/ 2147483647 h 14"/>
              <a:gd name="T70" fmla="*/ 2147483647 w 654"/>
              <a:gd name="T71" fmla="*/ 2147483647 h 14"/>
              <a:gd name="T72" fmla="*/ 2147483647 w 654"/>
              <a:gd name="T73" fmla="*/ 2147483647 h 14"/>
              <a:gd name="T74" fmla="*/ 2147483647 w 654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54"/>
              <a:gd name="T115" fmla="*/ 0 h 14"/>
              <a:gd name="T116" fmla="*/ 654 w 654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54" h="14">
                <a:moveTo>
                  <a:pt x="654" y="14"/>
                </a:moveTo>
                <a:lnTo>
                  <a:pt x="536" y="14"/>
                </a:lnTo>
                <a:lnTo>
                  <a:pt x="536" y="12"/>
                </a:lnTo>
                <a:lnTo>
                  <a:pt x="536" y="10"/>
                </a:lnTo>
                <a:lnTo>
                  <a:pt x="536" y="8"/>
                </a:lnTo>
                <a:lnTo>
                  <a:pt x="534" y="6"/>
                </a:lnTo>
                <a:lnTo>
                  <a:pt x="534" y="4"/>
                </a:lnTo>
                <a:lnTo>
                  <a:pt x="534" y="2"/>
                </a:lnTo>
                <a:lnTo>
                  <a:pt x="534" y="0"/>
                </a:lnTo>
                <a:lnTo>
                  <a:pt x="654" y="0"/>
                </a:lnTo>
                <a:lnTo>
                  <a:pt x="654" y="2"/>
                </a:lnTo>
                <a:lnTo>
                  <a:pt x="654" y="4"/>
                </a:lnTo>
                <a:lnTo>
                  <a:pt x="654" y="6"/>
                </a:lnTo>
                <a:lnTo>
                  <a:pt x="654" y="8"/>
                </a:lnTo>
                <a:lnTo>
                  <a:pt x="654" y="10"/>
                </a:lnTo>
                <a:lnTo>
                  <a:pt x="654" y="12"/>
                </a:lnTo>
                <a:lnTo>
                  <a:pt x="654" y="14"/>
                </a:lnTo>
                <a:close/>
                <a:moveTo>
                  <a:pt x="158" y="14"/>
                </a:move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3" y="8"/>
                </a:lnTo>
                <a:lnTo>
                  <a:pt x="3" y="6"/>
                </a:lnTo>
                <a:lnTo>
                  <a:pt x="5" y="4"/>
                </a:lnTo>
                <a:lnTo>
                  <a:pt x="7" y="2"/>
                </a:lnTo>
                <a:lnTo>
                  <a:pt x="7" y="0"/>
                </a:lnTo>
                <a:lnTo>
                  <a:pt x="9" y="0"/>
                </a:lnTo>
                <a:lnTo>
                  <a:pt x="171" y="0"/>
                </a:lnTo>
                <a:lnTo>
                  <a:pt x="171" y="2"/>
                </a:lnTo>
                <a:lnTo>
                  <a:pt x="170" y="2"/>
                </a:lnTo>
                <a:lnTo>
                  <a:pt x="168" y="4"/>
                </a:lnTo>
                <a:lnTo>
                  <a:pt x="166" y="6"/>
                </a:lnTo>
                <a:lnTo>
                  <a:pt x="164" y="8"/>
                </a:lnTo>
                <a:lnTo>
                  <a:pt x="162" y="10"/>
                </a:lnTo>
                <a:lnTo>
                  <a:pt x="160" y="12"/>
                </a:lnTo>
                <a:lnTo>
                  <a:pt x="158" y="14"/>
                </a:lnTo>
                <a:close/>
              </a:path>
            </a:pathLst>
          </a:custGeom>
          <a:solidFill>
            <a:srgbClr val="4505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4" name="Freeform 72"/>
          <p:cNvSpPr>
            <a:spLocks noEditPoints="1"/>
          </p:cNvSpPr>
          <p:nvPr/>
        </p:nvSpPr>
        <p:spPr bwMode="auto">
          <a:xfrm rot="63308">
            <a:off x="4632325" y="4100513"/>
            <a:ext cx="792163" cy="15875"/>
          </a:xfrm>
          <a:custGeom>
            <a:avLst/>
            <a:gdLst>
              <a:gd name="T0" fmla="*/ 2147483647 w 651"/>
              <a:gd name="T1" fmla="*/ 2147483647 h 13"/>
              <a:gd name="T2" fmla="*/ 2147483647 w 651"/>
              <a:gd name="T3" fmla="*/ 2147483647 h 13"/>
              <a:gd name="T4" fmla="*/ 2147483647 w 651"/>
              <a:gd name="T5" fmla="*/ 2147483647 h 13"/>
              <a:gd name="T6" fmla="*/ 2147483647 w 651"/>
              <a:gd name="T7" fmla="*/ 2147483647 h 13"/>
              <a:gd name="T8" fmla="*/ 2147483647 w 651"/>
              <a:gd name="T9" fmla="*/ 2147483647 h 13"/>
              <a:gd name="T10" fmla="*/ 2147483647 w 651"/>
              <a:gd name="T11" fmla="*/ 2147483647 h 13"/>
              <a:gd name="T12" fmla="*/ 2147483647 w 651"/>
              <a:gd name="T13" fmla="*/ 2147483647 h 13"/>
              <a:gd name="T14" fmla="*/ 2147483647 w 651"/>
              <a:gd name="T15" fmla="*/ 2147483647 h 13"/>
              <a:gd name="T16" fmla="*/ 2147483647 w 651"/>
              <a:gd name="T17" fmla="*/ 2147483647 h 13"/>
              <a:gd name="T18" fmla="*/ 2147483647 w 651"/>
              <a:gd name="T19" fmla="*/ 0 h 13"/>
              <a:gd name="T20" fmla="*/ 2147483647 w 651"/>
              <a:gd name="T21" fmla="*/ 0 h 13"/>
              <a:gd name="T22" fmla="*/ 2147483647 w 651"/>
              <a:gd name="T23" fmla="*/ 2147483647 h 13"/>
              <a:gd name="T24" fmla="*/ 2147483647 w 651"/>
              <a:gd name="T25" fmla="*/ 2147483647 h 13"/>
              <a:gd name="T26" fmla="*/ 2147483647 w 651"/>
              <a:gd name="T27" fmla="*/ 2147483647 h 13"/>
              <a:gd name="T28" fmla="*/ 2147483647 w 651"/>
              <a:gd name="T29" fmla="*/ 2147483647 h 13"/>
              <a:gd name="T30" fmla="*/ 2147483647 w 651"/>
              <a:gd name="T31" fmla="*/ 2147483647 h 13"/>
              <a:gd name="T32" fmla="*/ 2147483647 w 651"/>
              <a:gd name="T33" fmla="*/ 2147483647 h 13"/>
              <a:gd name="T34" fmla="*/ 2147483647 w 651"/>
              <a:gd name="T35" fmla="*/ 2147483647 h 13"/>
              <a:gd name="T36" fmla="*/ 2147483647 w 651"/>
              <a:gd name="T37" fmla="*/ 2147483647 h 13"/>
              <a:gd name="T38" fmla="*/ 2147483647 w 651"/>
              <a:gd name="T39" fmla="*/ 2147483647 h 13"/>
              <a:gd name="T40" fmla="*/ 0 w 651"/>
              <a:gd name="T41" fmla="*/ 2147483647 h 13"/>
              <a:gd name="T42" fmla="*/ 2147483647 w 651"/>
              <a:gd name="T43" fmla="*/ 2147483647 h 13"/>
              <a:gd name="T44" fmla="*/ 2147483647 w 651"/>
              <a:gd name="T45" fmla="*/ 2147483647 h 13"/>
              <a:gd name="T46" fmla="*/ 2147483647 w 651"/>
              <a:gd name="T47" fmla="*/ 2147483647 h 13"/>
              <a:gd name="T48" fmla="*/ 2147483647 w 651"/>
              <a:gd name="T49" fmla="*/ 2147483647 h 13"/>
              <a:gd name="T50" fmla="*/ 2147483647 w 651"/>
              <a:gd name="T51" fmla="*/ 2147483647 h 13"/>
              <a:gd name="T52" fmla="*/ 2147483647 w 651"/>
              <a:gd name="T53" fmla="*/ 2147483647 h 13"/>
              <a:gd name="T54" fmla="*/ 2147483647 w 651"/>
              <a:gd name="T55" fmla="*/ 2147483647 h 13"/>
              <a:gd name="T56" fmla="*/ 2147483647 w 651"/>
              <a:gd name="T57" fmla="*/ 0 h 13"/>
              <a:gd name="T58" fmla="*/ 2147483647 w 651"/>
              <a:gd name="T59" fmla="*/ 0 h 13"/>
              <a:gd name="T60" fmla="*/ 2147483647 w 651"/>
              <a:gd name="T61" fmla="*/ 2147483647 h 13"/>
              <a:gd name="T62" fmla="*/ 2147483647 w 651"/>
              <a:gd name="T63" fmla="*/ 2147483647 h 13"/>
              <a:gd name="T64" fmla="*/ 2147483647 w 651"/>
              <a:gd name="T65" fmla="*/ 2147483647 h 13"/>
              <a:gd name="T66" fmla="*/ 2147483647 w 651"/>
              <a:gd name="T67" fmla="*/ 2147483647 h 13"/>
              <a:gd name="T68" fmla="*/ 2147483647 w 651"/>
              <a:gd name="T69" fmla="*/ 2147483647 h 13"/>
              <a:gd name="T70" fmla="*/ 2147483647 w 651"/>
              <a:gd name="T71" fmla="*/ 2147483647 h 13"/>
              <a:gd name="T72" fmla="*/ 2147483647 w 651"/>
              <a:gd name="T73" fmla="*/ 2147483647 h 13"/>
              <a:gd name="T74" fmla="*/ 2147483647 w 651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51"/>
              <a:gd name="T115" fmla="*/ 0 h 13"/>
              <a:gd name="T116" fmla="*/ 651 w 651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51" h="13">
                <a:moveTo>
                  <a:pt x="651" y="13"/>
                </a:moveTo>
                <a:lnTo>
                  <a:pt x="533" y="13"/>
                </a:lnTo>
                <a:lnTo>
                  <a:pt x="531" y="11"/>
                </a:lnTo>
                <a:lnTo>
                  <a:pt x="531" y="9"/>
                </a:lnTo>
                <a:lnTo>
                  <a:pt x="531" y="7"/>
                </a:lnTo>
                <a:lnTo>
                  <a:pt x="531" y="5"/>
                </a:lnTo>
                <a:lnTo>
                  <a:pt x="531" y="4"/>
                </a:lnTo>
                <a:lnTo>
                  <a:pt x="531" y="2"/>
                </a:lnTo>
                <a:lnTo>
                  <a:pt x="531" y="0"/>
                </a:lnTo>
                <a:lnTo>
                  <a:pt x="651" y="0"/>
                </a:lnTo>
                <a:lnTo>
                  <a:pt x="651" y="2"/>
                </a:lnTo>
                <a:lnTo>
                  <a:pt x="651" y="4"/>
                </a:lnTo>
                <a:lnTo>
                  <a:pt x="651" y="5"/>
                </a:lnTo>
                <a:lnTo>
                  <a:pt x="651" y="7"/>
                </a:lnTo>
                <a:lnTo>
                  <a:pt x="651" y="9"/>
                </a:lnTo>
                <a:lnTo>
                  <a:pt x="651" y="11"/>
                </a:lnTo>
                <a:lnTo>
                  <a:pt x="651" y="13"/>
                </a:lnTo>
                <a:close/>
                <a:moveTo>
                  <a:pt x="163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4" y="7"/>
                </a:lnTo>
                <a:lnTo>
                  <a:pt x="6" y="7"/>
                </a:lnTo>
                <a:lnTo>
                  <a:pt x="6" y="5"/>
                </a:lnTo>
                <a:lnTo>
                  <a:pt x="8" y="4"/>
                </a:lnTo>
                <a:lnTo>
                  <a:pt x="10" y="2"/>
                </a:lnTo>
                <a:lnTo>
                  <a:pt x="10" y="0"/>
                </a:lnTo>
                <a:lnTo>
                  <a:pt x="176" y="0"/>
                </a:lnTo>
                <a:lnTo>
                  <a:pt x="174" y="2"/>
                </a:lnTo>
                <a:lnTo>
                  <a:pt x="172" y="4"/>
                </a:lnTo>
                <a:lnTo>
                  <a:pt x="170" y="5"/>
                </a:lnTo>
                <a:lnTo>
                  <a:pt x="168" y="7"/>
                </a:lnTo>
                <a:lnTo>
                  <a:pt x="168" y="9"/>
                </a:lnTo>
                <a:lnTo>
                  <a:pt x="167" y="9"/>
                </a:lnTo>
                <a:lnTo>
                  <a:pt x="165" y="11"/>
                </a:lnTo>
                <a:lnTo>
                  <a:pt x="163" y="13"/>
                </a:lnTo>
                <a:close/>
              </a:path>
            </a:pathLst>
          </a:custGeom>
          <a:solidFill>
            <a:srgbClr val="4707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5" name="Freeform 73"/>
          <p:cNvSpPr>
            <a:spLocks noEditPoints="1"/>
          </p:cNvSpPr>
          <p:nvPr/>
        </p:nvSpPr>
        <p:spPr bwMode="auto">
          <a:xfrm rot="63308">
            <a:off x="4640263" y="4090988"/>
            <a:ext cx="784225" cy="17462"/>
          </a:xfrm>
          <a:custGeom>
            <a:avLst/>
            <a:gdLst>
              <a:gd name="T0" fmla="*/ 2147483647 w 645"/>
              <a:gd name="T1" fmla="*/ 2147483647 h 15"/>
              <a:gd name="T2" fmla="*/ 2147483647 w 645"/>
              <a:gd name="T3" fmla="*/ 2147483647 h 15"/>
              <a:gd name="T4" fmla="*/ 2147483647 w 645"/>
              <a:gd name="T5" fmla="*/ 2147483647 h 15"/>
              <a:gd name="T6" fmla="*/ 2147483647 w 645"/>
              <a:gd name="T7" fmla="*/ 2147483647 h 15"/>
              <a:gd name="T8" fmla="*/ 2147483647 w 645"/>
              <a:gd name="T9" fmla="*/ 2147483647 h 15"/>
              <a:gd name="T10" fmla="*/ 2147483647 w 645"/>
              <a:gd name="T11" fmla="*/ 2147483647 h 15"/>
              <a:gd name="T12" fmla="*/ 2147483647 w 645"/>
              <a:gd name="T13" fmla="*/ 2147483647 h 15"/>
              <a:gd name="T14" fmla="*/ 2147483647 w 645"/>
              <a:gd name="T15" fmla="*/ 2147483647 h 15"/>
              <a:gd name="T16" fmla="*/ 2147483647 w 645"/>
              <a:gd name="T17" fmla="*/ 2147483647 h 15"/>
              <a:gd name="T18" fmla="*/ 2147483647 w 645"/>
              <a:gd name="T19" fmla="*/ 0 h 15"/>
              <a:gd name="T20" fmla="*/ 2147483647 w 645"/>
              <a:gd name="T21" fmla="*/ 0 h 15"/>
              <a:gd name="T22" fmla="*/ 2147483647 w 645"/>
              <a:gd name="T23" fmla="*/ 2147483647 h 15"/>
              <a:gd name="T24" fmla="*/ 2147483647 w 645"/>
              <a:gd name="T25" fmla="*/ 2147483647 h 15"/>
              <a:gd name="T26" fmla="*/ 2147483647 w 645"/>
              <a:gd name="T27" fmla="*/ 2147483647 h 15"/>
              <a:gd name="T28" fmla="*/ 2147483647 w 645"/>
              <a:gd name="T29" fmla="*/ 2147483647 h 15"/>
              <a:gd name="T30" fmla="*/ 2147483647 w 645"/>
              <a:gd name="T31" fmla="*/ 2147483647 h 15"/>
              <a:gd name="T32" fmla="*/ 2147483647 w 645"/>
              <a:gd name="T33" fmla="*/ 2147483647 h 15"/>
              <a:gd name="T34" fmla="*/ 2147483647 w 645"/>
              <a:gd name="T35" fmla="*/ 2147483647 h 15"/>
              <a:gd name="T36" fmla="*/ 2147483647 w 645"/>
              <a:gd name="T37" fmla="*/ 2147483647 h 15"/>
              <a:gd name="T38" fmla="*/ 2147483647 w 645"/>
              <a:gd name="T39" fmla="*/ 2147483647 h 15"/>
              <a:gd name="T40" fmla="*/ 0 w 645"/>
              <a:gd name="T41" fmla="*/ 2147483647 h 15"/>
              <a:gd name="T42" fmla="*/ 0 w 645"/>
              <a:gd name="T43" fmla="*/ 2147483647 h 15"/>
              <a:gd name="T44" fmla="*/ 2147483647 w 645"/>
              <a:gd name="T45" fmla="*/ 2147483647 h 15"/>
              <a:gd name="T46" fmla="*/ 2147483647 w 645"/>
              <a:gd name="T47" fmla="*/ 2147483647 h 15"/>
              <a:gd name="T48" fmla="*/ 2147483647 w 645"/>
              <a:gd name="T49" fmla="*/ 2147483647 h 15"/>
              <a:gd name="T50" fmla="*/ 2147483647 w 645"/>
              <a:gd name="T51" fmla="*/ 2147483647 h 15"/>
              <a:gd name="T52" fmla="*/ 2147483647 w 645"/>
              <a:gd name="T53" fmla="*/ 2147483647 h 15"/>
              <a:gd name="T54" fmla="*/ 2147483647 w 645"/>
              <a:gd name="T55" fmla="*/ 2147483647 h 15"/>
              <a:gd name="T56" fmla="*/ 2147483647 w 645"/>
              <a:gd name="T57" fmla="*/ 0 h 15"/>
              <a:gd name="T58" fmla="*/ 2147483647 w 645"/>
              <a:gd name="T59" fmla="*/ 0 h 15"/>
              <a:gd name="T60" fmla="*/ 2147483647 w 645"/>
              <a:gd name="T61" fmla="*/ 2147483647 h 15"/>
              <a:gd name="T62" fmla="*/ 2147483647 w 645"/>
              <a:gd name="T63" fmla="*/ 2147483647 h 15"/>
              <a:gd name="T64" fmla="*/ 2147483647 w 645"/>
              <a:gd name="T65" fmla="*/ 2147483647 h 15"/>
              <a:gd name="T66" fmla="*/ 2147483647 w 645"/>
              <a:gd name="T67" fmla="*/ 2147483647 h 15"/>
              <a:gd name="T68" fmla="*/ 2147483647 w 645"/>
              <a:gd name="T69" fmla="*/ 2147483647 h 15"/>
              <a:gd name="T70" fmla="*/ 2147483647 w 645"/>
              <a:gd name="T71" fmla="*/ 2147483647 h 15"/>
              <a:gd name="T72" fmla="*/ 2147483647 w 645"/>
              <a:gd name="T73" fmla="*/ 2147483647 h 15"/>
              <a:gd name="T74" fmla="*/ 2147483647 w 645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45"/>
              <a:gd name="T115" fmla="*/ 0 h 15"/>
              <a:gd name="T116" fmla="*/ 645 w 645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45" h="15">
                <a:moveTo>
                  <a:pt x="645" y="15"/>
                </a:moveTo>
                <a:lnTo>
                  <a:pt x="525" y="15"/>
                </a:lnTo>
                <a:lnTo>
                  <a:pt x="525" y="13"/>
                </a:lnTo>
                <a:lnTo>
                  <a:pt x="525" y="12"/>
                </a:lnTo>
                <a:lnTo>
                  <a:pt x="525" y="10"/>
                </a:lnTo>
                <a:lnTo>
                  <a:pt x="525" y="8"/>
                </a:lnTo>
                <a:lnTo>
                  <a:pt x="525" y="6"/>
                </a:lnTo>
                <a:lnTo>
                  <a:pt x="525" y="4"/>
                </a:lnTo>
                <a:lnTo>
                  <a:pt x="525" y="2"/>
                </a:lnTo>
                <a:lnTo>
                  <a:pt x="525" y="0"/>
                </a:lnTo>
                <a:lnTo>
                  <a:pt x="645" y="0"/>
                </a:lnTo>
                <a:lnTo>
                  <a:pt x="645" y="2"/>
                </a:lnTo>
                <a:lnTo>
                  <a:pt x="645" y="4"/>
                </a:lnTo>
                <a:lnTo>
                  <a:pt x="645" y="6"/>
                </a:lnTo>
                <a:lnTo>
                  <a:pt x="645" y="8"/>
                </a:lnTo>
                <a:lnTo>
                  <a:pt x="645" y="10"/>
                </a:lnTo>
                <a:lnTo>
                  <a:pt x="645" y="12"/>
                </a:lnTo>
                <a:lnTo>
                  <a:pt x="645" y="13"/>
                </a:lnTo>
                <a:lnTo>
                  <a:pt x="645" y="15"/>
                </a:lnTo>
                <a:close/>
                <a:moveTo>
                  <a:pt x="162" y="15"/>
                </a:moveTo>
                <a:lnTo>
                  <a:pt x="0" y="15"/>
                </a:lnTo>
                <a:lnTo>
                  <a:pt x="0" y="13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6" y="4"/>
                </a:lnTo>
                <a:lnTo>
                  <a:pt x="8" y="2"/>
                </a:lnTo>
                <a:lnTo>
                  <a:pt x="10" y="0"/>
                </a:lnTo>
                <a:lnTo>
                  <a:pt x="178" y="0"/>
                </a:lnTo>
                <a:lnTo>
                  <a:pt x="176" y="2"/>
                </a:lnTo>
                <a:lnTo>
                  <a:pt x="174" y="4"/>
                </a:lnTo>
                <a:lnTo>
                  <a:pt x="172" y="6"/>
                </a:lnTo>
                <a:lnTo>
                  <a:pt x="170" y="8"/>
                </a:lnTo>
                <a:lnTo>
                  <a:pt x="168" y="10"/>
                </a:lnTo>
                <a:lnTo>
                  <a:pt x="166" y="12"/>
                </a:lnTo>
                <a:lnTo>
                  <a:pt x="164" y="13"/>
                </a:lnTo>
                <a:lnTo>
                  <a:pt x="162" y="15"/>
                </a:lnTo>
                <a:close/>
              </a:path>
            </a:pathLst>
          </a:custGeom>
          <a:solidFill>
            <a:srgbClr val="4705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6" name="Freeform 74"/>
          <p:cNvSpPr>
            <a:spLocks noEditPoints="1"/>
          </p:cNvSpPr>
          <p:nvPr/>
        </p:nvSpPr>
        <p:spPr bwMode="auto">
          <a:xfrm rot="63308">
            <a:off x="4645025" y="4083050"/>
            <a:ext cx="779463" cy="17463"/>
          </a:xfrm>
          <a:custGeom>
            <a:avLst/>
            <a:gdLst>
              <a:gd name="T0" fmla="*/ 2147483647 w 641"/>
              <a:gd name="T1" fmla="*/ 2147483647 h 14"/>
              <a:gd name="T2" fmla="*/ 2147483647 w 641"/>
              <a:gd name="T3" fmla="*/ 2147483647 h 14"/>
              <a:gd name="T4" fmla="*/ 2147483647 w 641"/>
              <a:gd name="T5" fmla="*/ 2147483647 h 14"/>
              <a:gd name="T6" fmla="*/ 2147483647 w 641"/>
              <a:gd name="T7" fmla="*/ 2147483647 h 14"/>
              <a:gd name="T8" fmla="*/ 2147483647 w 641"/>
              <a:gd name="T9" fmla="*/ 2147483647 h 14"/>
              <a:gd name="T10" fmla="*/ 2147483647 w 641"/>
              <a:gd name="T11" fmla="*/ 2147483647 h 14"/>
              <a:gd name="T12" fmla="*/ 2147483647 w 641"/>
              <a:gd name="T13" fmla="*/ 2147483647 h 14"/>
              <a:gd name="T14" fmla="*/ 2147483647 w 641"/>
              <a:gd name="T15" fmla="*/ 2147483647 h 14"/>
              <a:gd name="T16" fmla="*/ 2147483647 w 641"/>
              <a:gd name="T17" fmla="*/ 2147483647 h 14"/>
              <a:gd name="T18" fmla="*/ 2147483647 w 641"/>
              <a:gd name="T19" fmla="*/ 0 h 14"/>
              <a:gd name="T20" fmla="*/ 2147483647 w 641"/>
              <a:gd name="T21" fmla="*/ 0 h 14"/>
              <a:gd name="T22" fmla="*/ 2147483647 w 641"/>
              <a:gd name="T23" fmla="*/ 2147483647 h 14"/>
              <a:gd name="T24" fmla="*/ 2147483647 w 641"/>
              <a:gd name="T25" fmla="*/ 2147483647 h 14"/>
              <a:gd name="T26" fmla="*/ 2147483647 w 641"/>
              <a:gd name="T27" fmla="*/ 2147483647 h 14"/>
              <a:gd name="T28" fmla="*/ 2147483647 w 641"/>
              <a:gd name="T29" fmla="*/ 2147483647 h 14"/>
              <a:gd name="T30" fmla="*/ 2147483647 w 641"/>
              <a:gd name="T31" fmla="*/ 2147483647 h 14"/>
              <a:gd name="T32" fmla="*/ 2147483647 w 641"/>
              <a:gd name="T33" fmla="*/ 2147483647 h 14"/>
              <a:gd name="T34" fmla="*/ 2147483647 w 641"/>
              <a:gd name="T35" fmla="*/ 2147483647 h 14"/>
              <a:gd name="T36" fmla="*/ 2147483647 w 641"/>
              <a:gd name="T37" fmla="*/ 2147483647 h 14"/>
              <a:gd name="T38" fmla="*/ 2147483647 w 641"/>
              <a:gd name="T39" fmla="*/ 2147483647 h 14"/>
              <a:gd name="T40" fmla="*/ 0 w 641"/>
              <a:gd name="T41" fmla="*/ 2147483647 h 14"/>
              <a:gd name="T42" fmla="*/ 2147483647 w 641"/>
              <a:gd name="T43" fmla="*/ 2147483647 h 14"/>
              <a:gd name="T44" fmla="*/ 2147483647 w 641"/>
              <a:gd name="T45" fmla="*/ 2147483647 h 14"/>
              <a:gd name="T46" fmla="*/ 2147483647 w 641"/>
              <a:gd name="T47" fmla="*/ 2147483647 h 14"/>
              <a:gd name="T48" fmla="*/ 2147483647 w 641"/>
              <a:gd name="T49" fmla="*/ 2147483647 h 14"/>
              <a:gd name="T50" fmla="*/ 2147483647 w 641"/>
              <a:gd name="T51" fmla="*/ 2147483647 h 14"/>
              <a:gd name="T52" fmla="*/ 2147483647 w 641"/>
              <a:gd name="T53" fmla="*/ 2147483647 h 14"/>
              <a:gd name="T54" fmla="*/ 2147483647 w 641"/>
              <a:gd name="T55" fmla="*/ 2147483647 h 14"/>
              <a:gd name="T56" fmla="*/ 2147483647 w 641"/>
              <a:gd name="T57" fmla="*/ 0 h 14"/>
              <a:gd name="T58" fmla="*/ 2147483647 w 641"/>
              <a:gd name="T59" fmla="*/ 0 h 14"/>
              <a:gd name="T60" fmla="*/ 2147483647 w 641"/>
              <a:gd name="T61" fmla="*/ 2147483647 h 14"/>
              <a:gd name="T62" fmla="*/ 2147483647 w 641"/>
              <a:gd name="T63" fmla="*/ 2147483647 h 14"/>
              <a:gd name="T64" fmla="*/ 2147483647 w 641"/>
              <a:gd name="T65" fmla="*/ 2147483647 h 14"/>
              <a:gd name="T66" fmla="*/ 2147483647 w 641"/>
              <a:gd name="T67" fmla="*/ 2147483647 h 14"/>
              <a:gd name="T68" fmla="*/ 2147483647 w 641"/>
              <a:gd name="T69" fmla="*/ 2147483647 h 14"/>
              <a:gd name="T70" fmla="*/ 2147483647 w 641"/>
              <a:gd name="T71" fmla="*/ 2147483647 h 14"/>
              <a:gd name="T72" fmla="*/ 2147483647 w 641"/>
              <a:gd name="T73" fmla="*/ 2147483647 h 14"/>
              <a:gd name="T74" fmla="*/ 2147483647 w 641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41"/>
              <a:gd name="T115" fmla="*/ 0 h 14"/>
              <a:gd name="T116" fmla="*/ 641 w 641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41" h="14">
                <a:moveTo>
                  <a:pt x="641" y="14"/>
                </a:moveTo>
                <a:lnTo>
                  <a:pt x="521" y="14"/>
                </a:lnTo>
                <a:lnTo>
                  <a:pt x="521" y="12"/>
                </a:lnTo>
                <a:lnTo>
                  <a:pt x="521" y="10"/>
                </a:lnTo>
                <a:lnTo>
                  <a:pt x="521" y="8"/>
                </a:lnTo>
                <a:lnTo>
                  <a:pt x="521" y="6"/>
                </a:lnTo>
                <a:lnTo>
                  <a:pt x="521" y="4"/>
                </a:lnTo>
                <a:lnTo>
                  <a:pt x="521" y="2"/>
                </a:lnTo>
                <a:lnTo>
                  <a:pt x="519" y="0"/>
                </a:lnTo>
                <a:lnTo>
                  <a:pt x="640" y="0"/>
                </a:lnTo>
                <a:lnTo>
                  <a:pt x="640" y="2"/>
                </a:lnTo>
                <a:lnTo>
                  <a:pt x="640" y="4"/>
                </a:lnTo>
                <a:lnTo>
                  <a:pt x="641" y="6"/>
                </a:lnTo>
                <a:lnTo>
                  <a:pt x="641" y="8"/>
                </a:lnTo>
                <a:lnTo>
                  <a:pt x="641" y="10"/>
                </a:lnTo>
                <a:lnTo>
                  <a:pt x="641" y="12"/>
                </a:lnTo>
                <a:lnTo>
                  <a:pt x="641" y="14"/>
                </a:lnTo>
                <a:close/>
                <a:moveTo>
                  <a:pt x="166" y="14"/>
                </a:move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6" y="4"/>
                </a:lnTo>
                <a:lnTo>
                  <a:pt x="8" y="4"/>
                </a:lnTo>
                <a:lnTo>
                  <a:pt x="10" y="2"/>
                </a:lnTo>
                <a:lnTo>
                  <a:pt x="10" y="0"/>
                </a:lnTo>
                <a:lnTo>
                  <a:pt x="179" y="0"/>
                </a:lnTo>
                <a:lnTo>
                  <a:pt x="178" y="2"/>
                </a:lnTo>
                <a:lnTo>
                  <a:pt x="176" y="4"/>
                </a:lnTo>
                <a:lnTo>
                  <a:pt x="174" y="4"/>
                </a:lnTo>
                <a:lnTo>
                  <a:pt x="174" y="6"/>
                </a:lnTo>
                <a:lnTo>
                  <a:pt x="172" y="8"/>
                </a:lnTo>
                <a:lnTo>
                  <a:pt x="170" y="10"/>
                </a:lnTo>
                <a:lnTo>
                  <a:pt x="168" y="12"/>
                </a:lnTo>
                <a:lnTo>
                  <a:pt x="166" y="14"/>
                </a:lnTo>
                <a:close/>
              </a:path>
            </a:pathLst>
          </a:custGeom>
          <a:solidFill>
            <a:srgbClr val="4A08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7" name="Freeform 75"/>
          <p:cNvSpPr>
            <a:spLocks noEditPoints="1"/>
          </p:cNvSpPr>
          <p:nvPr/>
        </p:nvSpPr>
        <p:spPr bwMode="auto">
          <a:xfrm rot="63308">
            <a:off x="4651375" y="4075113"/>
            <a:ext cx="773113" cy="15875"/>
          </a:xfrm>
          <a:custGeom>
            <a:avLst/>
            <a:gdLst>
              <a:gd name="T0" fmla="*/ 2147483647 w 635"/>
              <a:gd name="T1" fmla="*/ 2147483647 h 13"/>
              <a:gd name="T2" fmla="*/ 2147483647 w 635"/>
              <a:gd name="T3" fmla="*/ 2147483647 h 13"/>
              <a:gd name="T4" fmla="*/ 2147483647 w 635"/>
              <a:gd name="T5" fmla="*/ 2147483647 h 13"/>
              <a:gd name="T6" fmla="*/ 2147483647 w 635"/>
              <a:gd name="T7" fmla="*/ 2147483647 h 13"/>
              <a:gd name="T8" fmla="*/ 2147483647 w 635"/>
              <a:gd name="T9" fmla="*/ 2147483647 h 13"/>
              <a:gd name="T10" fmla="*/ 2147483647 w 635"/>
              <a:gd name="T11" fmla="*/ 2147483647 h 13"/>
              <a:gd name="T12" fmla="*/ 2147483647 w 635"/>
              <a:gd name="T13" fmla="*/ 2147483647 h 13"/>
              <a:gd name="T14" fmla="*/ 2147483647 w 635"/>
              <a:gd name="T15" fmla="*/ 2147483647 h 13"/>
              <a:gd name="T16" fmla="*/ 2147483647 w 635"/>
              <a:gd name="T17" fmla="*/ 2147483647 h 13"/>
              <a:gd name="T18" fmla="*/ 2147483647 w 635"/>
              <a:gd name="T19" fmla="*/ 0 h 13"/>
              <a:gd name="T20" fmla="*/ 2147483647 w 635"/>
              <a:gd name="T21" fmla="*/ 0 h 13"/>
              <a:gd name="T22" fmla="*/ 2147483647 w 635"/>
              <a:gd name="T23" fmla="*/ 2147483647 h 13"/>
              <a:gd name="T24" fmla="*/ 2147483647 w 635"/>
              <a:gd name="T25" fmla="*/ 2147483647 h 13"/>
              <a:gd name="T26" fmla="*/ 2147483647 w 635"/>
              <a:gd name="T27" fmla="*/ 2147483647 h 13"/>
              <a:gd name="T28" fmla="*/ 2147483647 w 635"/>
              <a:gd name="T29" fmla="*/ 2147483647 h 13"/>
              <a:gd name="T30" fmla="*/ 2147483647 w 635"/>
              <a:gd name="T31" fmla="*/ 2147483647 h 13"/>
              <a:gd name="T32" fmla="*/ 2147483647 w 635"/>
              <a:gd name="T33" fmla="*/ 2147483647 h 13"/>
              <a:gd name="T34" fmla="*/ 2147483647 w 635"/>
              <a:gd name="T35" fmla="*/ 2147483647 h 13"/>
              <a:gd name="T36" fmla="*/ 2147483647 w 635"/>
              <a:gd name="T37" fmla="*/ 2147483647 h 13"/>
              <a:gd name="T38" fmla="*/ 2147483647 w 635"/>
              <a:gd name="T39" fmla="*/ 2147483647 h 13"/>
              <a:gd name="T40" fmla="*/ 0 w 635"/>
              <a:gd name="T41" fmla="*/ 2147483647 h 13"/>
              <a:gd name="T42" fmla="*/ 0 w 635"/>
              <a:gd name="T43" fmla="*/ 2147483647 h 13"/>
              <a:gd name="T44" fmla="*/ 2147483647 w 635"/>
              <a:gd name="T45" fmla="*/ 2147483647 h 13"/>
              <a:gd name="T46" fmla="*/ 2147483647 w 635"/>
              <a:gd name="T47" fmla="*/ 2147483647 h 13"/>
              <a:gd name="T48" fmla="*/ 2147483647 w 635"/>
              <a:gd name="T49" fmla="*/ 2147483647 h 13"/>
              <a:gd name="T50" fmla="*/ 2147483647 w 635"/>
              <a:gd name="T51" fmla="*/ 2147483647 h 13"/>
              <a:gd name="T52" fmla="*/ 2147483647 w 635"/>
              <a:gd name="T53" fmla="*/ 2147483647 h 13"/>
              <a:gd name="T54" fmla="*/ 2147483647 w 635"/>
              <a:gd name="T55" fmla="*/ 2147483647 h 13"/>
              <a:gd name="T56" fmla="*/ 2147483647 w 635"/>
              <a:gd name="T57" fmla="*/ 0 h 13"/>
              <a:gd name="T58" fmla="*/ 2147483647 w 635"/>
              <a:gd name="T59" fmla="*/ 0 h 13"/>
              <a:gd name="T60" fmla="*/ 2147483647 w 635"/>
              <a:gd name="T61" fmla="*/ 2147483647 h 13"/>
              <a:gd name="T62" fmla="*/ 2147483647 w 635"/>
              <a:gd name="T63" fmla="*/ 2147483647 h 13"/>
              <a:gd name="T64" fmla="*/ 2147483647 w 635"/>
              <a:gd name="T65" fmla="*/ 2147483647 h 13"/>
              <a:gd name="T66" fmla="*/ 2147483647 w 635"/>
              <a:gd name="T67" fmla="*/ 2147483647 h 13"/>
              <a:gd name="T68" fmla="*/ 2147483647 w 635"/>
              <a:gd name="T69" fmla="*/ 2147483647 h 13"/>
              <a:gd name="T70" fmla="*/ 2147483647 w 635"/>
              <a:gd name="T71" fmla="*/ 2147483647 h 13"/>
              <a:gd name="T72" fmla="*/ 2147483647 w 635"/>
              <a:gd name="T73" fmla="*/ 2147483647 h 13"/>
              <a:gd name="T74" fmla="*/ 2147483647 w 635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5"/>
              <a:gd name="T115" fmla="*/ 0 h 13"/>
              <a:gd name="T116" fmla="*/ 635 w 635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5" h="13">
                <a:moveTo>
                  <a:pt x="635" y="13"/>
                </a:moveTo>
                <a:lnTo>
                  <a:pt x="515" y="13"/>
                </a:lnTo>
                <a:lnTo>
                  <a:pt x="515" y="11"/>
                </a:lnTo>
                <a:lnTo>
                  <a:pt x="515" y="9"/>
                </a:lnTo>
                <a:lnTo>
                  <a:pt x="513" y="7"/>
                </a:lnTo>
                <a:lnTo>
                  <a:pt x="513" y="5"/>
                </a:lnTo>
                <a:lnTo>
                  <a:pt x="513" y="4"/>
                </a:lnTo>
                <a:lnTo>
                  <a:pt x="513" y="2"/>
                </a:lnTo>
                <a:lnTo>
                  <a:pt x="513" y="0"/>
                </a:lnTo>
                <a:lnTo>
                  <a:pt x="634" y="0"/>
                </a:lnTo>
                <a:lnTo>
                  <a:pt x="634" y="2"/>
                </a:lnTo>
                <a:lnTo>
                  <a:pt x="634" y="4"/>
                </a:lnTo>
                <a:lnTo>
                  <a:pt x="634" y="5"/>
                </a:lnTo>
                <a:lnTo>
                  <a:pt x="634" y="7"/>
                </a:lnTo>
                <a:lnTo>
                  <a:pt x="634" y="9"/>
                </a:lnTo>
                <a:lnTo>
                  <a:pt x="635" y="11"/>
                </a:lnTo>
                <a:lnTo>
                  <a:pt x="635" y="13"/>
                </a:lnTo>
                <a:close/>
                <a:moveTo>
                  <a:pt x="168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4" y="9"/>
                </a:lnTo>
                <a:lnTo>
                  <a:pt x="4" y="7"/>
                </a:lnTo>
                <a:lnTo>
                  <a:pt x="5" y="5"/>
                </a:lnTo>
                <a:lnTo>
                  <a:pt x="7" y="4"/>
                </a:lnTo>
                <a:lnTo>
                  <a:pt x="7" y="2"/>
                </a:lnTo>
                <a:lnTo>
                  <a:pt x="9" y="0"/>
                </a:lnTo>
                <a:lnTo>
                  <a:pt x="181" y="0"/>
                </a:lnTo>
                <a:lnTo>
                  <a:pt x="179" y="2"/>
                </a:lnTo>
                <a:lnTo>
                  <a:pt x="177" y="4"/>
                </a:lnTo>
                <a:lnTo>
                  <a:pt x="175" y="5"/>
                </a:lnTo>
                <a:lnTo>
                  <a:pt x="173" y="7"/>
                </a:lnTo>
                <a:lnTo>
                  <a:pt x="172" y="9"/>
                </a:lnTo>
                <a:lnTo>
                  <a:pt x="170" y="11"/>
                </a:lnTo>
                <a:lnTo>
                  <a:pt x="168" y="11"/>
                </a:lnTo>
                <a:lnTo>
                  <a:pt x="168" y="13"/>
                </a:lnTo>
                <a:close/>
              </a:path>
            </a:pathLst>
          </a:custGeom>
          <a:solidFill>
            <a:srgbClr val="4A08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8" name="Freeform 76"/>
          <p:cNvSpPr>
            <a:spLocks noEditPoints="1"/>
          </p:cNvSpPr>
          <p:nvPr/>
        </p:nvSpPr>
        <p:spPr bwMode="auto">
          <a:xfrm rot="63308">
            <a:off x="4657725" y="4064000"/>
            <a:ext cx="765175" cy="19050"/>
          </a:xfrm>
          <a:custGeom>
            <a:avLst/>
            <a:gdLst>
              <a:gd name="T0" fmla="*/ 2147483647 w 630"/>
              <a:gd name="T1" fmla="*/ 2147483647 h 15"/>
              <a:gd name="T2" fmla="*/ 2147483647 w 630"/>
              <a:gd name="T3" fmla="*/ 2147483647 h 15"/>
              <a:gd name="T4" fmla="*/ 2147483647 w 630"/>
              <a:gd name="T5" fmla="*/ 2147483647 h 15"/>
              <a:gd name="T6" fmla="*/ 2147483647 w 630"/>
              <a:gd name="T7" fmla="*/ 2147483647 h 15"/>
              <a:gd name="T8" fmla="*/ 2147483647 w 630"/>
              <a:gd name="T9" fmla="*/ 2147483647 h 15"/>
              <a:gd name="T10" fmla="*/ 2147483647 w 630"/>
              <a:gd name="T11" fmla="*/ 2147483647 h 15"/>
              <a:gd name="T12" fmla="*/ 2147483647 w 630"/>
              <a:gd name="T13" fmla="*/ 2147483647 h 15"/>
              <a:gd name="T14" fmla="*/ 2147483647 w 630"/>
              <a:gd name="T15" fmla="*/ 2147483647 h 15"/>
              <a:gd name="T16" fmla="*/ 2147483647 w 630"/>
              <a:gd name="T17" fmla="*/ 2147483647 h 15"/>
              <a:gd name="T18" fmla="*/ 2147483647 w 630"/>
              <a:gd name="T19" fmla="*/ 0 h 15"/>
              <a:gd name="T20" fmla="*/ 2147483647 w 630"/>
              <a:gd name="T21" fmla="*/ 0 h 15"/>
              <a:gd name="T22" fmla="*/ 2147483647 w 630"/>
              <a:gd name="T23" fmla="*/ 2147483647 h 15"/>
              <a:gd name="T24" fmla="*/ 2147483647 w 630"/>
              <a:gd name="T25" fmla="*/ 2147483647 h 15"/>
              <a:gd name="T26" fmla="*/ 2147483647 w 630"/>
              <a:gd name="T27" fmla="*/ 2147483647 h 15"/>
              <a:gd name="T28" fmla="*/ 2147483647 w 630"/>
              <a:gd name="T29" fmla="*/ 2147483647 h 15"/>
              <a:gd name="T30" fmla="*/ 2147483647 w 630"/>
              <a:gd name="T31" fmla="*/ 2147483647 h 15"/>
              <a:gd name="T32" fmla="*/ 2147483647 w 630"/>
              <a:gd name="T33" fmla="*/ 2147483647 h 15"/>
              <a:gd name="T34" fmla="*/ 2147483647 w 630"/>
              <a:gd name="T35" fmla="*/ 2147483647 h 15"/>
              <a:gd name="T36" fmla="*/ 2147483647 w 630"/>
              <a:gd name="T37" fmla="*/ 2147483647 h 15"/>
              <a:gd name="T38" fmla="*/ 2147483647 w 630"/>
              <a:gd name="T39" fmla="*/ 2147483647 h 15"/>
              <a:gd name="T40" fmla="*/ 0 w 630"/>
              <a:gd name="T41" fmla="*/ 2147483647 h 15"/>
              <a:gd name="T42" fmla="*/ 2147483647 w 630"/>
              <a:gd name="T43" fmla="*/ 2147483647 h 15"/>
              <a:gd name="T44" fmla="*/ 2147483647 w 630"/>
              <a:gd name="T45" fmla="*/ 2147483647 h 15"/>
              <a:gd name="T46" fmla="*/ 2147483647 w 630"/>
              <a:gd name="T47" fmla="*/ 2147483647 h 15"/>
              <a:gd name="T48" fmla="*/ 2147483647 w 630"/>
              <a:gd name="T49" fmla="*/ 2147483647 h 15"/>
              <a:gd name="T50" fmla="*/ 2147483647 w 630"/>
              <a:gd name="T51" fmla="*/ 2147483647 h 15"/>
              <a:gd name="T52" fmla="*/ 2147483647 w 630"/>
              <a:gd name="T53" fmla="*/ 2147483647 h 15"/>
              <a:gd name="T54" fmla="*/ 2147483647 w 630"/>
              <a:gd name="T55" fmla="*/ 2147483647 h 15"/>
              <a:gd name="T56" fmla="*/ 2147483647 w 630"/>
              <a:gd name="T57" fmla="*/ 0 h 15"/>
              <a:gd name="T58" fmla="*/ 2147483647 w 630"/>
              <a:gd name="T59" fmla="*/ 0 h 15"/>
              <a:gd name="T60" fmla="*/ 2147483647 w 630"/>
              <a:gd name="T61" fmla="*/ 2147483647 h 15"/>
              <a:gd name="T62" fmla="*/ 2147483647 w 630"/>
              <a:gd name="T63" fmla="*/ 2147483647 h 15"/>
              <a:gd name="T64" fmla="*/ 2147483647 w 630"/>
              <a:gd name="T65" fmla="*/ 2147483647 h 15"/>
              <a:gd name="T66" fmla="*/ 2147483647 w 630"/>
              <a:gd name="T67" fmla="*/ 2147483647 h 15"/>
              <a:gd name="T68" fmla="*/ 2147483647 w 630"/>
              <a:gd name="T69" fmla="*/ 2147483647 h 15"/>
              <a:gd name="T70" fmla="*/ 2147483647 w 630"/>
              <a:gd name="T71" fmla="*/ 2147483647 h 15"/>
              <a:gd name="T72" fmla="*/ 2147483647 w 630"/>
              <a:gd name="T73" fmla="*/ 2147483647 h 15"/>
              <a:gd name="T74" fmla="*/ 2147483647 w 630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0"/>
              <a:gd name="T115" fmla="*/ 0 h 15"/>
              <a:gd name="T116" fmla="*/ 630 w 630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0" h="15">
                <a:moveTo>
                  <a:pt x="630" y="15"/>
                </a:moveTo>
                <a:lnTo>
                  <a:pt x="509" y="15"/>
                </a:lnTo>
                <a:lnTo>
                  <a:pt x="509" y="13"/>
                </a:lnTo>
                <a:lnTo>
                  <a:pt x="509" y="12"/>
                </a:lnTo>
                <a:lnTo>
                  <a:pt x="509" y="10"/>
                </a:lnTo>
                <a:lnTo>
                  <a:pt x="509" y="8"/>
                </a:lnTo>
                <a:lnTo>
                  <a:pt x="509" y="6"/>
                </a:lnTo>
                <a:lnTo>
                  <a:pt x="509" y="4"/>
                </a:lnTo>
                <a:lnTo>
                  <a:pt x="509" y="2"/>
                </a:lnTo>
                <a:lnTo>
                  <a:pt x="509" y="0"/>
                </a:lnTo>
                <a:lnTo>
                  <a:pt x="630" y="0"/>
                </a:lnTo>
                <a:lnTo>
                  <a:pt x="630" y="2"/>
                </a:lnTo>
                <a:lnTo>
                  <a:pt x="630" y="4"/>
                </a:lnTo>
                <a:lnTo>
                  <a:pt x="630" y="6"/>
                </a:lnTo>
                <a:lnTo>
                  <a:pt x="630" y="8"/>
                </a:lnTo>
                <a:lnTo>
                  <a:pt x="630" y="10"/>
                </a:lnTo>
                <a:lnTo>
                  <a:pt x="630" y="12"/>
                </a:lnTo>
                <a:lnTo>
                  <a:pt x="630" y="13"/>
                </a:lnTo>
                <a:lnTo>
                  <a:pt x="630" y="15"/>
                </a:lnTo>
                <a:close/>
                <a:moveTo>
                  <a:pt x="169" y="15"/>
                </a:moveTo>
                <a:lnTo>
                  <a:pt x="0" y="15"/>
                </a:lnTo>
                <a:lnTo>
                  <a:pt x="1" y="13"/>
                </a:lnTo>
                <a:lnTo>
                  <a:pt x="3" y="12"/>
                </a:lnTo>
                <a:lnTo>
                  <a:pt x="3" y="10"/>
                </a:lnTo>
                <a:lnTo>
                  <a:pt x="5" y="8"/>
                </a:lnTo>
                <a:lnTo>
                  <a:pt x="7" y="6"/>
                </a:lnTo>
                <a:lnTo>
                  <a:pt x="7" y="4"/>
                </a:lnTo>
                <a:lnTo>
                  <a:pt x="9" y="2"/>
                </a:lnTo>
                <a:lnTo>
                  <a:pt x="11" y="0"/>
                </a:lnTo>
                <a:lnTo>
                  <a:pt x="183" y="0"/>
                </a:lnTo>
                <a:lnTo>
                  <a:pt x="181" y="2"/>
                </a:lnTo>
                <a:lnTo>
                  <a:pt x="179" y="4"/>
                </a:lnTo>
                <a:lnTo>
                  <a:pt x="179" y="6"/>
                </a:lnTo>
                <a:lnTo>
                  <a:pt x="177" y="8"/>
                </a:lnTo>
                <a:lnTo>
                  <a:pt x="175" y="10"/>
                </a:lnTo>
                <a:lnTo>
                  <a:pt x="173" y="12"/>
                </a:lnTo>
                <a:lnTo>
                  <a:pt x="171" y="13"/>
                </a:lnTo>
                <a:lnTo>
                  <a:pt x="169" y="15"/>
                </a:lnTo>
                <a:close/>
              </a:path>
            </a:pathLst>
          </a:custGeom>
          <a:solidFill>
            <a:srgbClr val="4A05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29" name="Freeform 77"/>
          <p:cNvSpPr>
            <a:spLocks noEditPoints="1"/>
          </p:cNvSpPr>
          <p:nvPr/>
        </p:nvSpPr>
        <p:spPr bwMode="auto">
          <a:xfrm rot="63308">
            <a:off x="4662488" y="4057650"/>
            <a:ext cx="760412" cy="17463"/>
          </a:xfrm>
          <a:custGeom>
            <a:avLst/>
            <a:gdLst>
              <a:gd name="T0" fmla="*/ 2147483647 w 625"/>
              <a:gd name="T1" fmla="*/ 2147483647 h 14"/>
              <a:gd name="T2" fmla="*/ 2147483647 w 625"/>
              <a:gd name="T3" fmla="*/ 2147483647 h 14"/>
              <a:gd name="T4" fmla="*/ 2147483647 w 625"/>
              <a:gd name="T5" fmla="*/ 2147483647 h 14"/>
              <a:gd name="T6" fmla="*/ 2147483647 w 625"/>
              <a:gd name="T7" fmla="*/ 2147483647 h 14"/>
              <a:gd name="T8" fmla="*/ 2147483647 w 625"/>
              <a:gd name="T9" fmla="*/ 2147483647 h 14"/>
              <a:gd name="T10" fmla="*/ 2147483647 w 625"/>
              <a:gd name="T11" fmla="*/ 2147483647 h 14"/>
              <a:gd name="T12" fmla="*/ 2147483647 w 625"/>
              <a:gd name="T13" fmla="*/ 2147483647 h 14"/>
              <a:gd name="T14" fmla="*/ 2147483647 w 625"/>
              <a:gd name="T15" fmla="*/ 2147483647 h 14"/>
              <a:gd name="T16" fmla="*/ 2147483647 w 625"/>
              <a:gd name="T17" fmla="*/ 2147483647 h 14"/>
              <a:gd name="T18" fmla="*/ 2147483647 w 625"/>
              <a:gd name="T19" fmla="*/ 0 h 14"/>
              <a:gd name="T20" fmla="*/ 2147483647 w 625"/>
              <a:gd name="T21" fmla="*/ 0 h 14"/>
              <a:gd name="T22" fmla="*/ 2147483647 w 625"/>
              <a:gd name="T23" fmla="*/ 2147483647 h 14"/>
              <a:gd name="T24" fmla="*/ 2147483647 w 625"/>
              <a:gd name="T25" fmla="*/ 2147483647 h 14"/>
              <a:gd name="T26" fmla="*/ 2147483647 w 625"/>
              <a:gd name="T27" fmla="*/ 2147483647 h 14"/>
              <a:gd name="T28" fmla="*/ 2147483647 w 625"/>
              <a:gd name="T29" fmla="*/ 2147483647 h 14"/>
              <a:gd name="T30" fmla="*/ 2147483647 w 625"/>
              <a:gd name="T31" fmla="*/ 2147483647 h 14"/>
              <a:gd name="T32" fmla="*/ 2147483647 w 625"/>
              <a:gd name="T33" fmla="*/ 2147483647 h 14"/>
              <a:gd name="T34" fmla="*/ 2147483647 w 625"/>
              <a:gd name="T35" fmla="*/ 2147483647 h 14"/>
              <a:gd name="T36" fmla="*/ 2147483647 w 625"/>
              <a:gd name="T37" fmla="*/ 2147483647 h 14"/>
              <a:gd name="T38" fmla="*/ 2147483647 w 625"/>
              <a:gd name="T39" fmla="*/ 2147483647 h 14"/>
              <a:gd name="T40" fmla="*/ 0 w 625"/>
              <a:gd name="T41" fmla="*/ 2147483647 h 14"/>
              <a:gd name="T42" fmla="*/ 2147483647 w 625"/>
              <a:gd name="T43" fmla="*/ 2147483647 h 14"/>
              <a:gd name="T44" fmla="*/ 2147483647 w 625"/>
              <a:gd name="T45" fmla="*/ 2147483647 h 14"/>
              <a:gd name="T46" fmla="*/ 2147483647 w 625"/>
              <a:gd name="T47" fmla="*/ 2147483647 h 14"/>
              <a:gd name="T48" fmla="*/ 2147483647 w 625"/>
              <a:gd name="T49" fmla="*/ 2147483647 h 14"/>
              <a:gd name="T50" fmla="*/ 2147483647 w 625"/>
              <a:gd name="T51" fmla="*/ 2147483647 h 14"/>
              <a:gd name="T52" fmla="*/ 2147483647 w 625"/>
              <a:gd name="T53" fmla="*/ 2147483647 h 14"/>
              <a:gd name="T54" fmla="*/ 2147483647 w 625"/>
              <a:gd name="T55" fmla="*/ 2147483647 h 14"/>
              <a:gd name="T56" fmla="*/ 2147483647 w 625"/>
              <a:gd name="T57" fmla="*/ 0 h 14"/>
              <a:gd name="T58" fmla="*/ 2147483647 w 625"/>
              <a:gd name="T59" fmla="*/ 0 h 14"/>
              <a:gd name="T60" fmla="*/ 2147483647 w 625"/>
              <a:gd name="T61" fmla="*/ 2147483647 h 14"/>
              <a:gd name="T62" fmla="*/ 2147483647 w 625"/>
              <a:gd name="T63" fmla="*/ 2147483647 h 14"/>
              <a:gd name="T64" fmla="*/ 2147483647 w 625"/>
              <a:gd name="T65" fmla="*/ 2147483647 h 14"/>
              <a:gd name="T66" fmla="*/ 2147483647 w 625"/>
              <a:gd name="T67" fmla="*/ 2147483647 h 14"/>
              <a:gd name="T68" fmla="*/ 2147483647 w 625"/>
              <a:gd name="T69" fmla="*/ 2147483647 h 14"/>
              <a:gd name="T70" fmla="*/ 2147483647 w 625"/>
              <a:gd name="T71" fmla="*/ 2147483647 h 14"/>
              <a:gd name="T72" fmla="*/ 2147483647 w 625"/>
              <a:gd name="T73" fmla="*/ 2147483647 h 14"/>
              <a:gd name="T74" fmla="*/ 2147483647 w 625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25"/>
              <a:gd name="T115" fmla="*/ 0 h 14"/>
              <a:gd name="T116" fmla="*/ 625 w 625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25" h="14">
                <a:moveTo>
                  <a:pt x="625" y="14"/>
                </a:moveTo>
                <a:lnTo>
                  <a:pt x="504" y="14"/>
                </a:lnTo>
                <a:lnTo>
                  <a:pt x="504" y="12"/>
                </a:lnTo>
                <a:lnTo>
                  <a:pt x="504" y="10"/>
                </a:lnTo>
                <a:lnTo>
                  <a:pt x="504" y="8"/>
                </a:lnTo>
                <a:lnTo>
                  <a:pt x="504" y="6"/>
                </a:lnTo>
                <a:lnTo>
                  <a:pt x="504" y="4"/>
                </a:lnTo>
                <a:lnTo>
                  <a:pt x="504" y="2"/>
                </a:lnTo>
                <a:lnTo>
                  <a:pt x="502" y="0"/>
                </a:lnTo>
                <a:lnTo>
                  <a:pt x="625" y="0"/>
                </a:lnTo>
                <a:lnTo>
                  <a:pt x="625" y="2"/>
                </a:lnTo>
                <a:lnTo>
                  <a:pt x="625" y="4"/>
                </a:lnTo>
                <a:lnTo>
                  <a:pt x="625" y="6"/>
                </a:lnTo>
                <a:lnTo>
                  <a:pt x="625" y="8"/>
                </a:lnTo>
                <a:lnTo>
                  <a:pt x="625" y="10"/>
                </a:lnTo>
                <a:lnTo>
                  <a:pt x="625" y="12"/>
                </a:lnTo>
                <a:lnTo>
                  <a:pt x="625" y="14"/>
                </a:lnTo>
                <a:close/>
                <a:moveTo>
                  <a:pt x="172" y="14"/>
                </a:move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10" y="2"/>
                </a:lnTo>
                <a:lnTo>
                  <a:pt x="12" y="0"/>
                </a:lnTo>
                <a:lnTo>
                  <a:pt x="185" y="0"/>
                </a:lnTo>
                <a:lnTo>
                  <a:pt x="184" y="2"/>
                </a:lnTo>
                <a:lnTo>
                  <a:pt x="182" y="4"/>
                </a:lnTo>
                <a:lnTo>
                  <a:pt x="180" y="6"/>
                </a:lnTo>
                <a:lnTo>
                  <a:pt x="178" y="6"/>
                </a:lnTo>
                <a:lnTo>
                  <a:pt x="176" y="8"/>
                </a:lnTo>
                <a:lnTo>
                  <a:pt x="174" y="10"/>
                </a:lnTo>
                <a:lnTo>
                  <a:pt x="174" y="12"/>
                </a:lnTo>
                <a:lnTo>
                  <a:pt x="172" y="14"/>
                </a:lnTo>
                <a:close/>
              </a:path>
            </a:pathLst>
          </a:custGeom>
          <a:solidFill>
            <a:srgbClr val="4C07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0" name="Freeform 78"/>
          <p:cNvSpPr>
            <a:spLocks noEditPoints="1"/>
          </p:cNvSpPr>
          <p:nvPr/>
        </p:nvSpPr>
        <p:spPr bwMode="auto">
          <a:xfrm rot="63308">
            <a:off x="4670425" y="4048125"/>
            <a:ext cx="754063" cy="15875"/>
          </a:xfrm>
          <a:custGeom>
            <a:avLst/>
            <a:gdLst>
              <a:gd name="T0" fmla="*/ 2147483647 w 619"/>
              <a:gd name="T1" fmla="*/ 2147483647 h 13"/>
              <a:gd name="T2" fmla="*/ 2147483647 w 619"/>
              <a:gd name="T3" fmla="*/ 2147483647 h 13"/>
              <a:gd name="T4" fmla="*/ 2147483647 w 619"/>
              <a:gd name="T5" fmla="*/ 2147483647 h 13"/>
              <a:gd name="T6" fmla="*/ 2147483647 w 619"/>
              <a:gd name="T7" fmla="*/ 2147483647 h 13"/>
              <a:gd name="T8" fmla="*/ 2147483647 w 619"/>
              <a:gd name="T9" fmla="*/ 2147483647 h 13"/>
              <a:gd name="T10" fmla="*/ 2147483647 w 619"/>
              <a:gd name="T11" fmla="*/ 2147483647 h 13"/>
              <a:gd name="T12" fmla="*/ 2147483647 w 619"/>
              <a:gd name="T13" fmla="*/ 2147483647 h 13"/>
              <a:gd name="T14" fmla="*/ 2147483647 w 619"/>
              <a:gd name="T15" fmla="*/ 2147483647 h 13"/>
              <a:gd name="T16" fmla="*/ 2147483647 w 619"/>
              <a:gd name="T17" fmla="*/ 2147483647 h 13"/>
              <a:gd name="T18" fmla="*/ 2147483647 w 619"/>
              <a:gd name="T19" fmla="*/ 0 h 13"/>
              <a:gd name="T20" fmla="*/ 2147483647 w 619"/>
              <a:gd name="T21" fmla="*/ 0 h 13"/>
              <a:gd name="T22" fmla="*/ 2147483647 w 619"/>
              <a:gd name="T23" fmla="*/ 2147483647 h 13"/>
              <a:gd name="T24" fmla="*/ 2147483647 w 619"/>
              <a:gd name="T25" fmla="*/ 2147483647 h 13"/>
              <a:gd name="T26" fmla="*/ 2147483647 w 619"/>
              <a:gd name="T27" fmla="*/ 2147483647 h 13"/>
              <a:gd name="T28" fmla="*/ 2147483647 w 619"/>
              <a:gd name="T29" fmla="*/ 2147483647 h 13"/>
              <a:gd name="T30" fmla="*/ 2147483647 w 619"/>
              <a:gd name="T31" fmla="*/ 2147483647 h 13"/>
              <a:gd name="T32" fmla="*/ 2147483647 w 619"/>
              <a:gd name="T33" fmla="*/ 2147483647 h 13"/>
              <a:gd name="T34" fmla="*/ 2147483647 w 619"/>
              <a:gd name="T35" fmla="*/ 2147483647 h 13"/>
              <a:gd name="T36" fmla="*/ 2147483647 w 619"/>
              <a:gd name="T37" fmla="*/ 2147483647 h 13"/>
              <a:gd name="T38" fmla="*/ 2147483647 w 619"/>
              <a:gd name="T39" fmla="*/ 2147483647 h 13"/>
              <a:gd name="T40" fmla="*/ 0 w 619"/>
              <a:gd name="T41" fmla="*/ 2147483647 h 13"/>
              <a:gd name="T42" fmla="*/ 0 w 619"/>
              <a:gd name="T43" fmla="*/ 2147483647 h 13"/>
              <a:gd name="T44" fmla="*/ 2147483647 w 619"/>
              <a:gd name="T45" fmla="*/ 2147483647 h 13"/>
              <a:gd name="T46" fmla="*/ 2147483647 w 619"/>
              <a:gd name="T47" fmla="*/ 2147483647 h 13"/>
              <a:gd name="T48" fmla="*/ 2147483647 w 619"/>
              <a:gd name="T49" fmla="*/ 2147483647 h 13"/>
              <a:gd name="T50" fmla="*/ 2147483647 w 619"/>
              <a:gd name="T51" fmla="*/ 2147483647 h 13"/>
              <a:gd name="T52" fmla="*/ 2147483647 w 619"/>
              <a:gd name="T53" fmla="*/ 2147483647 h 13"/>
              <a:gd name="T54" fmla="*/ 2147483647 w 619"/>
              <a:gd name="T55" fmla="*/ 2147483647 h 13"/>
              <a:gd name="T56" fmla="*/ 2147483647 w 619"/>
              <a:gd name="T57" fmla="*/ 0 h 13"/>
              <a:gd name="T58" fmla="*/ 2147483647 w 619"/>
              <a:gd name="T59" fmla="*/ 0 h 13"/>
              <a:gd name="T60" fmla="*/ 2147483647 w 619"/>
              <a:gd name="T61" fmla="*/ 2147483647 h 13"/>
              <a:gd name="T62" fmla="*/ 2147483647 w 619"/>
              <a:gd name="T63" fmla="*/ 2147483647 h 13"/>
              <a:gd name="T64" fmla="*/ 2147483647 w 619"/>
              <a:gd name="T65" fmla="*/ 2147483647 h 13"/>
              <a:gd name="T66" fmla="*/ 2147483647 w 619"/>
              <a:gd name="T67" fmla="*/ 2147483647 h 13"/>
              <a:gd name="T68" fmla="*/ 2147483647 w 619"/>
              <a:gd name="T69" fmla="*/ 2147483647 h 13"/>
              <a:gd name="T70" fmla="*/ 2147483647 w 619"/>
              <a:gd name="T71" fmla="*/ 2147483647 h 13"/>
              <a:gd name="T72" fmla="*/ 2147483647 w 619"/>
              <a:gd name="T73" fmla="*/ 2147483647 h 13"/>
              <a:gd name="T74" fmla="*/ 2147483647 w 619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19"/>
              <a:gd name="T115" fmla="*/ 0 h 13"/>
              <a:gd name="T116" fmla="*/ 619 w 619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19" h="13">
                <a:moveTo>
                  <a:pt x="619" y="13"/>
                </a:moveTo>
                <a:lnTo>
                  <a:pt x="498" y="13"/>
                </a:lnTo>
                <a:lnTo>
                  <a:pt x="498" y="11"/>
                </a:lnTo>
                <a:lnTo>
                  <a:pt x="498" y="9"/>
                </a:lnTo>
                <a:lnTo>
                  <a:pt x="496" y="7"/>
                </a:lnTo>
                <a:lnTo>
                  <a:pt x="496" y="5"/>
                </a:lnTo>
                <a:lnTo>
                  <a:pt x="496" y="4"/>
                </a:lnTo>
                <a:lnTo>
                  <a:pt x="496" y="2"/>
                </a:lnTo>
                <a:lnTo>
                  <a:pt x="496" y="0"/>
                </a:lnTo>
                <a:lnTo>
                  <a:pt x="617" y="0"/>
                </a:lnTo>
                <a:lnTo>
                  <a:pt x="617" y="2"/>
                </a:lnTo>
                <a:lnTo>
                  <a:pt x="617" y="4"/>
                </a:lnTo>
                <a:lnTo>
                  <a:pt x="619" y="5"/>
                </a:lnTo>
                <a:lnTo>
                  <a:pt x="619" y="7"/>
                </a:lnTo>
                <a:lnTo>
                  <a:pt x="619" y="9"/>
                </a:lnTo>
                <a:lnTo>
                  <a:pt x="619" y="11"/>
                </a:lnTo>
                <a:lnTo>
                  <a:pt x="619" y="13"/>
                </a:lnTo>
                <a:close/>
                <a:moveTo>
                  <a:pt x="172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6" y="7"/>
                </a:lnTo>
                <a:lnTo>
                  <a:pt x="6" y="5"/>
                </a:lnTo>
                <a:lnTo>
                  <a:pt x="8" y="4"/>
                </a:lnTo>
                <a:lnTo>
                  <a:pt x="10" y="2"/>
                </a:lnTo>
                <a:lnTo>
                  <a:pt x="11" y="0"/>
                </a:lnTo>
                <a:lnTo>
                  <a:pt x="185" y="0"/>
                </a:lnTo>
                <a:lnTo>
                  <a:pt x="183" y="2"/>
                </a:lnTo>
                <a:lnTo>
                  <a:pt x="183" y="4"/>
                </a:lnTo>
                <a:lnTo>
                  <a:pt x="181" y="5"/>
                </a:lnTo>
                <a:lnTo>
                  <a:pt x="179" y="7"/>
                </a:lnTo>
                <a:lnTo>
                  <a:pt x="178" y="9"/>
                </a:lnTo>
                <a:lnTo>
                  <a:pt x="176" y="11"/>
                </a:lnTo>
                <a:lnTo>
                  <a:pt x="174" y="13"/>
                </a:lnTo>
                <a:lnTo>
                  <a:pt x="172" y="13"/>
                </a:lnTo>
                <a:close/>
              </a:path>
            </a:pathLst>
          </a:custGeom>
          <a:solidFill>
            <a:srgbClr val="4C07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1" name="Freeform 79"/>
          <p:cNvSpPr>
            <a:spLocks noEditPoints="1"/>
          </p:cNvSpPr>
          <p:nvPr/>
        </p:nvSpPr>
        <p:spPr bwMode="auto">
          <a:xfrm rot="63308">
            <a:off x="4679950" y="4041775"/>
            <a:ext cx="744538" cy="15875"/>
          </a:xfrm>
          <a:custGeom>
            <a:avLst/>
            <a:gdLst>
              <a:gd name="T0" fmla="*/ 2147483647 w 613"/>
              <a:gd name="T1" fmla="*/ 2147483647 h 13"/>
              <a:gd name="T2" fmla="*/ 2147483647 w 613"/>
              <a:gd name="T3" fmla="*/ 2147483647 h 13"/>
              <a:gd name="T4" fmla="*/ 2147483647 w 613"/>
              <a:gd name="T5" fmla="*/ 2147483647 h 13"/>
              <a:gd name="T6" fmla="*/ 2147483647 w 613"/>
              <a:gd name="T7" fmla="*/ 2147483647 h 13"/>
              <a:gd name="T8" fmla="*/ 2147483647 w 613"/>
              <a:gd name="T9" fmla="*/ 2147483647 h 13"/>
              <a:gd name="T10" fmla="*/ 2147483647 w 613"/>
              <a:gd name="T11" fmla="*/ 2147483647 h 13"/>
              <a:gd name="T12" fmla="*/ 2147483647 w 613"/>
              <a:gd name="T13" fmla="*/ 2147483647 h 13"/>
              <a:gd name="T14" fmla="*/ 2147483647 w 613"/>
              <a:gd name="T15" fmla="*/ 2147483647 h 13"/>
              <a:gd name="T16" fmla="*/ 2147483647 w 613"/>
              <a:gd name="T17" fmla="*/ 0 h 13"/>
              <a:gd name="T18" fmla="*/ 2147483647 w 613"/>
              <a:gd name="T19" fmla="*/ 0 h 13"/>
              <a:gd name="T20" fmla="*/ 2147483647 w 613"/>
              <a:gd name="T21" fmla="*/ 0 h 13"/>
              <a:gd name="T22" fmla="*/ 2147483647 w 613"/>
              <a:gd name="T23" fmla="*/ 0 h 13"/>
              <a:gd name="T24" fmla="*/ 2147483647 w 613"/>
              <a:gd name="T25" fmla="*/ 2147483647 h 13"/>
              <a:gd name="T26" fmla="*/ 2147483647 w 613"/>
              <a:gd name="T27" fmla="*/ 2147483647 h 13"/>
              <a:gd name="T28" fmla="*/ 2147483647 w 613"/>
              <a:gd name="T29" fmla="*/ 2147483647 h 13"/>
              <a:gd name="T30" fmla="*/ 2147483647 w 613"/>
              <a:gd name="T31" fmla="*/ 2147483647 h 13"/>
              <a:gd name="T32" fmla="*/ 2147483647 w 613"/>
              <a:gd name="T33" fmla="*/ 2147483647 h 13"/>
              <a:gd name="T34" fmla="*/ 2147483647 w 613"/>
              <a:gd name="T35" fmla="*/ 2147483647 h 13"/>
              <a:gd name="T36" fmla="*/ 2147483647 w 613"/>
              <a:gd name="T37" fmla="*/ 2147483647 h 13"/>
              <a:gd name="T38" fmla="*/ 2147483647 w 613"/>
              <a:gd name="T39" fmla="*/ 2147483647 h 13"/>
              <a:gd name="T40" fmla="*/ 0 w 613"/>
              <a:gd name="T41" fmla="*/ 2147483647 h 13"/>
              <a:gd name="T42" fmla="*/ 0 w 613"/>
              <a:gd name="T43" fmla="*/ 2147483647 h 13"/>
              <a:gd name="T44" fmla="*/ 2147483647 w 613"/>
              <a:gd name="T45" fmla="*/ 2147483647 h 13"/>
              <a:gd name="T46" fmla="*/ 2147483647 w 613"/>
              <a:gd name="T47" fmla="*/ 2147483647 h 13"/>
              <a:gd name="T48" fmla="*/ 2147483647 w 613"/>
              <a:gd name="T49" fmla="*/ 2147483647 h 13"/>
              <a:gd name="T50" fmla="*/ 2147483647 w 613"/>
              <a:gd name="T51" fmla="*/ 2147483647 h 13"/>
              <a:gd name="T52" fmla="*/ 2147483647 w 613"/>
              <a:gd name="T53" fmla="*/ 2147483647 h 13"/>
              <a:gd name="T54" fmla="*/ 2147483647 w 613"/>
              <a:gd name="T55" fmla="*/ 0 h 13"/>
              <a:gd name="T56" fmla="*/ 2147483647 w 613"/>
              <a:gd name="T57" fmla="*/ 0 h 13"/>
              <a:gd name="T58" fmla="*/ 2147483647 w 613"/>
              <a:gd name="T59" fmla="*/ 0 h 13"/>
              <a:gd name="T60" fmla="*/ 2147483647 w 613"/>
              <a:gd name="T61" fmla="*/ 0 h 13"/>
              <a:gd name="T62" fmla="*/ 2147483647 w 613"/>
              <a:gd name="T63" fmla="*/ 2147483647 h 13"/>
              <a:gd name="T64" fmla="*/ 2147483647 w 613"/>
              <a:gd name="T65" fmla="*/ 2147483647 h 13"/>
              <a:gd name="T66" fmla="*/ 2147483647 w 613"/>
              <a:gd name="T67" fmla="*/ 2147483647 h 13"/>
              <a:gd name="T68" fmla="*/ 2147483647 w 613"/>
              <a:gd name="T69" fmla="*/ 2147483647 h 13"/>
              <a:gd name="T70" fmla="*/ 2147483647 w 613"/>
              <a:gd name="T71" fmla="*/ 2147483647 h 13"/>
              <a:gd name="T72" fmla="*/ 2147483647 w 613"/>
              <a:gd name="T73" fmla="*/ 2147483647 h 13"/>
              <a:gd name="T74" fmla="*/ 2147483647 w 613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13"/>
              <a:gd name="T115" fmla="*/ 0 h 13"/>
              <a:gd name="T116" fmla="*/ 613 w 613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13" h="13">
                <a:moveTo>
                  <a:pt x="613" y="13"/>
                </a:moveTo>
                <a:lnTo>
                  <a:pt x="490" y="13"/>
                </a:lnTo>
                <a:lnTo>
                  <a:pt x="490" y="11"/>
                </a:lnTo>
                <a:lnTo>
                  <a:pt x="490" y="10"/>
                </a:lnTo>
                <a:lnTo>
                  <a:pt x="490" y="8"/>
                </a:lnTo>
                <a:lnTo>
                  <a:pt x="490" y="6"/>
                </a:lnTo>
                <a:lnTo>
                  <a:pt x="490" y="4"/>
                </a:lnTo>
                <a:lnTo>
                  <a:pt x="490" y="2"/>
                </a:lnTo>
                <a:lnTo>
                  <a:pt x="490" y="0"/>
                </a:lnTo>
                <a:lnTo>
                  <a:pt x="611" y="0"/>
                </a:lnTo>
                <a:lnTo>
                  <a:pt x="611" y="2"/>
                </a:lnTo>
                <a:lnTo>
                  <a:pt x="611" y="4"/>
                </a:lnTo>
                <a:lnTo>
                  <a:pt x="611" y="6"/>
                </a:lnTo>
                <a:lnTo>
                  <a:pt x="611" y="8"/>
                </a:lnTo>
                <a:lnTo>
                  <a:pt x="611" y="10"/>
                </a:lnTo>
                <a:lnTo>
                  <a:pt x="613" y="11"/>
                </a:lnTo>
                <a:lnTo>
                  <a:pt x="613" y="13"/>
                </a:lnTo>
                <a:close/>
                <a:moveTo>
                  <a:pt x="173" y="13"/>
                </a:moveTo>
                <a:lnTo>
                  <a:pt x="0" y="13"/>
                </a:lnTo>
                <a:lnTo>
                  <a:pt x="0" y="11"/>
                </a:lnTo>
                <a:lnTo>
                  <a:pt x="2" y="10"/>
                </a:lnTo>
                <a:lnTo>
                  <a:pt x="4" y="8"/>
                </a:lnTo>
                <a:lnTo>
                  <a:pt x="5" y="6"/>
                </a:lnTo>
                <a:lnTo>
                  <a:pt x="7" y="4"/>
                </a:lnTo>
                <a:lnTo>
                  <a:pt x="7" y="2"/>
                </a:lnTo>
                <a:lnTo>
                  <a:pt x="9" y="0"/>
                </a:lnTo>
                <a:lnTo>
                  <a:pt x="11" y="0"/>
                </a:lnTo>
                <a:lnTo>
                  <a:pt x="187" y="0"/>
                </a:lnTo>
                <a:lnTo>
                  <a:pt x="185" y="0"/>
                </a:lnTo>
                <a:lnTo>
                  <a:pt x="183" y="2"/>
                </a:lnTo>
                <a:lnTo>
                  <a:pt x="181" y="4"/>
                </a:lnTo>
                <a:lnTo>
                  <a:pt x="179" y="6"/>
                </a:lnTo>
                <a:lnTo>
                  <a:pt x="177" y="8"/>
                </a:lnTo>
                <a:lnTo>
                  <a:pt x="177" y="10"/>
                </a:lnTo>
                <a:lnTo>
                  <a:pt x="175" y="11"/>
                </a:lnTo>
                <a:lnTo>
                  <a:pt x="173" y="13"/>
                </a:lnTo>
                <a:close/>
              </a:path>
            </a:pathLst>
          </a:custGeom>
          <a:solidFill>
            <a:srgbClr val="4C05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2" name="Freeform 80"/>
          <p:cNvSpPr>
            <a:spLocks noEditPoints="1"/>
          </p:cNvSpPr>
          <p:nvPr/>
        </p:nvSpPr>
        <p:spPr bwMode="auto">
          <a:xfrm rot="63308">
            <a:off x="4684713" y="4030663"/>
            <a:ext cx="736600" cy="17462"/>
          </a:xfrm>
          <a:custGeom>
            <a:avLst/>
            <a:gdLst>
              <a:gd name="T0" fmla="*/ 2147483647 w 606"/>
              <a:gd name="T1" fmla="*/ 2147483647 h 14"/>
              <a:gd name="T2" fmla="*/ 2147483647 w 606"/>
              <a:gd name="T3" fmla="*/ 2147483647 h 14"/>
              <a:gd name="T4" fmla="*/ 2147483647 w 606"/>
              <a:gd name="T5" fmla="*/ 2147483647 h 14"/>
              <a:gd name="T6" fmla="*/ 2147483647 w 606"/>
              <a:gd name="T7" fmla="*/ 2147483647 h 14"/>
              <a:gd name="T8" fmla="*/ 2147483647 w 606"/>
              <a:gd name="T9" fmla="*/ 2147483647 h 14"/>
              <a:gd name="T10" fmla="*/ 2147483647 w 606"/>
              <a:gd name="T11" fmla="*/ 2147483647 h 14"/>
              <a:gd name="T12" fmla="*/ 2147483647 w 606"/>
              <a:gd name="T13" fmla="*/ 2147483647 h 14"/>
              <a:gd name="T14" fmla="*/ 2147483647 w 606"/>
              <a:gd name="T15" fmla="*/ 2147483647 h 14"/>
              <a:gd name="T16" fmla="*/ 2147483647 w 606"/>
              <a:gd name="T17" fmla="*/ 2147483647 h 14"/>
              <a:gd name="T18" fmla="*/ 2147483647 w 606"/>
              <a:gd name="T19" fmla="*/ 0 h 14"/>
              <a:gd name="T20" fmla="*/ 2147483647 w 606"/>
              <a:gd name="T21" fmla="*/ 0 h 14"/>
              <a:gd name="T22" fmla="*/ 2147483647 w 606"/>
              <a:gd name="T23" fmla="*/ 0 h 14"/>
              <a:gd name="T24" fmla="*/ 2147483647 w 606"/>
              <a:gd name="T25" fmla="*/ 2147483647 h 14"/>
              <a:gd name="T26" fmla="*/ 2147483647 w 606"/>
              <a:gd name="T27" fmla="*/ 2147483647 h 14"/>
              <a:gd name="T28" fmla="*/ 2147483647 w 606"/>
              <a:gd name="T29" fmla="*/ 2147483647 h 14"/>
              <a:gd name="T30" fmla="*/ 2147483647 w 606"/>
              <a:gd name="T31" fmla="*/ 2147483647 h 14"/>
              <a:gd name="T32" fmla="*/ 2147483647 w 606"/>
              <a:gd name="T33" fmla="*/ 2147483647 h 14"/>
              <a:gd name="T34" fmla="*/ 2147483647 w 606"/>
              <a:gd name="T35" fmla="*/ 2147483647 h 14"/>
              <a:gd name="T36" fmla="*/ 2147483647 w 606"/>
              <a:gd name="T37" fmla="*/ 2147483647 h 14"/>
              <a:gd name="T38" fmla="*/ 2147483647 w 606"/>
              <a:gd name="T39" fmla="*/ 2147483647 h 14"/>
              <a:gd name="T40" fmla="*/ 2147483647 w 606"/>
              <a:gd name="T41" fmla="*/ 2147483647 h 14"/>
              <a:gd name="T42" fmla="*/ 2147483647 w 606"/>
              <a:gd name="T43" fmla="*/ 2147483647 h 14"/>
              <a:gd name="T44" fmla="*/ 2147483647 w 606"/>
              <a:gd name="T45" fmla="*/ 2147483647 h 14"/>
              <a:gd name="T46" fmla="*/ 2147483647 w 606"/>
              <a:gd name="T47" fmla="*/ 2147483647 h 14"/>
              <a:gd name="T48" fmla="*/ 2147483647 w 606"/>
              <a:gd name="T49" fmla="*/ 2147483647 h 14"/>
              <a:gd name="T50" fmla="*/ 2147483647 w 606"/>
              <a:gd name="T51" fmla="*/ 2147483647 h 14"/>
              <a:gd name="T52" fmla="*/ 2147483647 w 606"/>
              <a:gd name="T53" fmla="*/ 2147483647 h 14"/>
              <a:gd name="T54" fmla="*/ 2147483647 w 606"/>
              <a:gd name="T55" fmla="*/ 2147483647 h 14"/>
              <a:gd name="T56" fmla="*/ 0 w 606"/>
              <a:gd name="T57" fmla="*/ 2147483647 h 14"/>
              <a:gd name="T58" fmla="*/ 2147483647 w 606"/>
              <a:gd name="T59" fmla="*/ 2147483647 h 14"/>
              <a:gd name="T60" fmla="*/ 2147483647 w 606"/>
              <a:gd name="T61" fmla="*/ 2147483647 h 14"/>
              <a:gd name="T62" fmla="*/ 2147483647 w 606"/>
              <a:gd name="T63" fmla="*/ 2147483647 h 14"/>
              <a:gd name="T64" fmla="*/ 2147483647 w 606"/>
              <a:gd name="T65" fmla="*/ 2147483647 h 14"/>
              <a:gd name="T66" fmla="*/ 2147483647 w 606"/>
              <a:gd name="T67" fmla="*/ 2147483647 h 14"/>
              <a:gd name="T68" fmla="*/ 2147483647 w 606"/>
              <a:gd name="T69" fmla="*/ 2147483647 h 14"/>
              <a:gd name="T70" fmla="*/ 2147483647 w 606"/>
              <a:gd name="T71" fmla="*/ 2147483647 h 14"/>
              <a:gd name="T72" fmla="*/ 2147483647 w 606"/>
              <a:gd name="T73" fmla="*/ 0 h 14"/>
              <a:gd name="T74" fmla="*/ 2147483647 w 606"/>
              <a:gd name="T75" fmla="*/ 0 h 14"/>
              <a:gd name="T76" fmla="*/ 2147483647 w 606"/>
              <a:gd name="T77" fmla="*/ 2147483647 h 14"/>
              <a:gd name="T78" fmla="*/ 2147483647 w 606"/>
              <a:gd name="T79" fmla="*/ 2147483647 h 14"/>
              <a:gd name="T80" fmla="*/ 2147483647 w 606"/>
              <a:gd name="T81" fmla="*/ 2147483647 h 14"/>
              <a:gd name="T82" fmla="*/ 2147483647 w 606"/>
              <a:gd name="T83" fmla="*/ 2147483647 h 14"/>
              <a:gd name="T84" fmla="*/ 2147483647 w 606"/>
              <a:gd name="T85" fmla="*/ 2147483647 h 14"/>
              <a:gd name="T86" fmla="*/ 2147483647 w 606"/>
              <a:gd name="T87" fmla="*/ 2147483647 h 14"/>
              <a:gd name="T88" fmla="*/ 2147483647 w 606"/>
              <a:gd name="T89" fmla="*/ 2147483647 h 14"/>
              <a:gd name="T90" fmla="*/ 2147483647 w 606"/>
              <a:gd name="T91" fmla="*/ 2147483647 h 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6"/>
              <a:gd name="T139" fmla="*/ 0 h 14"/>
              <a:gd name="T140" fmla="*/ 606 w 606"/>
              <a:gd name="T141" fmla="*/ 14 h 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6" h="14">
                <a:moveTo>
                  <a:pt x="606" y="14"/>
                </a:moveTo>
                <a:lnTo>
                  <a:pt x="485" y="14"/>
                </a:lnTo>
                <a:lnTo>
                  <a:pt x="485" y="12"/>
                </a:lnTo>
                <a:lnTo>
                  <a:pt x="485" y="10"/>
                </a:lnTo>
                <a:lnTo>
                  <a:pt x="485" y="8"/>
                </a:lnTo>
                <a:lnTo>
                  <a:pt x="485" y="6"/>
                </a:lnTo>
                <a:lnTo>
                  <a:pt x="483" y="6"/>
                </a:lnTo>
                <a:lnTo>
                  <a:pt x="483" y="4"/>
                </a:lnTo>
                <a:lnTo>
                  <a:pt x="483" y="2"/>
                </a:lnTo>
                <a:lnTo>
                  <a:pt x="483" y="0"/>
                </a:lnTo>
                <a:lnTo>
                  <a:pt x="604" y="0"/>
                </a:lnTo>
                <a:lnTo>
                  <a:pt x="604" y="2"/>
                </a:lnTo>
                <a:lnTo>
                  <a:pt x="606" y="2"/>
                </a:lnTo>
                <a:lnTo>
                  <a:pt x="606" y="4"/>
                </a:lnTo>
                <a:lnTo>
                  <a:pt x="606" y="6"/>
                </a:lnTo>
                <a:lnTo>
                  <a:pt x="606" y="8"/>
                </a:lnTo>
                <a:lnTo>
                  <a:pt x="606" y="10"/>
                </a:lnTo>
                <a:lnTo>
                  <a:pt x="606" y="12"/>
                </a:lnTo>
                <a:lnTo>
                  <a:pt x="606" y="14"/>
                </a:lnTo>
                <a:close/>
                <a:moveTo>
                  <a:pt x="174" y="14"/>
                </a:move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8" y="6"/>
                </a:lnTo>
                <a:lnTo>
                  <a:pt x="10" y="4"/>
                </a:lnTo>
                <a:lnTo>
                  <a:pt x="12" y="2"/>
                </a:lnTo>
                <a:lnTo>
                  <a:pt x="14" y="0"/>
                </a:lnTo>
                <a:lnTo>
                  <a:pt x="188" y="0"/>
                </a:lnTo>
                <a:lnTo>
                  <a:pt x="188" y="2"/>
                </a:lnTo>
                <a:lnTo>
                  <a:pt x="186" y="4"/>
                </a:lnTo>
                <a:lnTo>
                  <a:pt x="184" y="6"/>
                </a:lnTo>
                <a:lnTo>
                  <a:pt x="182" y="8"/>
                </a:lnTo>
                <a:lnTo>
                  <a:pt x="180" y="8"/>
                </a:lnTo>
                <a:lnTo>
                  <a:pt x="178" y="10"/>
                </a:lnTo>
                <a:lnTo>
                  <a:pt x="176" y="12"/>
                </a:lnTo>
                <a:lnTo>
                  <a:pt x="174" y="14"/>
                </a:lnTo>
                <a:close/>
              </a:path>
            </a:pathLst>
          </a:custGeom>
          <a:solidFill>
            <a:srgbClr val="4F08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3" name="Freeform 81"/>
          <p:cNvSpPr>
            <a:spLocks noEditPoints="1"/>
          </p:cNvSpPr>
          <p:nvPr/>
        </p:nvSpPr>
        <p:spPr bwMode="auto">
          <a:xfrm rot="63308">
            <a:off x="4691063" y="4022725"/>
            <a:ext cx="730250" cy="19050"/>
          </a:xfrm>
          <a:custGeom>
            <a:avLst/>
            <a:gdLst>
              <a:gd name="T0" fmla="*/ 2147483647 w 600"/>
              <a:gd name="T1" fmla="*/ 2147483647 h 15"/>
              <a:gd name="T2" fmla="*/ 2147483647 w 600"/>
              <a:gd name="T3" fmla="*/ 2147483647 h 15"/>
              <a:gd name="T4" fmla="*/ 2147483647 w 600"/>
              <a:gd name="T5" fmla="*/ 2147483647 h 15"/>
              <a:gd name="T6" fmla="*/ 2147483647 w 600"/>
              <a:gd name="T7" fmla="*/ 2147483647 h 15"/>
              <a:gd name="T8" fmla="*/ 2147483647 w 600"/>
              <a:gd name="T9" fmla="*/ 2147483647 h 15"/>
              <a:gd name="T10" fmla="*/ 2147483647 w 600"/>
              <a:gd name="T11" fmla="*/ 2147483647 h 15"/>
              <a:gd name="T12" fmla="*/ 2147483647 w 600"/>
              <a:gd name="T13" fmla="*/ 2147483647 h 15"/>
              <a:gd name="T14" fmla="*/ 2147483647 w 600"/>
              <a:gd name="T15" fmla="*/ 2147483647 h 15"/>
              <a:gd name="T16" fmla="*/ 2147483647 w 600"/>
              <a:gd name="T17" fmla="*/ 2147483647 h 15"/>
              <a:gd name="T18" fmla="*/ 2147483647 w 600"/>
              <a:gd name="T19" fmla="*/ 0 h 15"/>
              <a:gd name="T20" fmla="*/ 2147483647 w 600"/>
              <a:gd name="T21" fmla="*/ 0 h 15"/>
              <a:gd name="T22" fmla="*/ 2147483647 w 600"/>
              <a:gd name="T23" fmla="*/ 2147483647 h 15"/>
              <a:gd name="T24" fmla="*/ 2147483647 w 600"/>
              <a:gd name="T25" fmla="*/ 2147483647 h 15"/>
              <a:gd name="T26" fmla="*/ 2147483647 w 600"/>
              <a:gd name="T27" fmla="*/ 2147483647 h 15"/>
              <a:gd name="T28" fmla="*/ 2147483647 w 600"/>
              <a:gd name="T29" fmla="*/ 2147483647 h 15"/>
              <a:gd name="T30" fmla="*/ 2147483647 w 600"/>
              <a:gd name="T31" fmla="*/ 2147483647 h 15"/>
              <a:gd name="T32" fmla="*/ 2147483647 w 600"/>
              <a:gd name="T33" fmla="*/ 2147483647 h 15"/>
              <a:gd name="T34" fmla="*/ 2147483647 w 600"/>
              <a:gd name="T35" fmla="*/ 2147483647 h 15"/>
              <a:gd name="T36" fmla="*/ 2147483647 w 600"/>
              <a:gd name="T37" fmla="*/ 2147483647 h 15"/>
              <a:gd name="T38" fmla="*/ 2147483647 w 600"/>
              <a:gd name="T39" fmla="*/ 2147483647 h 15"/>
              <a:gd name="T40" fmla="*/ 2147483647 w 600"/>
              <a:gd name="T41" fmla="*/ 2147483647 h 15"/>
              <a:gd name="T42" fmla="*/ 2147483647 w 600"/>
              <a:gd name="T43" fmla="*/ 2147483647 h 15"/>
              <a:gd name="T44" fmla="*/ 2147483647 w 600"/>
              <a:gd name="T45" fmla="*/ 2147483647 h 15"/>
              <a:gd name="T46" fmla="*/ 2147483647 w 600"/>
              <a:gd name="T47" fmla="*/ 2147483647 h 15"/>
              <a:gd name="T48" fmla="*/ 2147483647 w 600"/>
              <a:gd name="T49" fmla="*/ 2147483647 h 15"/>
              <a:gd name="T50" fmla="*/ 2147483647 w 600"/>
              <a:gd name="T51" fmla="*/ 2147483647 h 15"/>
              <a:gd name="T52" fmla="*/ 2147483647 w 600"/>
              <a:gd name="T53" fmla="*/ 2147483647 h 15"/>
              <a:gd name="T54" fmla="*/ 2147483647 w 600"/>
              <a:gd name="T55" fmla="*/ 2147483647 h 15"/>
              <a:gd name="T56" fmla="*/ 0 w 600"/>
              <a:gd name="T57" fmla="*/ 2147483647 h 15"/>
              <a:gd name="T58" fmla="*/ 2147483647 w 600"/>
              <a:gd name="T59" fmla="*/ 2147483647 h 15"/>
              <a:gd name="T60" fmla="*/ 2147483647 w 600"/>
              <a:gd name="T61" fmla="*/ 2147483647 h 15"/>
              <a:gd name="T62" fmla="*/ 2147483647 w 600"/>
              <a:gd name="T63" fmla="*/ 2147483647 h 15"/>
              <a:gd name="T64" fmla="*/ 2147483647 w 600"/>
              <a:gd name="T65" fmla="*/ 2147483647 h 15"/>
              <a:gd name="T66" fmla="*/ 2147483647 w 600"/>
              <a:gd name="T67" fmla="*/ 2147483647 h 15"/>
              <a:gd name="T68" fmla="*/ 2147483647 w 600"/>
              <a:gd name="T69" fmla="*/ 2147483647 h 15"/>
              <a:gd name="T70" fmla="*/ 2147483647 w 600"/>
              <a:gd name="T71" fmla="*/ 2147483647 h 15"/>
              <a:gd name="T72" fmla="*/ 2147483647 w 600"/>
              <a:gd name="T73" fmla="*/ 0 h 15"/>
              <a:gd name="T74" fmla="*/ 2147483647 w 600"/>
              <a:gd name="T75" fmla="*/ 0 h 15"/>
              <a:gd name="T76" fmla="*/ 2147483647 w 600"/>
              <a:gd name="T77" fmla="*/ 2147483647 h 15"/>
              <a:gd name="T78" fmla="*/ 2147483647 w 600"/>
              <a:gd name="T79" fmla="*/ 2147483647 h 15"/>
              <a:gd name="T80" fmla="*/ 2147483647 w 600"/>
              <a:gd name="T81" fmla="*/ 2147483647 h 15"/>
              <a:gd name="T82" fmla="*/ 2147483647 w 600"/>
              <a:gd name="T83" fmla="*/ 2147483647 h 15"/>
              <a:gd name="T84" fmla="*/ 2147483647 w 600"/>
              <a:gd name="T85" fmla="*/ 2147483647 h 15"/>
              <a:gd name="T86" fmla="*/ 2147483647 w 600"/>
              <a:gd name="T87" fmla="*/ 2147483647 h 15"/>
              <a:gd name="T88" fmla="*/ 2147483647 w 600"/>
              <a:gd name="T89" fmla="*/ 2147483647 h 15"/>
              <a:gd name="T90" fmla="*/ 2147483647 w 600"/>
              <a:gd name="T91" fmla="*/ 2147483647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0"/>
              <a:gd name="T139" fmla="*/ 0 h 15"/>
              <a:gd name="T140" fmla="*/ 600 w 600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0" h="15">
                <a:moveTo>
                  <a:pt x="600" y="15"/>
                </a:moveTo>
                <a:lnTo>
                  <a:pt x="479" y="15"/>
                </a:lnTo>
                <a:lnTo>
                  <a:pt x="477" y="13"/>
                </a:lnTo>
                <a:lnTo>
                  <a:pt x="477" y="11"/>
                </a:lnTo>
                <a:lnTo>
                  <a:pt x="477" y="9"/>
                </a:lnTo>
                <a:lnTo>
                  <a:pt x="477" y="7"/>
                </a:lnTo>
                <a:lnTo>
                  <a:pt x="477" y="5"/>
                </a:lnTo>
                <a:lnTo>
                  <a:pt x="477" y="4"/>
                </a:lnTo>
                <a:lnTo>
                  <a:pt x="477" y="2"/>
                </a:lnTo>
                <a:lnTo>
                  <a:pt x="476" y="0"/>
                </a:lnTo>
                <a:lnTo>
                  <a:pt x="598" y="0"/>
                </a:lnTo>
                <a:lnTo>
                  <a:pt x="598" y="2"/>
                </a:lnTo>
                <a:lnTo>
                  <a:pt x="598" y="4"/>
                </a:lnTo>
                <a:lnTo>
                  <a:pt x="598" y="5"/>
                </a:lnTo>
                <a:lnTo>
                  <a:pt x="598" y="7"/>
                </a:lnTo>
                <a:lnTo>
                  <a:pt x="598" y="9"/>
                </a:lnTo>
                <a:lnTo>
                  <a:pt x="600" y="11"/>
                </a:lnTo>
                <a:lnTo>
                  <a:pt x="600" y="13"/>
                </a:lnTo>
                <a:lnTo>
                  <a:pt x="600" y="15"/>
                </a:lnTo>
                <a:close/>
                <a:moveTo>
                  <a:pt x="176" y="15"/>
                </a:moveTo>
                <a:lnTo>
                  <a:pt x="0" y="15"/>
                </a:lnTo>
                <a:lnTo>
                  <a:pt x="2" y="13"/>
                </a:lnTo>
                <a:lnTo>
                  <a:pt x="4" y="11"/>
                </a:lnTo>
                <a:lnTo>
                  <a:pt x="6" y="9"/>
                </a:lnTo>
                <a:lnTo>
                  <a:pt x="8" y="7"/>
                </a:lnTo>
                <a:lnTo>
                  <a:pt x="8" y="5"/>
                </a:lnTo>
                <a:lnTo>
                  <a:pt x="10" y="4"/>
                </a:lnTo>
                <a:lnTo>
                  <a:pt x="12" y="2"/>
                </a:lnTo>
                <a:lnTo>
                  <a:pt x="14" y="0"/>
                </a:lnTo>
                <a:lnTo>
                  <a:pt x="189" y="0"/>
                </a:lnTo>
                <a:lnTo>
                  <a:pt x="187" y="2"/>
                </a:lnTo>
                <a:lnTo>
                  <a:pt x="185" y="4"/>
                </a:lnTo>
                <a:lnTo>
                  <a:pt x="183" y="5"/>
                </a:lnTo>
                <a:lnTo>
                  <a:pt x="182" y="7"/>
                </a:lnTo>
                <a:lnTo>
                  <a:pt x="182" y="9"/>
                </a:lnTo>
                <a:lnTo>
                  <a:pt x="180" y="11"/>
                </a:lnTo>
                <a:lnTo>
                  <a:pt x="178" y="13"/>
                </a:lnTo>
                <a:lnTo>
                  <a:pt x="176" y="15"/>
                </a:lnTo>
                <a:close/>
              </a:path>
            </a:pathLst>
          </a:custGeom>
          <a:solidFill>
            <a:srgbClr val="4F08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4" name="Freeform 82"/>
          <p:cNvSpPr>
            <a:spLocks noEditPoints="1"/>
          </p:cNvSpPr>
          <p:nvPr/>
        </p:nvSpPr>
        <p:spPr bwMode="auto">
          <a:xfrm rot="63308">
            <a:off x="4702175" y="4014788"/>
            <a:ext cx="717550" cy="15875"/>
          </a:xfrm>
          <a:custGeom>
            <a:avLst/>
            <a:gdLst>
              <a:gd name="T0" fmla="*/ 2147483647 w 590"/>
              <a:gd name="T1" fmla="*/ 2147483647 h 13"/>
              <a:gd name="T2" fmla="*/ 2147483647 w 590"/>
              <a:gd name="T3" fmla="*/ 2147483647 h 13"/>
              <a:gd name="T4" fmla="*/ 2147483647 w 590"/>
              <a:gd name="T5" fmla="*/ 2147483647 h 13"/>
              <a:gd name="T6" fmla="*/ 2147483647 w 590"/>
              <a:gd name="T7" fmla="*/ 2147483647 h 13"/>
              <a:gd name="T8" fmla="*/ 2147483647 w 590"/>
              <a:gd name="T9" fmla="*/ 2147483647 h 13"/>
              <a:gd name="T10" fmla="*/ 2147483647 w 590"/>
              <a:gd name="T11" fmla="*/ 2147483647 h 13"/>
              <a:gd name="T12" fmla="*/ 2147483647 w 590"/>
              <a:gd name="T13" fmla="*/ 2147483647 h 13"/>
              <a:gd name="T14" fmla="*/ 2147483647 w 590"/>
              <a:gd name="T15" fmla="*/ 2147483647 h 13"/>
              <a:gd name="T16" fmla="*/ 2147483647 w 590"/>
              <a:gd name="T17" fmla="*/ 2147483647 h 13"/>
              <a:gd name="T18" fmla="*/ 2147483647 w 590"/>
              <a:gd name="T19" fmla="*/ 0 h 13"/>
              <a:gd name="T20" fmla="*/ 2147483647 w 590"/>
              <a:gd name="T21" fmla="*/ 0 h 13"/>
              <a:gd name="T22" fmla="*/ 2147483647 w 590"/>
              <a:gd name="T23" fmla="*/ 2147483647 h 13"/>
              <a:gd name="T24" fmla="*/ 2147483647 w 590"/>
              <a:gd name="T25" fmla="*/ 2147483647 h 13"/>
              <a:gd name="T26" fmla="*/ 2147483647 w 590"/>
              <a:gd name="T27" fmla="*/ 2147483647 h 13"/>
              <a:gd name="T28" fmla="*/ 2147483647 w 590"/>
              <a:gd name="T29" fmla="*/ 2147483647 h 13"/>
              <a:gd name="T30" fmla="*/ 2147483647 w 590"/>
              <a:gd name="T31" fmla="*/ 2147483647 h 13"/>
              <a:gd name="T32" fmla="*/ 2147483647 w 590"/>
              <a:gd name="T33" fmla="*/ 2147483647 h 13"/>
              <a:gd name="T34" fmla="*/ 2147483647 w 590"/>
              <a:gd name="T35" fmla="*/ 2147483647 h 13"/>
              <a:gd name="T36" fmla="*/ 2147483647 w 590"/>
              <a:gd name="T37" fmla="*/ 2147483647 h 13"/>
              <a:gd name="T38" fmla="*/ 2147483647 w 590"/>
              <a:gd name="T39" fmla="*/ 2147483647 h 13"/>
              <a:gd name="T40" fmla="*/ 0 w 590"/>
              <a:gd name="T41" fmla="*/ 2147483647 h 13"/>
              <a:gd name="T42" fmla="*/ 0 w 590"/>
              <a:gd name="T43" fmla="*/ 2147483647 h 13"/>
              <a:gd name="T44" fmla="*/ 2147483647 w 590"/>
              <a:gd name="T45" fmla="*/ 2147483647 h 13"/>
              <a:gd name="T46" fmla="*/ 2147483647 w 590"/>
              <a:gd name="T47" fmla="*/ 2147483647 h 13"/>
              <a:gd name="T48" fmla="*/ 2147483647 w 590"/>
              <a:gd name="T49" fmla="*/ 2147483647 h 13"/>
              <a:gd name="T50" fmla="*/ 2147483647 w 590"/>
              <a:gd name="T51" fmla="*/ 2147483647 h 13"/>
              <a:gd name="T52" fmla="*/ 2147483647 w 590"/>
              <a:gd name="T53" fmla="*/ 2147483647 h 13"/>
              <a:gd name="T54" fmla="*/ 2147483647 w 590"/>
              <a:gd name="T55" fmla="*/ 2147483647 h 13"/>
              <a:gd name="T56" fmla="*/ 2147483647 w 590"/>
              <a:gd name="T57" fmla="*/ 0 h 13"/>
              <a:gd name="T58" fmla="*/ 2147483647 w 590"/>
              <a:gd name="T59" fmla="*/ 0 h 13"/>
              <a:gd name="T60" fmla="*/ 2147483647 w 590"/>
              <a:gd name="T61" fmla="*/ 2147483647 h 13"/>
              <a:gd name="T62" fmla="*/ 2147483647 w 590"/>
              <a:gd name="T63" fmla="*/ 2147483647 h 13"/>
              <a:gd name="T64" fmla="*/ 2147483647 w 590"/>
              <a:gd name="T65" fmla="*/ 2147483647 h 13"/>
              <a:gd name="T66" fmla="*/ 2147483647 w 590"/>
              <a:gd name="T67" fmla="*/ 2147483647 h 13"/>
              <a:gd name="T68" fmla="*/ 2147483647 w 590"/>
              <a:gd name="T69" fmla="*/ 2147483647 h 13"/>
              <a:gd name="T70" fmla="*/ 2147483647 w 590"/>
              <a:gd name="T71" fmla="*/ 2147483647 h 13"/>
              <a:gd name="T72" fmla="*/ 2147483647 w 590"/>
              <a:gd name="T73" fmla="*/ 2147483647 h 13"/>
              <a:gd name="T74" fmla="*/ 2147483647 w 59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90"/>
              <a:gd name="T115" fmla="*/ 0 h 13"/>
              <a:gd name="T116" fmla="*/ 590 w 59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90" h="13">
                <a:moveTo>
                  <a:pt x="590" y="13"/>
                </a:moveTo>
                <a:lnTo>
                  <a:pt x="469" y="13"/>
                </a:lnTo>
                <a:lnTo>
                  <a:pt x="469" y="11"/>
                </a:lnTo>
                <a:lnTo>
                  <a:pt x="469" y="10"/>
                </a:lnTo>
                <a:lnTo>
                  <a:pt x="469" y="8"/>
                </a:lnTo>
                <a:lnTo>
                  <a:pt x="468" y="6"/>
                </a:lnTo>
                <a:lnTo>
                  <a:pt x="468" y="4"/>
                </a:lnTo>
                <a:lnTo>
                  <a:pt x="468" y="2"/>
                </a:lnTo>
                <a:lnTo>
                  <a:pt x="468" y="0"/>
                </a:lnTo>
                <a:lnTo>
                  <a:pt x="588" y="0"/>
                </a:lnTo>
                <a:lnTo>
                  <a:pt x="588" y="2"/>
                </a:lnTo>
                <a:lnTo>
                  <a:pt x="588" y="4"/>
                </a:lnTo>
                <a:lnTo>
                  <a:pt x="590" y="4"/>
                </a:lnTo>
                <a:lnTo>
                  <a:pt x="590" y="6"/>
                </a:lnTo>
                <a:lnTo>
                  <a:pt x="590" y="8"/>
                </a:lnTo>
                <a:lnTo>
                  <a:pt x="590" y="10"/>
                </a:lnTo>
                <a:lnTo>
                  <a:pt x="590" y="11"/>
                </a:lnTo>
                <a:lnTo>
                  <a:pt x="590" y="13"/>
                </a:lnTo>
                <a:close/>
                <a:moveTo>
                  <a:pt x="174" y="13"/>
                </a:moveTo>
                <a:lnTo>
                  <a:pt x="0" y="13"/>
                </a:lnTo>
                <a:lnTo>
                  <a:pt x="0" y="11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7" y="4"/>
                </a:lnTo>
                <a:lnTo>
                  <a:pt x="9" y="2"/>
                </a:lnTo>
                <a:lnTo>
                  <a:pt x="11" y="2"/>
                </a:lnTo>
                <a:lnTo>
                  <a:pt x="13" y="0"/>
                </a:lnTo>
                <a:lnTo>
                  <a:pt x="187" y="0"/>
                </a:lnTo>
                <a:lnTo>
                  <a:pt x="187" y="2"/>
                </a:lnTo>
                <a:lnTo>
                  <a:pt x="185" y="2"/>
                </a:lnTo>
                <a:lnTo>
                  <a:pt x="183" y="4"/>
                </a:lnTo>
                <a:lnTo>
                  <a:pt x="181" y="6"/>
                </a:lnTo>
                <a:lnTo>
                  <a:pt x="179" y="8"/>
                </a:lnTo>
                <a:lnTo>
                  <a:pt x="177" y="10"/>
                </a:lnTo>
                <a:lnTo>
                  <a:pt x="175" y="11"/>
                </a:lnTo>
                <a:lnTo>
                  <a:pt x="174" y="13"/>
                </a:lnTo>
                <a:close/>
              </a:path>
            </a:pathLst>
          </a:custGeom>
          <a:solidFill>
            <a:srgbClr val="5208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5" name="Freeform 83"/>
          <p:cNvSpPr>
            <a:spLocks noEditPoints="1"/>
          </p:cNvSpPr>
          <p:nvPr/>
        </p:nvSpPr>
        <p:spPr bwMode="auto">
          <a:xfrm rot="63308">
            <a:off x="4710113" y="4005263"/>
            <a:ext cx="709612" cy="17462"/>
          </a:xfrm>
          <a:custGeom>
            <a:avLst/>
            <a:gdLst>
              <a:gd name="T0" fmla="*/ 2147483647 w 584"/>
              <a:gd name="T1" fmla="*/ 2147483647 h 14"/>
              <a:gd name="T2" fmla="*/ 2147483647 w 584"/>
              <a:gd name="T3" fmla="*/ 2147483647 h 14"/>
              <a:gd name="T4" fmla="*/ 2147483647 w 584"/>
              <a:gd name="T5" fmla="*/ 2147483647 h 14"/>
              <a:gd name="T6" fmla="*/ 2147483647 w 584"/>
              <a:gd name="T7" fmla="*/ 2147483647 h 14"/>
              <a:gd name="T8" fmla="*/ 2147483647 w 584"/>
              <a:gd name="T9" fmla="*/ 2147483647 h 14"/>
              <a:gd name="T10" fmla="*/ 2147483647 w 584"/>
              <a:gd name="T11" fmla="*/ 2147483647 h 14"/>
              <a:gd name="T12" fmla="*/ 2147483647 w 584"/>
              <a:gd name="T13" fmla="*/ 2147483647 h 14"/>
              <a:gd name="T14" fmla="*/ 2147483647 w 584"/>
              <a:gd name="T15" fmla="*/ 2147483647 h 14"/>
              <a:gd name="T16" fmla="*/ 2147483647 w 584"/>
              <a:gd name="T17" fmla="*/ 2147483647 h 14"/>
              <a:gd name="T18" fmla="*/ 2147483647 w 584"/>
              <a:gd name="T19" fmla="*/ 0 h 14"/>
              <a:gd name="T20" fmla="*/ 2147483647 w 584"/>
              <a:gd name="T21" fmla="*/ 0 h 14"/>
              <a:gd name="T22" fmla="*/ 2147483647 w 584"/>
              <a:gd name="T23" fmla="*/ 2147483647 h 14"/>
              <a:gd name="T24" fmla="*/ 2147483647 w 584"/>
              <a:gd name="T25" fmla="*/ 2147483647 h 14"/>
              <a:gd name="T26" fmla="*/ 2147483647 w 584"/>
              <a:gd name="T27" fmla="*/ 2147483647 h 14"/>
              <a:gd name="T28" fmla="*/ 2147483647 w 584"/>
              <a:gd name="T29" fmla="*/ 2147483647 h 14"/>
              <a:gd name="T30" fmla="*/ 2147483647 w 584"/>
              <a:gd name="T31" fmla="*/ 2147483647 h 14"/>
              <a:gd name="T32" fmla="*/ 2147483647 w 584"/>
              <a:gd name="T33" fmla="*/ 2147483647 h 14"/>
              <a:gd name="T34" fmla="*/ 2147483647 w 584"/>
              <a:gd name="T35" fmla="*/ 2147483647 h 14"/>
              <a:gd name="T36" fmla="*/ 2147483647 w 584"/>
              <a:gd name="T37" fmla="*/ 2147483647 h 14"/>
              <a:gd name="T38" fmla="*/ 2147483647 w 584"/>
              <a:gd name="T39" fmla="*/ 2147483647 h 14"/>
              <a:gd name="T40" fmla="*/ 0 w 584"/>
              <a:gd name="T41" fmla="*/ 2147483647 h 14"/>
              <a:gd name="T42" fmla="*/ 2147483647 w 584"/>
              <a:gd name="T43" fmla="*/ 2147483647 h 14"/>
              <a:gd name="T44" fmla="*/ 2147483647 w 584"/>
              <a:gd name="T45" fmla="*/ 2147483647 h 14"/>
              <a:gd name="T46" fmla="*/ 2147483647 w 584"/>
              <a:gd name="T47" fmla="*/ 2147483647 h 14"/>
              <a:gd name="T48" fmla="*/ 2147483647 w 584"/>
              <a:gd name="T49" fmla="*/ 2147483647 h 14"/>
              <a:gd name="T50" fmla="*/ 2147483647 w 584"/>
              <a:gd name="T51" fmla="*/ 2147483647 h 14"/>
              <a:gd name="T52" fmla="*/ 2147483647 w 584"/>
              <a:gd name="T53" fmla="*/ 2147483647 h 14"/>
              <a:gd name="T54" fmla="*/ 2147483647 w 584"/>
              <a:gd name="T55" fmla="*/ 2147483647 h 14"/>
              <a:gd name="T56" fmla="*/ 2147483647 w 584"/>
              <a:gd name="T57" fmla="*/ 0 h 14"/>
              <a:gd name="T58" fmla="*/ 2147483647 w 584"/>
              <a:gd name="T59" fmla="*/ 0 h 14"/>
              <a:gd name="T60" fmla="*/ 2147483647 w 584"/>
              <a:gd name="T61" fmla="*/ 2147483647 h 14"/>
              <a:gd name="T62" fmla="*/ 2147483647 w 584"/>
              <a:gd name="T63" fmla="*/ 2147483647 h 14"/>
              <a:gd name="T64" fmla="*/ 2147483647 w 584"/>
              <a:gd name="T65" fmla="*/ 2147483647 h 14"/>
              <a:gd name="T66" fmla="*/ 2147483647 w 584"/>
              <a:gd name="T67" fmla="*/ 2147483647 h 14"/>
              <a:gd name="T68" fmla="*/ 2147483647 w 584"/>
              <a:gd name="T69" fmla="*/ 2147483647 h 14"/>
              <a:gd name="T70" fmla="*/ 2147483647 w 584"/>
              <a:gd name="T71" fmla="*/ 2147483647 h 14"/>
              <a:gd name="T72" fmla="*/ 2147483647 w 584"/>
              <a:gd name="T73" fmla="*/ 2147483647 h 14"/>
              <a:gd name="T74" fmla="*/ 2147483647 w 584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84"/>
              <a:gd name="T115" fmla="*/ 0 h 14"/>
              <a:gd name="T116" fmla="*/ 584 w 584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84" h="14">
                <a:moveTo>
                  <a:pt x="584" y="14"/>
                </a:moveTo>
                <a:lnTo>
                  <a:pt x="462" y="14"/>
                </a:lnTo>
                <a:lnTo>
                  <a:pt x="462" y="12"/>
                </a:lnTo>
                <a:lnTo>
                  <a:pt x="462" y="10"/>
                </a:lnTo>
                <a:lnTo>
                  <a:pt x="462" y="8"/>
                </a:lnTo>
                <a:lnTo>
                  <a:pt x="462" y="6"/>
                </a:lnTo>
                <a:lnTo>
                  <a:pt x="460" y="4"/>
                </a:lnTo>
                <a:lnTo>
                  <a:pt x="460" y="2"/>
                </a:lnTo>
                <a:lnTo>
                  <a:pt x="460" y="0"/>
                </a:lnTo>
                <a:lnTo>
                  <a:pt x="580" y="0"/>
                </a:lnTo>
                <a:lnTo>
                  <a:pt x="580" y="2"/>
                </a:lnTo>
                <a:lnTo>
                  <a:pt x="582" y="4"/>
                </a:lnTo>
                <a:lnTo>
                  <a:pt x="582" y="6"/>
                </a:lnTo>
                <a:lnTo>
                  <a:pt x="582" y="8"/>
                </a:lnTo>
                <a:lnTo>
                  <a:pt x="582" y="10"/>
                </a:lnTo>
                <a:lnTo>
                  <a:pt x="582" y="12"/>
                </a:lnTo>
                <a:lnTo>
                  <a:pt x="584" y="12"/>
                </a:lnTo>
                <a:lnTo>
                  <a:pt x="584" y="14"/>
                </a:lnTo>
                <a:close/>
                <a:moveTo>
                  <a:pt x="175" y="14"/>
                </a:moveTo>
                <a:lnTo>
                  <a:pt x="0" y="14"/>
                </a:lnTo>
                <a:lnTo>
                  <a:pt x="1" y="12"/>
                </a:lnTo>
                <a:lnTo>
                  <a:pt x="3" y="10"/>
                </a:lnTo>
                <a:lnTo>
                  <a:pt x="5" y="8"/>
                </a:lnTo>
                <a:lnTo>
                  <a:pt x="7" y="8"/>
                </a:lnTo>
                <a:lnTo>
                  <a:pt x="9" y="6"/>
                </a:lnTo>
                <a:lnTo>
                  <a:pt x="11" y="4"/>
                </a:lnTo>
                <a:lnTo>
                  <a:pt x="15" y="2"/>
                </a:lnTo>
                <a:lnTo>
                  <a:pt x="17" y="0"/>
                </a:lnTo>
                <a:lnTo>
                  <a:pt x="189" y="0"/>
                </a:lnTo>
                <a:lnTo>
                  <a:pt x="187" y="2"/>
                </a:lnTo>
                <a:lnTo>
                  <a:pt x="185" y="4"/>
                </a:lnTo>
                <a:lnTo>
                  <a:pt x="183" y="6"/>
                </a:lnTo>
                <a:lnTo>
                  <a:pt x="183" y="8"/>
                </a:lnTo>
                <a:lnTo>
                  <a:pt x="181" y="10"/>
                </a:lnTo>
                <a:lnTo>
                  <a:pt x="179" y="10"/>
                </a:lnTo>
                <a:lnTo>
                  <a:pt x="177" y="12"/>
                </a:lnTo>
                <a:lnTo>
                  <a:pt x="175" y="14"/>
                </a:lnTo>
                <a:close/>
              </a:path>
            </a:pathLst>
          </a:custGeom>
          <a:solidFill>
            <a:srgbClr val="5208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6" name="Freeform 84"/>
          <p:cNvSpPr>
            <a:spLocks noEditPoints="1"/>
          </p:cNvSpPr>
          <p:nvPr/>
        </p:nvSpPr>
        <p:spPr bwMode="auto">
          <a:xfrm rot="63308">
            <a:off x="4718050" y="3995738"/>
            <a:ext cx="698500" cy="19050"/>
          </a:xfrm>
          <a:custGeom>
            <a:avLst/>
            <a:gdLst>
              <a:gd name="T0" fmla="*/ 2147483647 w 575"/>
              <a:gd name="T1" fmla="*/ 2147483647 h 15"/>
              <a:gd name="T2" fmla="*/ 2147483647 w 575"/>
              <a:gd name="T3" fmla="*/ 2147483647 h 15"/>
              <a:gd name="T4" fmla="*/ 2147483647 w 575"/>
              <a:gd name="T5" fmla="*/ 2147483647 h 15"/>
              <a:gd name="T6" fmla="*/ 2147483647 w 575"/>
              <a:gd name="T7" fmla="*/ 2147483647 h 15"/>
              <a:gd name="T8" fmla="*/ 2147483647 w 575"/>
              <a:gd name="T9" fmla="*/ 2147483647 h 15"/>
              <a:gd name="T10" fmla="*/ 2147483647 w 575"/>
              <a:gd name="T11" fmla="*/ 2147483647 h 15"/>
              <a:gd name="T12" fmla="*/ 2147483647 w 575"/>
              <a:gd name="T13" fmla="*/ 2147483647 h 15"/>
              <a:gd name="T14" fmla="*/ 2147483647 w 575"/>
              <a:gd name="T15" fmla="*/ 2147483647 h 15"/>
              <a:gd name="T16" fmla="*/ 2147483647 w 575"/>
              <a:gd name="T17" fmla="*/ 2147483647 h 15"/>
              <a:gd name="T18" fmla="*/ 2147483647 w 575"/>
              <a:gd name="T19" fmla="*/ 0 h 15"/>
              <a:gd name="T20" fmla="*/ 2147483647 w 575"/>
              <a:gd name="T21" fmla="*/ 0 h 15"/>
              <a:gd name="T22" fmla="*/ 2147483647 w 575"/>
              <a:gd name="T23" fmla="*/ 2147483647 h 15"/>
              <a:gd name="T24" fmla="*/ 2147483647 w 575"/>
              <a:gd name="T25" fmla="*/ 2147483647 h 15"/>
              <a:gd name="T26" fmla="*/ 2147483647 w 575"/>
              <a:gd name="T27" fmla="*/ 2147483647 h 15"/>
              <a:gd name="T28" fmla="*/ 2147483647 w 575"/>
              <a:gd name="T29" fmla="*/ 2147483647 h 15"/>
              <a:gd name="T30" fmla="*/ 2147483647 w 575"/>
              <a:gd name="T31" fmla="*/ 2147483647 h 15"/>
              <a:gd name="T32" fmla="*/ 2147483647 w 575"/>
              <a:gd name="T33" fmla="*/ 2147483647 h 15"/>
              <a:gd name="T34" fmla="*/ 2147483647 w 575"/>
              <a:gd name="T35" fmla="*/ 2147483647 h 15"/>
              <a:gd name="T36" fmla="*/ 2147483647 w 575"/>
              <a:gd name="T37" fmla="*/ 2147483647 h 15"/>
              <a:gd name="T38" fmla="*/ 2147483647 w 575"/>
              <a:gd name="T39" fmla="*/ 2147483647 h 15"/>
              <a:gd name="T40" fmla="*/ 0 w 575"/>
              <a:gd name="T41" fmla="*/ 2147483647 h 15"/>
              <a:gd name="T42" fmla="*/ 2147483647 w 575"/>
              <a:gd name="T43" fmla="*/ 2147483647 h 15"/>
              <a:gd name="T44" fmla="*/ 2147483647 w 575"/>
              <a:gd name="T45" fmla="*/ 2147483647 h 15"/>
              <a:gd name="T46" fmla="*/ 2147483647 w 575"/>
              <a:gd name="T47" fmla="*/ 2147483647 h 15"/>
              <a:gd name="T48" fmla="*/ 2147483647 w 575"/>
              <a:gd name="T49" fmla="*/ 2147483647 h 15"/>
              <a:gd name="T50" fmla="*/ 2147483647 w 575"/>
              <a:gd name="T51" fmla="*/ 2147483647 h 15"/>
              <a:gd name="T52" fmla="*/ 2147483647 w 575"/>
              <a:gd name="T53" fmla="*/ 2147483647 h 15"/>
              <a:gd name="T54" fmla="*/ 2147483647 w 575"/>
              <a:gd name="T55" fmla="*/ 2147483647 h 15"/>
              <a:gd name="T56" fmla="*/ 2147483647 w 575"/>
              <a:gd name="T57" fmla="*/ 0 h 15"/>
              <a:gd name="T58" fmla="*/ 2147483647 w 575"/>
              <a:gd name="T59" fmla="*/ 0 h 15"/>
              <a:gd name="T60" fmla="*/ 2147483647 w 575"/>
              <a:gd name="T61" fmla="*/ 2147483647 h 15"/>
              <a:gd name="T62" fmla="*/ 2147483647 w 575"/>
              <a:gd name="T63" fmla="*/ 2147483647 h 15"/>
              <a:gd name="T64" fmla="*/ 2147483647 w 575"/>
              <a:gd name="T65" fmla="*/ 2147483647 h 15"/>
              <a:gd name="T66" fmla="*/ 2147483647 w 575"/>
              <a:gd name="T67" fmla="*/ 2147483647 h 15"/>
              <a:gd name="T68" fmla="*/ 2147483647 w 575"/>
              <a:gd name="T69" fmla="*/ 2147483647 h 15"/>
              <a:gd name="T70" fmla="*/ 2147483647 w 575"/>
              <a:gd name="T71" fmla="*/ 2147483647 h 15"/>
              <a:gd name="T72" fmla="*/ 2147483647 w 575"/>
              <a:gd name="T73" fmla="*/ 2147483647 h 15"/>
              <a:gd name="T74" fmla="*/ 2147483647 w 575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75"/>
              <a:gd name="T115" fmla="*/ 0 h 15"/>
              <a:gd name="T116" fmla="*/ 575 w 575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75" h="15">
                <a:moveTo>
                  <a:pt x="575" y="15"/>
                </a:moveTo>
                <a:lnTo>
                  <a:pt x="455" y="15"/>
                </a:lnTo>
                <a:lnTo>
                  <a:pt x="455" y="13"/>
                </a:lnTo>
                <a:lnTo>
                  <a:pt x="453" y="11"/>
                </a:lnTo>
                <a:lnTo>
                  <a:pt x="453" y="9"/>
                </a:lnTo>
                <a:lnTo>
                  <a:pt x="453" y="7"/>
                </a:lnTo>
                <a:lnTo>
                  <a:pt x="453" y="5"/>
                </a:lnTo>
                <a:lnTo>
                  <a:pt x="451" y="4"/>
                </a:lnTo>
                <a:lnTo>
                  <a:pt x="451" y="2"/>
                </a:lnTo>
                <a:lnTo>
                  <a:pt x="451" y="0"/>
                </a:lnTo>
                <a:lnTo>
                  <a:pt x="571" y="0"/>
                </a:lnTo>
                <a:lnTo>
                  <a:pt x="573" y="2"/>
                </a:lnTo>
                <a:lnTo>
                  <a:pt x="573" y="4"/>
                </a:lnTo>
                <a:lnTo>
                  <a:pt x="573" y="5"/>
                </a:lnTo>
                <a:lnTo>
                  <a:pt x="573" y="7"/>
                </a:lnTo>
                <a:lnTo>
                  <a:pt x="573" y="9"/>
                </a:lnTo>
                <a:lnTo>
                  <a:pt x="575" y="11"/>
                </a:lnTo>
                <a:lnTo>
                  <a:pt x="575" y="13"/>
                </a:lnTo>
                <a:lnTo>
                  <a:pt x="575" y="15"/>
                </a:lnTo>
                <a:close/>
                <a:moveTo>
                  <a:pt x="174" y="15"/>
                </a:moveTo>
                <a:lnTo>
                  <a:pt x="0" y="15"/>
                </a:lnTo>
                <a:lnTo>
                  <a:pt x="2" y="13"/>
                </a:lnTo>
                <a:lnTo>
                  <a:pt x="6" y="11"/>
                </a:lnTo>
                <a:lnTo>
                  <a:pt x="8" y="9"/>
                </a:lnTo>
                <a:lnTo>
                  <a:pt x="10" y="7"/>
                </a:lnTo>
                <a:lnTo>
                  <a:pt x="12" y="5"/>
                </a:lnTo>
                <a:lnTo>
                  <a:pt x="14" y="4"/>
                </a:lnTo>
                <a:lnTo>
                  <a:pt x="15" y="2"/>
                </a:lnTo>
                <a:lnTo>
                  <a:pt x="19" y="0"/>
                </a:lnTo>
                <a:lnTo>
                  <a:pt x="187" y="0"/>
                </a:lnTo>
                <a:lnTo>
                  <a:pt x="187" y="2"/>
                </a:lnTo>
                <a:lnTo>
                  <a:pt x="185" y="4"/>
                </a:lnTo>
                <a:lnTo>
                  <a:pt x="183" y="5"/>
                </a:lnTo>
                <a:lnTo>
                  <a:pt x="182" y="7"/>
                </a:lnTo>
                <a:lnTo>
                  <a:pt x="180" y="9"/>
                </a:lnTo>
                <a:lnTo>
                  <a:pt x="178" y="11"/>
                </a:lnTo>
                <a:lnTo>
                  <a:pt x="176" y="13"/>
                </a:lnTo>
                <a:lnTo>
                  <a:pt x="174" y="15"/>
                </a:lnTo>
                <a:close/>
              </a:path>
            </a:pathLst>
          </a:custGeom>
          <a:solidFill>
            <a:srgbClr val="5208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7" name="Freeform 85"/>
          <p:cNvSpPr>
            <a:spLocks noEditPoints="1"/>
          </p:cNvSpPr>
          <p:nvPr/>
        </p:nvSpPr>
        <p:spPr bwMode="auto">
          <a:xfrm rot="63308">
            <a:off x="4729163" y="3989388"/>
            <a:ext cx="684212" cy="15875"/>
          </a:xfrm>
          <a:custGeom>
            <a:avLst/>
            <a:gdLst>
              <a:gd name="T0" fmla="*/ 2147483647 w 563"/>
              <a:gd name="T1" fmla="*/ 2147483647 h 13"/>
              <a:gd name="T2" fmla="*/ 2147483647 w 563"/>
              <a:gd name="T3" fmla="*/ 2147483647 h 13"/>
              <a:gd name="T4" fmla="*/ 2147483647 w 563"/>
              <a:gd name="T5" fmla="*/ 2147483647 h 13"/>
              <a:gd name="T6" fmla="*/ 2147483647 w 563"/>
              <a:gd name="T7" fmla="*/ 2147483647 h 13"/>
              <a:gd name="T8" fmla="*/ 2147483647 w 563"/>
              <a:gd name="T9" fmla="*/ 2147483647 h 13"/>
              <a:gd name="T10" fmla="*/ 2147483647 w 563"/>
              <a:gd name="T11" fmla="*/ 2147483647 h 13"/>
              <a:gd name="T12" fmla="*/ 2147483647 w 563"/>
              <a:gd name="T13" fmla="*/ 2147483647 h 13"/>
              <a:gd name="T14" fmla="*/ 2147483647 w 563"/>
              <a:gd name="T15" fmla="*/ 2147483647 h 13"/>
              <a:gd name="T16" fmla="*/ 2147483647 w 563"/>
              <a:gd name="T17" fmla="*/ 2147483647 h 13"/>
              <a:gd name="T18" fmla="*/ 2147483647 w 563"/>
              <a:gd name="T19" fmla="*/ 2147483647 h 13"/>
              <a:gd name="T20" fmla="*/ 2147483647 w 563"/>
              <a:gd name="T21" fmla="*/ 2147483647 h 13"/>
              <a:gd name="T22" fmla="*/ 2147483647 w 563"/>
              <a:gd name="T23" fmla="*/ 2147483647 h 13"/>
              <a:gd name="T24" fmla="*/ 2147483647 w 563"/>
              <a:gd name="T25" fmla="*/ 2147483647 h 13"/>
              <a:gd name="T26" fmla="*/ 2147483647 w 563"/>
              <a:gd name="T27" fmla="*/ 2147483647 h 13"/>
              <a:gd name="T28" fmla="*/ 2147483647 w 563"/>
              <a:gd name="T29" fmla="*/ 0 h 13"/>
              <a:gd name="T30" fmla="*/ 2147483647 w 563"/>
              <a:gd name="T31" fmla="*/ 0 h 13"/>
              <a:gd name="T32" fmla="*/ 2147483647 w 563"/>
              <a:gd name="T33" fmla="*/ 0 h 13"/>
              <a:gd name="T34" fmla="*/ 2147483647 w 563"/>
              <a:gd name="T35" fmla="*/ 0 h 13"/>
              <a:gd name="T36" fmla="*/ 2147483647 w 563"/>
              <a:gd name="T37" fmla="*/ 0 h 13"/>
              <a:gd name="T38" fmla="*/ 2147483647 w 563"/>
              <a:gd name="T39" fmla="*/ 2147483647 h 13"/>
              <a:gd name="T40" fmla="*/ 2147483647 w 563"/>
              <a:gd name="T41" fmla="*/ 2147483647 h 13"/>
              <a:gd name="T42" fmla="*/ 2147483647 w 563"/>
              <a:gd name="T43" fmla="*/ 2147483647 h 13"/>
              <a:gd name="T44" fmla="*/ 2147483647 w 563"/>
              <a:gd name="T45" fmla="*/ 2147483647 h 13"/>
              <a:gd name="T46" fmla="*/ 2147483647 w 563"/>
              <a:gd name="T47" fmla="*/ 2147483647 h 13"/>
              <a:gd name="T48" fmla="*/ 2147483647 w 563"/>
              <a:gd name="T49" fmla="*/ 2147483647 h 13"/>
              <a:gd name="T50" fmla="*/ 2147483647 w 563"/>
              <a:gd name="T51" fmla="*/ 2147483647 h 13"/>
              <a:gd name="T52" fmla="*/ 2147483647 w 563"/>
              <a:gd name="T53" fmla="*/ 2147483647 h 13"/>
              <a:gd name="T54" fmla="*/ 2147483647 w 563"/>
              <a:gd name="T55" fmla="*/ 2147483647 h 13"/>
              <a:gd name="T56" fmla="*/ 0 w 563"/>
              <a:gd name="T57" fmla="*/ 2147483647 h 13"/>
              <a:gd name="T58" fmla="*/ 2147483647 w 563"/>
              <a:gd name="T59" fmla="*/ 2147483647 h 13"/>
              <a:gd name="T60" fmla="*/ 2147483647 w 563"/>
              <a:gd name="T61" fmla="*/ 2147483647 h 13"/>
              <a:gd name="T62" fmla="*/ 2147483647 w 563"/>
              <a:gd name="T63" fmla="*/ 2147483647 h 13"/>
              <a:gd name="T64" fmla="*/ 2147483647 w 563"/>
              <a:gd name="T65" fmla="*/ 2147483647 h 13"/>
              <a:gd name="T66" fmla="*/ 2147483647 w 563"/>
              <a:gd name="T67" fmla="*/ 2147483647 h 13"/>
              <a:gd name="T68" fmla="*/ 2147483647 w 563"/>
              <a:gd name="T69" fmla="*/ 2147483647 h 13"/>
              <a:gd name="T70" fmla="*/ 2147483647 w 563"/>
              <a:gd name="T71" fmla="*/ 2147483647 h 13"/>
              <a:gd name="T72" fmla="*/ 2147483647 w 563"/>
              <a:gd name="T73" fmla="*/ 2147483647 h 13"/>
              <a:gd name="T74" fmla="*/ 2147483647 w 563"/>
              <a:gd name="T75" fmla="*/ 2147483647 h 13"/>
              <a:gd name="T76" fmla="*/ 2147483647 w 563"/>
              <a:gd name="T77" fmla="*/ 2147483647 h 13"/>
              <a:gd name="T78" fmla="*/ 2147483647 w 563"/>
              <a:gd name="T79" fmla="*/ 2147483647 h 13"/>
              <a:gd name="T80" fmla="*/ 2147483647 w 563"/>
              <a:gd name="T81" fmla="*/ 2147483647 h 13"/>
              <a:gd name="T82" fmla="*/ 2147483647 w 563"/>
              <a:gd name="T83" fmla="*/ 0 h 13"/>
              <a:gd name="T84" fmla="*/ 2147483647 w 563"/>
              <a:gd name="T85" fmla="*/ 0 h 13"/>
              <a:gd name="T86" fmla="*/ 2147483647 w 563"/>
              <a:gd name="T87" fmla="*/ 0 h 13"/>
              <a:gd name="T88" fmla="*/ 2147483647 w 563"/>
              <a:gd name="T89" fmla="*/ 0 h 13"/>
              <a:gd name="T90" fmla="*/ 2147483647 w 563"/>
              <a:gd name="T91" fmla="*/ 0 h 13"/>
              <a:gd name="T92" fmla="*/ 2147483647 w 563"/>
              <a:gd name="T93" fmla="*/ 2147483647 h 13"/>
              <a:gd name="T94" fmla="*/ 2147483647 w 563"/>
              <a:gd name="T95" fmla="*/ 2147483647 h 13"/>
              <a:gd name="T96" fmla="*/ 2147483647 w 563"/>
              <a:gd name="T97" fmla="*/ 2147483647 h 13"/>
              <a:gd name="T98" fmla="*/ 2147483647 w 563"/>
              <a:gd name="T99" fmla="*/ 2147483647 h 13"/>
              <a:gd name="T100" fmla="*/ 2147483647 w 563"/>
              <a:gd name="T101" fmla="*/ 2147483647 h 13"/>
              <a:gd name="T102" fmla="*/ 2147483647 w 563"/>
              <a:gd name="T103" fmla="*/ 2147483647 h 13"/>
              <a:gd name="T104" fmla="*/ 2147483647 w 563"/>
              <a:gd name="T105" fmla="*/ 2147483647 h 13"/>
              <a:gd name="T106" fmla="*/ 2147483647 w 563"/>
              <a:gd name="T107" fmla="*/ 2147483647 h 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3"/>
              <a:gd name="T163" fmla="*/ 0 h 13"/>
              <a:gd name="T164" fmla="*/ 563 w 563"/>
              <a:gd name="T165" fmla="*/ 13 h 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3" h="13">
                <a:moveTo>
                  <a:pt x="563" y="13"/>
                </a:moveTo>
                <a:lnTo>
                  <a:pt x="443" y="13"/>
                </a:lnTo>
                <a:lnTo>
                  <a:pt x="443" y="11"/>
                </a:lnTo>
                <a:lnTo>
                  <a:pt x="441" y="10"/>
                </a:lnTo>
                <a:lnTo>
                  <a:pt x="441" y="8"/>
                </a:lnTo>
                <a:lnTo>
                  <a:pt x="441" y="6"/>
                </a:lnTo>
                <a:lnTo>
                  <a:pt x="441" y="4"/>
                </a:lnTo>
                <a:lnTo>
                  <a:pt x="439" y="2"/>
                </a:lnTo>
                <a:lnTo>
                  <a:pt x="439" y="0"/>
                </a:lnTo>
                <a:lnTo>
                  <a:pt x="559" y="0"/>
                </a:lnTo>
                <a:lnTo>
                  <a:pt x="561" y="2"/>
                </a:lnTo>
                <a:lnTo>
                  <a:pt x="561" y="4"/>
                </a:lnTo>
                <a:lnTo>
                  <a:pt x="561" y="6"/>
                </a:lnTo>
                <a:lnTo>
                  <a:pt x="563" y="8"/>
                </a:lnTo>
                <a:lnTo>
                  <a:pt x="563" y="10"/>
                </a:lnTo>
                <a:lnTo>
                  <a:pt x="563" y="11"/>
                </a:lnTo>
                <a:lnTo>
                  <a:pt x="563" y="13"/>
                </a:lnTo>
                <a:close/>
                <a:moveTo>
                  <a:pt x="172" y="13"/>
                </a:moveTo>
                <a:lnTo>
                  <a:pt x="0" y="13"/>
                </a:lnTo>
                <a:lnTo>
                  <a:pt x="2" y="11"/>
                </a:lnTo>
                <a:lnTo>
                  <a:pt x="4" y="10"/>
                </a:lnTo>
                <a:lnTo>
                  <a:pt x="5" y="8"/>
                </a:lnTo>
                <a:lnTo>
                  <a:pt x="7" y="8"/>
                </a:lnTo>
                <a:lnTo>
                  <a:pt x="9" y="6"/>
                </a:lnTo>
                <a:lnTo>
                  <a:pt x="11" y="4"/>
                </a:lnTo>
                <a:lnTo>
                  <a:pt x="13" y="4"/>
                </a:lnTo>
                <a:lnTo>
                  <a:pt x="13" y="2"/>
                </a:lnTo>
                <a:lnTo>
                  <a:pt x="15" y="2"/>
                </a:lnTo>
                <a:lnTo>
                  <a:pt x="17" y="2"/>
                </a:lnTo>
                <a:lnTo>
                  <a:pt x="17" y="0"/>
                </a:lnTo>
                <a:lnTo>
                  <a:pt x="19" y="0"/>
                </a:lnTo>
                <a:lnTo>
                  <a:pt x="185" y="0"/>
                </a:lnTo>
                <a:lnTo>
                  <a:pt x="183" y="2"/>
                </a:lnTo>
                <a:lnTo>
                  <a:pt x="181" y="4"/>
                </a:lnTo>
                <a:lnTo>
                  <a:pt x="179" y="4"/>
                </a:lnTo>
                <a:lnTo>
                  <a:pt x="177" y="6"/>
                </a:lnTo>
                <a:lnTo>
                  <a:pt x="177" y="8"/>
                </a:lnTo>
                <a:lnTo>
                  <a:pt x="175" y="10"/>
                </a:lnTo>
                <a:lnTo>
                  <a:pt x="173" y="11"/>
                </a:lnTo>
                <a:lnTo>
                  <a:pt x="172" y="13"/>
                </a:lnTo>
                <a:close/>
              </a:path>
            </a:pathLst>
          </a:custGeom>
          <a:solidFill>
            <a:srgbClr val="5407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8" name="Freeform 86"/>
          <p:cNvSpPr>
            <a:spLocks noEditPoints="1"/>
          </p:cNvSpPr>
          <p:nvPr/>
        </p:nvSpPr>
        <p:spPr bwMode="auto">
          <a:xfrm rot="63308">
            <a:off x="4741863" y="3979863"/>
            <a:ext cx="671512" cy="15875"/>
          </a:xfrm>
          <a:custGeom>
            <a:avLst/>
            <a:gdLst>
              <a:gd name="T0" fmla="*/ 2147483647 w 552"/>
              <a:gd name="T1" fmla="*/ 2147483647 h 14"/>
              <a:gd name="T2" fmla="*/ 2147483647 w 552"/>
              <a:gd name="T3" fmla="*/ 2147483647 h 14"/>
              <a:gd name="T4" fmla="*/ 2147483647 w 552"/>
              <a:gd name="T5" fmla="*/ 2147483647 h 14"/>
              <a:gd name="T6" fmla="*/ 2147483647 w 552"/>
              <a:gd name="T7" fmla="*/ 2147483647 h 14"/>
              <a:gd name="T8" fmla="*/ 2147483647 w 552"/>
              <a:gd name="T9" fmla="*/ 2147483647 h 14"/>
              <a:gd name="T10" fmla="*/ 2147483647 w 552"/>
              <a:gd name="T11" fmla="*/ 2147483647 h 14"/>
              <a:gd name="T12" fmla="*/ 2147483647 w 552"/>
              <a:gd name="T13" fmla="*/ 2147483647 h 14"/>
              <a:gd name="T14" fmla="*/ 2147483647 w 552"/>
              <a:gd name="T15" fmla="*/ 2147483647 h 14"/>
              <a:gd name="T16" fmla="*/ 2147483647 w 552"/>
              <a:gd name="T17" fmla="*/ 2147483647 h 14"/>
              <a:gd name="T18" fmla="*/ 2147483647 w 552"/>
              <a:gd name="T19" fmla="*/ 2147483647 h 14"/>
              <a:gd name="T20" fmla="*/ 2147483647 w 552"/>
              <a:gd name="T21" fmla="*/ 2147483647 h 14"/>
              <a:gd name="T22" fmla="*/ 2147483647 w 552"/>
              <a:gd name="T23" fmla="*/ 2147483647 h 14"/>
              <a:gd name="T24" fmla="*/ 2147483647 w 552"/>
              <a:gd name="T25" fmla="*/ 2147483647 h 14"/>
              <a:gd name="T26" fmla="*/ 2147483647 w 552"/>
              <a:gd name="T27" fmla="*/ 2147483647 h 14"/>
              <a:gd name="T28" fmla="*/ 2147483647 w 552"/>
              <a:gd name="T29" fmla="*/ 2147483647 h 14"/>
              <a:gd name="T30" fmla="*/ 2147483647 w 552"/>
              <a:gd name="T31" fmla="*/ 2147483647 h 14"/>
              <a:gd name="T32" fmla="*/ 2147483647 w 552"/>
              <a:gd name="T33" fmla="*/ 2147483647 h 14"/>
              <a:gd name="T34" fmla="*/ 2147483647 w 552"/>
              <a:gd name="T35" fmla="*/ 0 h 14"/>
              <a:gd name="T36" fmla="*/ 2147483647 w 552"/>
              <a:gd name="T37" fmla="*/ 0 h 14"/>
              <a:gd name="T38" fmla="*/ 2147483647 w 552"/>
              <a:gd name="T39" fmla="*/ 2147483647 h 14"/>
              <a:gd name="T40" fmla="*/ 2147483647 w 552"/>
              <a:gd name="T41" fmla="*/ 2147483647 h 14"/>
              <a:gd name="T42" fmla="*/ 2147483647 w 552"/>
              <a:gd name="T43" fmla="*/ 2147483647 h 14"/>
              <a:gd name="T44" fmla="*/ 2147483647 w 552"/>
              <a:gd name="T45" fmla="*/ 2147483647 h 14"/>
              <a:gd name="T46" fmla="*/ 2147483647 w 552"/>
              <a:gd name="T47" fmla="*/ 2147483647 h 14"/>
              <a:gd name="T48" fmla="*/ 2147483647 w 552"/>
              <a:gd name="T49" fmla="*/ 2147483647 h 14"/>
              <a:gd name="T50" fmla="*/ 2147483647 w 552"/>
              <a:gd name="T51" fmla="*/ 2147483647 h 14"/>
              <a:gd name="T52" fmla="*/ 2147483647 w 552"/>
              <a:gd name="T53" fmla="*/ 2147483647 h 14"/>
              <a:gd name="T54" fmla="*/ 2147483647 w 552"/>
              <a:gd name="T55" fmla="*/ 2147483647 h 14"/>
              <a:gd name="T56" fmla="*/ 0 w 552"/>
              <a:gd name="T57" fmla="*/ 2147483647 h 14"/>
              <a:gd name="T58" fmla="*/ 0 w 552"/>
              <a:gd name="T59" fmla="*/ 2147483647 h 14"/>
              <a:gd name="T60" fmla="*/ 0 w 552"/>
              <a:gd name="T61" fmla="*/ 2147483647 h 14"/>
              <a:gd name="T62" fmla="*/ 0 w 552"/>
              <a:gd name="T63" fmla="*/ 2147483647 h 14"/>
              <a:gd name="T64" fmla="*/ 2147483647 w 552"/>
              <a:gd name="T65" fmla="*/ 2147483647 h 14"/>
              <a:gd name="T66" fmla="*/ 2147483647 w 552"/>
              <a:gd name="T67" fmla="*/ 2147483647 h 14"/>
              <a:gd name="T68" fmla="*/ 2147483647 w 552"/>
              <a:gd name="T69" fmla="*/ 2147483647 h 14"/>
              <a:gd name="T70" fmla="*/ 2147483647 w 552"/>
              <a:gd name="T71" fmla="*/ 2147483647 h 14"/>
              <a:gd name="T72" fmla="*/ 2147483647 w 552"/>
              <a:gd name="T73" fmla="*/ 2147483647 h 14"/>
              <a:gd name="T74" fmla="*/ 2147483647 w 552"/>
              <a:gd name="T75" fmla="*/ 2147483647 h 14"/>
              <a:gd name="T76" fmla="*/ 2147483647 w 552"/>
              <a:gd name="T77" fmla="*/ 2147483647 h 14"/>
              <a:gd name="T78" fmla="*/ 2147483647 w 552"/>
              <a:gd name="T79" fmla="*/ 2147483647 h 14"/>
              <a:gd name="T80" fmla="*/ 2147483647 w 552"/>
              <a:gd name="T81" fmla="*/ 2147483647 h 14"/>
              <a:gd name="T82" fmla="*/ 2147483647 w 552"/>
              <a:gd name="T83" fmla="*/ 2147483647 h 14"/>
              <a:gd name="T84" fmla="*/ 2147483647 w 552"/>
              <a:gd name="T85" fmla="*/ 2147483647 h 14"/>
              <a:gd name="T86" fmla="*/ 2147483647 w 552"/>
              <a:gd name="T87" fmla="*/ 2147483647 h 14"/>
              <a:gd name="T88" fmla="*/ 2147483647 w 552"/>
              <a:gd name="T89" fmla="*/ 0 h 14"/>
              <a:gd name="T90" fmla="*/ 2147483647 w 552"/>
              <a:gd name="T91" fmla="*/ 0 h 14"/>
              <a:gd name="T92" fmla="*/ 2147483647 w 552"/>
              <a:gd name="T93" fmla="*/ 2147483647 h 14"/>
              <a:gd name="T94" fmla="*/ 2147483647 w 552"/>
              <a:gd name="T95" fmla="*/ 2147483647 h 14"/>
              <a:gd name="T96" fmla="*/ 2147483647 w 552"/>
              <a:gd name="T97" fmla="*/ 2147483647 h 14"/>
              <a:gd name="T98" fmla="*/ 2147483647 w 552"/>
              <a:gd name="T99" fmla="*/ 2147483647 h 14"/>
              <a:gd name="T100" fmla="*/ 2147483647 w 552"/>
              <a:gd name="T101" fmla="*/ 2147483647 h 14"/>
              <a:gd name="T102" fmla="*/ 2147483647 w 552"/>
              <a:gd name="T103" fmla="*/ 2147483647 h 14"/>
              <a:gd name="T104" fmla="*/ 2147483647 w 552"/>
              <a:gd name="T105" fmla="*/ 2147483647 h 14"/>
              <a:gd name="T106" fmla="*/ 2147483647 w 552"/>
              <a:gd name="T107" fmla="*/ 2147483647 h 1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52"/>
              <a:gd name="T163" fmla="*/ 0 h 14"/>
              <a:gd name="T164" fmla="*/ 552 w 552"/>
              <a:gd name="T165" fmla="*/ 14 h 1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52" h="14">
                <a:moveTo>
                  <a:pt x="552" y="14"/>
                </a:moveTo>
                <a:lnTo>
                  <a:pt x="432" y="14"/>
                </a:lnTo>
                <a:lnTo>
                  <a:pt x="432" y="12"/>
                </a:lnTo>
                <a:lnTo>
                  <a:pt x="430" y="10"/>
                </a:lnTo>
                <a:lnTo>
                  <a:pt x="430" y="8"/>
                </a:lnTo>
                <a:lnTo>
                  <a:pt x="430" y="6"/>
                </a:lnTo>
                <a:lnTo>
                  <a:pt x="428" y="4"/>
                </a:lnTo>
                <a:lnTo>
                  <a:pt x="428" y="2"/>
                </a:lnTo>
                <a:lnTo>
                  <a:pt x="428" y="0"/>
                </a:lnTo>
                <a:lnTo>
                  <a:pt x="548" y="0"/>
                </a:lnTo>
                <a:lnTo>
                  <a:pt x="550" y="2"/>
                </a:lnTo>
                <a:lnTo>
                  <a:pt x="550" y="4"/>
                </a:lnTo>
                <a:lnTo>
                  <a:pt x="550" y="6"/>
                </a:lnTo>
                <a:lnTo>
                  <a:pt x="550" y="8"/>
                </a:lnTo>
                <a:lnTo>
                  <a:pt x="552" y="10"/>
                </a:lnTo>
                <a:lnTo>
                  <a:pt x="552" y="12"/>
                </a:lnTo>
                <a:lnTo>
                  <a:pt x="552" y="14"/>
                </a:lnTo>
                <a:close/>
                <a:moveTo>
                  <a:pt x="168" y="14"/>
                </a:moveTo>
                <a:lnTo>
                  <a:pt x="0" y="14"/>
                </a:lnTo>
                <a:lnTo>
                  <a:pt x="2" y="14"/>
                </a:lnTo>
                <a:lnTo>
                  <a:pt x="2" y="12"/>
                </a:lnTo>
                <a:lnTo>
                  <a:pt x="4" y="12"/>
                </a:lnTo>
                <a:lnTo>
                  <a:pt x="6" y="10"/>
                </a:lnTo>
                <a:lnTo>
                  <a:pt x="8" y="8"/>
                </a:lnTo>
                <a:lnTo>
                  <a:pt x="10" y="8"/>
                </a:lnTo>
                <a:lnTo>
                  <a:pt x="12" y="6"/>
                </a:lnTo>
                <a:lnTo>
                  <a:pt x="14" y="4"/>
                </a:lnTo>
                <a:lnTo>
                  <a:pt x="16" y="4"/>
                </a:lnTo>
                <a:lnTo>
                  <a:pt x="17" y="2"/>
                </a:lnTo>
                <a:lnTo>
                  <a:pt x="19" y="0"/>
                </a:lnTo>
                <a:lnTo>
                  <a:pt x="182" y="0"/>
                </a:lnTo>
                <a:lnTo>
                  <a:pt x="180" y="2"/>
                </a:lnTo>
                <a:lnTo>
                  <a:pt x="180" y="4"/>
                </a:lnTo>
                <a:lnTo>
                  <a:pt x="178" y="6"/>
                </a:lnTo>
                <a:lnTo>
                  <a:pt x="176" y="8"/>
                </a:lnTo>
                <a:lnTo>
                  <a:pt x="174" y="10"/>
                </a:lnTo>
                <a:lnTo>
                  <a:pt x="172" y="12"/>
                </a:lnTo>
                <a:lnTo>
                  <a:pt x="170" y="12"/>
                </a:lnTo>
                <a:lnTo>
                  <a:pt x="168" y="14"/>
                </a:lnTo>
                <a:close/>
              </a:path>
            </a:pathLst>
          </a:custGeom>
          <a:solidFill>
            <a:srgbClr val="5407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39" name="Freeform 87"/>
          <p:cNvSpPr>
            <a:spLocks noEditPoints="1"/>
          </p:cNvSpPr>
          <p:nvPr/>
        </p:nvSpPr>
        <p:spPr bwMode="auto">
          <a:xfrm rot="63308">
            <a:off x="4754563" y="3973513"/>
            <a:ext cx="657225" cy="17462"/>
          </a:xfrm>
          <a:custGeom>
            <a:avLst/>
            <a:gdLst>
              <a:gd name="T0" fmla="*/ 2147483647 w 540"/>
              <a:gd name="T1" fmla="*/ 2147483647 h 13"/>
              <a:gd name="T2" fmla="*/ 2147483647 w 540"/>
              <a:gd name="T3" fmla="*/ 2147483647 h 13"/>
              <a:gd name="T4" fmla="*/ 2147483647 w 540"/>
              <a:gd name="T5" fmla="*/ 2147483647 h 13"/>
              <a:gd name="T6" fmla="*/ 2147483647 w 540"/>
              <a:gd name="T7" fmla="*/ 2147483647 h 13"/>
              <a:gd name="T8" fmla="*/ 2147483647 w 540"/>
              <a:gd name="T9" fmla="*/ 2147483647 h 13"/>
              <a:gd name="T10" fmla="*/ 2147483647 w 540"/>
              <a:gd name="T11" fmla="*/ 2147483647 h 13"/>
              <a:gd name="T12" fmla="*/ 2147483647 w 540"/>
              <a:gd name="T13" fmla="*/ 2147483647 h 13"/>
              <a:gd name="T14" fmla="*/ 2147483647 w 540"/>
              <a:gd name="T15" fmla="*/ 2147483647 h 13"/>
              <a:gd name="T16" fmla="*/ 2147483647 w 540"/>
              <a:gd name="T17" fmla="*/ 0 h 13"/>
              <a:gd name="T18" fmla="*/ 2147483647 w 540"/>
              <a:gd name="T19" fmla="*/ 0 h 13"/>
              <a:gd name="T20" fmla="*/ 2147483647 w 540"/>
              <a:gd name="T21" fmla="*/ 0 h 13"/>
              <a:gd name="T22" fmla="*/ 2147483647 w 540"/>
              <a:gd name="T23" fmla="*/ 0 h 13"/>
              <a:gd name="T24" fmla="*/ 2147483647 w 540"/>
              <a:gd name="T25" fmla="*/ 2147483647 h 13"/>
              <a:gd name="T26" fmla="*/ 2147483647 w 540"/>
              <a:gd name="T27" fmla="*/ 2147483647 h 13"/>
              <a:gd name="T28" fmla="*/ 2147483647 w 540"/>
              <a:gd name="T29" fmla="*/ 2147483647 h 13"/>
              <a:gd name="T30" fmla="*/ 2147483647 w 540"/>
              <a:gd name="T31" fmla="*/ 2147483647 h 13"/>
              <a:gd name="T32" fmla="*/ 2147483647 w 540"/>
              <a:gd name="T33" fmla="*/ 2147483647 h 13"/>
              <a:gd name="T34" fmla="*/ 2147483647 w 540"/>
              <a:gd name="T35" fmla="*/ 2147483647 h 13"/>
              <a:gd name="T36" fmla="*/ 2147483647 w 540"/>
              <a:gd name="T37" fmla="*/ 2147483647 h 13"/>
              <a:gd name="T38" fmla="*/ 2147483647 w 540"/>
              <a:gd name="T39" fmla="*/ 2147483647 h 13"/>
              <a:gd name="T40" fmla="*/ 0 w 540"/>
              <a:gd name="T41" fmla="*/ 2147483647 h 13"/>
              <a:gd name="T42" fmla="*/ 2147483647 w 540"/>
              <a:gd name="T43" fmla="*/ 2147483647 h 13"/>
              <a:gd name="T44" fmla="*/ 2147483647 w 540"/>
              <a:gd name="T45" fmla="*/ 2147483647 h 13"/>
              <a:gd name="T46" fmla="*/ 2147483647 w 540"/>
              <a:gd name="T47" fmla="*/ 2147483647 h 13"/>
              <a:gd name="T48" fmla="*/ 2147483647 w 540"/>
              <a:gd name="T49" fmla="*/ 2147483647 h 13"/>
              <a:gd name="T50" fmla="*/ 2147483647 w 540"/>
              <a:gd name="T51" fmla="*/ 2147483647 h 13"/>
              <a:gd name="T52" fmla="*/ 2147483647 w 540"/>
              <a:gd name="T53" fmla="*/ 2147483647 h 13"/>
              <a:gd name="T54" fmla="*/ 2147483647 w 540"/>
              <a:gd name="T55" fmla="*/ 0 h 13"/>
              <a:gd name="T56" fmla="*/ 2147483647 w 540"/>
              <a:gd name="T57" fmla="*/ 0 h 13"/>
              <a:gd name="T58" fmla="*/ 2147483647 w 540"/>
              <a:gd name="T59" fmla="*/ 0 h 13"/>
              <a:gd name="T60" fmla="*/ 2147483647 w 540"/>
              <a:gd name="T61" fmla="*/ 0 h 13"/>
              <a:gd name="T62" fmla="*/ 2147483647 w 540"/>
              <a:gd name="T63" fmla="*/ 2147483647 h 13"/>
              <a:gd name="T64" fmla="*/ 2147483647 w 540"/>
              <a:gd name="T65" fmla="*/ 2147483647 h 13"/>
              <a:gd name="T66" fmla="*/ 2147483647 w 540"/>
              <a:gd name="T67" fmla="*/ 2147483647 h 13"/>
              <a:gd name="T68" fmla="*/ 2147483647 w 540"/>
              <a:gd name="T69" fmla="*/ 2147483647 h 13"/>
              <a:gd name="T70" fmla="*/ 2147483647 w 540"/>
              <a:gd name="T71" fmla="*/ 2147483647 h 13"/>
              <a:gd name="T72" fmla="*/ 2147483647 w 540"/>
              <a:gd name="T73" fmla="*/ 2147483647 h 13"/>
              <a:gd name="T74" fmla="*/ 2147483647 w 54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0"/>
              <a:gd name="T115" fmla="*/ 0 h 13"/>
              <a:gd name="T116" fmla="*/ 540 w 54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0" h="13">
                <a:moveTo>
                  <a:pt x="540" y="13"/>
                </a:moveTo>
                <a:lnTo>
                  <a:pt x="420" y="13"/>
                </a:lnTo>
                <a:lnTo>
                  <a:pt x="420" y="11"/>
                </a:lnTo>
                <a:lnTo>
                  <a:pt x="418" y="9"/>
                </a:lnTo>
                <a:lnTo>
                  <a:pt x="418" y="7"/>
                </a:lnTo>
                <a:lnTo>
                  <a:pt x="418" y="5"/>
                </a:lnTo>
                <a:lnTo>
                  <a:pt x="416" y="3"/>
                </a:lnTo>
                <a:lnTo>
                  <a:pt x="416" y="2"/>
                </a:lnTo>
                <a:lnTo>
                  <a:pt x="416" y="0"/>
                </a:lnTo>
                <a:lnTo>
                  <a:pt x="414" y="0"/>
                </a:lnTo>
                <a:lnTo>
                  <a:pt x="536" y="0"/>
                </a:lnTo>
                <a:lnTo>
                  <a:pt x="538" y="0"/>
                </a:lnTo>
                <a:lnTo>
                  <a:pt x="538" y="2"/>
                </a:lnTo>
                <a:lnTo>
                  <a:pt x="538" y="3"/>
                </a:lnTo>
                <a:lnTo>
                  <a:pt x="538" y="5"/>
                </a:lnTo>
                <a:lnTo>
                  <a:pt x="540" y="7"/>
                </a:lnTo>
                <a:lnTo>
                  <a:pt x="540" y="9"/>
                </a:lnTo>
                <a:lnTo>
                  <a:pt x="540" y="11"/>
                </a:lnTo>
                <a:lnTo>
                  <a:pt x="540" y="13"/>
                </a:lnTo>
                <a:close/>
                <a:moveTo>
                  <a:pt x="166" y="13"/>
                </a:moveTo>
                <a:lnTo>
                  <a:pt x="0" y="13"/>
                </a:lnTo>
                <a:lnTo>
                  <a:pt x="2" y="11"/>
                </a:lnTo>
                <a:lnTo>
                  <a:pt x="6" y="9"/>
                </a:lnTo>
                <a:lnTo>
                  <a:pt x="7" y="7"/>
                </a:lnTo>
                <a:lnTo>
                  <a:pt x="9" y="5"/>
                </a:lnTo>
                <a:lnTo>
                  <a:pt x="13" y="3"/>
                </a:lnTo>
                <a:lnTo>
                  <a:pt x="15" y="2"/>
                </a:lnTo>
                <a:lnTo>
                  <a:pt x="17" y="0"/>
                </a:lnTo>
                <a:lnTo>
                  <a:pt x="21" y="0"/>
                </a:lnTo>
                <a:lnTo>
                  <a:pt x="179" y="0"/>
                </a:lnTo>
                <a:lnTo>
                  <a:pt x="177" y="0"/>
                </a:lnTo>
                <a:lnTo>
                  <a:pt x="175" y="2"/>
                </a:lnTo>
                <a:lnTo>
                  <a:pt x="174" y="3"/>
                </a:lnTo>
                <a:lnTo>
                  <a:pt x="172" y="5"/>
                </a:lnTo>
                <a:lnTo>
                  <a:pt x="170" y="7"/>
                </a:lnTo>
                <a:lnTo>
                  <a:pt x="170" y="9"/>
                </a:lnTo>
                <a:lnTo>
                  <a:pt x="168" y="11"/>
                </a:lnTo>
                <a:lnTo>
                  <a:pt x="166" y="13"/>
                </a:lnTo>
                <a:close/>
              </a:path>
            </a:pathLst>
          </a:custGeom>
          <a:solidFill>
            <a:srgbClr val="5708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0" name="Freeform 88"/>
          <p:cNvSpPr>
            <a:spLocks noEditPoints="1"/>
          </p:cNvSpPr>
          <p:nvPr/>
        </p:nvSpPr>
        <p:spPr bwMode="auto">
          <a:xfrm rot="63308">
            <a:off x="4765675" y="3963988"/>
            <a:ext cx="642938" cy="15875"/>
          </a:xfrm>
          <a:custGeom>
            <a:avLst/>
            <a:gdLst>
              <a:gd name="T0" fmla="*/ 2147483647 w 529"/>
              <a:gd name="T1" fmla="*/ 2147483647 h 13"/>
              <a:gd name="T2" fmla="*/ 2147483647 w 529"/>
              <a:gd name="T3" fmla="*/ 2147483647 h 13"/>
              <a:gd name="T4" fmla="*/ 2147483647 w 529"/>
              <a:gd name="T5" fmla="*/ 2147483647 h 13"/>
              <a:gd name="T6" fmla="*/ 2147483647 w 529"/>
              <a:gd name="T7" fmla="*/ 2147483647 h 13"/>
              <a:gd name="T8" fmla="*/ 2147483647 w 529"/>
              <a:gd name="T9" fmla="*/ 2147483647 h 13"/>
              <a:gd name="T10" fmla="*/ 2147483647 w 529"/>
              <a:gd name="T11" fmla="*/ 2147483647 h 13"/>
              <a:gd name="T12" fmla="*/ 2147483647 w 529"/>
              <a:gd name="T13" fmla="*/ 2147483647 h 13"/>
              <a:gd name="T14" fmla="*/ 2147483647 w 529"/>
              <a:gd name="T15" fmla="*/ 2147483647 h 13"/>
              <a:gd name="T16" fmla="*/ 2147483647 w 529"/>
              <a:gd name="T17" fmla="*/ 2147483647 h 13"/>
              <a:gd name="T18" fmla="*/ 2147483647 w 529"/>
              <a:gd name="T19" fmla="*/ 0 h 13"/>
              <a:gd name="T20" fmla="*/ 2147483647 w 529"/>
              <a:gd name="T21" fmla="*/ 0 h 13"/>
              <a:gd name="T22" fmla="*/ 2147483647 w 529"/>
              <a:gd name="T23" fmla="*/ 2147483647 h 13"/>
              <a:gd name="T24" fmla="*/ 2147483647 w 529"/>
              <a:gd name="T25" fmla="*/ 2147483647 h 13"/>
              <a:gd name="T26" fmla="*/ 2147483647 w 529"/>
              <a:gd name="T27" fmla="*/ 2147483647 h 13"/>
              <a:gd name="T28" fmla="*/ 2147483647 w 529"/>
              <a:gd name="T29" fmla="*/ 2147483647 h 13"/>
              <a:gd name="T30" fmla="*/ 2147483647 w 529"/>
              <a:gd name="T31" fmla="*/ 2147483647 h 13"/>
              <a:gd name="T32" fmla="*/ 2147483647 w 529"/>
              <a:gd name="T33" fmla="*/ 2147483647 h 13"/>
              <a:gd name="T34" fmla="*/ 2147483647 w 529"/>
              <a:gd name="T35" fmla="*/ 2147483647 h 13"/>
              <a:gd name="T36" fmla="*/ 2147483647 w 529"/>
              <a:gd name="T37" fmla="*/ 2147483647 h 13"/>
              <a:gd name="T38" fmla="*/ 2147483647 w 529"/>
              <a:gd name="T39" fmla="*/ 2147483647 h 13"/>
              <a:gd name="T40" fmla="*/ 0 w 529"/>
              <a:gd name="T41" fmla="*/ 2147483647 h 13"/>
              <a:gd name="T42" fmla="*/ 2147483647 w 529"/>
              <a:gd name="T43" fmla="*/ 2147483647 h 13"/>
              <a:gd name="T44" fmla="*/ 2147483647 w 529"/>
              <a:gd name="T45" fmla="*/ 2147483647 h 13"/>
              <a:gd name="T46" fmla="*/ 2147483647 w 529"/>
              <a:gd name="T47" fmla="*/ 2147483647 h 13"/>
              <a:gd name="T48" fmla="*/ 2147483647 w 529"/>
              <a:gd name="T49" fmla="*/ 2147483647 h 13"/>
              <a:gd name="T50" fmla="*/ 2147483647 w 529"/>
              <a:gd name="T51" fmla="*/ 2147483647 h 13"/>
              <a:gd name="T52" fmla="*/ 2147483647 w 529"/>
              <a:gd name="T53" fmla="*/ 2147483647 h 13"/>
              <a:gd name="T54" fmla="*/ 2147483647 w 529"/>
              <a:gd name="T55" fmla="*/ 2147483647 h 13"/>
              <a:gd name="T56" fmla="*/ 2147483647 w 529"/>
              <a:gd name="T57" fmla="*/ 0 h 13"/>
              <a:gd name="T58" fmla="*/ 2147483647 w 529"/>
              <a:gd name="T59" fmla="*/ 0 h 13"/>
              <a:gd name="T60" fmla="*/ 2147483647 w 529"/>
              <a:gd name="T61" fmla="*/ 2147483647 h 13"/>
              <a:gd name="T62" fmla="*/ 2147483647 w 529"/>
              <a:gd name="T63" fmla="*/ 2147483647 h 13"/>
              <a:gd name="T64" fmla="*/ 2147483647 w 529"/>
              <a:gd name="T65" fmla="*/ 2147483647 h 13"/>
              <a:gd name="T66" fmla="*/ 2147483647 w 529"/>
              <a:gd name="T67" fmla="*/ 2147483647 h 13"/>
              <a:gd name="T68" fmla="*/ 2147483647 w 529"/>
              <a:gd name="T69" fmla="*/ 2147483647 h 13"/>
              <a:gd name="T70" fmla="*/ 2147483647 w 529"/>
              <a:gd name="T71" fmla="*/ 2147483647 h 13"/>
              <a:gd name="T72" fmla="*/ 2147483647 w 529"/>
              <a:gd name="T73" fmla="*/ 2147483647 h 13"/>
              <a:gd name="T74" fmla="*/ 2147483647 w 529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9"/>
              <a:gd name="T115" fmla="*/ 0 h 13"/>
              <a:gd name="T116" fmla="*/ 529 w 529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9" h="13">
                <a:moveTo>
                  <a:pt x="529" y="13"/>
                </a:moveTo>
                <a:lnTo>
                  <a:pt x="409" y="13"/>
                </a:lnTo>
                <a:lnTo>
                  <a:pt x="407" y="11"/>
                </a:lnTo>
                <a:lnTo>
                  <a:pt x="407" y="10"/>
                </a:lnTo>
                <a:lnTo>
                  <a:pt x="407" y="8"/>
                </a:lnTo>
                <a:lnTo>
                  <a:pt x="405" y="8"/>
                </a:lnTo>
                <a:lnTo>
                  <a:pt x="405" y="6"/>
                </a:lnTo>
                <a:lnTo>
                  <a:pt x="405" y="4"/>
                </a:lnTo>
                <a:lnTo>
                  <a:pt x="403" y="2"/>
                </a:lnTo>
                <a:lnTo>
                  <a:pt x="403" y="0"/>
                </a:lnTo>
                <a:lnTo>
                  <a:pt x="525" y="0"/>
                </a:lnTo>
                <a:lnTo>
                  <a:pt x="527" y="2"/>
                </a:lnTo>
                <a:lnTo>
                  <a:pt x="527" y="4"/>
                </a:lnTo>
                <a:lnTo>
                  <a:pt x="527" y="6"/>
                </a:lnTo>
                <a:lnTo>
                  <a:pt x="527" y="8"/>
                </a:lnTo>
                <a:lnTo>
                  <a:pt x="529" y="8"/>
                </a:lnTo>
                <a:lnTo>
                  <a:pt x="529" y="10"/>
                </a:lnTo>
                <a:lnTo>
                  <a:pt x="529" y="11"/>
                </a:lnTo>
                <a:lnTo>
                  <a:pt x="529" y="13"/>
                </a:lnTo>
                <a:close/>
                <a:moveTo>
                  <a:pt x="163" y="13"/>
                </a:moveTo>
                <a:lnTo>
                  <a:pt x="0" y="13"/>
                </a:lnTo>
                <a:lnTo>
                  <a:pt x="4" y="11"/>
                </a:lnTo>
                <a:lnTo>
                  <a:pt x="6" y="10"/>
                </a:lnTo>
                <a:lnTo>
                  <a:pt x="8" y="8"/>
                </a:lnTo>
                <a:lnTo>
                  <a:pt x="12" y="8"/>
                </a:lnTo>
                <a:lnTo>
                  <a:pt x="14" y="6"/>
                </a:lnTo>
                <a:lnTo>
                  <a:pt x="16" y="4"/>
                </a:lnTo>
                <a:lnTo>
                  <a:pt x="18" y="2"/>
                </a:lnTo>
                <a:lnTo>
                  <a:pt x="21" y="0"/>
                </a:lnTo>
                <a:lnTo>
                  <a:pt x="176" y="0"/>
                </a:lnTo>
                <a:lnTo>
                  <a:pt x="174" y="2"/>
                </a:lnTo>
                <a:lnTo>
                  <a:pt x="172" y="4"/>
                </a:lnTo>
                <a:lnTo>
                  <a:pt x="170" y="4"/>
                </a:lnTo>
                <a:lnTo>
                  <a:pt x="170" y="6"/>
                </a:lnTo>
                <a:lnTo>
                  <a:pt x="168" y="8"/>
                </a:lnTo>
                <a:lnTo>
                  <a:pt x="166" y="10"/>
                </a:lnTo>
                <a:lnTo>
                  <a:pt x="165" y="11"/>
                </a:lnTo>
                <a:lnTo>
                  <a:pt x="163" y="13"/>
                </a:lnTo>
                <a:close/>
              </a:path>
            </a:pathLst>
          </a:custGeom>
          <a:solidFill>
            <a:srgbClr val="5708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1" name="Freeform 89"/>
          <p:cNvSpPr>
            <a:spLocks noEditPoints="1"/>
          </p:cNvSpPr>
          <p:nvPr/>
        </p:nvSpPr>
        <p:spPr bwMode="auto">
          <a:xfrm rot="63308">
            <a:off x="4778375" y="3954463"/>
            <a:ext cx="627063" cy="19050"/>
          </a:xfrm>
          <a:custGeom>
            <a:avLst/>
            <a:gdLst>
              <a:gd name="T0" fmla="*/ 2147483647 w 515"/>
              <a:gd name="T1" fmla="*/ 2147483647 h 16"/>
              <a:gd name="T2" fmla="*/ 2147483647 w 515"/>
              <a:gd name="T3" fmla="*/ 2147483647 h 16"/>
              <a:gd name="T4" fmla="*/ 2147483647 w 515"/>
              <a:gd name="T5" fmla="*/ 2147483647 h 16"/>
              <a:gd name="T6" fmla="*/ 2147483647 w 515"/>
              <a:gd name="T7" fmla="*/ 2147483647 h 16"/>
              <a:gd name="T8" fmla="*/ 2147483647 w 515"/>
              <a:gd name="T9" fmla="*/ 2147483647 h 16"/>
              <a:gd name="T10" fmla="*/ 2147483647 w 515"/>
              <a:gd name="T11" fmla="*/ 2147483647 h 16"/>
              <a:gd name="T12" fmla="*/ 2147483647 w 515"/>
              <a:gd name="T13" fmla="*/ 2147483647 h 16"/>
              <a:gd name="T14" fmla="*/ 2147483647 w 515"/>
              <a:gd name="T15" fmla="*/ 2147483647 h 16"/>
              <a:gd name="T16" fmla="*/ 2147483647 w 515"/>
              <a:gd name="T17" fmla="*/ 2147483647 h 16"/>
              <a:gd name="T18" fmla="*/ 2147483647 w 515"/>
              <a:gd name="T19" fmla="*/ 0 h 16"/>
              <a:gd name="T20" fmla="*/ 2147483647 w 515"/>
              <a:gd name="T21" fmla="*/ 0 h 16"/>
              <a:gd name="T22" fmla="*/ 2147483647 w 515"/>
              <a:gd name="T23" fmla="*/ 2147483647 h 16"/>
              <a:gd name="T24" fmla="*/ 2147483647 w 515"/>
              <a:gd name="T25" fmla="*/ 2147483647 h 16"/>
              <a:gd name="T26" fmla="*/ 2147483647 w 515"/>
              <a:gd name="T27" fmla="*/ 2147483647 h 16"/>
              <a:gd name="T28" fmla="*/ 2147483647 w 515"/>
              <a:gd name="T29" fmla="*/ 2147483647 h 16"/>
              <a:gd name="T30" fmla="*/ 2147483647 w 515"/>
              <a:gd name="T31" fmla="*/ 2147483647 h 16"/>
              <a:gd name="T32" fmla="*/ 2147483647 w 515"/>
              <a:gd name="T33" fmla="*/ 2147483647 h 16"/>
              <a:gd name="T34" fmla="*/ 2147483647 w 515"/>
              <a:gd name="T35" fmla="*/ 2147483647 h 16"/>
              <a:gd name="T36" fmla="*/ 2147483647 w 515"/>
              <a:gd name="T37" fmla="*/ 2147483647 h 16"/>
              <a:gd name="T38" fmla="*/ 2147483647 w 515"/>
              <a:gd name="T39" fmla="*/ 2147483647 h 16"/>
              <a:gd name="T40" fmla="*/ 0 w 515"/>
              <a:gd name="T41" fmla="*/ 2147483647 h 16"/>
              <a:gd name="T42" fmla="*/ 2147483647 w 515"/>
              <a:gd name="T43" fmla="*/ 2147483647 h 16"/>
              <a:gd name="T44" fmla="*/ 2147483647 w 515"/>
              <a:gd name="T45" fmla="*/ 2147483647 h 16"/>
              <a:gd name="T46" fmla="*/ 2147483647 w 515"/>
              <a:gd name="T47" fmla="*/ 2147483647 h 16"/>
              <a:gd name="T48" fmla="*/ 2147483647 w 515"/>
              <a:gd name="T49" fmla="*/ 2147483647 h 16"/>
              <a:gd name="T50" fmla="*/ 2147483647 w 515"/>
              <a:gd name="T51" fmla="*/ 2147483647 h 16"/>
              <a:gd name="T52" fmla="*/ 2147483647 w 515"/>
              <a:gd name="T53" fmla="*/ 2147483647 h 16"/>
              <a:gd name="T54" fmla="*/ 2147483647 w 515"/>
              <a:gd name="T55" fmla="*/ 2147483647 h 16"/>
              <a:gd name="T56" fmla="*/ 2147483647 w 515"/>
              <a:gd name="T57" fmla="*/ 0 h 16"/>
              <a:gd name="T58" fmla="*/ 2147483647 w 515"/>
              <a:gd name="T59" fmla="*/ 0 h 16"/>
              <a:gd name="T60" fmla="*/ 2147483647 w 515"/>
              <a:gd name="T61" fmla="*/ 2147483647 h 16"/>
              <a:gd name="T62" fmla="*/ 2147483647 w 515"/>
              <a:gd name="T63" fmla="*/ 2147483647 h 16"/>
              <a:gd name="T64" fmla="*/ 2147483647 w 515"/>
              <a:gd name="T65" fmla="*/ 2147483647 h 16"/>
              <a:gd name="T66" fmla="*/ 2147483647 w 515"/>
              <a:gd name="T67" fmla="*/ 2147483647 h 16"/>
              <a:gd name="T68" fmla="*/ 2147483647 w 515"/>
              <a:gd name="T69" fmla="*/ 2147483647 h 16"/>
              <a:gd name="T70" fmla="*/ 2147483647 w 515"/>
              <a:gd name="T71" fmla="*/ 2147483647 h 16"/>
              <a:gd name="T72" fmla="*/ 2147483647 w 515"/>
              <a:gd name="T73" fmla="*/ 2147483647 h 16"/>
              <a:gd name="T74" fmla="*/ 2147483647 w 515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5"/>
              <a:gd name="T115" fmla="*/ 0 h 16"/>
              <a:gd name="T116" fmla="*/ 515 w 515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5" h="16">
                <a:moveTo>
                  <a:pt x="515" y="16"/>
                </a:moveTo>
                <a:lnTo>
                  <a:pt x="393" y="16"/>
                </a:lnTo>
                <a:lnTo>
                  <a:pt x="393" y="14"/>
                </a:lnTo>
                <a:lnTo>
                  <a:pt x="393" y="12"/>
                </a:lnTo>
                <a:lnTo>
                  <a:pt x="391" y="10"/>
                </a:lnTo>
                <a:lnTo>
                  <a:pt x="391" y="8"/>
                </a:lnTo>
                <a:lnTo>
                  <a:pt x="391" y="6"/>
                </a:lnTo>
                <a:lnTo>
                  <a:pt x="389" y="4"/>
                </a:lnTo>
                <a:lnTo>
                  <a:pt x="389" y="2"/>
                </a:lnTo>
                <a:lnTo>
                  <a:pt x="389" y="0"/>
                </a:lnTo>
                <a:lnTo>
                  <a:pt x="511" y="0"/>
                </a:lnTo>
                <a:lnTo>
                  <a:pt x="511" y="2"/>
                </a:lnTo>
                <a:lnTo>
                  <a:pt x="513" y="4"/>
                </a:lnTo>
                <a:lnTo>
                  <a:pt x="513" y="6"/>
                </a:lnTo>
                <a:lnTo>
                  <a:pt x="513" y="8"/>
                </a:lnTo>
                <a:lnTo>
                  <a:pt x="515" y="10"/>
                </a:lnTo>
                <a:lnTo>
                  <a:pt x="515" y="12"/>
                </a:lnTo>
                <a:lnTo>
                  <a:pt x="515" y="14"/>
                </a:lnTo>
                <a:lnTo>
                  <a:pt x="515" y="16"/>
                </a:lnTo>
                <a:close/>
                <a:moveTo>
                  <a:pt x="158" y="16"/>
                </a:moveTo>
                <a:lnTo>
                  <a:pt x="0" y="16"/>
                </a:lnTo>
                <a:lnTo>
                  <a:pt x="2" y="14"/>
                </a:lnTo>
                <a:lnTo>
                  <a:pt x="4" y="12"/>
                </a:lnTo>
                <a:lnTo>
                  <a:pt x="6" y="10"/>
                </a:lnTo>
                <a:lnTo>
                  <a:pt x="9" y="8"/>
                </a:lnTo>
                <a:lnTo>
                  <a:pt x="11" y="6"/>
                </a:lnTo>
                <a:lnTo>
                  <a:pt x="13" y="4"/>
                </a:lnTo>
                <a:lnTo>
                  <a:pt x="15" y="2"/>
                </a:lnTo>
                <a:lnTo>
                  <a:pt x="19" y="0"/>
                </a:lnTo>
                <a:lnTo>
                  <a:pt x="170" y="0"/>
                </a:lnTo>
                <a:lnTo>
                  <a:pt x="168" y="2"/>
                </a:lnTo>
                <a:lnTo>
                  <a:pt x="166" y="4"/>
                </a:lnTo>
                <a:lnTo>
                  <a:pt x="166" y="6"/>
                </a:lnTo>
                <a:lnTo>
                  <a:pt x="164" y="8"/>
                </a:lnTo>
                <a:lnTo>
                  <a:pt x="162" y="10"/>
                </a:lnTo>
                <a:lnTo>
                  <a:pt x="160" y="12"/>
                </a:lnTo>
                <a:lnTo>
                  <a:pt x="158" y="14"/>
                </a:lnTo>
                <a:lnTo>
                  <a:pt x="158" y="16"/>
                </a:lnTo>
                <a:close/>
              </a:path>
            </a:pathLst>
          </a:custGeom>
          <a:solidFill>
            <a:srgbClr val="5708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2" name="Freeform 90"/>
          <p:cNvSpPr>
            <a:spLocks noEditPoints="1"/>
          </p:cNvSpPr>
          <p:nvPr/>
        </p:nvSpPr>
        <p:spPr bwMode="auto">
          <a:xfrm rot="63308">
            <a:off x="4789488" y="3948113"/>
            <a:ext cx="612775" cy="15875"/>
          </a:xfrm>
          <a:custGeom>
            <a:avLst/>
            <a:gdLst>
              <a:gd name="T0" fmla="*/ 2147483647 w 504"/>
              <a:gd name="T1" fmla="*/ 2147483647 h 13"/>
              <a:gd name="T2" fmla="*/ 2147483647 w 504"/>
              <a:gd name="T3" fmla="*/ 2147483647 h 13"/>
              <a:gd name="T4" fmla="*/ 2147483647 w 504"/>
              <a:gd name="T5" fmla="*/ 2147483647 h 13"/>
              <a:gd name="T6" fmla="*/ 2147483647 w 504"/>
              <a:gd name="T7" fmla="*/ 2147483647 h 13"/>
              <a:gd name="T8" fmla="*/ 2147483647 w 504"/>
              <a:gd name="T9" fmla="*/ 2147483647 h 13"/>
              <a:gd name="T10" fmla="*/ 2147483647 w 504"/>
              <a:gd name="T11" fmla="*/ 2147483647 h 13"/>
              <a:gd name="T12" fmla="*/ 2147483647 w 504"/>
              <a:gd name="T13" fmla="*/ 2147483647 h 13"/>
              <a:gd name="T14" fmla="*/ 2147483647 w 504"/>
              <a:gd name="T15" fmla="*/ 2147483647 h 13"/>
              <a:gd name="T16" fmla="*/ 2147483647 w 504"/>
              <a:gd name="T17" fmla="*/ 2147483647 h 13"/>
              <a:gd name="T18" fmla="*/ 2147483647 w 504"/>
              <a:gd name="T19" fmla="*/ 0 h 13"/>
              <a:gd name="T20" fmla="*/ 2147483647 w 504"/>
              <a:gd name="T21" fmla="*/ 0 h 13"/>
              <a:gd name="T22" fmla="*/ 2147483647 w 504"/>
              <a:gd name="T23" fmla="*/ 2147483647 h 13"/>
              <a:gd name="T24" fmla="*/ 2147483647 w 504"/>
              <a:gd name="T25" fmla="*/ 2147483647 h 13"/>
              <a:gd name="T26" fmla="*/ 2147483647 w 504"/>
              <a:gd name="T27" fmla="*/ 2147483647 h 13"/>
              <a:gd name="T28" fmla="*/ 2147483647 w 504"/>
              <a:gd name="T29" fmla="*/ 2147483647 h 13"/>
              <a:gd name="T30" fmla="*/ 2147483647 w 504"/>
              <a:gd name="T31" fmla="*/ 2147483647 h 13"/>
              <a:gd name="T32" fmla="*/ 2147483647 w 504"/>
              <a:gd name="T33" fmla="*/ 2147483647 h 13"/>
              <a:gd name="T34" fmla="*/ 2147483647 w 504"/>
              <a:gd name="T35" fmla="*/ 2147483647 h 13"/>
              <a:gd name="T36" fmla="*/ 2147483647 w 504"/>
              <a:gd name="T37" fmla="*/ 2147483647 h 13"/>
              <a:gd name="T38" fmla="*/ 2147483647 w 504"/>
              <a:gd name="T39" fmla="*/ 2147483647 h 13"/>
              <a:gd name="T40" fmla="*/ 0 w 504"/>
              <a:gd name="T41" fmla="*/ 2147483647 h 13"/>
              <a:gd name="T42" fmla="*/ 2147483647 w 504"/>
              <a:gd name="T43" fmla="*/ 2147483647 h 13"/>
              <a:gd name="T44" fmla="*/ 2147483647 w 504"/>
              <a:gd name="T45" fmla="*/ 2147483647 h 13"/>
              <a:gd name="T46" fmla="*/ 2147483647 w 504"/>
              <a:gd name="T47" fmla="*/ 2147483647 h 13"/>
              <a:gd name="T48" fmla="*/ 2147483647 w 504"/>
              <a:gd name="T49" fmla="*/ 2147483647 h 13"/>
              <a:gd name="T50" fmla="*/ 2147483647 w 504"/>
              <a:gd name="T51" fmla="*/ 2147483647 h 13"/>
              <a:gd name="T52" fmla="*/ 2147483647 w 504"/>
              <a:gd name="T53" fmla="*/ 2147483647 h 13"/>
              <a:gd name="T54" fmla="*/ 2147483647 w 504"/>
              <a:gd name="T55" fmla="*/ 2147483647 h 13"/>
              <a:gd name="T56" fmla="*/ 2147483647 w 504"/>
              <a:gd name="T57" fmla="*/ 0 h 13"/>
              <a:gd name="T58" fmla="*/ 2147483647 w 504"/>
              <a:gd name="T59" fmla="*/ 0 h 13"/>
              <a:gd name="T60" fmla="*/ 2147483647 w 504"/>
              <a:gd name="T61" fmla="*/ 0 h 13"/>
              <a:gd name="T62" fmla="*/ 2147483647 w 504"/>
              <a:gd name="T63" fmla="*/ 0 h 13"/>
              <a:gd name="T64" fmla="*/ 2147483647 w 504"/>
              <a:gd name="T65" fmla="*/ 0 h 13"/>
              <a:gd name="T66" fmla="*/ 2147483647 w 504"/>
              <a:gd name="T67" fmla="*/ 0 h 13"/>
              <a:gd name="T68" fmla="*/ 2147483647 w 504"/>
              <a:gd name="T69" fmla="*/ 0 h 13"/>
              <a:gd name="T70" fmla="*/ 2147483647 w 504"/>
              <a:gd name="T71" fmla="*/ 2147483647 h 13"/>
              <a:gd name="T72" fmla="*/ 2147483647 w 504"/>
              <a:gd name="T73" fmla="*/ 2147483647 h 13"/>
              <a:gd name="T74" fmla="*/ 2147483647 w 504"/>
              <a:gd name="T75" fmla="*/ 2147483647 h 13"/>
              <a:gd name="T76" fmla="*/ 2147483647 w 504"/>
              <a:gd name="T77" fmla="*/ 2147483647 h 13"/>
              <a:gd name="T78" fmla="*/ 2147483647 w 504"/>
              <a:gd name="T79" fmla="*/ 2147483647 h 13"/>
              <a:gd name="T80" fmla="*/ 2147483647 w 504"/>
              <a:gd name="T81" fmla="*/ 2147483647 h 13"/>
              <a:gd name="T82" fmla="*/ 2147483647 w 504"/>
              <a:gd name="T83" fmla="*/ 2147483647 h 13"/>
              <a:gd name="T84" fmla="*/ 2147483647 w 504"/>
              <a:gd name="T85" fmla="*/ 2147483647 h 13"/>
              <a:gd name="T86" fmla="*/ 2147483647 w 504"/>
              <a:gd name="T87" fmla="*/ 2147483647 h 13"/>
              <a:gd name="T88" fmla="*/ 2147483647 w 504"/>
              <a:gd name="T89" fmla="*/ 2147483647 h 13"/>
              <a:gd name="T90" fmla="*/ 2147483647 w 504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04"/>
              <a:gd name="T139" fmla="*/ 0 h 13"/>
              <a:gd name="T140" fmla="*/ 504 w 504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04" h="13">
                <a:moveTo>
                  <a:pt x="504" y="13"/>
                </a:moveTo>
                <a:lnTo>
                  <a:pt x="382" y="13"/>
                </a:lnTo>
                <a:lnTo>
                  <a:pt x="382" y="11"/>
                </a:lnTo>
                <a:lnTo>
                  <a:pt x="380" y="9"/>
                </a:lnTo>
                <a:lnTo>
                  <a:pt x="380" y="7"/>
                </a:lnTo>
                <a:lnTo>
                  <a:pt x="380" y="5"/>
                </a:lnTo>
                <a:lnTo>
                  <a:pt x="378" y="3"/>
                </a:lnTo>
                <a:lnTo>
                  <a:pt x="378" y="2"/>
                </a:lnTo>
                <a:lnTo>
                  <a:pt x="376" y="0"/>
                </a:lnTo>
                <a:lnTo>
                  <a:pt x="501" y="0"/>
                </a:lnTo>
                <a:lnTo>
                  <a:pt x="501" y="2"/>
                </a:lnTo>
                <a:lnTo>
                  <a:pt x="502" y="2"/>
                </a:lnTo>
                <a:lnTo>
                  <a:pt x="502" y="3"/>
                </a:lnTo>
                <a:lnTo>
                  <a:pt x="502" y="5"/>
                </a:lnTo>
                <a:lnTo>
                  <a:pt x="502" y="7"/>
                </a:lnTo>
                <a:lnTo>
                  <a:pt x="504" y="9"/>
                </a:lnTo>
                <a:lnTo>
                  <a:pt x="504" y="11"/>
                </a:lnTo>
                <a:lnTo>
                  <a:pt x="504" y="13"/>
                </a:lnTo>
                <a:close/>
                <a:moveTo>
                  <a:pt x="155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6" y="7"/>
                </a:lnTo>
                <a:lnTo>
                  <a:pt x="10" y="5"/>
                </a:lnTo>
                <a:lnTo>
                  <a:pt x="12" y="3"/>
                </a:lnTo>
                <a:lnTo>
                  <a:pt x="14" y="2"/>
                </a:lnTo>
                <a:lnTo>
                  <a:pt x="16" y="2"/>
                </a:lnTo>
                <a:lnTo>
                  <a:pt x="18" y="0"/>
                </a:lnTo>
                <a:lnTo>
                  <a:pt x="166" y="0"/>
                </a:lnTo>
                <a:lnTo>
                  <a:pt x="165" y="0"/>
                </a:lnTo>
                <a:lnTo>
                  <a:pt x="165" y="2"/>
                </a:lnTo>
                <a:lnTo>
                  <a:pt x="163" y="3"/>
                </a:lnTo>
                <a:lnTo>
                  <a:pt x="161" y="5"/>
                </a:lnTo>
                <a:lnTo>
                  <a:pt x="159" y="7"/>
                </a:lnTo>
                <a:lnTo>
                  <a:pt x="159" y="9"/>
                </a:lnTo>
                <a:lnTo>
                  <a:pt x="157" y="9"/>
                </a:lnTo>
                <a:lnTo>
                  <a:pt x="155" y="11"/>
                </a:lnTo>
                <a:lnTo>
                  <a:pt x="155" y="13"/>
                </a:lnTo>
                <a:close/>
              </a:path>
            </a:pathLst>
          </a:custGeom>
          <a:solidFill>
            <a:srgbClr val="5907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3" name="Freeform 91"/>
          <p:cNvSpPr>
            <a:spLocks noEditPoints="1"/>
          </p:cNvSpPr>
          <p:nvPr/>
        </p:nvSpPr>
        <p:spPr bwMode="auto">
          <a:xfrm rot="63308">
            <a:off x="4802188" y="3938588"/>
            <a:ext cx="600075" cy="15875"/>
          </a:xfrm>
          <a:custGeom>
            <a:avLst/>
            <a:gdLst>
              <a:gd name="T0" fmla="*/ 2147483647 w 492"/>
              <a:gd name="T1" fmla="*/ 2147483647 h 13"/>
              <a:gd name="T2" fmla="*/ 2147483647 w 492"/>
              <a:gd name="T3" fmla="*/ 2147483647 h 13"/>
              <a:gd name="T4" fmla="*/ 2147483647 w 492"/>
              <a:gd name="T5" fmla="*/ 2147483647 h 13"/>
              <a:gd name="T6" fmla="*/ 2147483647 w 492"/>
              <a:gd name="T7" fmla="*/ 2147483647 h 13"/>
              <a:gd name="T8" fmla="*/ 2147483647 w 492"/>
              <a:gd name="T9" fmla="*/ 2147483647 h 13"/>
              <a:gd name="T10" fmla="*/ 2147483647 w 492"/>
              <a:gd name="T11" fmla="*/ 2147483647 h 13"/>
              <a:gd name="T12" fmla="*/ 2147483647 w 492"/>
              <a:gd name="T13" fmla="*/ 2147483647 h 13"/>
              <a:gd name="T14" fmla="*/ 2147483647 w 492"/>
              <a:gd name="T15" fmla="*/ 2147483647 h 13"/>
              <a:gd name="T16" fmla="*/ 2147483647 w 492"/>
              <a:gd name="T17" fmla="*/ 2147483647 h 13"/>
              <a:gd name="T18" fmla="*/ 2147483647 w 492"/>
              <a:gd name="T19" fmla="*/ 0 h 13"/>
              <a:gd name="T20" fmla="*/ 2147483647 w 492"/>
              <a:gd name="T21" fmla="*/ 0 h 13"/>
              <a:gd name="T22" fmla="*/ 2147483647 w 492"/>
              <a:gd name="T23" fmla="*/ 2147483647 h 13"/>
              <a:gd name="T24" fmla="*/ 2147483647 w 492"/>
              <a:gd name="T25" fmla="*/ 2147483647 h 13"/>
              <a:gd name="T26" fmla="*/ 2147483647 w 492"/>
              <a:gd name="T27" fmla="*/ 2147483647 h 13"/>
              <a:gd name="T28" fmla="*/ 2147483647 w 492"/>
              <a:gd name="T29" fmla="*/ 2147483647 h 13"/>
              <a:gd name="T30" fmla="*/ 2147483647 w 492"/>
              <a:gd name="T31" fmla="*/ 2147483647 h 13"/>
              <a:gd name="T32" fmla="*/ 2147483647 w 492"/>
              <a:gd name="T33" fmla="*/ 2147483647 h 13"/>
              <a:gd name="T34" fmla="*/ 2147483647 w 492"/>
              <a:gd name="T35" fmla="*/ 2147483647 h 13"/>
              <a:gd name="T36" fmla="*/ 2147483647 w 492"/>
              <a:gd name="T37" fmla="*/ 2147483647 h 13"/>
              <a:gd name="T38" fmla="*/ 2147483647 w 492"/>
              <a:gd name="T39" fmla="*/ 2147483647 h 13"/>
              <a:gd name="T40" fmla="*/ 0 w 492"/>
              <a:gd name="T41" fmla="*/ 2147483647 h 13"/>
              <a:gd name="T42" fmla="*/ 2147483647 w 492"/>
              <a:gd name="T43" fmla="*/ 2147483647 h 13"/>
              <a:gd name="T44" fmla="*/ 2147483647 w 492"/>
              <a:gd name="T45" fmla="*/ 2147483647 h 13"/>
              <a:gd name="T46" fmla="*/ 2147483647 w 492"/>
              <a:gd name="T47" fmla="*/ 2147483647 h 13"/>
              <a:gd name="T48" fmla="*/ 2147483647 w 492"/>
              <a:gd name="T49" fmla="*/ 2147483647 h 13"/>
              <a:gd name="T50" fmla="*/ 2147483647 w 492"/>
              <a:gd name="T51" fmla="*/ 2147483647 h 13"/>
              <a:gd name="T52" fmla="*/ 2147483647 w 492"/>
              <a:gd name="T53" fmla="*/ 2147483647 h 13"/>
              <a:gd name="T54" fmla="*/ 2147483647 w 492"/>
              <a:gd name="T55" fmla="*/ 2147483647 h 13"/>
              <a:gd name="T56" fmla="*/ 2147483647 w 492"/>
              <a:gd name="T57" fmla="*/ 0 h 13"/>
              <a:gd name="T58" fmla="*/ 2147483647 w 492"/>
              <a:gd name="T59" fmla="*/ 0 h 13"/>
              <a:gd name="T60" fmla="*/ 2147483647 w 492"/>
              <a:gd name="T61" fmla="*/ 2147483647 h 13"/>
              <a:gd name="T62" fmla="*/ 2147483647 w 492"/>
              <a:gd name="T63" fmla="*/ 2147483647 h 13"/>
              <a:gd name="T64" fmla="*/ 2147483647 w 492"/>
              <a:gd name="T65" fmla="*/ 2147483647 h 13"/>
              <a:gd name="T66" fmla="*/ 2147483647 w 492"/>
              <a:gd name="T67" fmla="*/ 2147483647 h 13"/>
              <a:gd name="T68" fmla="*/ 2147483647 w 492"/>
              <a:gd name="T69" fmla="*/ 2147483647 h 13"/>
              <a:gd name="T70" fmla="*/ 2147483647 w 492"/>
              <a:gd name="T71" fmla="*/ 2147483647 h 13"/>
              <a:gd name="T72" fmla="*/ 2147483647 w 492"/>
              <a:gd name="T73" fmla="*/ 2147483647 h 13"/>
              <a:gd name="T74" fmla="*/ 2147483647 w 492"/>
              <a:gd name="T75" fmla="*/ 2147483647 h 13"/>
              <a:gd name="T76" fmla="*/ 2147483647 w 492"/>
              <a:gd name="T77" fmla="*/ 2147483647 h 13"/>
              <a:gd name="T78" fmla="*/ 2147483647 w 492"/>
              <a:gd name="T79" fmla="*/ 2147483647 h 13"/>
              <a:gd name="T80" fmla="*/ 2147483647 w 492"/>
              <a:gd name="T81" fmla="*/ 2147483647 h 13"/>
              <a:gd name="T82" fmla="*/ 2147483647 w 492"/>
              <a:gd name="T83" fmla="*/ 2147483647 h 13"/>
              <a:gd name="T84" fmla="*/ 2147483647 w 492"/>
              <a:gd name="T85" fmla="*/ 2147483647 h 13"/>
              <a:gd name="T86" fmla="*/ 2147483647 w 492"/>
              <a:gd name="T87" fmla="*/ 2147483647 h 13"/>
              <a:gd name="T88" fmla="*/ 2147483647 w 492"/>
              <a:gd name="T89" fmla="*/ 2147483647 h 13"/>
              <a:gd name="T90" fmla="*/ 2147483647 w 492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92"/>
              <a:gd name="T139" fmla="*/ 0 h 13"/>
              <a:gd name="T140" fmla="*/ 492 w 492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92" h="13">
                <a:moveTo>
                  <a:pt x="492" y="13"/>
                </a:moveTo>
                <a:lnTo>
                  <a:pt x="370" y="13"/>
                </a:lnTo>
                <a:lnTo>
                  <a:pt x="368" y="11"/>
                </a:lnTo>
                <a:lnTo>
                  <a:pt x="368" y="10"/>
                </a:lnTo>
                <a:lnTo>
                  <a:pt x="366" y="8"/>
                </a:lnTo>
                <a:lnTo>
                  <a:pt x="366" y="6"/>
                </a:lnTo>
                <a:lnTo>
                  <a:pt x="366" y="4"/>
                </a:lnTo>
                <a:lnTo>
                  <a:pt x="365" y="2"/>
                </a:lnTo>
                <a:lnTo>
                  <a:pt x="365" y="0"/>
                </a:lnTo>
                <a:lnTo>
                  <a:pt x="489" y="0"/>
                </a:lnTo>
                <a:lnTo>
                  <a:pt x="489" y="2"/>
                </a:lnTo>
                <a:lnTo>
                  <a:pt x="489" y="4"/>
                </a:lnTo>
                <a:lnTo>
                  <a:pt x="491" y="6"/>
                </a:lnTo>
                <a:lnTo>
                  <a:pt x="491" y="8"/>
                </a:lnTo>
                <a:lnTo>
                  <a:pt x="491" y="10"/>
                </a:lnTo>
                <a:lnTo>
                  <a:pt x="492" y="10"/>
                </a:lnTo>
                <a:lnTo>
                  <a:pt x="492" y="11"/>
                </a:lnTo>
                <a:lnTo>
                  <a:pt x="492" y="13"/>
                </a:lnTo>
                <a:close/>
                <a:moveTo>
                  <a:pt x="151" y="13"/>
                </a:moveTo>
                <a:lnTo>
                  <a:pt x="0" y="13"/>
                </a:lnTo>
                <a:lnTo>
                  <a:pt x="2" y="11"/>
                </a:lnTo>
                <a:lnTo>
                  <a:pt x="4" y="10"/>
                </a:lnTo>
                <a:lnTo>
                  <a:pt x="6" y="10"/>
                </a:lnTo>
                <a:lnTo>
                  <a:pt x="8" y="8"/>
                </a:lnTo>
                <a:lnTo>
                  <a:pt x="9" y="6"/>
                </a:lnTo>
                <a:lnTo>
                  <a:pt x="13" y="4"/>
                </a:lnTo>
                <a:lnTo>
                  <a:pt x="15" y="2"/>
                </a:lnTo>
                <a:lnTo>
                  <a:pt x="17" y="0"/>
                </a:lnTo>
                <a:lnTo>
                  <a:pt x="160" y="0"/>
                </a:lnTo>
                <a:lnTo>
                  <a:pt x="160" y="2"/>
                </a:lnTo>
                <a:lnTo>
                  <a:pt x="158" y="2"/>
                </a:lnTo>
                <a:lnTo>
                  <a:pt x="158" y="4"/>
                </a:lnTo>
                <a:lnTo>
                  <a:pt x="158" y="6"/>
                </a:lnTo>
                <a:lnTo>
                  <a:pt x="156" y="6"/>
                </a:lnTo>
                <a:lnTo>
                  <a:pt x="156" y="8"/>
                </a:lnTo>
                <a:lnTo>
                  <a:pt x="155" y="8"/>
                </a:lnTo>
                <a:lnTo>
                  <a:pt x="155" y="10"/>
                </a:lnTo>
                <a:lnTo>
                  <a:pt x="153" y="10"/>
                </a:lnTo>
                <a:lnTo>
                  <a:pt x="153" y="11"/>
                </a:lnTo>
                <a:lnTo>
                  <a:pt x="151" y="13"/>
                </a:lnTo>
                <a:close/>
              </a:path>
            </a:pathLst>
          </a:custGeom>
          <a:solidFill>
            <a:srgbClr val="5907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4" name="Freeform 92"/>
          <p:cNvSpPr>
            <a:spLocks noEditPoints="1"/>
          </p:cNvSpPr>
          <p:nvPr/>
        </p:nvSpPr>
        <p:spPr bwMode="auto">
          <a:xfrm rot="63308">
            <a:off x="4811713" y="3929063"/>
            <a:ext cx="588962" cy="19050"/>
          </a:xfrm>
          <a:custGeom>
            <a:avLst/>
            <a:gdLst>
              <a:gd name="T0" fmla="*/ 2147483647 w 483"/>
              <a:gd name="T1" fmla="*/ 2147483647 h 16"/>
              <a:gd name="T2" fmla="*/ 2147483647 w 483"/>
              <a:gd name="T3" fmla="*/ 2147483647 h 16"/>
              <a:gd name="T4" fmla="*/ 2147483647 w 483"/>
              <a:gd name="T5" fmla="*/ 2147483647 h 16"/>
              <a:gd name="T6" fmla="*/ 2147483647 w 483"/>
              <a:gd name="T7" fmla="*/ 2147483647 h 16"/>
              <a:gd name="T8" fmla="*/ 2147483647 w 483"/>
              <a:gd name="T9" fmla="*/ 2147483647 h 16"/>
              <a:gd name="T10" fmla="*/ 2147483647 w 483"/>
              <a:gd name="T11" fmla="*/ 2147483647 h 16"/>
              <a:gd name="T12" fmla="*/ 2147483647 w 483"/>
              <a:gd name="T13" fmla="*/ 2147483647 h 16"/>
              <a:gd name="T14" fmla="*/ 2147483647 w 483"/>
              <a:gd name="T15" fmla="*/ 2147483647 h 16"/>
              <a:gd name="T16" fmla="*/ 2147483647 w 483"/>
              <a:gd name="T17" fmla="*/ 2147483647 h 16"/>
              <a:gd name="T18" fmla="*/ 2147483647 w 483"/>
              <a:gd name="T19" fmla="*/ 0 h 16"/>
              <a:gd name="T20" fmla="*/ 2147483647 w 483"/>
              <a:gd name="T21" fmla="*/ 0 h 16"/>
              <a:gd name="T22" fmla="*/ 2147483647 w 483"/>
              <a:gd name="T23" fmla="*/ 2147483647 h 16"/>
              <a:gd name="T24" fmla="*/ 2147483647 w 483"/>
              <a:gd name="T25" fmla="*/ 2147483647 h 16"/>
              <a:gd name="T26" fmla="*/ 2147483647 w 483"/>
              <a:gd name="T27" fmla="*/ 2147483647 h 16"/>
              <a:gd name="T28" fmla="*/ 2147483647 w 483"/>
              <a:gd name="T29" fmla="*/ 2147483647 h 16"/>
              <a:gd name="T30" fmla="*/ 2147483647 w 483"/>
              <a:gd name="T31" fmla="*/ 2147483647 h 16"/>
              <a:gd name="T32" fmla="*/ 2147483647 w 483"/>
              <a:gd name="T33" fmla="*/ 2147483647 h 16"/>
              <a:gd name="T34" fmla="*/ 2147483647 w 483"/>
              <a:gd name="T35" fmla="*/ 2147483647 h 16"/>
              <a:gd name="T36" fmla="*/ 2147483647 w 483"/>
              <a:gd name="T37" fmla="*/ 2147483647 h 16"/>
              <a:gd name="T38" fmla="*/ 2147483647 w 483"/>
              <a:gd name="T39" fmla="*/ 2147483647 h 16"/>
              <a:gd name="T40" fmla="*/ 0 w 483"/>
              <a:gd name="T41" fmla="*/ 2147483647 h 16"/>
              <a:gd name="T42" fmla="*/ 2147483647 w 483"/>
              <a:gd name="T43" fmla="*/ 2147483647 h 16"/>
              <a:gd name="T44" fmla="*/ 2147483647 w 483"/>
              <a:gd name="T45" fmla="*/ 2147483647 h 16"/>
              <a:gd name="T46" fmla="*/ 2147483647 w 483"/>
              <a:gd name="T47" fmla="*/ 2147483647 h 16"/>
              <a:gd name="T48" fmla="*/ 2147483647 w 483"/>
              <a:gd name="T49" fmla="*/ 2147483647 h 16"/>
              <a:gd name="T50" fmla="*/ 2147483647 w 483"/>
              <a:gd name="T51" fmla="*/ 2147483647 h 16"/>
              <a:gd name="T52" fmla="*/ 2147483647 w 483"/>
              <a:gd name="T53" fmla="*/ 2147483647 h 16"/>
              <a:gd name="T54" fmla="*/ 2147483647 w 483"/>
              <a:gd name="T55" fmla="*/ 2147483647 h 16"/>
              <a:gd name="T56" fmla="*/ 2147483647 w 483"/>
              <a:gd name="T57" fmla="*/ 0 h 16"/>
              <a:gd name="T58" fmla="*/ 2147483647 w 483"/>
              <a:gd name="T59" fmla="*/ 0 h 16"/>
              <a:gd name="T60" fmla="*/ 2147483647 w 483"/>
              <a:gd name="T61" fmla="*/ 2147483647 h 16"/>
              <a:gd name="T62" fmla="*/ 2147483647 w 483"/>
              <a:gd name="T63" fmla="*/ 2147483647 h 16"/>
              <a:gd name="T64" fmla="*/ 2147483647 w 483"/>
              <a:gd name="T65" fmla="*/ 2147483647 h 16"/>
              <a:gd name="T66" fmla="*/ 2147483647 w 483"/>
              <a:gd name="T67" fmla="*/ 2147483647 h 16"/>
              <a:gd name="T68" fmla="*/ 2147483647 w 483"/>
              <a:gd name="T69" fmla="*/ 2147483647 h 16"/>
              <a:gd name="T70" fmla="*/ 2147483647 w 483"/>
              <a:gd name="T71" fmla="*/ 2147483647 h 16"/>
              <a:gd name="T72" fmla="*/ 2147483647 w 483"/>
              <a:gd name="T73" fmla="*/ 2147483647 h 16"/>
              <a:gd name="T74" fmla="*/ 2147483647 w 483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83"/>
              <a:gd name="T115" fmla="*/ 0 h 16"/>
              <a:gd name="T116" fmla="*/ 483 w 483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83" h="16">
                <a:moveTo>
                  <a:pt x="483" y="16"/>
                </a:moveTo>
                <a:lnTo>
                  <a:pt x="358" y="16"/>
                </a:lnTo>
                <a:lnTo>
                  <a:pt x="358" y="14"/>
                </a:lnTo>
                <a:lnTo>
                  <a:pt x="358" y="12"/>
                </a:lnTo>
                <a:lnTo>
                  <a:pt x="357" y="10"/>
                </a:lnTo>
                <a:lnTo>
                  <a:pt x="357" y="8"/>
                </a:lnTo>
                <a:lnTo>
                  <a:pt x="357" y="6"/>
                </a:lnTo>
                <a:lnTo>
                  <a:pt x="355" y="4"/>
                </a:lnTo>
                <a:lnTo>
                  <a:pt x="355" y="2"/>
                </a:lnTo>
                <a:lnTo>
                  <a:pt x="355" y="0"/>
                </a:lnTo>
                <a:lnTo>
                  <a:pt x="477" y="0"/>
                </a:lnTo>
                <a:lnTo>
                  <a:pt x="479" y="2"/>
                </a:lnTo>
                <a:lnTo>
                  <a:pt x="479" y="4"/>
                </a:lnTo>
                <a:lnTo>
                  <a:pt x="479" y="6"/>
                </a:lnTo>
                <a:lnTo>
                  <a:pt x="481" y="8"/>
                </a:lnTo>
                <a:lnTo>
                  <a:pt x="481" y="10"/>
                </a:lnTo>
                <a:lnTo>
                  <a:pt x="481" y="12"/>
                </a:lnTo>
                <a:lnTo>
                  <a:pt x="483" y="14"/>
                </a:lnTo>
                <a:lnTo>
                  <a:pt x="483" y="16"/>
                </a:lnTo>
                <a:close/>
                <a:moveTo>
                  <a:pt x="148" y="16"/>
                </a:moveTo>
                <a:lnTo>
                  <a:pt x="0" y="16"/>
                </a:lnTo>
                <a:lnTo>
                  <a:pt x="1" y="14"/>
                </a:lnTo>
                <a:lnTo>
                  <a:pt x="5" y="12"/>
                </a:lnTo>
                <a:lnTo>
                  <a:pt x="7" y="10"/>
                </a:lnTo>
                <a:lnTo>
                  <a:pt x="9" y="8"/>
                </a:lnTo>
                <a:lnTo>
                  <a:pt x="11" y="6"/>
                </a:lnTo>
                <a:lnTo>
                  <a:pt x="13" y="4"/>
                </a:lnTo>
                <a:lnTo>
                  <a:pt x="15" y="2"/>
                </a:lnTo>
                <a:lnTo>
                  <a:pt x="17" y="0"/>
                </a:lnTo>
                <a:lnTo>
                  <a:pt x="158" y="0"/>
                </a:lnTo>
                <a:lnTo>
                  <a:pt x="156" y="2"/>
                </a:lnTo>
                <a:lnTo>
                  <a:pt x="154" y="4"/>
                </a:lnTo>
                <a:lnTo>
                  <a:pt x="154" y="6"/>
                </a:lnTo>
                <a:lnTo>
                  <a:pt x="152" y="8"/>
                </a:lnTo>
                <a:lnTo>
                  <a:pt x="152" y="10"/>
                </a:lnTo>
                <a:lnTo>
                  <a:pt x="150" y="12"/>
                </a:lnTo>
                <a:lnTo>
                  <a:pt x="148" y="14"/>
                </a:lnTo>
                <a:lnTo>
                  <a:pt x="148" y="16"/>
                </a:lnTo>
                <a:close/>
              </a:path>
            </a:pathLst>
          </a:custGeom>
          <a:solidFill>
            <a:srgbClr val="5C0A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5" name="Freeform 93"/>
          <p:cNvSpPr>
            <a:spLocks noEditPoints="1"/>
          </p:cNvSpPr>
          <p:nvPr/>
        </p:nvSpPr>
        <p:spPr bwMode="auto">
          <a:xfrm rot="63308">
            <a:off x="4822825" y="3922713"/>
            <a:ext cx="574675" cy="15875"/>
          </a:xfrm>
          <a:custGeom>
            <a:avLst/>
            <a:gdLst>
              <a:gd name="T0" fmla="*/ 2147483647 w 472"/>
              <a:gd name="T1" fmla="*/ 2147483647 h 13"/>
              <a:gd name="T2" fmla="*/ 2147483647 w 472"/>
              <a:gd name="T3" fmla="*/ 2147483647 h 13"/>
              <a:gd name="T4" fmla="*/ 2147483647 w 472"/>
              <a:gd name="T5" fmla="*/ 2147483647 h 13"/>
              <a:gd name="T6" fmla="*/ 2147483647 w 472"/>
              <a:gd name="T7" fmla="*/ 2147483647 h 13"/>
              <a:gd name="T8" fmla="*/ 2147483647 w 472"/>
              <a:gd name="T9" fmla="*/ 2147483647 h 13"/>
              <a:gd name="T10" fmla="*/ 2147483647 w 472"/>
              <a:gd name="T11" fmla="*/ 2147483647 h 13"/>
              <a:gd name="T12" fmla="*/ 2147483647 w 472"/>
              <a:gd name="T13" fmla="*/ 2147483647 h 13"/>
              <a:gd name="T14" fmla="*/ 2147483647 w 472"/>
              <a:gd name="T15" fmla="*/ 2147483647 h 13"/>
              <a:gd name="T16" fmla="*/ 2147483647 w 472"/>
              <a:gd name="T17" fmla="*/ 2147483647 h 13"/>
              <a:gd name="T18" fmla="*/ 2147483647 w 472"/>
              <a:gd name="T19" fmla="*/ 0 h 13"/>
              <a:gd name="T20" fmla="*/ 2147483647 w 472"/>
              <a:gd name="T21" fmla="*/ 0 h 13"/>
              <a:gd name="T22" fmla="*/ 2147483647 w 472"/>
              <a:gd name="T23" fmla="*/ 2147483647 h 13"/>
              <a:gd name="T24" fmla="*/ 2147483647 w 472"/>
              <a:gd name="T25" fmla="*/ 2147483647 h 13"/>
              <a:gd name="T26" fmla="*/ 2147483647 w 472"/>
              <a:gd name="T27" fmla="*/ 2147483647 h 13"/>
              <a:gd name="T28" fmla="*/ 2147483647 w 472"/>
              <a:gd name="T29" fmla="*/ 2147483647 h 13"/>
              <a:gd name="T30" fmla="*/ 2147483647 w 472"/>
              <a:gd name="T31" fmla="*/ 2147483647 h 13"/>
              <a:gd name="T32" fmla="*/ 2147483647 w 472"/>
              <a:gd name="T33" fmla="*/ 2147483647 h 13"/>
              <a:gd name="T34" fmla="*/ 2147483647 w 472"/>
              <a:gd name="T35" fmla="*/ 2147483647 h 13"/>
              <a:gd name="T36" fmla="*/ 2147483647 w 472"/>
              <a:gd name="T37" fmla="*/ 2147483647 h 13"/>
              <a:gd name="T38" fmla="*/ 2147483647 w 472"/>
              <a:gd name="T39" fmla="*/ 2147483647 h 13"/>
              <a:gd name="T40" fmla="*/ 0 w 472"/>
              <a:gd name="T41" fmla="*/ 2147483647 h 13"/>
              <a:gd name="T42" fmla="*/ 2147483647 w 472"/>
              <a:gd name="T43" fmla="*/ 2147483647 h 13"/>
              <a:gd name="T44" fmla="*/ 2147483647 w 472"/>
              <a:gd name="T45" fmla="*/ 2147483647 h 13"/>
              <a:gd name="T46" fmla="*/ 2147483647 w 472"/>
              <a:gd name="T47" fmla="*/ 2147483647 h 13"/>
              <a:gd name="T48" fmla="*/ 2147483647 w 472"/>
              <a:gd name="T49" fmla="*/ 2147483647 h 13"/>
              <a:gd name="T50" fmla="*/ 2147483647 w 472"/>
              <a:gd name="T51" fmla="*/ 2147483647 h 13"/>
              <a:gd name="T52" fmla="*/ 2147483647 w 472"/>
              <a:gd name="T53" fmla="*/ 2147483647 h 13"/>
              <a:gd name="T54" fmla="*/ 2147483647 w 472"/>
              <a:gd name="T55" fmla="*/ 2147483647 h 13"/>
              <a:gd name="T56" fmla="*/ 2147483647 w 472"/>
              <a:gd name="T57" fmla="*/ 0 h 13"/>
              <a:gd name="T58" fmla="*/ 2147483647 w 472"/>
              <a:gd name="T59" fmla="*/ 0 h 13"/>
              <a:gd name="T60" fmla="*/ 2147483647 w 472"/>
              <a:gd name="T61" fmla="*/ 2147483647 h 13"/>
              <a:gd name="T62" fmla="*/ 2147483647 w 472"/>
              <a:gd name="T63" fmla="*/ 2147483647 h 13"/>
              <a:gd name="T64" fmla="*/ 2147483647 w 472"/>
              <a:gd name="T65" fmla="*/ 2147483647 h 13"/>
              <a:gd name="T66" fmla="*/ 2147483647 w 472"/>
              <a:gd name="T67" fmla="*/ 2147483647 h 13"/>
              <a:gd name="T68" fmla="*/ 2147483647 w 472"/>
              <a:gd name="T69" fmla="*/ 2147483647 h 13"/>
              <a:gd name="T70" fmla="*/ 2147483647 w 472"/>
              <a:gd name="T71" fmla="*/ 2147483647 h 13"/>
              <a:gd name="T72" fmla="*/ 2147483647 w 472"/>
              <a:gd name="T73" fmla="*/ 2147483647 h 13"/>
              <a:gd name="T74" fmla="*/ 2147483647 w 472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72"/>
              <a:gd name="T115" fmla="*/ 0 h 13"/>
              <a:gd name="T116" fmla="*/ 472 w 472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72" h="13">
                <a:moveTo>
                  <a:pt x="472" y="13"/>
                </a:moveTo>
                <a:lnTo>
                  <a:pt x="348" y="13"/>
                </a:lnTo>
                <a:lnTo>
                  <a:pt x="348" y="11"/>
                </a:lnTo>
                <a:lnTo>
                  <a:pt x="346" y="9"/>
                </a:lnTo>
                <a:lnTo>
                  <a:pt x="346" y="7"/>
                </a:lnTo>
                <a:lnTo>
                  <a:pt x="346" y="5"/>
                </a:lnTo>
                <a:lnTo>
                  <a:pt x="344" y="3"/>
                </a:lnTo>
                <a:lnTo>
                  <a:pt x="344" y="2"/>
                </a:lnTo>
                <a:lnTo>
                  <a:pt x="342" y="0"/>
                </a:lnTo>
                <a:lnTo>
                  <a:pt x="466" y="0"/>
                </a:lnTo>
                <a:lnTo>
                  <a:pt x="466" y="2"/>
                </a:lnTo>
                <a:lnTo>
                  <a:pt x="468" y="3"/>
                </a:lnTo>
                <a:lnTo>
                  <a:pt x="468" y="5"/>
                </a:lnTo>
                <a:lnTo>
                  <a:pt x="470" y="7"/>
                </a:lnTo>
                <a:lnTo>
                  <a:pt x="470" y="9"/>
                </a:lnTo>
                <a:lnTo>
                  <a:pt x="470" y="11"/>
                </a:lnTo>
                <a:lnTo>
                  <a:pt x="472" y="13"/>
                </a:lnTo>
                <a:close/>
                <a:moveTo>
                  <a:pt x="143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6" y="7"/>
                </a:lnTo>
                <a:lnTo>
                  <a:pt x="8" y="5"/>
                </a:lnTo>
                <a:lnTo>
                  <a:pt x="10" y="5"/>
                </a:lnTo>
                <a:lnTo>
                  <a:pt x="12" y="3"/>
                </a:lnTo>
                <a:lnTo>
                  <a:pt x="13" y="2"/>
                </a:lnTo>
                <a:lnTo>
                  <a:pt x="15" y="0"/>
                </a:lnTo>
                <a:lnTo>
                  <a:pt x="153" y="0"/>
                </a:lnTo>
                <a:lnTo>
                  <a:pt x="151" y="2"/>
                </a:lnTo>
                <a:lnTo>
                  <a:pt x="151" y="3"/>
                </a:lnTo>
                <a:lnTo>
                  <a:pt x="149" y="5"/>
                </a:lnTo>
                <a:lnTo>
                  <a:pt x="149" y="7"/>
                </a:lnTo>
                <a:lnTo>
                  <a:pt x="147" y="7"/>
                </a:lnTo>
                <a:lnTo>
                  <a:pt x="145" y="9"/>
                </a:lnTo>
                <a:lnTo>
                  <a:pt x="145" y="11"/>
                </a:lnTo>
                <a:lnTo>
                  <a:pt x="143" y="13"/>
                </a:lnTo>
                <a:close/>
              </a:path>
            </a:pathLst>
          </a:custGeom>
          <a:solidFill>
            <a:srgbClr val="5C08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6" name="Freeform 94"/>
          <p:cNvSpPr>
            <a:spLocks noEditPoints="1"/>
          </p:cNvSpPr>
          <p:nvPr/>
        </p:nvSpPr>
        <p:spPr bwMode="auto">
          <a:xfrm rot="63308">
            <a:off x="4833938" y="3911600"/>
            <a:ext cx="558800" cy="17463"/>
          </a:xfrm>
          <a:custGeom>
            <a:avLst/>
            <a:gdLst>
              <a:gd name="T0" fmla="*/ 2147483647 w 460"/>
              <a:gd name="T1" fmla="*/ 2147483647 h 13"/>
              <a:gd name="T2" fmla="*/ 2147483647 w 460"/>
              <a:gd name="T3" fmla="*/ 2147483647 h 13"/>
              <a:gd name="T4" fmla="*/ 2147483647 w 460"/>
              <a:gd name="T5" fmla="*/ 2147483647 h 13"/>
              <a:gd name="T6" fmla="*/ 2147483647 w 460"/>
              <a:gd name="T7" fmla="*/ 2147483647 h 13"/>
              <a:gd name="T8" fmla="*/ 2147483647 w 460"/>
              <a:gd name="T9" fmla="*/ 2147483647 h 13"/>
              <a:gd name="T10" fmla="*/ 2147483647 w 460"/>
              <a:gd name="T11" fmla="*/ 2147483647 h 13"/>
              <a:gd name="T12" fmla="*/ 2147483647 w 460"/>
              <a:gd name="T13" fmla="*/ 2147483647 h 13"/>
              <a:gd name="T14" fmla="*/ 2147483647 w 460"/>
              <a:gd name="T15" fmla="*/ 2147483647 h 13"/>
              <a:gd name="T16" fmla="*/ 2147483647 w 460"/>
              <a:gd name="T17" fmla="*/ 2147483647 h 13"/>
              <a:gd name="T18" fmla="*/ 2147483647 w 460"/>
              <a:gd name="T19" fmla="*/ 0 h 13"/>
              <a:gd name="T20" fmla="*/ 2147483647 w 460"/>
              <a:gd name="T21" fmla="*/ 0 h 13"/>
              <a:gd name="T22" fmla="*/ 2147483647 w 460"/>
              <a:gd name="T23" fmla="*/ 2147483647 h 13"/>
              <a:gd name="T24" fmla="*/ 2147483647 w 460"/>
              <a:gd name="T25" fmla="*/ 2147483647 h 13"/>
              <a:gd name="T26" fmla="*/ 2147483647 w 460"/>
              <a:gd name="T27" fmla="*/ 2147483647 h 13"/>
              <a:gd name="T28" fmla="*/ 2147483647 w 460"/>
              <a:gd name="T29" fmla="*/ 2147483647 h 13"/>
              <a:gd name="T30" fmla="*/ 2147483647 w 460"/>
              <a:gd name="T31" fmla="*/ 2147483647 h 13"/>
              <a:gd name="T32" fmla="*/ 2147483647 w 460"/>
              <a:gd name="T33" fmla="*/ 2147483647 h 13"/>
              <a:gd name="T34" fmla="*/ 2147483647 w 460"/>
              <a:gd name="T35" fmla="*/ 2147483647 h 13"/>
              <a:gd name="T36" fmla="*/ 2147483647 w 460"/>
              <a:gd name="T37" fmla="*/ 2147483647 h 13"/>
              <a:gd name="T38" fmla="*/ 2147483647 w 460"/>
              <a:gd name="T39" fmla="*/ 2147483647 h 13"/>
              <a:gd name="T40" fmla="*/ 0 w 460"/>
              <a:gd name="T41" fmla="*/ 2147483647 h 13"/>
              <a:gd name="T42" fmla="*/ 2147483647 w 460"/>
              <a:gd name="T43" fmla="*/ 2147483647 h 13"/>
              <a:gd name="T44" fmla="*/ 2147483647 w 460"/>
              <a:gd name="T45" fmla="*/ 2147483647 h 13"/>
              <a:gd name="T46" fmla="*/ 2147483647 w 460"/>
              <a:gd name="T47" fmla="*/ 2147483647 h 13"/>
              <a:gd name="T48" fmla="*/ 2147483647 w 460"/>
              <a:gd name="T49" fmla="*/ 2147483647 h 13"/>
              <a:gd name="T50" fmla="*/ 2147483647 w 460"/>
              <a:gd name="T51" fmla="*/ 2147483647 h 13"/>
              <a:gd name="T52" fmla="*/ 2147483647 w 460"/>
              <a:gd name="T53" fmla="*/ 2147483647 h 13"/>
              <a:gd name="T54" fmla="*/ 2147483647 w 460"/>
              <a:gd name="T55" fmla="*/ 2147483647 h 13"/>
              <a:gd name="T56" fmla="*/ 2147483647 w 460"/>
              <a:gd name="T57" fmla="*/ 0 h 13"/>
              <a:gd name="T58" fmla="*/ 2147483647 w 460"/>
              <a:gd name="T59" fmla="*/ 0 h 13"/>
              <a:gd name="T60" fmla="*/ 2147483647 w 460"/>
              <a:gd name="T61" fmla="*/ 2147483647 h 13"/>
              <a:gd name="T62" fmla="*/ 2147483647 w 460"/>
              <a:gd name="T63" fmla="*/ 2147483647 h 13"/>
              <a:gd name="T64" fmla="*/ 2147483647 w 460"/>
              <a:gd name="T65" fmla="*/ 2147483647 h 13"/>
              <a:gd name="T66" fmla="*/ 2147483647 w 460"/>
              <a:gd name="T67" fmla="*/ 2147483647 h 13"/>
              <a:gd name="T68" fmla="*/ 2147483647 w 460"/>
              <a:gd name="T69" fmla="*/ 2147483647 h 13"/>
              <a:gd name="T70" fmla="*/ 2147483647 w 460"/>
              <a:gd name="T71" fmla="*/ 2147483647 h 13"/>
              <a:gd name="T72" fmla="*/ 2147483647 w 460"/>
              <a:gd name="T73" fmla="*/ 2147483647 h 13"/>
              <a:gd name="T74" fmla="*/ 2147483647 w 46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60"/>
              <a:gd name="T115" fmla="*/ 0 h 13"/>
              <a:gd name="T116" fmla="*/ 460 w 46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60" h="13">
                <a:moveTo>
                  <a:pt x="460" y="13"/>
                </a:moveTo>
                <a:lnTo>
                  <a:pt x="338" y="13"/>
                </a:lnTo>
                <a:lnTo>
                  <a:pt x="336" y="11"/>
                </a:lnTo>
                <a:lnTo>
                  <a:pt x="336" y="10"/>
                </a:lnTo>
                <a:lnTo>
                  <a:pt x="334" y="8"/>
                </a:lnTo>
                <a:lnTo>
                  <a:pt x="334" y="6"/>
                </a:lnTo>
                <a:lnTo>
                  <a:pt x="334" y="4"/>
                </a:lnTo>
                <a:lnTo>
                  <a:pt x="332" y="2"/>
                </a:lnTo>
                <a:lnTo>
                  <a:pt x="332" y="0"/>
                </a:lnTo>
                <a:lnTo>
                  <a:pt x="456" y="0"/>
                </a:lnTo>
                <a:lnTo>
                  <a:pt x="456" y="2"/>
                </a:lnTo>
                <a:lnTo>
                  <a:pt x="456" y="4"/>
                </a:lnTo>
                <a:lnTo>
                  <a:pt x="458" y="6"/>
                </a:lnTo>
                <a:lnTo>
                  <a:pt x="458" y="8"/>
                </a:lnTo>
                <a:lnTo>
                  <a:pt x="458" y="10"/>
                </a:lnTo>
                <a:lnTo>
                  <a:pt x="460" y="11"/>
                </a:lnTo>
                <a:lnTo>
                  <a:pt x="460" y="13"/>
                </a:lnTo>
                <a:close/>
                <a:moveTo>
                  <a:pt x="141" y="13"/>
                </a:moveTo>
                <a:lnTo>
                  <a:pt x="0" y="13"/>
                </a:lnTo>
                <a:lnTo>
                  <a:pt x="2" y="13"/>
                </a:lnTo>
                <a:lnTo>
                  <a:pt x="4" y="11"/>
                </a:lnTo>
                <a:lnTo>
                  <a:pt x="5" y="10"/>
                </a:lnTo>
                <a:lnTo>
                  <a:pt x="7" y="8"/>
                </a:lnTo>
                <a:lnTo>
                  <a:pt x="9" y="6"/>
                </a:lnTo>
                <a:lnTo>
                  <a:pt x="11" y="4"/>
                </a:lnTo>
                <a:lnTo>
                  <a:pt x="13" y="2"/>
                </a:lnTo>
                <a:lnTo>
                  <a:pt x="15" y="0"/>
                </a:lnTo>
                <a:lnTo>
                  <a:pt x="149" y="0"/>
                </a:lnTo>
                <a:lnTo>
                  <a:pt x="149" y="2"/>
                </a:lnTo>
                <a:lnTo>
                  <a:pt x="147" y="4"/>
                </a:lnTo>
                <a:lnTo>
                  <a:pt x="147" y="6"/>
                </a:lnTo>
                <a:lnTo>
                  <a:pt x="145" y="8"/>
                </a:lnTo>
                <a:lnTo>
                  <a:pt x="143" y="10"/>
                </a:lnTo>
                <a:lnTo>
                  <a:pt x="143" y="11"/>
                </a:lnTo>
                <a:lnTo>
                  <a:pt x="141" y="13"/>
                </a:lnTo>
                <a:close/>
              </a:path>
            </a:pathLst>
          </a:custGeom>
          <a:solidFill>
            <a:srgbClr val="5C08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7" name="Freeform 95"/>
          <p:cNvSpPr>
            <a:spLocks noEditPoints="1"/>
          </p:cNvSpPr>
          <p:nvPr/>
        </p:nvSpPr>
        <p:spPr bwMode="auto">
          <a:xfrm rot="63308">
            <a:off x="4843463" y="3902075"/>
            <a:ext cx="547687" cy="20638"/>
          </a:xfrm>
          <a:custGeom>
            <a:avLst/>
            <a:gdLst>
              <a:gd name="T0" fmla="*/ 2147483647 w 451"/>
              <a:gd name="T1" fmla="*/ 2147483647 h 16"/>
              <a:gd name="T2" fmla="*/ 2147483647 w 451"/>
              <a:gd name="T3" fmla="*/ 2147483647 h 16"/>
              <a:gd name="T4" fmla="*/ 2147483647 w 451"/>
              <a:gd name="T5" fmla="*/ 2147483647 h 16"/>
              <a:gd name="T6" fmla="*/ 2147483647 w 451"/>
              <a:gd name="T7" fmla="*/ 2147483647 h 16"/>
              <a:gd name="T8" fmla="*/ 2147483647 w 451"/>
              <a:gd name="T9" fmla="*/ 2147483647 h 16"/>
              <a:gd name="T10" fmla="*/ 2147483647 w 451"/>
              <a:gd name="T11" fmla="*/ 2147483647 h 16"/>
              <a:gd name="T12" fmla="*/ 2147483647 w 451"/>
              <a:gd name="T13" fmla="*/ 2147483647 h 16"/>
              <a:gd name="T14" fmla="*/ 2147483647 w 451"/>
              <a:gd name="T15" fmla="*/ 2147483647 h 16"/>
              <a:gd name="T16" fmla="*/ 2147483647 w 451"/>
              <a:gd name="T17" fmla="*/ 2147483647 h 16"/>
              <a:gd name="T18" fmla="*/ 2147483647 w 451"/>
              <a:gd name="T19" fmla="*/ 0 h 16"/>
              <a:gd name="T20" fmla="*/ 2147483647 w 451"/>
              <a:gd name="T21" fmla="*/ 0 h 16"/>
              <a:gd name="T22" fmla="*/ 2147483647 w 451"/>
              <a:gd name="T23" fmla="*/ 2147483647 h 16"/>
              <a:gd name="T24" fmla="*/ 2147483647 w 451"/>
              <a:gd name="T25" fmla="*/ 2147483647 h 16"/>
              <a:gd name="T26" fmla="*/ 2147483647 w 451"/>
              <a:gd name="T27" fmla="*/ 2147483647 h 16"/>
              <a:gd name="T28" fmla="*/ 2147483647 w 451"/>
              <a:gd name="T29" fmla="*/ 2147483647 h 16"/>
              <a:gd name="T30" fmla="*/ 2147483647 w 451"/>
              <a:gd name="T31" fmla="*/ 2147483647 h 16"/>
              <a:gd name="T32" fmla="*/ 2147483647 w 451"/>
              <a:gd name="T33" fmla="*/ 2147483647 h 16"/>
              <a:gd name="T34" fmla="*/ 2147483647 w 451"/>
              <a:gd name="T35" fmla="*/ 2147483647 h 16"/>
              <a:gd name="T36" fmla="*/ 2147483647 w 451"/>
              <a:gd name="T37" fmla="*/ 2147483647 h 16"/>
              <a:gd name="T38" fmla="*/ 2147483647 w 451"/>
              <a:gd name="T39" fmla="*/ 2147483647 h 16"/>
              <a:gd name="T40" fmla="*/ 0 w 451"/>
              <a:gd name="T41" fmla="*/ 2147483647 h 16"/>
              <a:gd name="T42" fmla="*/ 2147483647 w 451"/>
              <a:gd name="T43" fmla="*/ 2147483647 h 16"/>
              <a:gd name="T44" fmla="*/ 2147483647 w 451"/>
              <a:gd name="T45" fmla="*/ 2147483647 h 16"/>
              <a:gd name="T46" fmla="*/ 2147483647 w 451"/>
              <a:gd name="T47" fmla="*/ 2147483647 h 16"/>
              <a:gd name="T48" fmla="*/ 2147483647 w 451"/>
              <a:gd name="T49" fmla="*/ 2147483647 h 16"/>
              <a:gd name="T50" fmla="*/ 2147483647 w 451"/>
              <a:gd name="T51" fmla="*/ 2147483647 h 16"/>
              <a:gd name="T52" fmla="*/ 2147483647 w 451"/>
              <a:gd name="T53" fmla="*/ 2147483647 h 16"/>
              <a:gd name="T54" fmla="*/ 2147483647 w 451"/>
              <a:gd name="T55" fmla="*/ 2147483647 h 16"/>
              <a:gd name="T56" fmla="*/ 2147483647 w 451"/>
              <a:gd name="T57" fmla="*/ 0 h 16"/>
              <a:gd name="T58" fmla="*/ 2147483647 w 451"/>
              <a:gd name="T59" fmla="*/ 0 h 16"/>
              <a:gd name="T60" fmla="*/ 2147483647 w 451"/>
              <a:gd name="T61" fmla="*/ 2147483647 h 16"/>
              <a:gd name="T62" fmla="*/ 2147483647 w 451"/>
              <a:gd name="T63" fmla="*/ 2147483647 h 16"/>
              <a:gd name="T64" fmla="*/ 2147483647 w 451"/>
              <a:gd name="T65" fmla="*/ 2147483647 h 16"/>
              <a:gd name="T66" fmla="*/ 2147483647 w 451"/>
              <a:gd name="T67" fmla="*/ 2147483647 h 16"/>
              <a:gd name="T68" fmla="*/ 2147483647 w 451"/>
              <a:gd name="T69" fmla="*/ 2147483647 h 16"/>
              <a:gd name="T70" fmla="*/ 2147483647 w 451"/>
              <a:gd name="T71" fmla="*/ 2147483647 h 16"/>
              <a:gd name="T72" fmla="*/ 2147483647 w 451"/>
              <a:gd name="T73" fmla="*/ 2147483647 h 16"/>
              <a:gd name="T74" fmla="*/ 2147483647 w 451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1"/>
              <a:gd name="T115" fmla="*/ 0 h 16"/>
              <a:gd name="T116" fmla="*/ 451 w 451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1" h="16">
                <a:moveTo>
                  <a:pt x="451" y="16"/>
                </a:moveTo>
                <a:lnTo>
                  <a:pt x="327" y="16"/>
                </a:lnTo>
                <a:lnTo>
                  <a:pt x="327" y="14"/>
                </a:lnTo>
                <a:lnTo>
                  <a:pt x="327" y="12"/>
                </a:lnTo>
                <a:lnTo>
                  <a:pt x="325" y="10"/>
                </a:lnTo>
                <a:lnTo>
                  <a:pt x="325" y="8"/>
                </a:lnTo>
                <a:lnTo>
                  <a:pt x="323" y="6"/>
                </a:lnTo>
                <a:lnTo>
                  <a:pt x="323" y="4"/>
                </a:lnTo>
                <a:lnTo>
                  <a:pt x="323" y="2"/>
                </a:lnTo>
                <a:lnTo>
                  <a:pt x="321" y="0"/>
                </a:lnTo>
                <a:lnTo>
                  <a:pt x="445" y="0"/>
                </a:lnTo>
                <a:lnTo>
                  <a:pt x="447" y="2"/>
                </a:lnTo>
                <a:lnTo>
                  <a:pt x="447" y="4"/>
                </a:lnTo>
                <a:lnTo>
                  <a:pt x="447" y="6"/>
                </a:lnTo>
                <a:lnTo>
                  <a:pt x="449" y="8"/>
                </a:lnTo>
                <a:lnTo>
                  <a:pt x="449" y="10"/>
                </a:lnTo>
                <a:lnTo>
                  <a:pt x="449" y="12"/>
                </a:lnTo>
                <a:lnTo>
                  <a:pt x="451" y="14"/>
                </a:lnTo>
                <a:lnTo>
                  <a:pt x="451" y="16"/>
                </a:lnTo>
                <a:close/>
                <a:moveTo>
                  <a:pt x="138" y="16"/>
                </a:moveTo>
                <a:lnTo>
                  <a:pt x="0" y="16"/>
                </a:lnTo>
                <a:lnTo>
                  <a:pt x="2" y="14"/>
                </a:lnTo>
                <a:lnTo>
                  <a:pt x="4" y="12"/>
                </a:lnTo>
                <a:lnTo>
                  <a:pt x="6" y="10"/>
                </a:lnTo>
                <a:lnTo>
                  <a:pt x="8" y="8"/>
                </a:lnTo>
                <a:lnTo>
                  <a:pt x="10" y="6"/>
                </a:lnTo>
                <a:lnTo>
                  <a:pt x="12" y="4"/>
                </a:lnTo>
                <a:lnTo>
                  <a:pt x="14" y="2"/>
                </a:lnTo>
                <a:lnTo>
                  <a:pt x="16" y="0"/>
                </a:lnTo>
                <a:lnTo>
                  <a:pt x="145" y="0"/>
                </a:lnTo>
                <a:lnTo>
                  <a:pt x="145" y="2"/>
                </a:lnTo>
                <a:lnTo>
                  <a:pt x="144" y="4"/>
                </a:lnTo>
                <a:lnTo>
                  <a:pt x="144" y="6"/>
                </a:lnTo>
                <a:lnTo>
                  <a:pt x="142" y="8"/>
                </a:lnTo>
                <a:lnTo>
                  <a:pt x="142" y="10"/>
                </a:lnTo>
                <a:lnTo>
                  <a:pt x="140" y="12"/>
                </a:lnTo>
                <a:lnTo>
                  <a:pt x="140" y="14"/>
                </a:lnTo>
                <a:lnTo>
                  <a:pt x="138" y="16"/>
                </a:lnTo>
                <a:close/>
              </a:path>
            </a:pathLst>
          </a:custGeom>
          <a:solidFill>
            <a:srgbClr val="5E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8" name="Freeform 96"/>
          <p:cNvSpPr>
            <a:spLocks noEditPoints="1"/>
          </p:cNvSpPr>
          <p:nvPr/>
        </p:nvSpPr>
        <p:spPr bwMode="auto">
          <a:xfrm rot="63308">
            <a:off x="4852988" y="3895725"/>
            <a:ext cx="536575" cy="15875"/>
          </a:xfrm>
          <a:custGeom>
            <a:avLst/>
            <a:gdLst>
              <a:gd name="T0" fmla="*/ 2147483647 w 441"/>
              <a:gd name="T1" fmla="*/ 2147483647 h 13"/>
              <a:gd name="T2" fmla="*/ 2147483647 w 441"/>
              <a:gd name="T3" fmla="*/ 2147483647 h 13"/>
              <a:gd name="T4" fmla="*/ 2147483647 w 441"/>
              <a:gd name="T5" fmla="*/ 2147483647 h 13"/>
              <a:gd name="T6" fmla="*/ 2147483647 w 441"/>
              <a:gd name="T7" fmla="*/ 2147483647 h 13"/>
              <a:gd name="T8" fmla="*/ 2147483647 w 441"/>
              <a:gd name="T9" fmla="*/ 2147483647 h 13"/>
              <a:gd name="T10" fmla="*/ 2147483647 w 441"/>
              <a:gd name="T11" fmla="*/ 2147483647 h 13"/>
              <a:gd name="T12" fmla="*/ 2147483647 w 441"/>
              <a:gd name="T13" fmla="*/ 2147483647 h 13"/>
              <a:gd name="T14" fmla="*/ 2147483647 w 441"/>
              <a:gd name="T15" fmla="*/ 2147483647 h 13"/>
              <a:gd name="T16" fmla="*/ 2147483647 w 441"/>
              <a:gd name="T17" fmla="*/ 2147483647 h 13"/>
              <a:gd name="T18" fmla="*/ 2147483647 w 441"/>
              <a:gd name="T19" fmla="*/ 0 h 13"/>
              <a:gd name="T20" fmla="*/ 2147483647 w 441"/>
              <a:gd name="T21" fmla="*/ 0 h 13"/>
              <a:gd name="T22" fmla="*/ 2147483647 w 441"/>
              <a:gd name="T23" fmla="*/ 2147483647 h 13"/>
              <a:gd name="T24" fmla="*/ 2147483647 w 441"/>
              <a:gd name="T25" fmla="*/ 2147483647 h 13"/>
              <a:gd name="T26" fmla="*/ 2147483647 w 441"/>
              <a:gd name="T27" fmla="*/ 2147483647 h 13"/>
              <a:gd name="T28" fmla="*/ 2147483647 w 441"/>
              <a:gd name="T29" fmla="*/ 2147483647 h 13"/>
              <a:gd name="T30" fmla="*/ 2147483647 w 441"/>
              <a:gd name="T31" fmla="*/ 2147483647 h 13"/>
              <a:gd name="T32" fmla="*/ 2147483647 w 441"/>
              <a:gd name="T33" fmla="*/ 2147483647 h 13"/>
              <a:gd name="T34" fmla="*/ 2147483647 w 441"/>
              <a:gd name="T35" fmla="*/ 2147483647 h 13"/>
              <a:gd name="T36" fmla="*/ 2147483647 w 441"/>
              <a:gd name="T37" fmla="*/ 2147483647 h 13"/>
              <a:gd name="T38" fmla="*/ 2147483647 w 441"/>
              <a:gd name="T39" fmla="*/ 2147483647 h 13"/>
              <a:gd name="T40" fmla="*/ 0 w 441"/>
              <a:gd name="T41" fmla="*/ 2147483647 h 13"/>
              <a:gd name="T42" fmla="*/ 2147483647 w 441"/>
              <a:gd name="T43" fmla="*/ 2147483647 h 13"/>
              <a:gd name="T44" fmla="*/ 2147483647 w 441"/>
              <a:gd name="T45" fmla="*/ 2147483647 h 13"/>
              <a:gd name="T46" fmla="*/ 2147483647 w 441"/>
              <a:gd name="T47" fmla="*/ 2147483647 h 13"/>
              <a:gd name="T48" fmla="*/ 2147483647 w 441"/>
              <a:gd name="T49" fmla="*/ 2147483647 h 13"/>
              <a:gd name="T50" fmla="*/ 2147483647 w 441"/>
              <a:gd name="T51" fmla="*/ 2147483647 h 13"/>
              <a:gd name="T52" fmla="*/ 2147483647 w 441"/>
              <a:gd name="T53" fmla="*/ 2147483647 h 13"/>
              <a:gd name="T54" fmla="*/ 2147483647 w 441"/>
              <a:gd name="T55" fmla="*/ 2147483647 h 13"/>
              <a:gd name="T56" fmla="*/ 2147483647 w 441"/>
              <a:gd name="T57" fmla="*/ 0 h 13"/>
              <a:gd name="T58" fmla="*/ 2147483647 w 441"/>
              <a:gd name="T59" fmla="*/ 0 h 13"/>
              <a:gd name="T60" fmla="*/ 2147483647 w 441"/>
              <a:gd name="T61" fmla="*/ 2147483647 h 13"/>
              <a:gd name="T62" fmla="*/ 2147483647 w 441"/>
              <a:gd name="T63" fmla="*/ 2147483647 h 13"/>
              <a:gd name="T64" fmla="*/ 2147483647 w 441"/>
              <a:gd name="T65" fmla="*/ 2147483647 h 13"/>
              <a:gd name="T66" fmla="*/ 2147483647 w 441"/>
              <a:gd name="T67" fmla="*/ 2147483647 h 13"/>
              <a:gd name="T68" fmla="*/ 2147483647 w 441"/>
              <a:gd name="T69" fmla="*/ 2147483647 h 13"/>
              <a:gd name="T70" fmla="*/ 2147483647 w 441"/>
              <a:gd name="T71" fmla="*/ 2147483647 h 13"/>
              <a:gd name="T72" fmla="*/ 2147483647 w 441"/>
              <a:gd name="T73" fmla="*/ 2147483647 h 13"/>
              <a:gd name="T74" fmla="*/ 2147483647 w 441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41"/>
              <a:gd name="T115" fmla="*/ 0 h 13"/>
              <a:gd name="T116" fmla="*/ 441 w 441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41" h="13">
                <a:moveTo>
                  <a:pt x="441" y="13"/>
                </a:moveTo>
                <a:lnTo>
                  <a:pt x="317" y="13"/>
                </a:lnTo>
                <a:lnTo>
                  <a:pt x="315" y="11"/>
                </a:lnTo>
                <a:lnTo>
                  <a:pt x="315" y="9"/>
                </a:lnTo>
                <a:lnTo>
                  <a:pt x="315" y="7"/>
                </a:lnTo>
                <a:lnTo>
                  <a:pt x="313" y="7"/>
                </a:lnTo>
                <a:lnTo>
                  <a:pt x="313" y="5"/>
                </a:lnTo>
                <a:lnTo>
                  <a:pt x="313" y="3"/>
                </a:lnTo>
                <a:lnTo>
                  <a:pt x="311" y="2"/>
                </a:lnTo>
                <a:lnTo>
                  <a:pt x="311" y="0"/>
                </a:lnTo>
                <a:lnTo>
                  <a:pt x="435" y="0"/>
                </a:lnTo>
                <a:lnTo>
                  <a:pt x="435" y="2"/>
                </a:lnTo>
                <a:lnTo>
                  <a:pt x="437" y="3"/>
                </a:lnTo>
                <a:lnTo>
                  <a:pt x="437" y="5"/>
                </a:lnTo>
                <a:lnTo>
                  <a:pt x="437" y="7"/>
                </a:lnTo>
                <a:lnTo>
                  <a:pt x="439" y="7"/>
                </a:lnTo>
                <a:lnTo>
                  <a:pt x="439" y="9"/>
                </a:lnTo>
                <a:lnTo>
                  <a:pt x="439" y="11"/>
                </a:lnTo>
                <a:lnTo>
                  <a:pt x="441" y="13"/>
                </a:lnTo>
                <a:close/>
                <a:moveTo>
                  <a:pt x="134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6" y="7"/>
                </a:lnTo>
                <a:lnTo>
                  <a:pt x="8" y="7"/>
                </a:lnTo>
                <a:lnTo>
                  <a:pt x="8" y="5"/>
                </a:lnTo>
                <a:lnTo>
                  <a:pt x="10" y="3"/>
                </a:lnTo>
                <a:lnTo>
                  <a:pt x="11" y="2"/>
                </a:lnTo>
                <a:lnTo>
                  <a:pt x="13" y="0"/>
                </a:lnTo>
                <a:lnTo>
                  <a:pt x="141" y="0"/>
                </a:lnTo>
                <a:lnTo>
                  <a:pt x="141" y="2"/>
                </a:lnTo>
                <a:lnTo>
                  <a:pt x="139" y="3"/>
                </a:lnTo>
                <a:lnTo>
                  <a:pt x="139" y="5"/>
                </a:lnTo>
                <a:lnTo>
                  <a:pt x="137" y="7"/>
                </a:lnTo>
                <a:lnTo>
                  <a:pt x="136" y="9"/>
                </a:lnTo>
                <a:lnTo>
                  <a:pt x="136" y="11"/>
                </a:lnTo>
                <a:lnTo>
                  <a:pt x="134" y="13"/>
                </a:lnTo>
                <a:close/>
              </a:path>
            </a:pathLst>
          </a:custGeom>
          <a:solidFill>
            <a:srgbClr val="5E07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49" name="Freeform 97"/>
          <p:cNvSpPr>
            <a:spLocks noEditPoints="1"/>
          </p:cNvSpPr>
          <p:nvPr/>
        </p:nvSpPr>
        <p:spPr bwMode="auto">
          <a:xfrm rot="63308">
            <a:off x="4862513" y="3886200"/>
            <a:ext cx="520700" cy="15875"/>
          </a:xfrm>
          <a:custGeom>
            <a:avLst/>
            <a:gdLst>
              <a:gd name="T0" fmla="*/ 2147483647 w 429"/>
              <a:gd name="T1" fmla="*/ 2147483647 h 13"/>
              <a:gd name="T2" fmla="*/ 2147483647 w 429"/>
              <a:gd name="T3" fmla="*/ 2147483647 h 13"/>
              <a:gd name="T4" fmla="*/ 2147483647 w 429"/>
              <a:gd name="T5" fmla="*/ 2147483647 h 13"/>
              <a:gd name="T6" fmla="*/ 2147483647 w 429"/>
              <a:gd name="T7" fmla="*/ 2147483647 h 13"/>
              <a:gd name="T8" fmla="*/ 2147483647 w 429"/>
              <a:gd name="T9" fmla="*/ 2147483647 h 13"/>
              <a:gd name="T10" fmla="*/ 2147483647 w 429"/>
              <a:gd name="T11" fmla="*/ 2147483647 h 13"/>
              <a:gd name="T12" fmla="*/ 2147483647 w 429"/>
              <a:gd name="T13" fmla="*/ 2147483647 h 13"/>
              <a:gd name="T14" fmla="*/ 2147483647 w 429"/>
              <a:gd name="T15" fmla="*/ 2147483647 h 13"/>
              <a:gd name="T16" fmla="*/ 2147483647 w 429"/>
              <a:gd name="T17" fmla="*/ 2147483647 h 13"/>
              <a:gd name="T18" fmla="*/ 2147483647 w 429"/>
              <a:gd name="T19" fmla="*/ 0 h 13"/>
              <a:gd name="T20" fmla="*/ 2147483647 w 429"/>
              <a:gd name="T21" fmla="*/ 0 h 13"/>
              <a:gd name="T22" fmla="*/ 2147483647 w 429"/>
              <a:gd name="T23" fmla="*/ 2147483647 h 13"/>
              <a:gd name="T24" fmla="*/ 2147483647 w 429"/>
              <a:gd name="T25" fmla="*/ 2147483647 h 13"/>
              <a:gd name="T26" fmla="*/ 2147483647 w 429"/>
              <a:gd name="T27" fmla="*/ 2147483647 h 13"/>
              <a:gd name="T28" fmla="*/ 2147483647 w 429"/>
              <a:gd name="T29" fmla="*/ 2147483647 h 13"/>
              <a:gd name="T30" fmla="*/ 2147483647 w 429"/>
              <a:gd name="T31" fmla="*/ 2147483647 h 13"/>
              <a:gd name="T32" fmla="*/ 2147483647 w 429"/>
              <a:gd name="T33" fmla="*/ 2147483647 h 13"/>
              <a:gd name="T34" fmla="*/ 2147483647 w 429"/>
              <a:gd name="T35" fmla="*/ 2147483647 h 13"/>
              <a:gd name="T36" fmla="*/ 2147483647 w 429"/>
              <a:gd name="T37" fmla="*/ 2147483647 h 13"/>
              <a:gd name="T38" fmla="*/ 2147483647 w 429"/>
              <a:gd name="T39" fmla="*/ 2147483647 h 13"/>
              <a:gd name="T40" fmla="*/ 0 w 429"/>
              <a:gd name="T41" fmla="*/ 2147483647 h 13"/>
              <a:gd name="T42" fmla="*/ 0 w 429"/>
              <a:gd name="T43" fmla="*/ 2147483647 h 13"/>
              <a:gd name="T44" fmla="*/ 2147483647 w 429"/>
              <a:gd name="T45" fmla="*/ 2147483647 h 13"/>
              <a:gd name="T46" fmla="*/ 2147483647 w 429"/>
              <a:gd name="T47" fmla="*/ 2147483647 h 13"/>
              <a:gd name="T48" fmla="*/ 2147483647 w 429"/>
              <a:gd name="T49" fmla="*/ 2147483647 h 13"/>
              <a:gd name="T50" fmla="*/ 2147483647 w 429"/>
              <a:gd name="T51" fmla="*/ 2147483647 h 13"/>
              <a:gd name="T52" fmla="*/ 2147483647 w 429"/>
              <a:gd name="T53" fmla="*/ 2147483647 h 13"/>
              <a:gd name="T54" fmla="*/ 2147483647 w 429"/>
              <a:gd name="T55" fmla="*/ 2147483647 h 13"/>
              <a:gd name="T56" fmla="*/ 2147483647 w 429"/>
              <a:gd name="T57" fmla="*/ 0 h 13"/>
              <a:gd name="T58" fmla="*/ 2147483647 w 429"/>
              <a:gd name="T59" fmla="*/ 0 h 13"/>
              <a:gd name="T60" fmla="*/ 2147483647 w 429"/>
              <a:gd name="T61" fmla="*/ 2147483647 h 13"/>
              <a:gd name="T62" fmla="*/ 2147483647 w 429"/>
              <a:gd name="T63" fmla="*/ 2147483647 h 13"/>
              <a:gd name="T64" fmla="*/ 2147483647 w 429"/>
              <a:gd name="T65" fmla="*/ 2147483647 h 13"/>
              <a:gd name="T66" fmla="*/ 2147483647 w 429"/>
              <a:gd name="T67" fmla="*/ 2147483647 h 13"/>
              <a:gd name="T68" fmla="*/ 2147483647 w 429"/>
              <a:gd name="T69" fmla="*/ 2147483647 h 13"/>
              <a:gd name="T70" fmla="*/ 2147483647 w 429"/>
              <a:gd name="T71" fmla="*/ 2147483647 h 13"/>
              <a:gd name="T72" fmla="*/ 2147483647 w 429"/>
              <a:gd name="T73" fmla="*/ 2147483647 h 13"/>
              <a:gd name="T74" fmla="*/ 2147483647 w 429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29"/>
              <a:gd name="T115" fmla="*/ 0 h 13"/>
              <a:gd name="T116" fmla="*/ 429 w 429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29" h="13">
                <a:moveTo>
                  <a:pt x="429" y="13"/>
                </a:moveTo>
                <a:lnTo>
                  <a:pt x="305" y="13"/>
                </a:lnTo>
                <a:lnTo>
                  <a:pt x="305" y="11"/>
                </a:lnTo>
                <a:lnTo>
                  <a:pt x="303" y="10"/>
                </a:lnTo>
                <a:lnTo>
                  <a:pt x="303" y="8"/>
                </a:lnTo>
                <a:lnTo>
                  <a:pt x="301" y="6"/>
                </a:lnTo>
                <a:lnTo>
                  <a:pt x="301" y="4"/>
                </a:lnTo>
                <a:lnTo>
                  <a:pt x="301" y="2"/>
                </a:lnTo>
                <a:lnTo>
                  <a:pt x="299" y="0"/>
                </a:lnTo>
                <a:lnTo>
                  <a:pt x="425" y="0"/>
                </a:lnTo>
                <a:lnTo>
                  <a:pt x="425" y="2"/>
                </a:lnTo>
                <a:lnTo>
                  <a:pt x="425" y="4"/>
                </a:lnTo>
                <a:lnTo>
                  <a:pt x="427" y="6"/>
                </a:lnTo>
                <a:lnTo>
                  <a:pt x="427" y="8"/>
                </a:lnTo>
                <a:lnTo>
                  <a:pt x="427" y="10"/>
                </a:lnTo>
                <a:lnTo>
                  <a:pt x="429" y="11"/>
                </a:lnTo>
                <a:lnTo>
                  <a:pt x="429" y="13"/>
                </a:lnTo>
                <a:close/>
                <a:moveTo>
                  <a:pt x="129" y="13"/>
                </a:moveTo>
                <a:lnTo>
                  <a:pt x="0" y="13"/>
                </a:lnTo>
                <a:lnTo>
                  <a:pt x="2" y="11"/>
                </a:lnTo>
                <a:lnTo>
                  <a:pt x="3" y="10"/>
                </a:lnTo>
                <a:lnTo>
                  <a:pt x="5" y="8"/>
                </a:lnTo>
                <a:lnTo>
                  <a:pt x="7" y="6"/>
                </a:lnTo>
                <a:lnTo>
                  <a:pt x="9" y="4"/>
                </a:lnTo>
                <a:lnTo>
                  <a:pt x="9" y="2"/>
                </a:lnTo>
                <a:lnTo>
                  <a:pt x="11" y="0"/>
                </a:lnTo>
                <a:lnTo>
                  <a:pt x="137" y="0"/>
                </a:lnTo>
                <a:lnTo>
                  <a:pt x="137" y="2"/>
                </a:lnTo>
                <a:lnTo>
                  <a:pt x="135" y="4"/>
                </a:lnTo>
                <a:lnTo>
                  <a:pt x="135" y="6"/>
                </a:lnTo>
                <a:lnTo>
                  <a:pt x="133" y="8"/>
                </a:lnTo>
                <a:lnTo>
                  <a:pt x="133" y="10"/>
                </a:lnTo>
                <a:lnTo>
                  <a:pt x="131" y="11"/>
                </a:lnTo>
                <a:lnTo>
                  <a:pt x="131" y="13"/>
                </a:lnTo>
                <a:lnTo>
                  <a:pt x="129" y="13"/>
                </a:lnTo>
                <a:close/>
              </a:path>
            </a:pathLst>
          </a:custGeom>
          <a:solidFill>
            <a:srgbClr val="610A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0" name="Freeform 98"/>
          <p:cNvSpPr>
            <a:spLocks noEditPoints="1"/>
          </p:cNvSpPr>
          <p:nvPr/>
        </p:nvSpPr>
        <p:spPr bwMode="auto">
          <a:xfrm rot="63308">
            <a:off x="4867275" y="3878263"/>
            <a:ext cx="514350" cy="17462"/>
          </a:xfrm>
          <a:custGeom>
            <a:avLst/>
            <a:gdLst>
              <a:gd name="T0" fmla="*/ 2147483647 w 422"/>
              <a:gd name="T1" fmla="*/ 2147483647 h 14"/>
              <a:gd name="T2" fmla="*/ 2147483647 w 422"/>
              <a:gd name="T3" fmla="*/ 2147483647 h 14"/>
              <a:gd name="T4" fmla="*/ 2147483647 w 422"/>
              <a:gd name="T5" fmla="*/ 2147483647 h 14"/>
              <a:gd name="T6" fmla="*/ 2147483647 w 422"/>
              <a:gd name="T7" fmla="*/ 2147483647 h 14"/>
              <a:gd name="T8" fmla="*/ 2147483647 w 422"/>
              <a:gd name="T9" fmla="*/ 2147483647 h 14"/>
              <a:gd name="T10" fmla="*/ 2147483647 w 422"/>
              <a:gd name="T11" fmla="*/ 2147483647 h 14"/>
              <a:gd name="T12" fmla="*/ 2147483647 w 422"/>
              <a:gd name="T13" fmla="*/ 2147483647 h 14"/>
              <a:gd name="T14" fmla="*/ 2147483647 w 422"/>
              <a:gd name="T15" fmla="*/ 2147483647 h 14"/>
              <a:gd name="T16" fmla="*/ 2147483647 w 422"/>
              <a:gd name="T17" fmla="*/ 2147483647 h 14"/>
              <a:gd name="T18" fmla="*/ 2147483647 w 422"/>
              <a:gd name="T19" fmla="*/ 0 h 14"/>
              <a:gd name="T20" fmla="*/ 2147483647 w 422"/>
              <a:gd name="T21" fmla="*/ 0 h 14"/>
              <a:gd name="T22" fmla="*/ 2147483647 w 422"/>
              <a:gd name="T23" fmla="*/ 2147483647 h 14"/>
              <a:gd name="T24" fmla="*/ 2147483647 w 422"/>
              <a:gd name="T25" fmla="*/ 2147483647 h 14"/>
              <a:gd name="T26" fmla="*/ 2147483647 w 422"/>
              <a:gd name="T27" fmla="*/ 2147483647 h 14"/>
              <a:gd name="T28" fmla="*/ 2147483647 w 422"/>
              <a:gd name="T29" fmla="*/ 2147483647 h 14"/>
              <a:gd name="T30" fmla="*/ 2147483647 w 422"/>
              <a:gd name="T31" fmla="*/ 2147483647 h 14"/>
              <a:gd name="T32" fmla="*/ 2147483647 w 422"/>
              <a:gd name="T33" fmla="*/ 2147483647 h 14"/>
              <a:gd name="T34" fmla="*/ 2147483647 w 422"/>
              <a:gd name="T35" fmla="*/ 2147483647 h 14"/>
              <a:gd name="T36" fmla="*/ 2147483647 w 422"/>
              <a:gd name="T37" fmla="*/ 2147483647 h 14"/>
              <a:gd name="T38" fmla="*/ 2147483647 w 422"/>
              <a:gd name="T39" fmla="*/ 2147483647 h 14"/>
              <a:gd name="T40" fmla="*/ 0 w 422"/>
              <a:gd name="T41" fmla="*/ 2147483647 h 14"/>
              <a:gd name="T42" fmla="*/ 2147483647 w 422"/>
              <a:gd name="T43" fmla="*/ 2147483647 h 14"/>
              <a:gd name="T44" fmla="*/ 2147483647 w 422"/>
              <a:gd name="T45" fmla="*/ 2147483647 h 14"/>
              <a:gd name="T46" fmla="*/ 2147483647 w 422"/>
              <a:gd name="T47" fmla="*/ 2147483647 h 14"/>
              <a:gd name="T48" fmla="*/ 2147483647 w 422"/>
              <a:gd name="T49" fmla="*/ 2147483647 h 14"/>
              <a:gd name="T50" fmla="*/ 2147483647 w 422"/>
              <a:gd name="T51" fmla="*/ 2147483647 h 14"/>
              <a:gd name="T52" fmla="*/ 2147483647 w 422"/>
              <a:gd name="T53" fmla="*/ 2147483647 h 14"/>
              <a:gd name="T54" fmla="*/ 2147483647 w 422"/>
              <a:gd name="T55" fmla="*/ 2147483647 h 14"/>
              <a:gd name="T56" fmla="*/ 2147483647 w 422"/>
              <a:gd name="T57" fmla="*/ 0 h 14"/>
              <a:gd name="T58" fmla="*/ 2147483647 w 422"/>
              <a:gd name="T59" fmla="*/ 0 h 14"/>
              <a:gd name="T60" fmla="*/ 2147483647 w 422"/>
              <a:gd name="T61" fmla="*/ 2147483647 h 14"/>
              <a:gd name="T62" fmla="*/ 2147483647 w 422"/>
              <a:gd name="T63" fmla="*/ 2147483647 h 14"/>
              <a:gd name="T64" fmla="*/ 2147483647 w 422"/>
              <a:gd name="T65" fmla="*/ 2147483647 h 14"/>
              <a:gd name="T66" fmla="*/ 2147483647 w 422"/>
              <a:gd name="T67" fmla="*/ 2147483647 h 14"/>
              <a:gd name="T68" fmla="*/ 2147483647 w 422"/>
              <a:gd name="T69" fmla="*/ 2147483647 h 14"/>
              <a:gd name="T70" fmla="*/ 2147483647 w 422"/>
              <a:gd name="T71" fmla="*/ 2147483647 h 14"/>
              <a:gd name="T72" fmla="*/ 2147483647 w 422"/>
              <a:gd name="T73" fmla="*/ 2147483647 h 14"/>
              <a:gd name="T74" fmla="*/ 2147483647 w 422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22"/>
              <a:gd name="T115" fmla="*/ 0 h 14"/>
              <a:gd name="T116" fmla="*/ 422 w 422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22" h="14">
                <a:moveTo>
                  <a:pt x="422" y="14"/>
                </a:moveTo>
                <a:lnTo>
                  <a:pt x="298" y="14"/>
                </a:lnTo>
                <a:lnTo>
                  <a:pt x="296" y="12"/>
                </a:lnTo>
                <a:lnTo>
                  <a:pt x="296" y="10"/>
                </a:lnTo>
                <a:lnTo>
                  <a:pt x="296" y="8"/>
                </a:lnTo>
                <a:lnTo>
                  <a:pt x="294" y="6"/>
                </a:lnTo>
                <a:lnTo>
                  <a:pt x="294" y="4"/>
                </a:lnTo>
                <a:lnTo>
                  <a:pt x="294" y="2"/>
                </a:lnTo>
                <a:lnTo>
                  <a:pt x="292" y="2"/>
                </a:lnTo>
                <a:lnTo>
                  <a:pt x="292" y="0"/>
                </a:lnTo>
                <a:lnTo>
                  <a:pt x="417" y="0"/>
                </a:lnTo>
                <a:lnTo>
                  <a:pt x="417" y="2"/>
                </a:lnTo>
                <a:lnTo>
                  <a:pt x="418" y="2"/>
                </a:lnTo>
                <a:lnTo>
                  <a:pt x="418" y="4"/>
                </a:lnTo>
                <a:lnTo>
                  <a:pt x="420" y="6"/>
                </a:lnTo>
                <a:lnTo>
                  <a:pt x="420" y="8"/>
                </a:lnTo>
                <a:lnTo>
                  <a:pt x="420" y="10"/>
                </a:lnTo>
                <a:lnTo>
                  <a:pt x="422" y="12"/>
                </a:lnTo>
                <a:lnTo>
                  <a:pt x="422" y="14"/>
                </a:lnTo>
                <a:close/>
                <a:moveTo>
                  <a:pt x="128" y="14"/>
                </a:move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10" y="2"/>
                </a:lnTo>
                <a:lnTo>
                  <a:pt x="12" y="2"/>
                </a:lnTo>
                <a:lnTo>
                  <a:pt x="12" y="0"/>
                </a:lnTo>
                <a:lnTo>
                  <a:pt x="136" y="0"/>
                </a:lnTo>
                <a:lnTo>
                  <a:pt x="136" y="2"/>
                </a:lnTo>
                <a:lnTo>
                  <a:pt x="134" y="2"/>
                </a:lnTo>
                <a:lnTo>
                  <a:pt x="134" y="4"/>
                </a:lnTo>
                <a:lnTo>
                  <a:pt x="132" y="6"/>
                </a:lnTo>
                <a:lnTo>
                  <a:pt x="132" y="8"/>
                </a:lnTo>
                <a:lnTo>
                  <a:pt x="130" y="10"/>
                </a:lnTo>
                <a:lnTo>
                  <a:pt x="130" y="12"/>
                </a:lnTo>
                <a:lnTo>
                  <a:pt x="128" y="14"/>
                </a:lnTo>
                <a:close/>
              </a:path>
            </a:pathLst>
          </a:custGeom>
          <a:solidFill>
            <a:srgbClr val="610A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1" name="Freeform 99"/>
          <p:cNvSpPr>
            <a:spLocks noEditPoints="1"/>
          </p:cNvSpPr>
          <p:nvPr/>
        </p:nvSpPr>
        <p:spPr bwMode="auto">
          <a:xfrm rot="63308">
            <a:off x="4876800" y="3870325"/>
            <a:ext cx="503238" cy="15875"/>
          </a:xfrm>
          <a:custGeom>
            <a:avLst/>
            <a:gdLst>
              <a:gd name="T0" fmla="*/ 2147483647 w 414"/>
              <a:gd name="T1" fmla="*/ 2147483647 h 13"/>
              <a:gd name="T2" fmla="*/ 2147483647 w 414"/>
              <a:gd name="T3" fmla="*/ 2147483647 h 13"/>
              <a:gd name="T4" fmla="*/ 2147483647 w 414"/>
              <a:gd name="T5" fmla="*/ 2147483647 h 13"/>
              <a:gd name="T6" fmla="*/ 2147483647 w 414"/>
              <a:gd name="T7" fmla="*/ 2147483647 h 13"/>
              <a:gd name="T8" fmla="*/ 2147483647 w 414"/>
              <a:gd name="T9" fmla="*/ 2147483647 h 13"/>
              <a:gd name="T10" fmla="*/ 2147483647 w 414"/>
              <a:gd name="T11" fmla="*/ 2147483647 h 13"/>
              <a:gd name="T12" fmla="*/ 2147483647 w 414"/>
              <a:gd name="T13" fmla="*/ 2147483647 h 13"/>
              <a:gd name="T14" fmla="*/ 2147483647 w 414"/>
              <a:gd name="T15" fmla="*/ 2147483647 h 13"/>
              <a:gd name="T16" fmla="*/ 2147483647 w 414"/>
              <a:gd name="T17" fmla="*/ 2147483647 h 13"/>
              <a:gd name="T18" fmla="*/ 2147483647 w 414"/>
              <a:gd name="T19" fmla="*/ 0 h 13"/>
              <a:gd name="T20" fmla="*/ 2147483647 w 414"/>
              <a:gd name="T21" fmla="*/ 0 h 13"/>
              <a:gd name="T22" fmla="*/ 2147483647 w 414"/>
              <a:gd name="T23" fmla="*/ 2147483647 h 13"/>
              <a:gd name="T24" fmla="*/ 2147483647 w 414"/>
              <a:gd name="T25" fmla="*/ 2147483647 h 13"/>
              <a:gd name="T26" fmla="*/ 2147483647 w 414"/>
              <a:gd name="T27" fmla="*/ 2147483647 h 13"/>
              <a:gd name="T28" fmla="*/ 2147483647 w 414"/>
              <a:gd name="T29" fmla="*/ 2147483647 h 13"/>
              <a:gd name="T30" fmla="*/ 2147483647 w 414"/>
              <a:gd name="T31" fmla="*/ 2147483647 h 13"/>
              <a:gd name="T32" fmla="*/ 2147483647 w 414"/>
              <a:gd name="T33" fmla="*/ 2147483647 h 13"/>
              <a:gd name="T34" fmla="*/ 2147483647 w 414"/>
              <a:gd name="T35" fmla="*/ 2147483647 h 13"/>
              <a:gd name="T36" fmla="*/ 2147483647 w 414"/>
              <a:gd name="T37" fmla="*/ 2147483647 h 13"/>
              <a:gd name="T38" fmla="*/ 2147483647 w 414"/>
              <a:gd name="T39" fmla="*/ 2147483647 h 13"/>
              <a:gd name="T40" fmla="*/ 0 w 414"/>
              <a:gd name="T41" fmla="*/ 2147483647 h 13"/>
              <a:gd name="T42" fmla="*/ 2147483647 w 414"/>
              <a:gd name="T43" fmla="*/ 2147483647 h 13"/>
              <a:gd name="T44" fmla="*/ 2147483647 w 414"/>
              <a:gd name="T45" fmla="*/ 2147483647 h 13"/>
              <a:gd name="T46" fmla="*/ 2147483647 w 414"/>
              <a:gd name="T47" fmla="*/ 2147483647 h 13"/>
              <a:gd name="T48" fmla="*/ 2147483647 w 414"/>
              <a:gd name="T49" fmla="*/ 2147483647 h 13"/>
              <a:gd name="T50" fmla="*/ 2147483647 w 414"/>
              <a:gd name="T51" fmla="*/ 2147483647 h 13"/>
              <a:gd name="T52" fmla="*/ 2147483647 w 414"/>
              <a:gd name="T53" fmla="*/ 2147483647 h 13"/>
              <a:gd name="T54" fmla="*/ 2147483647 w 414"/>
              <a:gd name="T55" fmla="*/ 2147483647 h 13"/>
              <a:gd name="T56" fmla="*/ 2147483647 w 414"/>
              <a:gd name="T57" fmla="*/ 0 h 13"/>
              <a:gd name="T58" fmla="*/ 2147483647 w 414"/>
              <a:gd name="T59" fmla="*/ 0 h 13"/>
              <a:gd name="T60" fmla="*/ 2147483647 w 414"/>
              <a:gd name="T61" fmla="*/ 2147483647 h 13"/>
              <a:gd name="T62" fmla="*/ 2147483647 w 414"/>
              <a:gd name="T63" fmla="*/ 2147483647 h 13"/>
              <a:gd name="T64" fmla="*/ 2147483647 w 414"/>
              <a:gd name="T65" fmla="*/ 2147483647 h 13"/>
              <a:gd name="T66" fmla="*/ 2147483647 w 414"/>
              <a:gd name="T67" fmla="*/ 2147483647 h 13"/>
              <a:gd name="T68" fmla="*/ 2147483647 w 414"/>
              <a:gd name="T69" fmla="*/ 2147483647 h 13"/>
              <a:gd name="T70" fmla="*/ 2147483647 w 414"/>
              <a:gd name="T71" fmla="*/ 2147483647 h 13"/>
              <a:gd name="T72" fmla="*/ 2147483647 w 414"/>
              <a:gd name="T73" fmla="*/ 2147483647 h 13"/>
              <a:gd name="T74" fmla="*/ 2147483647 w 414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14"/>
              <a:gd name="T115" fmla="*/ 0 h 13"/>
              <a:gd name="T116" fmla="*/ 414 w 414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14" h="13">
                <a:moveTo>
                  <a:pt x="414" y="13"/>
                </a:moveTo>
                <a:lnTo>
                  <a:pt x="288" y="13"/>
                </a:lnTo>
                <a:lnTo>
                  <a:pt x="288" y="11"/>
                </a:lnTo>
                <a:lnTo>
                  <a:pt x="288" y="9"/>
                </a:lnTo>
                <a:lnTo>
                  <a:pt x="286" y="9"/>
                </a:lnTo>
                <a:lnTo>
                  <a:pt x="286" y="7"/>
                </a:lnTo>
                <a:lnTo>
                  <a:pt x="285" y="5"/>
                </a:lnTo>
                <a:lnTo>
                  <a:pt x="285" y="3"/>
                </a:lnTo>
                <a:lnTo>
                  <a:pt x="285" y="2"/>
                </a:lnTo>
                <a:lnTo>
                  <a:pt x="283" y="0"/>
                </a:lnTo>
                <a:lnTo>
                  <a:pt x="409" y="0"/>
                </a:lnTo>
                <a:lnTo>
                  <a:pt x="409" y="2"/>
                </a:lnTo>
                <a:lnTo>
                  <a:pt x="409" y="3"/>
                </a:lnTo>
                <a:lnTo>
                  <a:pt x="411" y="5"/>
                </a:lnTo>
                <a:lnTo>
                  <a:pt x="411" y="7"/>
                </a:lnTo>
                <a:lnTo>
                  <a:pt x="411" y="9"/>
                </a:lnTo>
                <a:lnTo>
                  <a:pt x="412" y="9"/>
                </a:lnTo>
                <a:lnTo>
                  <a:pt x="412" y="11"/>
                </a:lnTo>
                <a:lnTo>
                  <a:pt x="414" y="13"/>
                </a:lnTo>
                <a:close/>
                <a:moveTo>
                  <a:pt x="126" y="13"/>
                </a:moveTo>
                <a:lnTo>
                  <a:pt x="0" y="13"/>
                </a:lnTo>
                <a:lnTo>
                  <a:pt x="2" y="11"/>
                </a:lnTo>
                <a:lnTo>
                  <a:pt x="4" y="9"/>
                </a:lnTo>
                <a:lnTo>
                  <a:pt x="6" y="9"/>
                </a:lnTo>
                <a:lnTo>
                  <a:pt x="6" y="7"/>
                </a:lnTo>
                <a:lnTo>
                  <a:pt x="8" y="5"/>
                </a:lnTo>
                <a:lnTo>
                  <a:pt x="10" y="3"/>
                </a:lnTo>
                <a:lnTo>
                  <a:pt x="12" y="2"/>
                </a:lnTo>
                <a:lnTo>
                  <a:pt x="12" y="0"/>
                </a:lnTo>
                <a:lnTo>
                  <a:pt x="134" y="0"/>
                </a:lnTo>
                <a:lnTo>
                  <a:pt x="134" y="2"/>
                </a:lnTo>
                <a:lnTo>
                  <a:pt x="132" y="3"/>
                </a:lnTo>
                <a:lnTo>
                  <a:pt x="132" y="5"/>
                </a:lnTo>
                <a:lnTo>
                  <a:pt x="130" y="7"/>
                </a:lnTo>
                <a:lnTo>
                  <a:pt x="130" y="9"/>
                </a:lnTo>
                <a:lnTo>
                  <a:pt x="128" y="9"/>
                </a:lnTo>
                <a:lnTo>
                  <a:pt x="128" y="11"/>
                </a:lnTo>
                <a:lnTo>
                  <a:pt x="126" y="13"/>
                </a:lnTo>
                <a:close/>
              </a:path>
            </a:pathLst>
          </a:custGeom>
          <a:solidFill>
            <a:srgbClr val="6108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2" name="Freeform 100"/>
          <p:cNvSpPr>
            <a:spLocks noEditPoints="1"/>
          </p:cNvSpPr>
          <p:nvPr/>
        </p:nvSpPr>
        <p:spPr bwMode="auto">
          <a:xfrm rot="63308">
            <a:off x="4883150" y="3860800"/>
            <a:ext cx="492125" cy="17463"/>
          </a:xfrm>
          <a:custGeom>
            <a:avLst/>
            <a:gdLst>
              <a:gd name="T0" fmla="*/ 2147483647 w 405"/>
              <a:gd name="T1" fmla="*/ 2147483647 h 15"/>
              <a:gd name="T2" fmla="*/ 2147483647 w 405"/>
              <a:gd name="T3" fmla="*/ 2147483647 h 15"/>
              <a:gd name="T4" fmla="*/ 2147483647 w 405"/>
              <a:gd name="T5" fmla="*/ 2147483647 h 15"/>
              <a:gd name="T6" fmla="*/ 2147483647 w 405"/>
              <a:gd name="T7" fmla="*/ 2147483647 h 15"/>
              <a:gd name="T8" fmla="*/ 2147483647 w 405"/>
              <a:gd name="T9" fmla="*/ 2147483647 h 15"/>
              <a:gd name="T10" fmla="*/ 2147483647 w 405"/>
              <a:gd name="T11" fmla="*/ 2147483647 h 15"/>
              <a:gd name="T12" fmla="*/ 2147483647 w 405"/>
              <a:gd name="T13" fmla="*/ 2147483647 h 15"/>
              <a:gd name="T14" fmla="*/ 2147483647 w 405"/>
              <a:gd name="T15" fmla="*/ 2147483647 h 15"/>
              <a:gd name="T16" fmla="*/ 2147483647 w 405"/>
              <a:gd name="T17" fmla="*/ 2147483647 h 15"/>
              <a:gd name="T18" fmla="*/ 2147483647 w 405"/>
              <a:gd name="T19" fmla="*/ 0 h 15"/>
              <a:gd name="T20" fmla="*/ 2147483647 w 405"/>
              <a:gd name="T21" fmla="*/ 0 h 15"/>
              <a:gd name="T22" fmla="*/ 2147483647 w 405"/>
              <a:gd name="T23" fmla="*/ 2147483647 h 15"/>
              <a:gd name="T24" fmla="*/ 2147483647 w 405"/>
              <a:gd name="T25" fmla="*/ 2147483647 h 15"/>
              <a:gd name="T26" fmla="*/ 2147483647 w 405"/>
              <a:gd name="T27" fmla="*/ 2147483647 h 15"/>
              <a:gd name="T28" fmla="*/ 2147483647 w 405"/>
              <a:gd name="T29" fmla="*/ 2147483647 h 15"/>
              <a:gd name="T30" fmla="*/ 2147483647 w 405"/>
              <a:gd name="T31" fmla="*/ 2147483647 h 15"/>
              <a:gd name="T32" fmla="*/ 2147483647 w 405"/>
              <a:gd name="T33" fmla="*/ 2147483647 h 15"/>
              <a:gd name="T34" fmla="*/ 2147483647 w 405"/>
              <a:gd name="T35" fmla="*/ 2147483647 h 15"/>
              <a:gd name="T36" fmla="*/ 2147483647 w 405"/>
              <a:gd name="T37" fmla="*/ 2147483647 h 15"/>
              <a:gd name="T38" fmla="*/ 2147483647 w 405"/>
              <a:gd name="T39" fmla="*/ 2147483647 h 15"/>
              <a:gd name="T40" fmla="*/ 0 w 405"/>
              <a:gd name="T41" fmla="*/ 2147483647 h 15"/>
              <a:gd name="T42" fmla="*/ 2147483647 w 405"/>
              <a:gd name="T43" fmla="*/ 2147483647 h 15"/>
              <a:gd name="T44" fmla="*/ 2147483647 w 405"/>
              <a:gd name="T45" fmla="*/ 2147483647 h 15"/>
              <a:gd name="T46" fmla="*/ 2147483647 w 405"/>
              <a:gd name="T47" fmla="*/ 2147483647 h 15"/>
              <a:gd name="T48" fmla="*/ 2147483647 w 405"/>
              <a:gd name="T49" fmla="*/ 2147483647 h 15"/>
              <a:gd name="T50" fmla="*/ 2147483647 w 405"/>
              <a:gd name="T51" fmla="*/ 2147483647 h 15"/>
              <a:gd name="T52" fmla="*/ 2147483647 w 405"/>
              <a:gd name="T53" fmla="*/ 2147483647 h 15"/>
              <a:gd name="T54" fmla="*/ 2147483647 w 405"/>
              <a:gd name="T55" fmla="*/ 2147483647 h 15"/>
              <a:gd name="T56" fmla="*/ 2147483647 w 405"/>
              <a:gd name="T57" fmla="*/ 0 h 15"/>
              <a:gd name="T58" fmla="*/ 2147483647 w 405"/>
              <a:gd name="T59" fmla="*/ 0 h 15"/>
              <a:gd name="T60" fmla="*/ 2147483647 w 405"/>
              <a:gd name="T61" fmla="*/ 2147483647 h 15"/>
              <a:gd name="T62" fmla="*/ 2147483647 w 405"/>
              <a:gd name="T63" fmla="*/ 2147483647 h 15"/>
              <a:gd name="T64" fmla="*/ 2147483647 w 405"/>
              <a:gd name="T65" fmla="*/ 2147483647 h 15"/>
              <a:gd name="T66" fmla="*/ 2147483647 w 405"/>
              <a:gd name="T67" fmla="*/ 2147483647 h 15"/>
              <a:gd name="T68" fmla="*/ 2147483647 w 405"/>
              <a:gd name="T69" fmla="*/ 2147483647 h 15"/>
              <a:gd name="T70" fmla="*/ 2147483647 w 405"/>
              <a:gd name="T71" fmla="*/ 2147483647 h 15"/>
              <a:gd name="T72" fmla="*/ 2147483647 w 405"/>
              <a:gd name="T73" fmla="*/ 2147483647 h 15"/>
              <a:gd name="T74" fmla="*/ 2147483647 w 405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5"/>
              <a:gd name="T115" fmla="*/ 0 h 15"/>
              <a:gd name="T116" fmla="*/ 405 w 405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5" h="15">
                <a:moveTo>
                  <a:pt x="405" y="15"/>
                </a:moveTo>
                <a:lnTo>
                  <a:pt x="280" y="15"/>
                </a:lnTo>
                <a:lnTo>
                  <a:pt x="279" y="13"/>
                </a:lnTo>
                <a:lnTo>
                  <a:pt x="279" y="11"/>
                </a:lnTo>
                <a:lnTo>
                  <a:pt x="279" y="10"/>
                </a:lnTo>
                <a:lnTo>
                  <a:pt x="277" y="8"/>
                </a:lnTo>
                <a:lnTo>
                  <a:pt x="277" y="6"/>
                </a:lnTo>
                <a:lnTo>
                  <a:pt x="277" y="4"/>
                </a:lnTo>
                <a:lnTo>
                  <a:pt x="275" y="2"/>
                </a:lnTo>
                <a:lnTo>
                  <a:pt x="275" y="0"/>
                </a:lnTo>
                <a:lnTo>
                  <a:pt x="399" y="0"/>
                </a:lnTo>
                <a:lnTo>
                  <a:pt x="399" y="2"/>
                </a:lnTo>
                <a:lnTo>
                  <a:pt x="401" y="4"/>
                </a:lnTo>
                <a:lnTo>
                  <a:pt x="401" y="6"/>
                </a:lnTo>
                <a:lnTo>
                  <a:pt x="403" y="8"/>
                </a:lnTo>
                <a:lnTo>
                  <a:pt x="403" y="10"/>
                </a:lnTo>
                <a:lnTo>
                  <a:pt x="403" y="11"/>
                </a:lnTo>
                <a:lnTo>
                  <a:pt x="405" y="13"/>
                </a:lnTo>
                <a:lnTo>
                  <a:pt x="405" y="15"/>
                </a:lnTo>
                <a:close/>
                <a:moveTo>
                  <a:pt x="124" y="15"/>
                </a:moveTo>
                <a:lnTo>
                  <a:pt x="0" y="15"/>
                </a:lnTo>
                <a:lnTo>
                  <a:pt x="2" y="13"/>
                </a:lnTo>
                <a:lnTo>
                  <a:pt x="4" y="11"/>
                </a:lnTo>
                <a:lnTo>
                  <a:pt x="6" y="10"/>
                </a:lnTo>
                <a:lnTo>
                  <a:pt x="6" y="8"/>
                </a:lnTo>
                <a:lnTo>
                  <a:pt x="7" y="6"/>
                </a:lnTo>
                <a:lnTo>
                  <a:pt x="9" y="4"/>
                </a:lnTo>
                <a:lnTo>
                  <a:pt x="9" y="2"/>
                </a:lnTo>
                <a:lnTo>
                  <a:pt x="11" y="0"/>
                </a:lnTo>
                <a:lnTo>
                  <a:pt x="132" y="0"/>
                </a:lnTo>
                <a:lnTo>
                  <a:pt x="132" y="2"/>
                </a:lnTo>
                <a:lnTo>
                  <a:pt x="130" y="4"/>
                </a:lnTo>
                <a:lnTo>
                  <a:pt x="130" y="6"/>
                </a:lnTo>
                <a:lnTo>
                  <a:pt x="128" y="8"/>
                </a:lnTo>
                <a:lnTo>
                  <a:pt x="128" y="10"/>
                </a:lnTo>
                <a:lnTo>
                  <a:pt x="126" y="11"/>
                </a:lnTo>
                <a:lnTo>
                  <a:pt x="126" y="13"/>
                </a:lnTo>
                <a:lnTo>
                  <a:pt x="124" y="15"/>
                </a:lnTo>
                <a:close/>
              </a:path>
            </a:pathLst>
          </a:custGeom>
          <a:solidFill>
            <a:srgbClr val="630A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3" name="Freeform 101"/>
          <p:cNvSpPr>
            <a:spLocks noEditPoints="1"/>
          </p:cNvSpPr>
          <p:nvPr/>
        </p:nvSpPr>
        <p:spPr bwMode="auto">
          <a:xfrm rot="63308">
            <a:off x="4889500" y="3852863"/>
            <a:ext cx="482600" cy="17462"/>
          </a:xfrm>
          <a:custGeom>
            <a:avLst/>
            <a:gdLst>
              <a:gd name="T0" fmla="*/ 2147483647 w 397"/>
              <a:gd name="T1" fmla="*/ 2147483647 h 14"/>
              <a:gd name="T2" fmla="*/ 2147483647 w 397"/>
              <a:gd name="T3" fmla="*/ 2147483647 h 14"/>
              <a:gd name="T4" fmla="*/ 2147483647 w 397"/>
              <a:gd name="T5" fmla="*/ 2147483647 h 14"/>
              <a:gd name="T6" fmla="*/ 2147483647 w 397"/>
              <a:gd name="T7" fmla="*/ 2147483647 h 14"/>
              <a:gd name="T8" fmla="*/ 2147483647 w 397"/>
              <a:gd name="T9" fmla="*/ 2147483647 h 14"/>
              <a:gd name="T10" fmla="*/ 2147483647 w 397"/>
              <a:gd name="T11" fmla="*/ 2147483647 h 14"/>
              <a:gd name="T12" fmla="*/ 2147483647 w 397"/>
              <a:gd name="T13" fmla="*/ 2147483647 h 14"/>
              <a:gd name="T14" fmla="*/ 2147483647 w 397"/>
              <a:gd name="T15" fmla="*/ 2147483647 h 14"/>
              <a:gd name="T16" fmla="*/ 2147483647 w 397"/>
              <a:gd name="T17" fmla="*/ 2147483647 h 14"/>
              <a:gd name="T18" fmla="*/ 2147483647 w 397"/>
              <a:gd name="T19" fmla="*/ 0 h 14"/>
              <a:gd name="T20" fmla="*/ 2147483647 w 397"/>
              <a:gd name="T21" fmla="*/ 0 h 14"/>
              <a:gd name="T22" fmla="*/ 2147483647 w 397"/>
              <a:gd name="T23" fmla="*/ 2147483647 h 14"/>
              <a:gd name="T24" fmla="*/ 2147483647 w 397"/>
              <a:gd name="T25" fmla="*/ 2147483647 h 14"/>
              <a:gd name="T26" fmla="*/ 2147483647 w 397"/>
              <a:gd name="T27" fmla="*/ 2147483647 h 14"/>
              <a:gd name="T28" fmla="*/ 2147483647 w 397"/>
              <a:gd name="T29" fmla="*/ 2147483647 h 14"/>
              <a:gd name="T30" fmla="*/ 2147483647 w 397"/>
              <a:gd name="T31" fmla="*/ 2147483647 h 14"/>
              <a:gd name="T32" fmla="*/ 2147483647 w 397"/>
              <a:gd name="T33" fmla="*/ 2147483647 h 14"/>
              <a:gd name="T34" fmla="*/ 2147483647 w 397"/>
              <a:gd name="T35" fmla="*/ 2147483647 h 14"/>
              <a:gd name="T36" fmla="*/ 2147483647 w 397"/>
              <a:gd name="T37" fmla="*/ 2147483647 h 14"/>
              <a:gd name="T38" fmla="*/ 2147483647 w 397"/>
              <a:gd name="T39" fmla="*/ 2147483647 h 14"/>
              <a:gd name="T40" fmla="*/ 0 w 397"/>
              <a:gd name="T41" fmla="*/ 2147483647 h 14"/>
              <a:gd name="T42" fmla="*/ 2147483647 w 397"/>
              <a:gd name="T43" fmla="*/ 2147483647 h 14"/>
              <a:gd name="T44" fmla="*/ 2147483647 w 397"/>
              <a:gd name="T45" fmla="*/ 2147483647 h 14"/>
              <a:gd name="T46" fmla="*/ 2147483647 w 397"/>
              <a:gd name="T47" fmla="*/ 2147483647 h 14"/>
              <a:gd name="T48" fmla="*/ 2147483647 w 397"/>
              <a:gd name="T49" fmla="*/ 2147483647 h 14"/>
              <a:gd name="T50" fmla="*/ 2147483647 w 397"/>
              <a:gd name="T51" fmla="*/ 2147483647 h 14"/>
              <a:gd name="T52" fmla="*/ 2147483647 w 397"/>
              <a:gd name="T53" fmla="*/ 2147483647 h 14"/>
              <a:gd name="T54" fmla="*/ 2147483647 w 397"/>
              <a:gd name="T55" fmla="*/ 2147483647 h 14"/>
              <a:gd name="T56" fmla="*/ 2147483647 w 397"/>
              <a:gd name="T57" fmla="*/ 0 h 14"/>
              <a:gd name="T58" fmla="*/ 2147483647 w 397"/>
              <a:gd name="T59" fmla="*/ 0 h 14"/>
              <a:gd name="T60" fmla="*/ 2147483647 w 397"/>
              <a:gd name="T61" fmla="*/ 2147483647 h 14"/>
              <a:gd name="T62" fmla="*/ 2147483647 w 397"/>
              <a:gd name="T63" fmla="*/ 2147483647 h 14"/>
              <a:gd name="T64" fmla="*/ 2147483647 w 397"/>
              <a:gd name="T65" fmla="*/ 2147483647 h 14"/>
              <a:gd name="T66" fmla="*/ 2147483647 w 397"/>
              <a:gd name="T67" fmla="*/ 2147483647 h 14"/>
              <a:gd name="T68" fmla="*/ 2147483647 w 397"/>
              <a:gd name="T69" fmla="*/ 2147483647 h 14"/>
              <a:gd name="T70" fmla="*/ 2147483647 w 397"/>
              <a:gd name="T71" fmla="*/ 2147483647 h 14"/>
              <a:gd name="T72" fmla="*/ 2147483647 w 397"/>
              <a:gd name="T73" fmla="*/ 2147483647 h 14"/>
              <a:gd name="T74" fmla="*/ 2147483647 w 397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97"/>
              <a:gd name="T115" fmla="*/ 0 h 14"/>
              <a:gd name="T116" fmla="*/ 397 w 397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97" h="14">
                <a:moveTo>
                  <a:pt x="397" y="14"/>
                </a:moveTo>
                <a:lnTo>
                  <a:pt x="271" y="14"/>
                </a:lnTo>
                <a:lnTo>
                  <a:pt x="271" y="12"/>
                </a:lnTo>
                <a:lnTo>
                  <a:pt x="271" y="10"/>
                </a:lnTo>
                <a:lnTo>
                  <a:pt x="269" y="8"/>
                </a:lnTo>
                <a:lnTo>
                  <a:pt x="269" y="6"/>
                </a:lnTo>
                <a:lnTo>
                  <a:pt x="267" y="4"/>
                </a:lnTo>
                <a:lnTo>
                  <a:pt x="267" y="2"/>
                </a:lnTo>
                <a:lnTo>
                  <a:pt x="265" y="0"/>
                </a:lnTo>
                <a:lnTo>
                  <a:pt x="391" y="0"/>
                </a:lnTo>
                <a:lnTo>
                  <a:pt x="391" y="2"/>
                </a:lnTo>
                <a:lnTo>
                  <a:pt x="391" y="4"/>
                </a:lnTo>
                <a:lnTo>
                  <a:pt x="393" y="4"/>
                </a:lnTo>
                <a:lnTo>
                  <a:pt x="393" y="6"/>
                </a:lnTo>
                <a:lnTo>
                  <a:pt x="393" y="8"/>
                </a:lnTo>
                <a:lnTo>
                  <a:pt x="395" y="10"/>
                </a:lnTo>
                <a:lnTo>
                  <a:pt x="395" y="12"/>
                </a:lnTo>
                <a:lnTo>
                  <a:pt x="397" y="14"/>
                </a:lnTo>
                <a:close/>
                <a:moveTo>
                  <a:pt x="122" y="14"/>
                </a:moveTo>
                <a:lnTo>
                  <a:pt x="0" y="14"/>
                </a:lnTo>
                <a:lnTo>
                  <a:pt x="1" y="12"/>
                </a:lnTo>
                <a:lnTo>
                  <a:pt x="3" y="10"/>
                </a:lnTo>
                <a:lnTo>
                  <a:pt x="3" y="8"/>
                </a:lnTo>
                <a:lnTo>
                  <a:pt x="5" y="6"/>
                </a:lnTo>
                <a:lnTo>
                  <a:pt x="7" y="6"/>
                </a:lnTo>
                <a:lnTo>
                  <a:pt x="7" y="4"/>
                </a:lnTo>
                <a:lnTo>
                  <a:pt x="9" y="2"/>
                </a:lnTo>
                <a:lnTo>
                  <a:pt x="11" y="0"/>
                </a:lnTo>
                <a:lnTo>
                  <a:pt x="129" y="0"/>
                </a:lnTo>
                <a:lnTo>
                  <a:pt x="129" y="2"/>
                </a:lnTo>
                <a:lnTo>
                  <a:pt x="127" y="4"/>
                </a:lnTo>
                <a:lnTo>
                  <a:pt x="126" y="6"/>
                </a:lnTo>
                <a:lnTo>
                  <a:pt x="126" y="8"/>
                </a:lnTo>
                <a:lnTo>
                  <a:pt x="124" y="10"/>
                </a:lnTo>
                <a:lnTo>
                  <a:pt x="124" y="12"/>
                </a:lnTo>
                <a:lnTo>
                  <a:pt x="122" y="14"/>
                </a:lnTo>
                <a:close/>
              </a:path>
            </a:pathLst>
          </a:custGeom>
          <a:solidFill>
            <a:srgbClr val="6307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4" name="Freeform 102"/>
          <p:cNvSpPr>
            <a:spLocks noEditPoints="1"/>
          </p:cNvSpPr>
          <p:nvPr/>
        </p:nvSpPr>
        <p:spPr bwMode="auto">
          <a:xfrm rot="63308">
            <a:off x="4897438" y="3843338"/>
            <a:ext cx="473075" cy="17462"/>
          </a:xfrm>
          <a:custGeom>
            <a:avLst/>
            <a:gdLst>
              <a:gd name="T0" fmla="*/ 2147483647 w 388"/>
              <a:gd name="T1" fmla="*/ 2147483647 h 13"/>
              <a:gd name="T2" fmla="*/ 2147483647 w 388"/>
              <a:gd name="T3" fmla="*/ 2147483647 h 13"/>
              <a:gd name="T4" fmla="*/ 2147483647 w 388"/>
              <a:gd name="T5" fmla="*/ 2147483647 h 13"/>
              <a:gd name="T6" fmla="*/ 2147483647 w 388"/>
              <a:gd name="T7" fmla="*/ 2147483647 h 13"/>
              <a:gd name="T8" fmla="*/ 2147483647 w 388"/>
              <a:gd name="T9" fmla="*/ 2147483647 h 13"/>
              <a:gd name="T10" fmla="*/ 2147483647 w 388"/>
              <a:gd name="T11" fmla="*/ 2147483647 h 13"/>
              <a:gd name="T12" fmla="*/ 2147483647 w 388"/>
              <a:gd name="T13" fmla="*/ 2147483647 h 13"/>
              <a:gd name="T14" fmla="*/ 2147483647 w 388"/>
              <a:gd name="T15" fmla="*/ 2147483647 h 13"/>
              <a:gd name="T16" fmla="*/ 2147483647 w 388"/>
              <a:gd name="T17" fmla="*/ 2147483647 h 13"/>
              <a:gd name="T18" fmla="*/ 2147483647 w 388"/>
              <a:gd name="T19" fmla="*/ 0 h 13"/>
              <a:gd name="T20" fmla="*/ 2147483647 w 388"/>
              <a:gd name="T21" fmla="*/ 0 h 13"/>
              <a:gd name="T22" fmla="*/ 2147483647 w 388"/>
              <a:gd name="T23" fmla="*/ 2147483647 h 13"/>
              <a:gd name="T24" fmla="*/ 2147483647 w 388"/>
              <a:gd name="T25" fmla="*/ 2147483647 h 13"/>
              <a:gd name="T26" fmla="*/ 2147483647 w 388"/>
              <a:gd name="T27" fmla="*/ 2147483647 h 13"/>
              <a:gd name="T28" fmla="*/ 2147483647 w 388"/>
              <a:gd name="T29" fmla="*/ 2147483647 h 13"/>
              <a:gd name="T30" fmla="*/ 2147483647 w 388"/>
              <a:gd name="T31" fmla="*/ 2147483647 h 13"/>
              <a:gd name="T32" fmla="*/ 2147483647 w 388"/>
              <a:gd name="T33" fmla="*/ 2147483647 h 13"/>
              <a:gd name="T34" fmla="*/ 2147483647 w 388"/>
              <a:gd name="T35" fmla="*/ 2147483647 h 13"/>
              <a:gd name="T36" fmla="*/ 2147483647 w 388"/>
              <a:gd name="T37" fmla="*/ 2147483647 h 13"/>
              <a:gd name="T38" fmla="*/ 2147483647 w 388"/>
              <a:gd name="T39" fmla="*/ 2147483647 h 13"/>
              <a:gd name="T40" fmla="*/ 0 w 388"/>
              <a:gd name="T41" fmla="*/ 2147483647 h 13"/>
              <a:gd name="T42" fmla="*/ 2147483647 w 388"/>
              <a:gd name="T43" fmla="*/ 2147483647 h 13"/>
              <a:gd name="T44" fmla="*/ 2147483647 w 388"/>
              <a:gd name="T45" fmla="*/ 2147483647 h 13"/>
              <a:gd name="T46" fmla="*/ 2147483647 w 388"/>
              <a:gd name="T47" fmla="*/ 2147483647 h 13"/>
              <a:gd name="T48" fmla="*/ 2147483647 w 388"/>
              <a:gd name="T49" fmla="*/ 2147483647 h 13"/>
              <a:gd name="T50" fmla="*/ 2147483647 w 388"/>
              <a:gd name="T51" fmla="*/ 2147483647 h 13"/>
              <a:gd name="T52" fmla="*/ 2147483647 w 388"/>
              <a:gd name="T53" fmla="*/ 2147483647 h 13"/>
              <a:gd name="T54" fmla="*/ 2147483647 w 388"/>
              <a:gd name="T55" fmla="*/ 2147483647 h 13"/>
              <a:gd name="T56" fmla="*/ 2147483647 w 388"/>
              <a:gd name="T57" fmla="*/ 0 h 13"/>
              <a:gd name="T58" fmla="*/ 2147483647 w 388"/>
              <a:gd name="T59" fmla="*/ 0 h 13"/>
              <a:gd name="T60" fmla="*/ 2147483647 w 388"/>
              <a:gd name="T61" fmla="*/ 2147483647 h 13"/>
              <a:gd name="T62" fmla="*/ 2147483647 w 388"/>
              <a:gd name="T63" fmla="*/ 2147483647 h 13"/>
              <a:gd name="T64" fmla="*/ 2147483647 w 388"/>
              <a:gd name="T65" fmla="*/ 2147483647 h 13"/>
              <a:gd name="T66" fmla="*/ 2147483647 w 388"/>
              <a:gd name="T67" fmla="*/ 2147483647 h 13"/>
              <a:gd name="T68" fmla="*/ 2147483647 w 388"/>
              <a:gd name="T69" fmla="*/ 2147483647 h 13"/>
              <a:gd name="T70" fmla="*/ 2147483647 w 388"/>
              <a:gd name="T71" fmla="*/ 2147483647 h 13"/>
              <a:gd name="T72" fmla="*/ 2147483647 w 388"/>
              <a:gd name="T73" fmla="*/ 2147483647 h 13"/>
              <a:gd name="T74" fmla="*/ 2147483647 w 388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88"/>
              <a:gd name="T115" fmla="*/ 0 h 13"/>
              <a:gd name="T116" fmla="*/ 388 w 388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88" h="13">
                <a:moveTo>
                  <a:pt x="388" y="13"/>
                </a:moveTo>
                <a:lnTo>
                  <a:pt x="264" y="13"/>
                </a:lnTo>
                <a:lnTo>
                  <a:pt x="262" y="11"/>
                </a:lnTo>
                <a:lnTo>
                  <a:pt x="262" y="9"/>
                </a:lnTo>
                <a:lnTo>
                  <a:pt x="260" y="7"/>
                </a:lnTo>
                <a:lnTo>
                  <a:pt x="260" y="5"/>
                </a:lnTo>
                <a:lnTo>
                  <a:pt x="258" y="3"/>
                </a:lnTo>
                <a:lnTo>
                  <a:pt x="258" y="2"/>
                </a:lnTo>
                <a:lnTo>
                  <a:pt x="258" y="0"/>
                </a:lnTo>
                <a:lnTo>
                  <a:pt x="382" y="0"/>
                </a:lnTo>
                <a:lnTo>
                  <a:pt x="382" y="2"/>
                </a:lnTo>
                <a:lnTo>
                  <a:pt x="384" y="3"/>
                </a:lnTo>
                <a:lnTo>
                  <a:pt x="384" y="5"/>
                </a:lnTo>
                <a:lnTo>
                  <a:pt x="386" y="7"/>
                </a:lnTo>
                <a:lnTo>
                  <a:pt x="386" y="9"/>
                </a:lnTo>
                <a:lnTo>
                  <a:pt x="386" y="11"/>
                </a:lnTo>
                <a:lnTo>
                  <a:pt x="388" y="11"/>
                </a:lnTo>
                <a:lnTo>
                  <a:pt x="388" y="13"/>
                </a:lnTo>
                <a:close/>
                <a:moveTo>
                  <a:pt x="121" y="13"/>
                </a:moveTo>
                <a:lnTo>
                  <a:pt x="0" y="13"/>
                </a:lnTo>
                <a:lnTo>
                  <a:pt x="2" y="11"/>
                </a:lnTo>
                <a:lnTo>
                  <a:pt x="4" y="11"/>
                </a:lnTo>
                <a:lnTo>
                  <a:pt x="4" y="9"/>
                </a:lnTo>
                <a:lnTo>
                  <a:pt x="6" y="7"/>
                </a:lnTo>
                <a:lnTo>
                  <a:pt x="6" y="5"/>
                </a:lnTo>
                <a:lnTo>
                  <a:pt x="8" y="3"/>
                </a:lnTo>
                <a:lnTo>
                  <a:pt x="10" y="2"/>
                </a:lnTo>
                <a:lnTo>
                  <a:pt x="10" y="0"/>
                </a:lnTo>
                <a:lnTo>
                  <a:pt x="128" y="0"/>
                </a:lnTo>
                <a:lnTo>
                  <a:pt x="128" y="2"/>
                </a:lnTo>
                <a:lnTo>
                  <a:pt x="126" y="3"/>
                </a:lnTo>
                <a:lnTo>
                  <a:pt x="126" y="5"/>
                </a:lnTo>
                <a:lnTo>
                  <a:pt x="124" y="7"/>
                </a:lnTo>
                <a:lnTo>
                  <a:pt x="124" y="9"/>
                </a:lnTo>
                <a:lnTo>
                  <a:pt x="122" y="11"/>
                </a:lnTo>
                <a:lnTo>
                  <a:pt x="121" y="13"/>
                </a:lnTo>
                <a:close/>
              </a:path>
            </a:pathLst>
          </a:custGeom>
          <a:solidFill>
            <a:srgbClr val="660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5" name="Freeform 103"/>
          <p:cNvSpPr>
            <a:spLocks noEditPoints="1"/>
          </p:cNvSpPr>
          <p:nvPr/>
        </p:nvSpPr>
        <p:spPr bwMode="auto">
          <a:xfrm rot="63308">
            <a:off x="4905375" y="3833813"/>
            <a:ext cx="461963" cy="19050"/>
          </a:xfrm>
          <a:custGeom>
            <a:avLst/>
            <a:gdLst>
              <a:gd name="T0" fmla="*/ 2147483647 w 380"/>
              <a:gd name="T1" fmla="*/ 2147483647 h 15"/>
              <a:gd name="T2" fmla="*/ 2147483647 w 380"/>
              <a:gd name="T3" fmla="*/ 2147483647 h 15"/>
              <a:gd name="T4" fmla="*/ 2147483647 w 380"/>
              <a:gd name="T5" fmla="*/ 2147483647 h 15"/>
              <a:gd name="T6" fmla="*/ 2147483647 w 380"/>
              <a:gd name="T7" fmla="*/ 2147483647 h 15"/>
              <a:gd name="T8" fmla="*/ 2147483647 w 380"/>
              <a:gd name="T9" fmla="*/ 2147483647 h 15"/>
              <a:gd name="T10" fmla="*/ 2147483647 w 380"/>
              <a:gd name="T11" fmla="*/ 2147483647 h 15"/>
              <a:gd name="T12" fmla="*/ 2147483647 w 380"/>
              <a:gd name="T13" fmla="*/ 2147483647 h 15"/>
              <a:gd name="T14" fmla="*/ 2147483647 w 380"/>
              <a:gd name="T15" fmla="*/ 2147483647 h 15"/>
              <a:gd name="T16" fmla="*/ 2147483647 w 380"/>
              <a:gd name="T17" fmla="*/ 2147483647 h 15"/>
              <a:gd name="T18" fmla="*/ 2147483647 w 380"/>
              <a:gd name="T19" fmla="*/ 0 h 15"/>
              <a:gd name="T20" fmla="*/ 2147483647 w 380"/>
              <a:gd name="T21" fmla="*/ 0 h 15"/>
              <a:gd name="T22" fmla="*/ 2147483647 w 380"/>
              <a:gd name="T23" fmla="*/ 2147483647 h 15"/>
              <a:gd name="T24" fmla="*/ 2147483647 w 380"/>
              <a:gd name="T25" fmla="*/ 2147483647 h 15"/>
              <a:gd name="T26" fmla="*/ 2147483647 w 380"/>
              <a:gd name="T27" fmla="*/ 2147483647 h 15"/>
              <a:gd name="T28" fmla="*/ 2147483647 w 380"/>
              <a:gd name="T29" fmla="*/ 2147483647 h 15"/>
              <a:gd name="T30" fmla="*/ 2147483647 w 380"/>
              <a:gd name="T31" fmla="*/ 2147483647 h 15"/>
              <a:gd name="T32" fmla="*/ 2147483647 w 380"/>
              <a:gd name="T33" fmla="*/ 2147483647 h 15"/>
              <a:gd name="T34" fmla="*/ 2147483647 w 380"/>
              <a:gd name="T35" fmla="*/ 2147483647 h 15"/>
              <a:gd name="T36" fmla="*/ 2147483647 w 380"/>
              <a:gd name="T37" fmla="*/ 2147483647 h 15"/>
              <a:gd name="T38" fmla="*/ 2147483647 w 380"/>
              <a:gd name="T39" fmla="*/ 2147483647 h 15"/>
              <a:gd name="T40" fmla="*/ 0 w 380"/>
              <a:gd name="T41" fmla="*/ 2147483647 h 15"/>
              <a:gd name="T42" fmla="*/ 0 w 380"/>
              <a:gd name="T43" fmla="*/ 2147483647 h 15"/>
              <a:gd name="T44" fmla="*/ 2147483647 w 380"/>
              <a:gd name="T45" fmla="*/ 2147483647 h 15"/>
              <a:gd name="T46" fmla="*/ 2147483647 w 380"/>
              <a:gd name="T47" fmla="*/ 2147483647 h 15"/>
              <a:gd name="T48" fmla="*/ 2147483647 w 380"/>
              <a:gd name="T49" fmla="*/ 2147483647 h 15"/>
              <a:gd name="T50" fmla="*/ 2147483647 w 380"/>
              <a:gd name="T51" fmla="*/ 2147483647 h 15"/>
              <a:gd name="T52" fmla="*/ 2147483647 w 380"/>
              <a:gd name="T53" fmla="*/ 2147483647 h 15"/>
              <a:gd name="T54" fmla="*/ 2147483647 w 380"/>
              <a:gd name="T55" fmla="*/ 2147483647 h 15"/>
              <a:gd name="T56" fmla="*/ 2147483647 w 380"/>
              <a:gd name="T57" fmla="*/ 0 h 15"/>
              <a:gd name="T58" fmla="*/ 2147483647 w 380"/>
              <a:gd name="T59" fmla="*/ 0 h 15"/>
              <a:gd name="T60" fmla="*/ 2147483647 w 380"/>
              <a:gd name="T61" fmla="*/ 2147483647 h 15"/>
              <a:gd name="T62" fmla="*/ 2147483647 w 380"/>
              <a:gd name="T63" fmla="*/ 2147483647 h 15"/>
              <a:gd name="T64" fmla="*/ 2147483647 w 380"/>
              <a:gd name="T65" fmla="*/ 2147483647 h 15"/>
              <a:gd name="T66" fmla="*/ 2147483647 w 380"/>
              <a:gd name="T67" fmla="*/ 2147483647 h 15"/>
              <a:gd name="T68" fmla="*/ 2147483647 w 380"/>
              <a:gd name="T69" fmla="*/ 2147483647 h 15"/>
              <a:gd name="T70" fmla="*/ 2147483647 w 380"/>
              <a:gd name="T71" fmla="*/ 2147483647 h 15"/>
              <a:gd name="T72" fmla="*/ 2147483647 w 380"/>
              <a:gd name="T73" fmla="*/ 2147483647 h 15"/>
              <a:gd name="T74" fmla="*/ 2147483647 w 380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80"/>
              <a:gd name="T115" fmla="*/ 0 h 15"/>
              <a:gd name="T116" fmla="*/ 380 w 380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80" h="15">
                <a:moveTo>
                  <a:pt x="380" y="15"/>
                </a:moveTo>
                <a:lnTo>
                  <a:pt x="254" y="15"/>
                </a:lnTo>
                <a:lnTo>
                  <a:pt x="254" y="13"/>
                </a:lnTo>
                <a:lnTo>
                  <a:pt x="252" y="11"/>
                </a:lnTo>
                <a:lnTo>
                  <a:pt x="252" y="10"/>
                </a:lnTo>
                <a:lnTo>
                  <a:pt x="252" y="8"/>
                </a:lnTo>
                <a:lnTo>
                  <a:pt x="250" y="6"/>
                </a:lnTo>
                <a:lnTo>
                  <a:pt x="250" y="4"/>
                </a:lnTo>
                <a:lnTo>
                  <a:pt x="248" y="2"/>
                </a:lnTo>
                <a:lnTo>
                  <a:pt x="248" y="0"/>
                </a:lnTo>
                <a:lnTo>
                  <a:pt x="372" y="0"/>
                </a:lnTo>
                <a:lnTo>
                  <a:pt x="374" y="2"/>
                </a:lnTo>
                <a:lnTo>
                  <a:pt x="374" y="4"/>
                </a:lnTo>
                <a:lnTo>
                  <a:pt x="376" y="6"/>
                </a:lnTo>
                <a:lnTo>
                  <a:pt x="376" y="8"/>
                </a:lnTo>
                <a:lnTo>
                  <a:pt x="376" y="10"/>
                </a:lnTo>
                <a:lnTo>
                  <a:pt x="378" y="11"/>
                </a:lnTo>
                <a:lnTo>
                  <a:pt x="378" y="13"/>
                </a:lnTo>
                <a:lnTo>
                  <a:pt x="380" y="15"/>
                </a:lnTo>
                <a:close/>
                <a:moveTo>
                  <a:pt x="118" y="15"/>
                </a:moveTo>
                <a:lnTo>
                  <a:pt x="0" y="15"/>
                </a:lnTo>
                <a:lnTo>
                  <a:pt x="0" y="13"/>
                </a:lnTo>
                <a:lnTo>
                  <a:pt x="2" y="11"/>
                </a:lnTo>
                <a:lnTo>
                  <a:pt x="4" y="10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8" y="2"/>
                </a:lnTo>
                <a:lnTo>
                  <a:pt x="10" y="0"/>
                </a:lnTo>
                <a:lnTo>
                  <a:pt x="126" y="0"/>
                </a:lnTo>
                <a:lnTo>
                  <a:pt x="124" y="2"/>
                </a:lnTo>
                <a:lnTo>
                  <a:pt x="124" y="4"/>
                </a:lnTo>
                <a:lnTo>
                  <a:pt x="122" y="6"/>
                </a:lnTo>
                <a:lnTo>
                  <a:pt x="122" y="8"/>
                </a:lnTo>
                <a:lnTo>
                  <a:pt x="122" y="10"/>
                </a:lnTo>
                <a:lnTo>
                  <a:pt x="120" y="11"/>
                </a:lnTo>
                <a:lnTo>
                  <a:pt x="120" y="13"/>
                </a:lnTo>
                <a:lnTo>
                  <a:pt x="118" y="15"/>
                </a:lnTo>
                <a:close/>
              </a:path>
            </a:pathLst>
          </a:custGeom>
          <a:solidFill>
            <a:srgbClr val="660A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6" name="Freeform 104"/>
          <p:cNvSpPr>
            <a:spLocks noEditPoints="1"/>
          </p:cNvSpPr>
          <p:nvPr/>
        </p:nvSpPr>
        <p:spPr bwMode="auto">
          <a:xfrm rot="63308">
            <a:off x="4910138" y="3827463"/>
            <a:ext cx="452437" cy="15875"/>
          </a:xfrm>
          <a:custGeom>
            <a:avLst/>
            <a:gdLst>
              <a:gd name="T0" fmla="*/ 2147483647 w 372"/>
              <a:gd name="T1" fmla="*/ 2147483647 h 14"/>
              <a:gd name="T2" fmla="*/ 2147483647 w 372"/>
              <a:gd name="T3" fmla="*/ 2147483647 h 14"/>
              <a:gd name="T4" fmla="*/ 2147483647 w 372"/>
              <a:gd name="T5" fmla="*/ 2147483647 h 14"/>
              <a:gd name="T6" fmla="*/ 2147483647 w 372"/>
              <a:gd name="T7" fmla="*/ 2147483647 h 14"/>
              <a:gd name="T8" fmla="*/ 2147483647 w 372"/>
              <a:gd name="T9" fmla="*/ 2147483647 h 14"/>
              <a:gd name="T10" fmla="*/ 2147483647 w 372"/>
              <a:gd name="T11" fmla="*/ 2147483647 h 14"/>
              <a:gd name="T12" fmla="*/ 2147483647 w 372"/>
              <a:gd name="T13" fmla="*/ 2147483647 h 14"/>
              <a:gd name="T14" fmla="*/ 2147483647 w 372"/>
              <a:gd name="T15" fmla="*/ 2147483647 h 14"/>
              <a:gd name="T16" fmla="*/ 2147483647 w 372"/>
              <a:gd name="T17" fmla="*/ 2147483647 h 14"/>
              <a:gd name="T18" fmla="*/ 2147483647 w 372"/>
              <a:gd name="T19" fmla="*/ 0 h 14"/>
              <a:gd name="T20" fmla="*/ 2147483647 w 372"/>
              <a:gd name="T21" fmla="*/ 0 h 14"/>
              <a:gd name="T22" fmla="*/ 2147483647 w 372"/>
              <a:gd name="T23" fmla="*/ 2147483647 h 14"/>
              <a:gd name="T24" fmla="*/ 2147483647 w 372"/>
              <a:gd name="T25" fmla="*/ 2147483647 h 14"/>
              <a:gd name="T26" fmla="*/ 2147483647 w 372"/>
              <a:gd name="T27" fmla="*/ 2147483647 h 14"/>
              <a:gd name="T28" fmla="*/ 2147483647 w 372"/>
              <a:gd name="T29" fmla="*/ 2147483647 h 14"/>
              <a:gd name="T30" fmla="*/ 2147483647 w 372"/>
              <a:gd name="T31" fmla="*/ 2147483647 h 14"/>
              <a:gd name="T32" fmla="*/ 2147483647 w 372"/>
              <a:gd name="T33" fmla="*/ 2147483647 h 14"/>
              <a:gd name="T34" fmla="*/ 2147483647 w 372"/>
              <a:gd name="T35" fmla="*/ 2147483647 h 14"/>
              <a:gd name="T36" fmla="*/ 2147483647 w 372"/>
              <a:gd name="T37" fmla="*/ 2147483647 h 14"/>
              <a:gd name="T38" fmla="*/ 2147483647 w 372"/>
              <a:gd name="T39" fmla="*/ 2147483647 h 14"/>
              <a:gd name="T40" fmla="*/ 0 w 372"/>
              <a:gd name="T41" fmla="*/ 2147483647 h 14"/>
              <a:gd name="T42" fmla="*/ 2147483647 w 372"/>
              <a:gd name="T43" fmla="*/ 2147483647 h 14"/>
              <a:gd name="T44" fmla="*/ 2147483647 w 372"/>
              <a:gd name="T45" fmla="*/ 2147483647 h 14"/>
              <a:gd name="T46" fmla="*/ 2147483647 w 372"/>
              <a:gd name="T47" fmla="*/ 2147483647 h 14"/>
              <a:gd name="T48" fmla="*/ 2147483647 w 372"/>
              <a:gd name="T49" fmla="*/ 2147483647 h 14"/>
              <a:gd name="T50" fmla="*/ 2147483647 w 372"/>
              <a:gd name="T51" fmla="*/ 2147483647 h 14"/>
              <a:gd name="T52" fmla="*/ 2147483647 w 372"/>
              <a:gd name="T53" fmla="*/ 2147483647 h 14"/>
              <a:gd name="T54" fmla="*/ 2147483647 w 372"/>
              <a:gd name="T55" fmla="*/ 2147483647 h 14"/>
              <a:gd name="T56" fmla="*/ 2147483647 w 372"/>
              <a:gd name="T57" fmla="*/ 0 h 14"/>
              <a:gd name="T58" fmla="*/ 2147483647 w 372"/>
              <a:gd name="T59" fmla="*/ 0 h 14"/>
              <a:gd name="T60" fmla="*/ 2147483647 w 372"/>
              <a:gd name="T61" fmla="*/ 2147483647 h 14"/>
              <a:gd name="T62" fmla="*/ 2147483647 w 372"/>
              <a:gd name="T63" fmla="*/ 2147483647 h 14"/>
              <a:gd name="T64" fmla="*/ 2147483647 w 372"/>
              <a:gd name="T65" fmla="*/ 2147483647 h 14"/>
              <a:gd name="T66" fmla="*/ 2147483647 w 372"/>
              <a:gd name="T67" fmla="*/ 2147483647 h 14"/>
              <a:gd name="T68" fmla="*/ 2147483647 w 372"/>
              <a:gd name="T69" fmla="*/ 2147483647 h 14"/>
              <a:gd name="T70" fmla="*/ 2147483647 w 372"/>
              <a:gd name="T71" fmla="*/ 2147483647 h 14"/>
              <a:gd name="T72" fmla="*/ 2147483647 w 372"/>
              <a:gd name="T73" fmla="*/ 2147483647 h 14"/>
              <a:gd name="T74" fmla="*/ 2147483647 w 372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4"/>
              <a:gd name="T116" fmla="*/ 372 w 372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4">
                <a:moveTo>
                  <a:pt x="372" y="14"/>
                </a:moveTo>
                <a:lnTo>
                  <a:pt x="248" y="14"/>
                </a:lnTo>
                <a:lnTo>
                  <a:pt x="246" y="12"/>
                </a:lnTo>
                <a:lnTo>
                  <a:pt x="246" y="10"/>
                </a:lnTo>
                <a:lnTo>
                  <a:pt x="244" y="8"/>
                </a:lnTo>
                <a:lnTo>
                  <a:pt x="244" y="6"/>
                </a:lnTo>
                <a:lnTo>
                  <a:pt x="242" y="4"/>
                </a:lnTo>
                <a:lnTo>
                  <a:pt x="242" y="2"/>
                </a:lnTo>
                <a:lnTo>
                  <a:pt x="242" y="0"/>
                </a:lnTo>
                <a:lnTo>
                  <a:pt x="366" y="0"/>
                </a:lnTo>
                <a:lnTo>
                  <a:pt x="366" y="2"/>
                </a:lnTo>
                <a:lnTo>
                  <a:pt x="368" y="4"/>
                </a:lnTo>
                <a:lnTo>
                  <a:pt x="368" y="6"/>
                </a:lnTo>
                <a:lnTo>
                  <a:pt x="370" y="8"/>
                </a:lnTo>
                <a:lnTo>
                  <a:pt x="370" y="10"/>
                </a:lnTo>
                <a:lnTo>
                  <a:pt x="372" y="12"/>
                </a:lnTo>
                <a:lnTo>
                  <a:pt x="372" y="14"/>
                </a:lnTo>
                <a:close/>
                <a:moveTo>
                  <a:pt x="118" y="14"/>
                </a:move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6" y="8"/>
                </a:lnTo>
                <a:lnTo>
                  <a:pt x="6" y="6"/>
                </a:lnTo>
                <a:lnTo>
                  <a:pt x="7" y="4"/>
                </a:lnTo>
                <a:lnTo>
                  <a:pt x="9" y="2"/>
                </a:lnTo>
                <a:lnTo>
                  <a:pt x="9" y="0"/>
                </a:lnTo>
                <a:lnTo>
                  <a:pt x="126" y="0"/>
                </a:lnTo>
                <a:lnTo>
                  <a:pt x="124" y="2"/>
                </a:lnTo>
                <a:lnTo>
                  <a:pt x="124" y="4"/>
                </a:lnTo>
                <a:lnTo>
                  <a:pt x="122" y="6"/>
                </a:lnTo>
                <a:lnTo>
                  <a:pt x="120" y="8"/>
                </a:lnTo>
                <a:lnTo>
                  <a:pt x="120" y="10"/>
                </a:lnTo>
                <a:lnTo>
                  <a:pt x="118" y="12"/>
                </a:lnTo>
                <a:lnTo>
                  <a:pt x="118" y="14"/>
                </a:lnTo>
                <a:close/>
              </a:path>
            </a:pathLst>
          </a:custGeom>
          <a:solidFill>
            <a:srgbClr val="6608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7" name="Freeform 105"/>
          <p:cNvSpPr>
            <a:spLocks noEditPoints="1"/>
          </p:cNvSpPr>
          <p:nvPr/>
        </p:nvSpPr>
        <p:spPr bwMode="auto">
          <a:xfrm rot="63308">
            <a:off x="4918075" y="3817938"/>
            <a:ext cx="439738" cy="15875"/>
          </a:xfrm>
          <a:custGeom>
            <a:avLst/>
            <a:gdLst>
              <a:gd name="T0" fmla="*/ 2147483647 w 362"/>
              <a:gd name="T1" fmla="*/ 2147483647 h 13"/>
              <a:gd name="T2" fmla="*/ 2147483647 w 362"/>
              <a:gd name="T3" fmla="*/ 2147483647 h 13"/>
              <a:gd name="T4" fmla="*/ 2147483647 w 362"/>
              <a:gd name="T5" fmla="*/ 2147483647 h 13"/>
              <a:gd name="T6" fmla="*/ 2147483647 w 362"/>
              <a:gd name="T7" fmla="*/ 2147483647 h 13"/>
              <a:gd name="T8" fmla="*/ 2147483647 w 362"/>
              <a:gd name="T9" fmla="*/ 2147483647 h 13"/>
              <a:gd name="T10" fmla="*/ 2147483647 w 362"/>
              <a:gd name="T11" fmla="*/ 2147483647 h 13"/>
              <a:gd name="T12" fmla="*/ 2147483647 w 362"/>
              <a:gd name="T13" fmla="*/ 2147483647 h 13"/>
              <a:gd name="T14" fmla="*/ 2147483647 w 362"/>
              <a:gd name="T15" fmla="*/ 2147483647 h 13"/>
              <a:gd name="T16" fmla="*/ 2147483647 w 362"/>
              <a:gd name="T17" fmla="*/ 2147483647 h 13"/>
              <a:gd name="T18" fmla="*/ 2147483647 w 362"/>
              <a:gd name="T19" fmla="*/ 0 h 13"/>
              <a:gd name="T20" fmla="*/ 2147483647 w 362"/>
              <a:gd name="T21" fmla="*/ 0 h 13"/>
              <a:gd name="T22" fmla="*/ 2147483647 w 362"/>
              <a:gd name="T23" fmla="*/ 2147483647 h 13"/>
              <a:gd name="T24" fmla="*/ 2147483647 w 362"/>
              <a:gd name="T25" fmla="*/ 2147483647 h 13"/>
              <a:gd name="T26" fmla="*/ 2147483647 w 362"/>
              <a:gd name="T27" fmla="*/ 2147483647 h 13"/>
              <a:gd name="T28" fmla="*/ 2147483647 w 362"/>
              <a:gd name="T29" fmla="*/ 2147483647 h 13"/>
              <a:gd name="T30" fmla="*/ 2147483647 w 362"/>
              <a:gd name="T31" fmla="*/ 2147483647 h 13"/>
              <a:gd name="T32" fmla="*/ 2147483647 w 362"/>
              <a:gd name="T33" fmla="*/ 2147483647 h 13"/>
              <a:gd name="T34" fmla="*/ 2147483647 w 362"/>
              <a:gd name="T35" fmla="*/ 2147483647 h 13"/>
              <a:gd name="T36" fmla="*/ 2147483647 w 362"/>
              <a:gd name="T37" fmla="*/ 2147483647 h 13"/>
              <a:gd name="T38" fmla="*/ 2147483647 w 362"/>
              <a:gd name="T39" fmla="*/ 2147483647 h 13"/>
              <a:gd name="T40" fmla="*/ 0 w 362"/>
              <a:gd name="T41" fmla="*/ 2147483647 h 13"/>
              <a:gd name="T42" fmla="*/ 0 w 362"/>
              <a:gd name="T43" fmla="*/ 2147483647 h 13"/>
              <a:gd name="T44" fmla="*/ 2147483647 w 362"/>
              <a:gd name="T45" fmla="*/ 2147483647 h 13"/>
              <a:gd name="T46" fmla="*/ 2147483647 w 362"/>
              <a:gd name="T47" fmla="*/ 2147483647 h 13"/>
              <a:gd name="T48" fmla="*/ 2147483647 w 362"/>
              <a:gd name="T49" fmla="*/ 2147483647 h 13"/>
              <a:gd name="T50" fmla="*/ 2147483647 w 362"/>
              <a:gd name="T51" fmla="*/ 2147483647 h 13"/>
              <a:gd name="T52" fmla="*/ 2147483647 w 362"/>
              <a:gd name="T53" fmla="*/ 2147483647 h 13"/>
              <a:gd name="T54" fmla="*/ 2147483647 w 362"/>
              <a:gd name="T55" fmla="*/ 2147483647 h 13"/>
              <a:gd name="T56" fmla="*/ 2147483647 w 362"/>
              <a:gd name="T57" fmla="*/ 0 h 13"/>
              <a:gd name="T58" fmla="*/ 2147483647 w 362"/>
              <a:gd name="T59" fmla="*/ 0 h 13"/>
              <a:gd name="T60" fmla="*/ 2147483647 w 362"/>
              <a:gd name="T61" fmla="*/ 2147483647 h 13"/>
              <a:gd name="T62" fmla="*/ 2147483647 w 362"/>
              <a:gd name="T63" fmla="*/ 2147483647 h 13"/>
              <a:gd name="T64" fmla="*/ 2147483647 w 362"/>
              <a:gd name="T65" fmla="*/ 2147483647 h 13"/>
              <a:gd name="T66" fmla="*/ 2147483647 w 362"/>
              <a:gd name="T67" fmla="*/ 2147483647 h 13"/>
              <a:gd name="T68" fmla="*/ 2147483647 w 362"/>
              <a:gd name="T69" fmla="*/ 2147483647 h 13"/>
              <a:gd name="T70" fmla="*/ 2147483647 w 362"/>
              <a:gd name="T71" fmla="*/ 2147483647 h 13"/>
              <a:gd name="T72" fmla="*/ 2147483647 w 362"/>
              <a:gd name="T73" fmla="*/ 2147483647 h 13"/>
              <a:gd name="T74" fmla="*/ 2147483647 w 362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62"/>
              <a:gd name="T115" fmla="*/ 0 h 13"/>
              <a:gd name="T116" fmla="*/ 362 w 362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62" h="13">
                <a:moveTo>
                  <a:pt x="362" y="13"/>
                </a:moveTo>
                <a:lnTo>
                  <a:pt x="238" y="13"/>
                </a:lnTo>
                <a:lnTo>
                  <a:pt x="236" y="11"/>
                </a:lnTo>
                <a:lnTo>
                  <a:pt x="236" y="9"/>
                </a:lnTo>
                <a:lnTo>
                  <a:pt x="234" y="7"/>
                </a:lnTo>
                <a:lnTo>
                  <a:pt x="234" y="5"/>
                </a:lnTo>
                <a:lnTo>
                  <a:pt x="234" y="3"/>
                </a:lnTo>
                <a:lnTo>
                  <a:pt x="232" y="2"/>
                </a:lnTo>
                <a:lnTo>
                  <a:pt x="232" y="0"/>
                </a:lnTo>
                <a:lnTo>
                  <a:pt x="357" y="0"/>
                </a:lnTo>
                <a:lnTo>
                  <a:pt x="358" y="2"/>
                </a:lnTo>
                <a:lnTo>
                  <a:pt x="358" y="3"/>
                </a:lnTo>
                <a:lnTo>
                  <a:pt x="360" y="5"/>
                </a:lnTo>
                <a:lnTo>
                  <a:pt x="360" y="7"/>
                </a:lnTo>
                <a:lnTo>
                  <a:pt x="360" y="9"/>
                </a:lnTo>
                <a:lnTo>
                  <a:pt x="362" y="11"/>
                </a:lnTo>
                <a:lnTo>
                  <a:pt x="362" y="13"/>
                </a:lnTo>
                <a:close/>
                <a:moveTo>
                  <a:pt x="116" y="13"/>
                </a:moveTo>
                <a:lnTo>
                  <a:pt x="0" y="13"/>
                </a:lnTo>
                <a:lnTo>
                  <a:pt x="1" y="11"/>
                </a:lnTo>
                <a:lnTo>
                  <a:pt x="3" y="9"/>
                </a:lnTo>
                <a:lnTo>
                  <a:pt x="3" y="7"/>
                </a:lnTo>
                <a:lnTo>
                  <a:pt x="5" y="5"/>
                </a:lnTo>
                <a:lnTo>
                  <a:pt x="5" y="3"/>
                </a:lnTo>
                <a:lnTo>
                  <a:pt x="7" y="2"/>
                </a:lnTo>
                <a:lnTo>
                  <a:pt x="7" y="0"/>
                </a:lnTo>
                <a:lnTo>
                  <a:pt x="124" y="0"/>
                </a:lnTo>
                <a:lnTo>
                  <a:pt x="122" y="2"/>
                </a:lnTo>
                <a:lnTo>
                  <a:pt x="122" y="3"/>
                </a:lnTo>
                <a:lnTo>
                  <a:pt x="120" y="5"/>
                </a:lnTo>
                <a:lnTo>
                  <a:pt x="120" y="7"/>
                </a:lnTo>
                <a:lnTo>
                  <a:pt x="118" y="9"/>
                </a:lnTo>
                <a:lnTo>
                  <a:pt x="118" y="11"/>
                </a:lnTo>
                <a:lnTo>
                  <a:pt x="116" y="13"/>
                </a:lnTo>
                <a:close/>
              </a:path>
            </a:pathLst>
          </a:custGeom>
          <a:solidFill>
            <a:srgbClr val="690B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8" name="Freeform 106"/>
          <p:cNvSpPr>
            <a:spLocks noEditPoints="1"/>
          </p:cNvSpPr>
          <p:nvPr/>
        </p:nvSpPr>
        <p:spPr bwMode="auto">
          <a:xfrm rot="63308">
            <a:off x="4921250" y="3810000"/>
            <a:ext cx="433388" cy="17463"/>
          </a:xfrm>
          <a:custGeom>
            <a:avLst/>
            <a:gdLst>
              <a:gd name="T0" fmla="*/ 2147483647 w 357"/>
              <a:gd name="T1" fmla="*/ 2147483647 h 13"/>
              <a:gd name="T2" fmla="*/ 2147483647 w 357"/>
              <a:gd name="T3" fmla="*/ 2147483647 h 13"/>
              <a:gd name="T4" fmla="*/ 2147483647 w 357"/>
              <a:gd name="T5" fmla="*/ 2147483647 h 13"/>
              <a:gd name="T6" fmla="*/ 2147483647 w 357"/>
              <a:gd name="T7" fmla="*/ 2147483647 h 13"/>
              <a:gd name="T8" fmla="*/ 2147483647 w 357"/>
              <a:gd name="T9" fmla="*/ 2147483647 h 13"/>
              <a:gd name="T10" fmla="*/ 2147483647 w 357"/>
              <a:gd name="T11" fmla="*/ 2147483647 h 13"/>
              <a:gd name="T12" fmla="*/ 2147483647 w 357"/>
              <a:gd name="T13" fmla="*/ 2147483647 h 13"/>
              <a:gd name="T14" fmla="*/ 2147483647 w 357"/>
              <a:gd name="T15" fmla="*/ 2147483647 h 13"/>
              <a:gd name="T16" fmla="*/ 2147483647 w 357"/>
              <a:gd name="T17" fmla="*/ 0 h 13"/>
              <a:gd name="T18" fmla="*/ 2147483647 w 357"/>
              <a:gd name="T19" fmla="*/ 0 h 13"/>
              <a:gd name="T20" fmla="*/ 2147483647 w 357"/>
              <a:gd name="T21" fmla="*/ 0 h 13"/>
              <a:gd name="T22" fmla="*/ 2147483647 w 357"/>
              <a:gd name="T23" fmla="*/ 0 h 13"/>
              <a:gd name="T24" fmla="*/ 2147483647 w 357"/>
              <a:gd name="T25" fmla="*/ 2147483647 h 13"/>
              <a:gd name="T26" fmla="*/ 2147483647 w 357"/>
              <a:gd name="T27" fmla="*/ 2147483647 h 13"/>
              <a:gd name="T28" fmla="*/ 2147483647 w 357"/>
              <a:gd name="T29" fmla="*/ 2147483647 h 13"/>
              <a:gd name="T30" fmla="*/ 2147483647 w 357"/>
              <a:gd name="T31" fmla="*/ 2147483647 h 13"/>
              <a:gd name="T32" fmla="*/ 2147483647 w 357"/>
              <a:gd name="T33" fmla="*/ 2147483647 h 13"/>
              <a:gd name="T34" fmla="*/ 2147483647 w 357"/>
              <a:gd name="T35" fmla="*/ 2147483647 h 13"/>
              <a:gd name="T36" fmla="*/ 2147483647 w 357"/>
              <a:gd name="T37" fmla="*/ 2147483647 h 13"/>
              <a:gd name="T38" fmla="*/ 2147483647 w 357"/>
              <a:gd name="T39" fmla="*/ 2147483647 h 13"/>
              <a:gd name="T40" fmla="*/ 0 w 357"/>
              <a:gd name="T41" fmla="*/ 2147483647 h 13"/>
              <a:gd name="T42" fmla="*/ 2147483647 w 357"/>
              <a:gd name="T43" fmla="*/ 2147483647 h 13"/>
              <a:gd name="T44" fmla="*/ 2147483647 w 357"/>
              <a:gd name="T45" fmla="*/ 2147483647 h 13"/>
              <a:gd name="T46" fmla="*/ 2147483647 w 357"/>
              <a:gd name="T47" fmla="*/ 2147483647 h 13"/>
              <a:gd name="T48" fmla="*/ 2147483647 w 357"/>
              <a:gd name="T49" fmla="*/ 2147483647 h 13"/>
              <a:gd name="T50" fmla="*/ 2147483647 w 357"/>
              <a:gd name="T51" fmla="*/ 2147483647 h 13"/>
              <a:gd name="T52" fmla="*/ 2147483647 w 357"/>
              <a:gd name="T53" fmla="*/ 2147483647 h 13"/>
              <a:gd name="T54" fmla="*/ 2147483647 w 357"/>
              <a:gd name="T55" fmla="*/ 2147483647 h 13"/>
              <a:gd name="T56" fmla="*/ 2147483647 w 357"/>
              <a:gd name="T57" fmla="*/ 0 h 13"/>
              <a:gd name="T58" fmla="*/ 2147483647 w 357"/>
              <a:gd name="T59" fmla="*/ 0 h 13"/>
              <a:gd name="T60" fmla="*/ 2147483647 w 357"/>
              <a:gd name="T61" fmla="*/ 0 h 13"/>
              <a:gd name="T62" fmla="*/ 2147483647 w 357"/>
              <a:gd name="T63" fmla="*/ 2147483647 h 13"/>
              <a:gd name="T64" fmla="*/ 2147483647 w 357"/>
              <a:gd name="T65" fmla="*/ 2147483647 h 13"/>
              <a:gd name="T66" fmla="*/ 2147483647 w 357"/>
              <a:gd name="T67" fmla="*/ 2147483647 h 13"/>
              <a:gd name="T68" fmla="*/ 2147483647 w 357"/>
              <a:gd name="T69" fmla="*/ 2147483647 h 13"/>
              <a:gd name="T70" fmla="*/ 2147483647 w 357"/>
              <a:gd name="T71" fmla="*/ 2147483647 h 13"/>
              <a:gd name="T72" fmla="*/ 2147483647 w 357"/>
              <a:gd name="T73" fmla="*/ 2147483647 h 13"/>
              <a:gd name="T74" fmla="*/ 2147483647 w 357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7"/>
              <a:gd name="T115" fmla="*/ 0 h 13"/>
              <a:gd name="T116" fmla="*/ 357 w 357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7" h="13">
                <a:moveTo>
                  <a:pt x="357" y="13"/>
                </a:moveTo>
                <a:lnTo>
                  <a:pt x="233" y="13"/>
                </a:lnTo>
                <a:lnTo>
                  <a:pt x="231" y="11"/>
                </a:lnTo>
                <a:lnTo>
                  <a:pt x="231" y="9"/>
                </a:lnTo>
                <a:lnTo>
                  <a:pt x="229" y="8"/>
                </a:lnTo>
                <a:lnTo>
                  <a:pt x="229" y="6"/>
                </a:lnTo>
                <a:lnTo>
                  <a:pt x="228" y="4"/>
                </a:lnTo>
                <a:lnTo>
                  <a:pt x="228" y="2"/>
                </a:lnTo>
                <a:lnTo>
                  <a:pt x="228" y="0"/>
                </a:lnTo>
                <a:lnTo>
                  <a:pt x="226" y="0"/>
                </a:lnTo>
                <a:lnTo>
                  <a:pt x="352" y="0"/>
                </a:lnTo>
                <a:lnTo>
                  <a:pt x="352" y="2"/>
                </a:lnTo>
                <a:lnTo>
                  <a:pt x="354" y="4"/>
                </a:lnTo>
                <a:lnTo>
                  <a:pt x="354" y="6"/>
                </a:lnTo>
                <a:lnTo>
                  <a:pt x="355" y="8"/>
                </a:lnTo>
                <a:lnTo>
                  <a:pt x="355" y="9"/>
                </a:lnTo>
                <a:lnTo>
                  <a:pt x="357" y="11"/>
                </a:lnTo>
                <a:lnTo>
                  <a:pt x="357" y="13"/>
                </a:lnTo>
                <a:close/>
                <a:moveTo>
                  <a:pt x="117" y="13"/>
                </a:move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2"/>
                </a:lnTo>
                <a:lnTo>
                  <a:pt x="10" y="0"/>
                </a:lnTo>
                <a:lnTo>
                  <a:pt x="123" y="0"/>
                </a:lnTo>
                <a:lnTo>
                  <a:pt x="121" y="2"/>
                </a:lnTo>
                <a:lnTo>
                  <a:pt x="121" y="4"/>
                </a:lnTo>
                <a:lnTo>
                  <a:pt x="121" y="6"/>
                </a:lnTo>
                <a:lnTo>
                  <a:pt x="119" y="8"/>
                </a:lnTo>
                <a:lnTo>
                  <a:pt x="119" y="9"/>
                </a:lnTo>
                <a:lnTo>
                  <a:pt x="117" y="11"/>
                </a:lnTo>
                <a:lnTo>
                  <a:pt x="117" y="13"/>
                </a:lnTo>
                <a:close/>
              </a:path>
            </a:pathLst>
          </a:custGeom>
          <a:solidFill>
            <a:srgbClr val="690B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59" name="Freeform 107"/>
          <p:cNvSpPr>
            <a:spLocks noEditPoints="1"/>
          </p:cNvSpPr>
          <p:nvPr/>
        </p:nvSpPr>
        <p:spPr bwMode="auto">
          <a:xfrm rot="63308">
            <a:off x="4926013" y="3800475"/>
            <a:ext cx="425450" cy="17463"/>
          </a:xfrm>
          <a:custGeom>
            <a:avLst/>
            <a:gdLst>
              <a:gd name="T0" fmla="*/ 2147483647 w 350"/>
              <a:gd name="T1" fmla="*/ 2147483647 h 14"/>
              <a:gd name="T2" fmla="*/ 2147483647 w 350"/>
              <a:gd name="T3" fmla="*/ 2147483647 h 14"/>
              <a:gd name="T4" fmla="*/ 2147483647 w 350"/>
              <a:gd name="T5" fmla="*/ 2147483647 h 14"/>
              <a:gd name="T6" fmla="*/ 2147483647 w 350"/>
              <a:gd name="T7" fmla="*/ 2147483647 h 14"/>
              <a:gd name="T8" fmla="*/ 2147483647 w 350"/>
              <a:gd name="T9" fmla="*/ 2147483647 h 14"/>
              <a:gd name="T10" fmla="*/ 2147483647 w 350"/>
              <a:gd name="T11" fmla="*/ 2147483647 h 14"/>
              <a:gd name="T12" fmla="*/ 2147483647 w 350"/>
              <a:gd name="T13" fmla="*/ 2147483647 h 14"/>
              <a:gd name="T14" fmla="*/ 2147483647 w 350"/>
              <a:gd name="T15" fmla="*/ 2147483647 h 14"/>
              <a:gd name="T16" fmla="*/ 2147483647 w 350"/>
              <a:gd name="T17" fmla="*/ 2147483647 h 14"/>
              <a:gd name="T18" fmla="*/ 2147483647 w 350"/>
              <a:gd name="T19" fmla="*/ 0 h 14"/>
              <a:gd name="T20" fmla="*/ 2147483647 w 350"/>
              <a:gd name="T21" fmla="*/ 0 h 14"/>
              <a:gd name="T22" fmla="*/ 2147483647 w 350"/>
              <a:gd name="T23" fmla="*/ 2147483647 h 14"/>
              <a:gd name="T24" fmla="*/ 2147483647 w 350"/>
              <a:gd name="T25" fmla="*/ 2147483647 h 14"/>
              <a:gd name="T26" fmla="*/ 2147483647 w 350"/>
              <a:gd name="T27" fmla="*/ 2147483647 h 14"/>
              <a:gd name="T28" fmla="*/ 2147483647 w 350"/>
              <a:gd name="T29" fmla="*/ 2147483647 h 14"/>
              <a:gd name="T30" fmla="*/ 2147483647 w 350"/>
              <a:gd name="T31" fmla="*/ 2147483647 h 14"/>
              <a:gd name="T32" fmla="*/ 2147483647 w 350"/>
              <a:gd name="T33" fmla="*/ 2147483647 h 14"/>
              <a:gd name="T34" fmla="*/ 2147483647 w 350"/>
              <a:gd name="T35" fmla="*/ 2147483647 h 14"/>
              <a:gd name="T36" fmla="*/ 2147483647 w 350"/>
              <a:gd name="T37" fmla="*/ 2147483647 h 14"/>
              <a:gd name="T38" fmla="*/ 2147483647 w 350"/>
              <a:gd name="T39" fmla="*/ 2147483647 h 14"/>
              <a:gd name="T40" fmla="*/ 0 w 350"/>
              <a:gd name="T41" fmla="*/ 2147483647 h 14"/>
              <a:gd name="T42" fmla="*/ 2147483647 w 350"/>
              <a:gd name="T43" fmla="*/ 2147483647 h 14"/>
              <a:gd name="T44" fmla="*/ 2147483647 w 350"/>
              <a:gd name="T45" fmla="*/ 2147483647 h 14"/>
              <a:gd name="T46" fmla="*/ 2147483647 w 350"/>
              <a:gd name="T47" fmla="*/ 2147483647 h 14"/>
              <a:gd name="T48" fmla="*/ 2147483647 w 350"/>
              <a:gd name="T49" fmla="*/ 2147483647 h 14"/>
              <a:gd name="T50" fmla="*/ 2147483647 w 350"/>
              <a:gd name="T51" fmla="*/ 2147483647 h 14"/>
              <a:gd name="T52" fmla="*/ 2147483647 w 350"/>
              <a:gd name="T53" fmla="*/ 2147483647 h 14"/>
              <a:gd name="T54" fmla="*/ 2147483647 w 350"/>
              <a:gd name="T55" fmla="*/ 2147483647 h 14"/>
              <a:gd name="T56" fmla="*/ 2147483647 w 350"/>
              <a:gd name="T57" fmla="*/ 0 h 14"/>
              <a:gd name="T58" fmla="*/ 2147483647 w 350"/>
              <a:gd name="T59" fmla="*/ 0 h 14"/>
              <a:gd name="T60" fmla="*/ 2147483647 w 350"/>
              <a:gd name="T61" fmla="*/ 2147483647 h 14"/>
              <a:gd name="T62" fmla="*/ 2147483647 w 350"/>
              <a:gd name="T63" fmla="*/ 2147483647 h 14"/>
              <a:gd name="T64" fmla="*/ 2147483647 w 350"/>
              <a:gd name="T65" fmla="*/ 2147483647 h 14"/>
              <a:gd name="T66" fmla="*/ 2147483647 w 350"/>
              <a:gd name="T67" fmla="*/ 2147483647 h 14"/>
              <a:gd name="T68" fmla="*/ 2147483647 w 350"/>
              <a:gd name="T69" fmla="*/ 2147483647 h 14"/>
              <a:gd name="T70" fmla="*/ 2147483647 w 350"/>
              <a:gd name="T71" fmla="*/ 2147483647 h 14"/>
              <a:gd name="T72" fmla="*/ 2147483647 w 350"/>
              <a:gd name="T73" fmla="*/ 2147483647 h 14"/>
              <a:gd name="T74" fmla="*/ 2147483647 w 350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0"/>
              <a:gd name="T115" fmla="*/ 0 h 14"/>
              <a:gd name="T116" fmla="*/ 350 w 350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0" h="14">
                <a:moveTo>
                  <a:pt x="350" y="14"/>
                </a:moveTo>
                <a:lnTo>
                  <a:pt x="225" y="14"/>
                </a:lnTo>
                <a:lnTo>
                  <a:pt x="225" y="12"/>
                </a:lnTo>
                <a:lnTo>
                  <a:pt x="224" y="10"/>
                </a:lnTo>
                <a:lnTo>
                  <a:pt x="224" y="8"/>
                </a:lnTo>
                <a:lnTo>
                  <a:pt x="222" y="8"/>
                </a:lnTo>
                <a:lnTo>
                  <a:pt x="222" y="6"/>
                </a:lnTo>
                <a:lnTo>
                  <a:pt x="220" y="4"/>
                </a:lnTo>
                <a:lnTo>
                  <a:pt x="220" y="2"/>
                </a:lnTo>
                <a:lnTo>
                  <a:pt x="220" y="0"/>
                </a:lnTo>
                <a:lnTo>
                  <a:pt x="344" y="0"/>
                </a:lnTo>
                <a:lnTo>
                  <a:pt x="344" y="2"/>
                </a:lnTo>
                <a:lnTo>
                  <a:pt x="346" y="4"/>
                </a:lnTo>
                <a:lnTo>
                  <a:pt x="346" y="6"/>
                </a:lnTo>
                <a:lnTo>
                  <a:pt x="348" y="8"/>
                </a:lnTo>
                <a:lnTo>
                  <a:pt x="348" y="10"/>
                </a:lnTo>
                <a:lnTo>
                  <a:pt x="350" y="12"/>
                </a:lnTo>
                <a:lnTo>
                  <a:pt x="350" y="14"/>
                </a:lnTo>
                <a:close/>
                <a:moveTo>
                  <a:pt x="117" y="14"/>
                </a:move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4" y="10"/>
                </a:lnTo>
                <a:lnTo>
                  <a:pt x="6" y="8"/>
                </a:lnTo>
                <a:lnTo>
                  <a:pt x="6" y="6"/>
                </a:lnTo>
                <a:lnTo>
                  <a:pt x="8" y="4"/>
                </a:lnTo>
                <a:lnTo>
                  <a:pt x="8" y="2"/>
                </a:lnTo>
                <a:lnTo>
                  <a:pt x="10" y="0"/>
                </a:lnTo>
                <a:lnTo>
                  <a:pt x="122" y="0"/>
                </a:lnTo>
                <a:lnTo>
                  <a:pt x="122" y="2"/>
                </a:lnTo>
                <a:lnTo>
                  <a:pt x="120" y="4"/>
                </a:lnTo>
                <a:lnTo>
                  <a:pt x="120" y="6"/>
                </a:lnTo>
                <a:lnTo>
                  <a:pt x="119" y="8"/>
                </a:lnTo>
                <a:lnTo>
                  <a:pt x="117" y="10"/>
                </a:lnTo>
                <a:lnTo>
                  <a:pt x="117" y="12"/>
                </a:lnTo>
                <a:lnTo>
                  <a:pt x="117" y="14"/>
                </a:lnTo>
                <a:close/>
              </a:path>
            </a:pathLst>
          </a:custGeom>
          <a:solidFill>
            <a:srgbClr val="6908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0" name="Freeform 108"/>
          <p:cNvSpPr>
            <a:spLocks noEditPoints="1"/>
          </p:cNvSpPr>
          <p:nvPr/>
        </p:nvSpPr>
        <p:spPr bwMode="auto">
          <a:xfrm rot="63308">
            <a:off x="4932363" y="3792538"/>
            <a:ext cx="415925" cy="17462"/>
          </a:xfrm>
          <a:custGeom>
            <a:avLst/>
            <a:gdLst>
              <a:gd name="T0" fmla="*/ 2147483647 w 342"/>
              <a:gd name="T1" fmla="*/ 2147483647 h 15"/>
              <a:gd name="T2" fmla="*/ 2147483647 w 342"/>
              <a:gd name="T3" fmla="*/ 2147483647 h 15"/>
              <a:gd name="T4" fmla="*/ 2147483647 w 342"/>
              <a:gd name="T5" fmla="*/ 2147483647 h 15"/>
              <a:gd name="T6" fmla="*/ 2147483647 w 342"/>
              <a:gd name="T7" fmla="*/ 2147483647 h 15"/>
              <a:gd name="T8" fmla="*/ 2147483647 w 342"/>
              <a:gd name="T9" fmla="*/ 2147483647 h 15"/>
              <a:gd name="T10" fmla="*/ 2147483647 w 342"/>
              <a:gd name="T11" fmla="*/ 2147483647 h 15"/>
              <a:gd name="T12" fmla="*/ 2147483647 w 342"/>
              <a:gd name="T13" fmla="*/ 2147483647 h 15"/>
              <a:gd name="T14" fmla="*/ 2147483647 w 342"/>
              <a:gd name="T15" fmla="*/ 2147483647 h 15"/>
              <a:gd name="T16" fmla="*/ 2147483647 w 342"/>
              <a:gd name="T17" fmla="*/ 2147483647 h 15"/>
              <a:gd name="T18" fmla="*/ 2147483647 w 342"/>
              <a:gd name="T19" fmla="*/ 0 h 15"/>
              <a:gd name="T20" fmla="*/ 2147483647 w 342"/>
              <a:gd name="T21" fmla="*/ 0 h 15"/>
              <a:gd name="T22" fmla="*/ 2147483647 w 342"/>
              <a:gd name="T23" fmla="*/ 2147483647 h 15"/>
              <a:gd name="T24" fmla="*/ 2147483647 w 342"/>
              <a:gd name="T25" fmla="*/ 2147483647 h 15"/>
              <a:gd name="T26" fmla="*/ 2147483647 w 342"/>
              <a:gd name="T27" fmla="*/ 2147483647 h 15"/>
              <a:gd name="T28" fmla="*/ 2147483647 w 342"/>
              <a:gd name="T29" fmla="*/ 2147483647 h 15"/>
              <a:gd name="T30" fmla="*/ 2147483647 w 342"/>
              <a:gd name="T31" fmla="*/ 2147483647 h 15"/>
              <a:gd name="T32" fmla="*/ 2147483647 w 342"/>
              <a:gd name="T33" fmla="*/ 2147483647 h 15"/>
              <a:gd name="T34" fmla="*/ 2147483647 w 342"/>
              <a:gd name="T35" fmla="*/ 2147483647 h 15"/>
              <a:gd name="T36" fmla="*/ 2147483647 w 342"/>
              <a:gd name="T37" fmla="*/ 2147483647 h 15"/>
              <a:gd name="T38" fmla="*/ 2147483647 w 342"/>
              <a:gd name="T39" fmla="*/ 2147483647 h 15"/>
              <a:gd name="T40" fmla="*/ 0 w 342"/>
              <a:gd name="T41" fmla="*/ 2147483647 h 15"/>
              <a:gd name="T42" fmla="*/ 0 w 342"/>
              <a:gd name="T43" fmla="*/ 2147483647 h 15"/>
              <a:gd name="T44" fmla="*/ 2147483647 w 342"/>
              <a:gd name="T45" fmla="*/ 2147483647 h 15"/>
              <a:gd name="T46" fmla="*/ 2147483647 w 342"/>
              <a:gd name="T47" fmla="*/ 2147483647 h 15"/>
              <a:gd name="T48" fmla="*/ 2147483647 w 342"/>
              <a:gd name="T49" fmla="*/ 2147483647 h 15"/>
              <a:gd name="T50" fmla="*/ 2147483647 w 342"/>
              <a:gd name="T51" fmla="*/ 2147483647 h 15"/>
              <a:gd name="T52" fmla="*/ 2147483647 w 342"/>
              <a:gd name="T53" fmla="*/ 2147483647 h 15"/>
              <a:gd name="T54" fmla="*/ 2147483647 w 342"/>
              <a:gd name="T55" fmla="*/ 2147483647 h 15"/>
              <a:gd name="T56" fmla="*/ 2147483647 w 342"/>
              <a:gd name="T57" fmla="*/ 0 h 15"/>
              <a:gd name="T58" fmla="*/ 2147483647 w 342"/>
              <a:gd name="T59" fmla="*/ 0 h 15"/>
              <a:gd name="T60" fmla="*/ 2147483647 w 342"/>
              <a:gd name="T61" fmla="*/ 2147483647 h 15"/>
              <a:gd name="T62" fmla="*/ 2147483647 w 342"/>
              <a:gd name="T63" fmla="*/ 2147483647 h 15"/>
              <a:gd name="T64" fmla="*/ 2147483647 w 342"/>
              <a:gd name="T65" fmla="*/ 2147483647 h 15"/>
              <a:gd name="T66" fmla="*/ 2147483647 w 342"/>
              <a:gd name="T67" fmla="*/ 2147483647 h 15"/>
              <a:gd name="T68" fmla="*/ 2147483647 w 342"/>
              <a:gd name="T69" fmla="*/ 2147483647 h 15"/>
              <a:gd name="T70" fmla="*/ 2147483647 w 342"/>
              <a:gd name="T71" fmla="*/ 2147483647 h 15"/>
              <a:gd name="T72" fmla="*/ 2147483647 w 342"/>
              <a:gd name="T73" fmla="*/ 2147483647 h 15"/>
              <a:gd name="T74" fmla="*/ 2147483647 w 342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2"/>
              <a:gd name="T115" fmla="*/ 0 h 15"/>
              <a:gd name="T116" fmla="*/ 342 w 342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2" h="15">
                <a:moveTo>
                  <a:pt x="342" y="15"/>
                </a:moveTo>
                <a:lnTo>
                  <a:pt x="216" y="15"/>
                </a:lnTo>
                <a:lnTo>
                  <a:pt x="216" y="13"/>
                </a:lnTo>
                <a:lnTo>
                  <a:pt x="214" y="11"/>
                </a:lnTo>
                <a:lnTo>
                  <a:pt x="214" y="9"/>
                </a:lnTo>
                <a:lnTo>
                  <a:pt x="214" y="7"/>
                </a:lnTo>
                <a:lnTo>
                  <a:pt x="212" y="5"/>
                </a:lnTo>
                <a:lnTo>
                  <a:pt x="212" y="3"/>
                </a:lnTo>
                <a:lnTo>
                  <a:pt x="210" y="2"/>
                </a:lnTo>
                <a:lnTo>
                  <a:pt x="210" y="0"/>
                </a:lnTo>
                <a:lnTo>
                  <a:pt x="334" y="0"/>
                </a:lnTo>
                <a:lnTo>
                  <a:pt x="336" y="2"/>
                </a:lnTo>
                <a:lnTo>
                  <a:pt x="336" y="3"/>
                </a:lnTo>
                <a:lnTo>
                  <a:pt x="338" y="5"/>
                </a:lnTo>
                <a:lnTo>
                  <a:pt x="338" y="7"/>
                </a:lnTo>
                <a:lnTo>
                  <a:pt x="338" y="9"/>
                </a:lnTo>
                <a:lnTo>
                  <a:pt x="340" y="11"/>
                </a:lnTo>
                <a:lnTo>
                  <a:pt x="340" y="13"/>
                </a:lnTo>
                <a:lnTo>
                  <a:pt x="342" y="15"/>
                </a:lnTo>
                <a:close/>
                <a:moveTo>
                  <a:pt x="113" y="15"/>
                </a:moveTo>
                <a:lnTo>
                  <a:pt x="0" y="15"/>
                </a:ln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4" y="7"/>
                </a:lnTo>
                <a:lnTo>
                  <a:pt x="4" y="5"/>
                </a:lnTo>
                <a:lnTo>
                  <a:pt x="6" y="3"/>
                </a:lnTo>
                <a:lnTo>
                  <a:pt x="6" y="2"/>
                </a:lnTo>
                <a:lnTo>
                  <a:pt x="8" y="0"/>
                </a:lnTo>
                <a:lnTo>
                  <a:pt x="120" y="0"/>
                </a:lnTo>
                <a:lnTo>
                  <a:pt x="118" y="2"/>
                </a:lnTo>
                <a:lnTo>
                  <a:pt x="118" y="3"/>
                </a:lnTo>
                <a:lnTo>
                  <a:pt x="118" y="5"/>
                </a:lnTo>
                <a:lnTo>
                  <a:pt x="116" y="7"/>
                </a:lnTo>
                <a:lnTo>
                  <a:pt x="116" y="9"/>
                </a:lnTo>
                <a:lnTo>
                  <a:pt x="114" y="11"/>
                </a:lnTo>
                <a:lnTo>
                  <a:pt x="114" y="13"/>
                </a:lnTo>
                <a:lnTo>
                  <a:pt x="113" y="15"/>
                </a:lnTo>
                <a:close/>
              </a:path>
            </a:pathLst>
          </a:custGeom>
          <a:solidFill>
            <a:srgbClr val="6B0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1" name="Freeform 109"/>
          <p:cNvSpPr>
            <a:spLocks noEditPoints="1"/>
          </p:cNvSpPr>
          <p:nvPr/>
        </p:nvSpPr>
        <p:spPr bwMode="auto">
          <a:xfrm rot="63308">
            <a:off x="4937125" y="3784600"/>
            <a:ext cx="406400" cy="15875"/>
          </a:xfrm>
          <a:custGeom>
            <a:avLst/>
            <a:gdLst>
              <a:gd name="T0" fmla="*/ 2147483647 w 334"/>
              <a:gd name="T1" fmla="*/ 2147483647 h 13"/>
              <a:gd name="T2" fmla="*/ 2147483647 w 334"/>
              <a:gd name="T3" fmla="*/ 2147483647 h 13"/>
              <a:gd name="T4" fmla="*/ 2147483647 w 334"/>
              <a:gd name="T5" fmla="*/ 2147483647 h 13"/>
              <a:gd name="T6" fmla="*/ 2147483647 w 334"/>
              <a:gd name="T7" fmla="*/ 2147483647 h 13"/>
              <a:gd name="T8" fmla="*/ 2147483647 w 334"/>
              <a:gd name="T9" fmla="*/ 2147483647 h 13"/>
              <a:gd name="T10" fmla="*/ 2147483647 w 334"/>
              <a:gd name="T11" fmla="*/ 2147483647 h 13"/>
              <a:gd name="T12" fmla="*/ 2147483647 w 334"/>
              <a:gd name="T13" fmla="*/ 2147483647 h 13"/>
              <a:gd name="T14" fmla="*/ 2147483647 w 334"/>
              <a:gd name="T15" fmla="*/ 2147483647 h 13"/>
              <a:gd name="T16" fmla="*/ 2147483647 w 334"/>
              <a:gd name="T17" fmla="*/ 2147483647 h 13"/>
              <a:gd name="T18" fmla="*/ 2147483647 w 334"/>
              <a:gd name="T19" fmla="*/ 0 h 13"/>
              <a:gd name="T20" fmla="*/ 2147483647 w 334"/>
              <a:gd name="T21" fmla="*/ 0 h 13"/>
              <a:gd name="T22" fmla="*/ 2147483647 w 334"/>
              <a:gd name="T23" fmla="*/ 2147483647 h 13"/>
              <a:gd name="T24" fmla="*/ 2147483647 w 334"/>
              <a:gd name="T25" fmla="*/ 2147483647 h 13"/>
              <a:gd name="T26" fmla="*/ 2147483647 w 334"/>
              <a:gd name="T27" fmla="*/ 2147483647 h 13"/>
              <a:gd name="T28" fmla="*/ 2147483647 w 334"/>
              <a:gd name="T29" fmla="*/ 2147483647 h 13"/>
              <a:gd name="T30" fmla="*/ 2147483647 w 334"/>
              <a:gd name="T31" fmla="*/ 2147483647 h 13"/>
              <a:gd name="T32" fmla="*/ 2147483647 w 334"/>
              <a:gd name="T33" fmla="*/ 2147483647 h 13"/>
              <a:gd name="T34" fmla="*/ 2147483647 w 334"/>
              <a:gd name="T35" fmla="*/ 2147483647 h 13"/>
              <a:gd name="T36" fmla="*/ 2147483647 w 334"/>
              <a:gd name="T37" fmla="*/ 2147483647 h 13"/>
              <a:gd name="T38" fmla="*/ 2147483647 w 334"/>
              <a:gd name="T39" fmla="*/ 2147483647 h 13"/>
              <a:gd name="T40" fmla="*/ 0 w 334"/>
              <a:gd name="T41" fmla="*/ 2147483647 h 13"/>
              <a:gd name="T42" fmla="*/ 0 w 334"/>
              <a:gd name="T43" fmla="*/ 2147483647 h 13"/>
              <a:gd name="T44" fmla="*/ 2147483647 w 334"/>
              <a:gd name="T45" fmla="*/ 2147483647 h 13"/>
              <a:gd name="T46" fmla="*/ 2147483647 w 334"/>
              <a:gd name="T47" fmla="*/ 2147483647 h 13"/>
              <a:gd name="T48" fmla="*/ 2147483647 w 334"/>
              <a:gd name="T49" fmla="*/ 2147483647 h 13"/>
              <a:gd name="T50" fmla="*/ 2147483647 w 334"/>
              <a:gd name="T51" fmla="*/ 2147483647 h 13"/>
              <a:gd name="T52" fmla="*/ 2147483647 w 334"/>
              <a:gd name="T53" fmla="*/ 2147483647 h 13"/>
              <a:gd name="T54" fmla="*/ 2147483647 w 334"/>
              <a:gd name="T55" fmla="*/ 2147483647 h 13"/>
              <a:gd name="T56" fmla="*/ 2147483647 w 334"/>
              <a:gd name="T57" fmla="*/ 0 h 13"/>
              <a:gd name="T58" fmla="*/ 2147483647 w 334"/>
              <a:gd name="T59" fmla="*/ 0 h 13"/>
              <a:gd name="T60" fmla="*/ 2147483647 w 334"/>
              <a:gd name="T61" fmla="*/ 2147483647 h 13"/>
              <a:gd name="T62" fmla="*/ 2147483647 w 334"/>
              <a:gd name="T63" fmla="*/ 2147483647 h 13"/>
              <a:gd name="T64" fmla="*/ 2147483647 w 334"/>
              <a:gd name="T65" fmla="*/ 2147483647 h 13"/>
              <a:gd name="T66" fmla="*/ 2147483647 w 334"/>
              <a:gd name="T67" fmla="*/ 2147483647 h 13"/>
              <a:gd name="T68" fmla="*/ 2147483647 w 334"/>
              <a:gd name="T69" fmla="*/ 2147483647 h 13"/>
              <a:gd name="T70" fmla="*/ 2147483647 w 334"/>
              <a:gd name="T71" fmla="*/ 2147483647 h 13"/>
              <a:gd name="T72" fmla="*/ 2147483647 w 334"/>
              <a:gd name="T73" fmla="*/ 2147483647 h 13"/>
              <a:gd name="T74" fmla="*/ 2147483647 w 334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4"/>
              <a:gd name="T115" fmla="*/ 0 h 13"/>
              <a:gd name="T116" fmla="*/ 334 w 334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4" h="13">
                <a:moveTo>
                  <a:pt x="334" y="13"/>
                </a:moveTo>
                <a:lnTo>
                  <a:pt x="210" y="13"/>
                </a:lnTo>
                <a:lnTo>
                  <a:pt x="208" y="11"/>
                </a:lnTo>
                <a:lnTo>
                  <a:pt x="208" y="9"/>
                </a:lnTo>
                <a:lnTo>
                  <a:pt x="206" y="8"/>
                </a:lnTo>
                <a:lnTo>
                  <a:pt x="206" y="6"/>
                </a:lnTo>
                <a:lnTo>
                  <a:pt x="206" y="4"/>
                </a:lnTo>
                <a:lnTo>
                  <a:pt x="204" y="2"/>
                </a:lnTo>
                <a:lnTo>
                  <a:pt x="202" y="0"/>
                </a:lnTo>
                <a:lnTo>
                  <a:pt x="328" y="0"/>
                </a:lnTo>
                <a:lnTo>
                  <a:pt x="328" y="2"/>
                </a:lnTo>
                <a:lnTo>
                  <a:pt x="330" y="2"/>
                </a:lnTo>
                <a:lnTo>
                  <a:pt x="330" y="4"/>
                </a:lnTo>
                <a:lnTo>
                  <a:pt x="330" y="6"/>
                </a:lnTo>
                <a:lnTo>
                  <a:pt x="332" y="8"/>
                </a:lnTo>
                <a:lnTo>
                  <a:pt x="332" y="9"/>
                </a:lnTo>
                <a:lnTo>
                  <a:pt x="334" y="11"/>
                </a:lnTo>
                <a:lnTo>
                  <a:pt x="334" y="13"/>
                </a:lnTo>
                <a:close/>
                <a:moveTo>
                  <a:pt x="112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8"/>
                </a:lnTo>
                <a:lnTo>
                  <a:pt x="4" y="6"/>
                </a:lnTo>
                <a:lnTo>
                  <a:pt x="4" y="4"/>
                </a:lnTo>
                <a:lnTo>
                  <a:pt x="5" y="4"/>
                </a:lnTo>
                <a:lnTo>
                  <a:pt x="5" y="2"/>
                </a:lnTo>
                <a:lnTo>
                  <a:pt x="5" y="0"/>
                </a:lnTo>
                <a:lnTo>
                  <a:pt x="120" y="0"/>
                </a:lnTo>
                <a:lnTo>
                  <a:pt x="118" y="2"/>
                </a:lnTo>
                <a:lnTo>
                  <a:pt x="116" y="4"/>
                </a:lnTo>
                <a:lnTo>
                  <a:pt x="116" y="6"/>
                </a:lnTo>
                <a:lnTo>
                  <a:pt x="114" y="8"/>
                </a:lnTo>
                <a:lnTo>
                  <a:pt x="114" y="9"/>
                </a:lnTo>
                <a:lnTo>
                  <a:pt x="114" y="11"/>
                </a:lnTo>
                <a:lnTo>
                  <a:pt x="112" y="13"/>
                </a:lnTo>
                <a:close/>
              </a:path>
            </a:pathLst>
          </a:custGeom>
          <a:solidFill>
            <a:srgbClr val="6B0A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2" name="Freeform 110"/>
          <p:cNvSpPr>
            <a:spLocks noEditPoints="1"/>
          </p:cNvSpPr>
          <p:nvPr/>
        </p:nvSpPr>
        <p:spPr bwMode="auto">
          <a:xfrm rot="63308">
            <a:off x="4943475" y="3775075"/>
            <a:ext cx="396875" cy="17463"/>
          </a:xfrm>
          <a:custGeom>
            <a:avLst/>
            <a:gdLst>
              <a:gd name="T0" fmla="*/ 2147483647 w 326"/>
              <a:gd name="T1" fmla="*/ 2147483647 h 14"/>
              <a:gd name="T2" fmla="*/ 2147483647 w 326"/>
              <a:gd name="T3" fmla="*/ 2147483647 h 14"/>
              <a:gd name="T4" fmla="*/ 2147483647 w 326"/>
              <a:gd name="T5" fmla="*/ 2147483647 h 14"/>
              <a:gd name="T6" fmla="*/ 2147483647 w 326"/>
              <a:gd name="T7" fmla="*/ 2147483647 h 14"/>
              <a:gd name="T8" fmla="*/ 2147483647 w 326"/>
              <a:gd name="T9" fmla="*/ 2147483647 h 14"/>
              <a:gd name="T10" fmla="*/ 2147483647 w 326"/>
              <a:gd name="T11" fmla="*/ 2147483647 h 14"/>
              <a:gd name="T12" fmla="*/ 2147483647 w 326"/>
              <a:gd name="T13" fmla="*/ 2147483647 h 14"/>
              <a:gd name="T14" fmla="*/ 2147483647 w 326"/>
              <a:gd name="T15" fmla="*/ 2147483647 h 14"/>
              <a:gd name="T16" fmla="*/ 2147483647 w 326"/>
              <a:gd name="T17" fmla="*/ 2147483647 h 14"/>
              <a:gd name="T18" fmla="*/ 2147483647 w 326"/>
              <a:gd name="T19" fmla="*/ 0 h 14"/>
              <a:gd name="T20" fmla="*/ 2147483647 w 326"/>
              <a:gd name="T21" fmla="*/ 0 h 14"/>
              <a:gd name="T22" fmla="*/ 2147483647 w 326"/>
              <a:gd name="T23" fmla="*/ 2147483647 h 14"/>
              <a:gd name="T24" fmla="*/ 2147483647 w 326"/>
              <a:gd name="T25" fmla="*/ 2147483647 h 14"/>
              <a:gd name="T26" fmla="*/ 2147483647 w 326"/>
              <a:gd name="T27" fmla="*/ 2147483647 h 14"/>
              <a:gd name="T28" fmla="*/ 2147483647 w 326"/>
              <a:gd name="T29" fmla="*/ 2147483647 h 14"/>
              <a:gd name="T30" fmla="*/ 2147483647 w 326"/>
              <a:gd name="T31" fmla="*/ 2147483647 h 14"/>
              <a:gd name="T32" fmla="*/ 2147483647 w 326"/>
              <a:gd name="T33" fmla="*/ 2147483647 h 14"/>
              <a:gd name="T34" fmla="*/ 2147483647 w 326"/>
              <a:gd name="T35" fmla="*/ 2147483647 h 14"/>
              <a:gd name="T36" fmla="*/ 2147483647 w 326"/>
              <a:gd name="T37" fmla="*/ 2147483647 h 14"/>
              <a:gd name="T38" fmla="*/ 2147483647 w 326"/>
              <a:gd name="T39" fmla="*/ 2147483647 h 14"/>
              <a:gd name="T40" fmla="*/ 0 w 326"/>
              <a:gd name="T41" fmla="*/ 2147483647 h 14"/>
              <a:gd name="T42" fmla="*/ 0 w 326"/>
              <a:gd name="T43" fmla="*/ 2147483647 h 14"/>
              <a:gd name="T44" fmla="*/ 2147483647 w 326"/>
              <a:gd name="T45" fmla="*/ 2147483647 h 14"/>
              <a:gd name="T46" fmla="*/ 2147483647 w 326"/>
              <a:gd name="T47" fmla="*/ 2147483647 h 14"/>
              <a:gd name="T48" fmla="*/ 2147483647 w 326"/>
              <a:gd name="T49" fmla="*/ 2147483647 h 14"/>
              <a:gd name="T50" fmla="*/ 2147483647 w 326"/>
              <a:gd name="T51" fmla="*/ 2147483647 h 14"/>
              <a:gd name="T52" fmla="*/ 2147483647 w 326"/>
              <a:gd name="T53" fmla="*/ 2147483647 h 14"/>
              <a:gd name="T54" fmla="*/ 2147483647 w 326"/>
              <a:gd name="T55" fmla="*/ 2147483647 h 14"/>
              <a:gd name="T56" fmla="*/ 2147483647 w 326"/>
              <a:gd name="T57" fmla="*/ 0 h 14"/>
              <a:gd name="T58" fmla="*/ 2147483647 w 326"/>
              <a:gd name="T59" fmla="*/ 0 h 14"/>
              <a:gd name="T60" fmla="*/ 2147483647 w 326"/>
              <a:gd name="T61" fmla="*/ 2147483647 h 14"/>
              <a:gd name="T62" fmla="*/ 2147483647 w 326"/>
              <a:gd name="T63" fmla="*/ 2147483647 h 14"/>
              <a:gd name="T64" fmla="*/ 2147483647 w 326"/>
              <a:gd name="T65" fmla="*/ 2147483647 h 14"/>
              <a:gd name="T66" fmla="*/ 2147483647 w 326"/>
              <a:gd name="T67" fmla="*/ 2147483647 h 14"/>
              <a:gd name="T68" fmla="*/ 2147483647 w 326"/>
              <a:gd name="T69" fmla="*/ 2147483647 h 14"/>
              <a:gd name="T70" fmla="*/ 2147483647 w 326"/>
              <a:gd name="T71" fmla="*/ 2147483647 h 14"/>
              <a:gd name="T72" fmla="*/ 2147483647 w 326"/>
              <a:gd name="T73" fmla="*/ 2147483647 h 14"/>
              <a:gd name="T74" fmla="*/ 2147483647 w 326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6"/>
              <a:gd name="T115" fmla="*/ 0 h 14"/>
              <a:gd name="T116" fmla="*/ 326 w 326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6" h="14">
                <a:moveTo>
                  <a:pt x="326" y="14"/>
                </a:moveTo>
                <a:lnTo>
                  <a:pt x="202" y="14"/>
                </a:lnTo>
                <a:lnTo>
                  <a:pt x="202" y="12"/>
                </a:lnTo>
                <a:lnTo>
                  <a:pt x="200" y="10"/>
                </a:lnTo>
                <a:lnTo>
                  <a:pt x="198" y="8"/>
                </a:lnTo>
                <a:lnTo>
                  <a:pt x="198" y="6"/>
                </a:lnTo>
                <a:lnTo>
                  <a:pt x="198" y="4"/>
                </a:lnTo>
                <a:lnTo>
                  <a:pt x="196" y="2"/>
                </a:lnTo>
                <a:lnTo>
                  <a:pt x="196" y="0"/>
                </a:lnTo>
                <a:lnTo>
                  <a:pt x="320" y="0"/>
                </a:lnTo>
                <a:lnTo>
                  <a:pt x="320" y="2"/>
                </a:lnTo>
                <a:lnTo>
                  <a:pt x="322" y="4"/>
                </a:lnTo>
                <a:lnTo>
                  <a:pt x="322" y="6"/>
                </a:lnTo>
                <a:lnTo>
                  <a:pt x="324" y="8"/>
                </a:lnTo>
                <a:lnTo>
                  <a:pt x="324" y="10"/>
                </a:lnTo>
                <a:lnTo>
                  <a:pt x="326" y="10"/>
                </a:lnTo>
                <a:lnTo>
                  <a:pt x="326" y="12"/>
                </a:lnTo>
                <a:lnTo>
                  <a:pt x="326" y="14"/>
                </a:lnTo>
                <a:close/>
                <a:moveTo>
                  <a:pt x="112" y="14"/>
                </a:moveTo>
                <a:lnTo>
                  <a:pt x="0" y="14"/>
                </a:lnTo>
                <a:lnTo>
                  <a:pt x="0" y="12"/>
                </a:lnTo>
                <a:lnTo>
                  <a:pt x="1" y="12"/>
                </a:lnTo>
                <a:lnTo>
                  <a:pt x="1" y="10"/>
                </a:lnTo>
                <a:lnTo>
                  <a:pt x="1" y="8"/>
                </a:lnTo>
                <a:lnTo>
                  <a:pt x="3" y="6"/>
                </a:lnTo>
                <a:lnTo>
                  <a:pt x="3" y="4"/>
                </a:lnTo>
                <a:lnTo>
                  <a:pt x="5" y="2"/>
                </a:lnTo>
                <a:lnTo>
                  <a:pt x="5" y="0"/>
                </a:lnTo>
                <a:lnTo>
                  <a:pt x="118" y="0"/>
                </a:lnTo>
                <a:lnTo>
                  <a:pt x="118" y="2"/>
                </a:lnTo>
                <a:lnTo>
                  <a:pt x="118" y="4"/>
                </a:lnTo>
                <a:lnTo>
                  <a:pt x="116" y="6"/>
                </a:lnTo>
                <a:lnTo>
                  <a:pt x="116" y="8"/>
                </a:lnTo>
                <a:lnTo>
                  <a:pt x="114" y="10"/>
                </a:lnTo>
                <a:lnTo>
                  <a:pt x="112" y="12"/>
                </a:lnTo>
                <a:lnTo>
                  <a:pt x="112" y="14"/>
                </a:lnTo>
                <a:close/>
              </a:path>
            </a:pathLst>
          </a:custGeom>
          <a:solidFill>
            <a:srgbClr val="6E0B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3" name="Freeform 111"/>
          <p:cNvSpPr>
            <a:spLocks noEditPoints="1"/>
          </p:cNvSpPr>
          <p:nvPr/>
        </p:nvSpPr>
        <p:spPr bwMode="auto">
          <a:xfrm rot="63308">
            <a:off x="4945063" y="3765550"/>
            <a:ext cx="392112" cy="19050"/>
          </a:xfrm>
          <a:custGeom>
            <a:avLst/>
            <a:gdLst>
              <a:gd name="T0" fmla="*/ 2147483647 w 323"/>
              <a:gd name="T1" fmla="*/ 2147483647 h 15"/>
              <a:gd name="T2" fmla="*/ 2147483647 w 323"/>
              <a:gd name="T3" fmla="*/ 2147483647 h 15"/>
              <a:gd name="T4" fmla="*/ 2147483647 w 323"/>
              <a:gd name="T5" fmla="*/ 2147483647 h 15"/>
              <a:gd name="T6" fmla="*/ 2147483647 w 323"/>
              <a:gd name="T7" fmla="*/ 2147483647 h 15"/>
              <a:gd name="T8" fmla="*/ 2147483647 w 323"/>
              <a:gd name="T9" fmla="*/ 2147483647 h 15"/>
              <a:gd name="T10" fmla="*/ 2147483647 w 323"/>
              <a:gd name="T11" fmla="*/ 2147483647 h 15"/>
              <a:gd name="T12" fmla="*/ 2147483647 w 323"/>
              <a:gd name="T13" fmla="*/ 2147483647 h 15"/>
              <a:gd name="T14" fmla="*/ 2147483647 w 323"/>
              <a:gd name="T15" fmla="*/ 2147483647 h 15"/>
              <a:gd name="T16" fmla="*/ 2147483647 w 323"/>
              <a:gd name="T17" fmla="*/ 2147483647 h 15"/>
              <a:gd name="T18" fmla="*/ 2147483647 w 323"/>
              <a:gd name="T19" fmla="*/ 0 h 15"/>
              <a:gd name="T20" fmla="*/ 2147483647 w 323"/>
              <a:gd name="T21" fmla="*/ 0 h 15"/>
              <a:gd name="T22" fmla="*/ 2147483647 w 323"/>
              <a:gd name="T23" fmla="*/ 2147483647 h 15"/>
              <a:gd name="T24" fmla="*/ 2147483647 w 323"/>
              <a:gd name="T25" fmla="*/ 2147483647 h 15"/>
              <a:gd name="T26" fmla="*/ 2147483647 w 323"/>
              <a:gd name="T27" fmla="*/ 2147483647 h 15"/>
              <a:gd name="T28" fmla="*/ 2147483647 w 323"/>
              <a:gd name="T29" fmla="*/ 2147483647 h 15"/>
              <a:gd name="T30" fmla="*/ 2147483647 w 323"/>
              <a:gd name="T31" fmla="*/ 2147483647 h 15"/>
              <a:gd name="T32" fmla="*/ 2147483647 w 323"/>
              <a:gd name="T33" fmla="*/ 2147483647 h 15"/>
              <a:gd name="T34" fmla="*/ 2147483647 w 323"/>
              <a:gd name="T35" fmla="*/ 2147483647 h 15"/>
              <a:gd name="T36" fmla="*/ 2147483647 w 323"/>
              <a:gd name="T37" fmla="*/ 2147483647 h 15"/>
              <a:gd name="T38" fmla="*/ 2147483647 w 323"/>
              <a:gd name="T39" fmla="*/ 2147483647 h 15"/>
              <a:gd name="T40" fmla="*/ 0 w 323"/>
              <a:gd name="T41" fmla="*/ 2147483647 h 15"/>
              <a:gd name="T42" fmla="*/ 2147483647 w 323"/>
              <a:gd name="T43" fmla="*/ 2147483647 h 15"/>
              <a:gd name="T44" fmla="*/ 2147483647 w 323"/>
              <a:gd name="T45" fmla="*/ 2147483647 h 15"/>
              <a:gd name="T46" fmla="*/ 2147483647 w 323"/>
              <a:gd name="T47" fmla="*/ 2147483647 h 15"/>
              <a:gd name="T48" fmla="*/ 2147483647 w 323"/>
              <a:gd name="T49" fmla="*/ 2147483647 h 15"/>
              <a:gd name="T50" fmla="*/ 2147483647 w 323"/>
              <a:gd name="T51" fmla="*/ 2147483647 h 15"/>
              <a:gd name="T52" fmla="*/ 2147483647 w 323"/>
              <a:gd name="T53" fmla="*/ 2147483647 h 15"/>
              <a:gd name="T54" fmla="*/ 2147483647 w 323"/>
              <a:gd name="T55" fmla="*/ 2147483647 h 15"/>
              <a:gd name="T56" fmla="*/ 2147483647 w 323"/>
              <a:gd name="T57" fmla="*/ 0 h 15"/>
              <a:gd name="T58" fmla="*/ 2147483647 w 323"/>
              <a:gd name="T59" fmla="*/ 0 h 15"/>
              <a:gd name="T60" fmla="*/ 2147483647 w 323"/>
              <a:gd name="T61" fmla="*/ 2147483647 h 15"/>
              <a:gd name="T62" fmla="*/ 2147483647 w 323"/>
              <a:gd name="T63" fmla="*/ 2147483647 h 15"/>
              <a:gd name="T64" fmla="*/ 2147483647 w 323"/>
              <a:gd name="T65" fmla="*/ 2147483647 h 15"/>
              <a:gd name="T66" fmla="*/ 2147483647 w 323"/>
              <a:gd name="T67" fmla="*/ 2147483647 h 15"/>
              <a:gd name="T68" fmla="*/ 2147483647 w 323"/>
              <a:gd name="T69" fmla="*/ 2147483647 h 15"/>
              <a:gd name="T70" fmla="*/ 2147483647 w 323"/>
              <a:gd name="T71" fmla="*/ 2147483647 h 15"/>
              <a:gd name="T72" fmla="*/ 2147483647 w 323"/>
              <a:gd name="T73" fmla="*/ 2147483647 h 15"/>
              <a:gd name="T74" fmla="*/ 2147483647 w 323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3"/>
              <a:gd name="T115" fmla="*/ 0 h 15"/>
              <a:gd name="T116" fmla="*/ 323 w 323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3" h="15">
                <a:moveTo>
                  <a:pt x="323" y="15"/>
                </a:moveTo>
                <a:lnTo>
                  <a:pt x="197" y="15"/>
                </a:lnTo>
                <a:lnTo>
                  <a:pt x="197" y="13"/>
                </a:lnTo>
                <a:lnTo>
                  <a:pt x="197" y="11"/>
                </a:lnTo>
                <a:lnTo>
                  <a:pt x="195" y="9"/>
                </a:lnTo>
                <a:lnTo>
                  <a:pt x="195" y="7"/>
                </a:lnTo>
                <a:lnTo>
                  <a:pt x="193" y="5"/>
                </a:lnTo>
                <a:lnTo>
                  <a:pt x="193" y="3"/>
                </a:lnTo>
                <a:lnTo>
                  <a:pt x="193" y="2"/>
                </a:lnTo>
                <a:lnTo>
                  <a:pt x="191" y="0"/>
                </a:lnTo>
                <a:lnTo>
                  <a:pt x="315" y="0"/>
                </a:lnTo>
                <a:lnTo>
                  <a:pt x="317" y="2"/>
                </a:lnTo>
                <a:lnTo>
                  <a:pt x="317" y="3"/>
                </a:lnTo>
                <a:lnTo>
                  <a:pt x="319" y="5"/>
                </a:lnTo>
                <a:lnTo>
                  <a:pt x="319" y="7"/>
                </a:lnTo>
                <a:lnTo>
                  <a:pt x="319" y="9"/>
                </a:lnTo>
                <a:lnTo>
                  <a:pt x="321" y="11"/>
                </a:lnTo>
                <a:lnTo>
                  <a:pt x="321" y="13"/>
                </a:lnTo>
                <a:lnTo>
                  <a:pt x="323" y="15"/>
                </a:lnTo>
                <a:close/>
                <a:moveTo>
                  <a:pt x="115" y="15"/>
                </a:moveTo>
                <a:lnTo>
                  <a:pt x="0" y="15"/>
                </a:lnTo>
                <a:lnTo>
                  <a:pt x="2" y="13"/>
                </a:lnTo>
                <a:lnTo>
                  <a:pt x="2" y="11"/>
                </a:lnTo>
                <a:lnTo>
                  <a:pt x="4" y="9"/>
                </a:lnTo>
                <a:lnTo>
                  <a:pt x="4" y="7"/>
                </a:lnTo>
                <a:lnTo>
                  <a:pt x="6" y="5"/>
                </a:lnTo>
                <a:lnTo>
                  <a:pt x="6" y="3"/>
                </a:lnTo>
                <a:lnTo>
                  <a:pt x="8" y="2"/>
                </a:lnTo>
                <a:lnTo>
                  <a:pt x="8" y="0"/>
                </a:lnTo>
                <a:lnTo>
                  <a:pt x="121" y="0"/>
                </a:lnTo>
                <a:lnTo>
                  <a:pt x="121" y="2"/>
                </a:lnTo>
                <a:lnTo>
                  <a:pt x="119" y="3"/>
                </a:lnTo>
                <a:lnTo>
                  <a:pt x="119" y="5"/>
                </a:lnTo>
                <a:lnTo>
                  <a:pt x="117" y="7"/>
                </a:lnTo>
                <a:lnTo>
                  <a:pt x="117" y="9"/>
                </a:lnTo>
                <a:lnTo>
                  <a:pt x="117" y="11"/>
                </a:lnTo>
                <a:lnTo>
                  <a:pt x="115" y="13"/>
                </a:lnTo>
                <a:lnTo>
                  <a:pt x="115" y="15"/>
                </a:lnTo>
                <a:close/>
              </a:path>
            </a:pathLst>
          </a:custGeom>
          <a:solidFill>
            <a:srgbClr val="6E0B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4" name="Freeform 112"/>
          <p:cNvSpPr>
            <a:spLocks noEditPoints="1"/>
          </p:cNvSpPr>
          <p:nvPr/>
        </p:nvSpPr>
        <p:spPr bwMode="auto">
          <a:xfrm rot="63308">
            <a:off x="4949825" y="3759200"/>
            <a:ext cx="382588" cy="15875"/>
          </a:xfrm>
          <a:custGeom>
            <a:avLst/>
            <a:gdLst>
              <a:gd name="T0" fmla="*/ 2147483647 w 315"/>
              <a:gd name="T1" fmla="*/ 2147483647 h 13"/>
              <a:gd name="T2" fmla="*/ 2147483647 w 315"/>
              <a:gd name="T3" fmla="*/ 2147483647 h 13"/>
              <a:gd name="T4" fmla="*/ 2147483647 w 315"/>
              <a:gd name="T5" fmla="*/ 2147483647 h 13"/>
              <a:gd name="T6" fmla="*/ 2147483647 w 315"/>
              <a:gd name="T7" fmla="*/ 2147483647 h 13"/>
              <a:gd name="T8" fmla="*/ 2147483647 w 315"/>
              <a:gd name="T9" fmla="*/ 2147483647 h 13"/>
              <a:gd name="T10" fmla="*/ 2147483647 w 315"/>
              <a:gd name="T11" fmla="*/ 2147483647 h 13"/>
              <a:gd name="T12" fmla="*/ 2147483647 w 315"/>
              <a:gd name="T13" fmla="*/ 2147483647 h 13"/>
              <a:gd name="T14" fmla="*/ 2147483647 w 315"/>
              <a:gd name="T15" fmla="*/ 2147483647 h 13"/>
              <a:gd name="T16" fmla="*/ 2147483647 w 315"/>
              <a:gd name="T17" fmla="*/ 2147483647 h 13"/>
              <a:gd name="T18" fmla="*/ 2147483647 w 315"/>
              <a:gd name="T19" fmla="*/ 0 h 13"/>
              <a:gd name="T20" fmla="*/ 2147483647 w 315"/>
              <a:gd name="T21" fmla="*/ 0 h 13"/>
              <a:gd name="T22" fmla="*/ 2147483647 w 315"/>
              <a:gd name="T23" fmla="*/ 2147483647 h 13"/>
              <a:gd name="T24" fmla="*/ 2147483647 w 315"/>
              <a:gd name="T25" fmla="*/ 2147483647 h 13"/>
              <a:gd name="T26" fmla="*/ 2147483647 w 315"/>
              <a:gd name="T27" fmla="*/ 2147483647 h 13"/>
              <a:gd name="T28" fmla="*/ 2147483647 w 315"/>
              <a:gd name="T29" fmla="*/ 2147483647 h 13"/>
              <a:gd name="T30" fmla="*/ 2147483647 w 315"/>
              <a:gd name="T31" fmla="*/ 2147483647 h 13"/>
              <a:gd name="T32" fmla="*/ 2147483647 w 315"/>
              <a:gd name="T33" fmla="*/ 2147483647 h 13"/>
              <a:gd name="T34" fmla="*/ 2147483647 w 315"/>
              <a:gd name="T35" fmla="*/ 2147483647 h 13"/>
              <a:gd name="T36" fmla="*/ 2147483647 w 315"/>
              <a:gd name="T37" fmla="*/ 2147483647 h 13"/>
              <a:gd name="T38" fmla="*/ 2147483647 w 315"/>
              <a:gd name="T39" fmla="*/ 2147483647 h 13"/>
              <a:gd name="T40" fmla="*/ 0 w 315"/>
              <a:gd name="T41" fmla="*/ 2147483647 h 13"/>
              <a:gd name="T42" fmla="*/ 2147483647 w 315"/>
              <a:gd name="T43" fmla="*/ 2147483647 h 13"/>
              <a:gd name="T44" fmla="*/ 2147483647 w 315"/>
              <a:gd name="T45" fmla="*/ 2147483647 h 13"/>
              <a:gd name="T46" fmla="*/ 2147483647 w 315"/>
              <a:gd name="T47" fmla="*/ 2147483647 h 13"/>
              <a:gd name="T48" fmla="*/ 2147483647 w 315"/>
              <a:gd name="T49" fmla="*/ 2147483647 h 13"/>
              <a:gd name="T50" fmla="*/ 2147483647 w 315"/>
              <a:gd name="T51" fmla="*/ 2147483647 h 13"/>
              <a:gd name="T52" fmla="*/ 2147483647 w 315"/>
              <a:gd name="T53" fmla="*/ 2147483647 h 13"/>
              <a:gd name="T54" fmla="*/ 2147483647 w 315"/>
              <a:gd name="T55" fmla="*/ 2147483647 h 13"/>
              <a:gd name="T56" fmla="*/ 2147483647 w 315"/>
              <a:gd name="T57" fmla="*/ 0 h 13"/>
              <a:gd name="T58" fmla="*/ 2147483647 w 315"/>
              <a:gd name="T59" fmla="*/ 0 h 13"/>
              <a:gd name="T60" fmla="*/ 2147483647 w 315"/>
              <a:gd name="T61" fmla="*/ 2147483647 h 13"/>
              <a:gd name="T62" fmla="*/ 2147483647 w 315"/>
              <a:gd name="T63" fmla="*/ 2147483647 h 13"/>
              <a:gd name="T64" fmla="*/ 2147483647 w 315"/>
              <a:gd name="T65" fmla="*/ 2147483647 h 13"/>
              <a:gd name="T66" fmla="*/ 2147483647 w 315"/>
              <a:gd name="T67" fmla="*/ 2147483647 h 13"/>
              <a:gd name="T68" fmla="*/ 2147483647 w 315"/>
              <a:gd name="T69" fmla="*/ 2147483647 h 13"/>
              <a:gd name="T70" fmla="*/ 2147483647 w 315"/>
              <a:gd name="T71" fmla="*/ 2147483647 h 13"/>
              <a:gd name="T72" fmla="*/ 2147483647 w 315"/>
              <a:gd name="T73" fmla="*/ 2147483647 h 13"/>
              <a:gd name="T74" fmla="*/ 2147483647 w 315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5"/>
              <a:gd name="T115" fmla="*/ 0 h 13"/>
              <a:gd name="T116" fmla="*/ 315 w 315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5" h="13">
                <a:moveTo>
                  <a:pt x="315" y="13"/>
                </a:moveTo>
                <a:lnTo>
                  <a:pt x="191" y="13"/>
                </a:lnTo>
                <a:lnTo>
                  <a:pt x="189" y="11"/>
                </a:lnTo>
                <a:lnTo>
                  <a:pt x="189" y="9"/>
                </a:lnTo>
                <a:lnTo>
                  <a:pt x="189" y="8"/>
                </a:lnTo>
                <a:lnTo>
                  <a:pt x="187" y="6"/>
                </a:lnTo>
                <a:lnTo>
                  <a:pt x="187" y="4"/>
                </a:lnTo>
                <a:lnTo>
                  <a:pt x="185" y="4"/>
                </a:lnTo>
                <a:lnTo>
                  <a:pt x="185" y="2"/>
                </a:lnTo>
                <a:lnTo>
                  <a:pt x="185" y="0"/>
                </a:lnTo>
                <a:lnTo>
                  <a:pt x="310" y="0"/>
                </a:lnTo>
                <a:lnTo>
                  <a:pt x="310" y="2"/>
                </a:lnTo>
                <a:lnTo>
                  <a:pt x="311" y="4"/>
                </a:lnTo>
                <a:lnTo>
                  <a:pt x="311" y="6"/>
                </a:lnTo>
                <a:lnTo>
                  <a:pt x="313" y="8"/>
                </a:lnTo>
                <a:lnTo>
                  <a:pt x="313" y="9"/>
                </a:lnTo>
                <a:lnTo>
                  <a:pt x="315" y="11"/>
                </a:lnTo>
                <a:lnTo>
                  <a:pt x="315" y="13"/>
                </a:lnTo>
                <a:close/>
                <a:moveTo>
                  <a:pt x="113" y="13"/>
                </a:move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8" y="0"/>
                </a:lnTo>
                <a:lnTo>
                  <a:pt x="121" y="0"/>
                </a:lnTo>
                <a:lnTo>
                  <a:pt x="121" y="2"/>
                </a:lnTo>
                <a:lnTo>
                  <a:pt x="119" y="4"/>
                </a:lnTo>
                <a:lnTo>
                  <a:pt x="117" y="6"/>
                </a:lnTo>
                <a:lnTo>
                  <a:pt x="117" y="8"/>
                </a:lnTo>
                <a:lnTo>
                  <a:pt x="115" y="9"/>
                </a:lnTo>
                <a:lnTo>
                  <a:pt x="115" y="11"/>
                </a:lnTo>
                <a:lnTo>
                  <a:pt x="113" y="13"/>
                </a:lnTo>
                <a:close/>
              </a:path>
            </a:pathLst>
          </a:custGeom>
          <a:solidFill>
            <a:srgbClr val="6E0B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5" name="Freeform 113"/>
          <p:cNvSpPr>
            <a:spLocks noEditPoints="1"/>
          </p:cNvSpPr>
          <p:nvPr/>
        </p:nvSpPr>
        <p:spPr bwMode="auto">
          <a:xfrm rot="63308">
            <a:off x="4954588" y="3748088"/>
            <a:ext cx="373062" cy="17462"/>
          </a:xfrm>
          <a:custGeom>
            <a:avLst/>
            <a:gdLst>
              <a:gd name="T0" fmla="*/ 2147483647 w 307"/>
              <a:gd name="T1" fmla="*/ 2147483647 h 14"/>
              <a:gd name="T2" fmla="*/ 2147483647 w 307"/>
              <a:gd name="T3" fmla="*/ 2147483647 h 14"/>
              <a:gd name="T4" fmla="*/ 2147483647 w 307"/>
              <a:gd name="T5" fmla="*/ 2147483647 h 14"/>
              <a:gd name="T6" fmla="*/ 2147483647 w 307"/>
              <a:gd name="T7" fmla="*/ 2147483647 h 14"/>
              <a:gd name="T8" fmla="*/ 2147483647 w 307"/>
              <a:gd name="T9" fmla="*/ 2147483647 h 14"/>
              <a:gd name="T10" fmla="*/ 2147483647 w 307"/>
              <a:gd name="T11" fmla="*/ 2147483647 h 14"/>
              <a:gd name="T12" fmla="*/ 2147483647 w 307"/>
              <a:gd name="T13" fmla="*/ 2147483647 h 14"/>
              <a:gd name="T14" fmla="*/ 2147483647 w 307"/>
              <a:gd name="T15" fmla="*/ 2147483647 h 14"/>
              <a:gd name="T16" fmla="*/ 2147483647 w 307"/>
              <a:gd name="T17" fmla="*/ 2147483647 h 14"/>
              <a:gd name="T18" fmla="*/ 2147483647 w 307"/>
              <a:gd name="T19" fmla="*/ 0 h 14"/>
              <a:gd name="T20" fmla="*/ 2147483647 w 307"/>
              <a:gd name="T21" fmla="*/ 0 h 14"/>
              <a:gd name="T22" fmla="*/ 2147483647 w 307"/>
              <a:gd name="T23" fmla="*/ 2147483647 h 14"/>
              <a:gd name="T24" fmla="*/ 2147483647 w 307"/>
              <a:gd name="T25" fmla="*/ 2147483647 h 14"/>
              <a:gd name="T26" fmla="*/ 2147483647 w 307"/>
              <a:gd name="T27" fmla="*/ 2147483647 h 14"/>
              <a:gd name="T28" fmla="*/ 2147483647 w 307"/>
              <a:gd name="T29" fmla="*/ 2147483647 h 14"/>
              <a:gd name="T30" fmla="*/ 2147483647 w 307"/>
              <a:gd name="T31" fmla="*/ 2147483647 h 14"/>
              <a:gd name="T32" fmla="*/ 2147483647 w 307"/>
              <a:gd name="T33" fmla="*/ 2147483647 h 14"/>
              <a:gd name="T34" fmla="*/ 2147483647 w 307"/>
              <a:gd name="T35" fmla="*/ 2147483647 h 14"/>
              <a:gd name="T36" fmla="*/ 2147483647 w 307"/>
              <a:gd name="T37" fmla="*/ 2147483647 h 14"/>
              <a:gd name="T38" fmla="*/ 2147483647 w 307"/>
              <a:gd name="T39" fmla="*/ 2147483647 h 14"/>
              <a:gd name="T40" fmla="*/ 0 w 307"/>
              <a:gd name="T41" fmla="*/ 2147483647 h 14"/>
              <a:gd name="T42" fmla="*/ 2147483647 w 307"/>
              <a:gd name="T43" fmla="*/ 2147483647 h 14"/>
              <a:gd name="T44" fmla="*/ 2147483647 w 307"/>
              <a:gd name="T45" fmla="*/ 2147483647 h 14"/>
              <a:gd name="T46" fmla="*/ 2147483647 w 307"/>
              <a:gd name="T47" fmla="*/ 2147483647 h 14"/>
              <a:gd name="T48" fmla="*/ 2147483647 w 307"/>
              <a:gd name="T49" fmla="*/ 2147483647 h 14"/>
              <a:gd name="T50" fmla="*/ 2147483647 w 307"/>
              <a:gd name="T51" fmla="*/ 2147483647 h 14"/>
              <a:gd name="T52" fmla="*/ 2147483647 w 307"/>
              <a:gd name="T53" fmla="*/ 2147483647 h 14"/>
              <a:gd name="T54" fmla="*/ 2147483647 w 307"/>
              <a:gd name="T55" fmla="*/ 2147483647 h 14"/>
              <a:gd name="T56" fmla="*/ 2147483647 w 307"/>
              <a:gd name="T57" fmla="*/ 0 h 14"/>
              <a:gd name="T58" fmla="*/ 2147483647 w 307"/>
              <a:gd name="T59" fmla="*/ 0 h 14"/>
              <a:gd name="T60" fmla="*/ 2147483647 w 307"/>
              <a:gd name="T61" fmla="*/ 2147483647 h 14"/>
              <a:gd name="T62" fmla="*/ 2147483647 w 307"/>
              <a:gd name="T63" fmla="*/ 2147483647 h 14"/>
              <a:gd name="T64" fmla="*/ 2147483647 w 307"/>
              <a:gd name="T65" fmla="*/ 2147483647 h 14"/>
              <a:gd name="T66" fmla="*/ 2147483647 w 307"/>
              <a:gd name="T67" fmla="*/ 2147483647 h 14"/>
              <a:gd name="T68" fmla="*/ 2147483647 w 307"/>
              <a:gd name="T69" fmla="*/ 2147483647 h 14"/>
              <a:gd name="T70" fmla="*/ 2147483647 w 307"/>
              <a:gd name="T71" fmla="*/ 2147483647 h 14"/>
              <a:gd name="T72" fmla="*/ 2147483647 w 307"/>
              <a:gd name="T73" fmla="*/ 2147483647 h 14"/>
              <a:gd name="T74" fmla="*/ 2147483647 w 307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7"/>
              <a:gd name="T115" fmla="*/ 0 h 14"/>
              <a:gd name="T116" fmla="*/ 307 w 307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7" h="14">
                <a:moveTo>
                  <a:pt x="307" y="14"/>
                </a:moveTo>
                <a:lnTo>
                  <a:pt x="183" y="14"/>
                </a:lnTo>
                <a:lnTo>
                  <a:pt x="181" y="12"/>
                </a:lnTo>
                <a:lnTo>
                  <a:pt x="181" y="10"/>
                </a:lnTo>
                <a:lnTo>
                  <a:pt x="180" y="8"/>
                </a:lnTo>
                <a:lnTo>
                  <a:pt x="180" y="6"/>
                </a:lnTo>
                <a:lnTo>
                  <a:pt x="180" y="4"/>
                </a:lnTo>
                <a:lnTo>
                  <a:pt x="178" y="2"/>
                </a:lnTo>
                <a:lnTo>
                  <a:pt x="178" y="0"/>
                </a:lnTo>
                <a:lnTo>
                  <a:pt x="302" y="0"/>
                </a:lnTo>
                <a:lnTo>
                  <a:pt x="302" y="2"/>
                </a:lnTo>
                <a:lnTo>
                  <a:pt x="304" y="4"/>
                </a:lnTo>
                <a:lnTo>
                  <a:pt x="304" y="6"/>
                </a:lnTo>
                <a:lnTo>
                  <a:pt x="306" y="8"/>
                </a:lnTo>
                <a:lnTo>
                  <a:pt x="306" y="10"/>
                </a:lnTo>
                <a:lnTo>
                  <a:pt x="307" y="12"/>
                </a:lnTo>
                <a:lnTo>
                  <a:pt x="307" y="14"/>
                </a:lnTo>
                <a:close/>
                <a:moveTo>
                  <a:pt x="113" y="14"/>
                </a:moveTo>
                <a:lnTo>
                  <a:pt x="0" y="14"/>
                </a:lnTo>
                <a:lnTo>
                  <a:pt x="2" y="14"/>
                </a:lnTo>
                <a:lnTo>
                  <a:pt x="2" y="12"/>
                </a:lnTo>
                <a:lnTo>
                  <a:pt x="2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6" y="0"/>
                </a:lnTo>
                <a:lnTo>
                  <a:pt x="120" y="0"/>
                </a:lnTo>
                <a:lnTo>
                  <a:pt x="118" y="2"/>
                </a:lnTo>
                <a:lnTo>
                  <a:pt x="118" y="4"/>
                </a:lnTo>
                <a:lnTo>
                  <a:pt x="117" y="6"/>
                </a:lnTo>
                <a:lnTo>
                  <a:pt x="117" y="8"/>
                </a:lnTo>
                <a:lnTo>
                  <a:pt x="117" y="10"/>
                </a:lnTo>
                <a:lnTo>
                  <a:pt x="115" y="12"/>
                </a:lnTo>
                <a:lnTo>
                  <a:pt x="115" y="14"/>
                </a:lnTo>
                <a:lnTo>
                  <a:pt x="113" y="14"/>
                </a:lnTo>
                <a:close/>
              </a:path>
            </a:pathLst>
          </a:custGeom>
          <a:solidFill>
            <a:srgbClr val="700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6" name="Freeform 114"/>
          <p:cNvSpPr>
            <a:spLocks noEditPoints="1"/>
          </p:cNvSpPr>
          <p:nvPr/>
        </p:nvSpPr>
        <p:spPr bwMode="auto">
          <a:xfrm rot="63308">
            <a:off x="4959350" y="3743325"/>
            <a:ext cx="366713" cy="15875"/>
          </a:xfrm>
          <a:custGeom>
            <a:avLst/>
            <a:gdLst>
              <a:gd name="T0" fmla="*/ 2147483647 w 302"/>
              <a:gd name="T1" fmla="*/ 2147483647 h 13"/>
              <a:gd name="T2" fmla="*/ 2147483647 w 302"/>
              <a:gd name="T3" fmla="*/ 2147483647 h 13"/>
              <a:gd name="T4" fmla="*/ 2147483647 w 302"/>
              <a:gd name="T5" fmla="*/ 2147483647 h 13"/>
              <a:gd name="T6" fmla="*/ 2147483647 w 302"/>
              <a:gd name="T7" fmla="*/ 2147483647 h 13"/>
              <a:gd name="T8" fmla="*/ 2147483647 w 302"/>
              <a:gd name="T9" fmla="*/ 2147483647 h 13"/>
              <a:gd name="T10" fmla="*/ 2147483647 w 302"/>
              <a:gd name="T11" fmla="*/ 2147483647 h 13"/>
              <a:gd name="T12" fmla="*/ 2147483647 w 302"/>
              <a:gd name="T13" fmla="*/ 2147483647 h 13"/>
              <a:gd name="T14" fmla="*/ 2147483647 w 302"/>
              <a:gd name="T15" fmla="*/ 2147483647 h 13"/>
              <a:gd name="T16" fmla="*/ 2147483647 w 302"/>
              <a:gd name="T17" fmla="*/ 0 h 13"/>
              <a:gd name="T18" fmla="*/ 2147483647 w 302"/>
              <a:gd name="T19" fmla="*/ 0 h 13"/>
              <a:gd name="T20" fmla="*/ 2147483647 w 302"/>
              <a:gd name="T21" fmla="*/ 0 h 13"/>
              <a:gd name="T22" fmla="*/ 2147483647 w 302"/>
              <a:gd name="T23" fmla="*/ 0 h 13"/>
              <a:gd name="T24" fmla="*/ 2147483647 w 302"/>
              <a:gd name="T25" fmla="*/ 2147483647 h 13"/>
              <a:gd name="T26" fmla="*/ 2147483647 w 302"/>
              <a:gd name="T27" fmla="*/ 2147483647 h 13"/>
              <a:gd name="T28" fmla="*/ 2147483647 w 302"/>
              <a:gd name="T29" fmla="*/ 2147483647 h 13"/>
              <a:gd name="T30" fmla="*/ 2147483647 w 302"/>
              <a:gd name="T31" fmla="*/ 2147483647 h 13"/>
              <a:gd name="T32" fmla="*/ 2147483647 w 302"/>
              <a:gd name="T33" fmla="*/ 2147483647 h 13"/>
              <a:gd name="T34" fmla="*/ 2147483647 w 302"/>
              <a:gd name="T35" fmla="*/ 2147483647 h 13"/>
              <a:gd name="T36" fmla="*/ 2147483647 w 302"/>
              <a:gd name="T37" fmla="*/ 2147483647 h 13"/>
              <a:gd name="T38" fmla="*/ 2147483647 w 302"/>
              <a:gd name="T39" fmla="*/ 2147483647 h 13"/>
              <a:gd name="T40" fmla="*/ 0 w 302"/>
              <a:gd name="T41" fmla="*/ 2147483647 h 13"/>
              <a:gd name="T42" fmla="*/ 0 w 302"/>
              <a:gd name="T43" fmla="*/ 2147483647 h 13"/>
              <a:gd name="T44" fmla="*/ 2147483647 w 302"/>
              <a:gd name="T45" fmla="*/ 2147483647 h 13"/>
              <a:gd name="T46" fmla="*/ 2147483647 w 302"/>
              <a:gd name="T47" fmla="*/ 2147483647 h 13"/>
              <a:gd name="T48" fmla="*/ 2147483647 w 302"/>
              <a:gd name="T49" fmla="*/ 2147483647 h 13"/>
              <a:gd name="T50" fmla="*/ 2147483647 w 302"/>
              <a:gd name="T51" fmla="*/ 2147483647 h 13"/>
              <a:gd name="T52" fmla="*/ 2147483647 w 302"/>
              <a:gd name="T53" fmla="*/ 2147483647 h 13"/>
              <a:gd name="T54" fmla="*/ 2147483647 w 302"/>
              <a:gd name="T55" fmla="*/ 0 h 13"/>
              <a:gd name="T56" fmla="*/ 2147483647 w 302"/>
              <a:gd name="T57" fmla="*/ 0 h 13"/>
              <a:gd name="T58" fmla="*/ 2147483647 w 302"/>
              <a:gd name="T59" fmla="*/ 0 h 13"/>
              <a:gd name="T60" fmla="*/ 2147483647 w 302"/>
              <a:gd name="T61" fmla="*/ 0 h 13"/>
              <a:gd name="T62" fmla="*/ 2147483647 w 302"/>
              <a:gd name="T63" fmla="*/ 2147483647 h 13"/>
              <a:gd name="T64" fmla="*/ 2147483647 w 302"/>
              <a:gd name="T65" fmla="*/ 2147483647 h 13"/>
              <a:gd name="T66" fmla="*/ 2147483647 w 302"/>
              <a:gd name="T67" fmla="*/ 2147483647 h 13"/>
              <a:gd name="T68" fmla="*/ 2147483647 w 302"/>
              <a:gd name="T69" fmla="*/ 2147483647 h 13"/>
              <a:gd name="T70" fmla="*/ 2147483647 w 302"/>
              <a:gd name="T71" fmla="*/ 2147483647 h 13"/>
              <a:gd name="T72" fmla="*/ 2147483647 w 302"/>
              <a:gd name="T73" fmla="*/ 2147483647 h 13"/>
              <a:gd name="T74" fmla="*/ 2147483647 w 302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2"/>
              <a:gd name="T115" fmla="*/ 0 h 13"/>
              <a:gd name="T116" fmla="*/ 302 w 302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2" h="13">
                <a:moveTo>
                  <a:pt x="302" y="13"/>
                </a:moveTo>
                <a:lnTo>
                  <a:pt x="177" y="13"/>
                </a:lnTo>
                <a:lnTo>
                  <a:pt x="176" y="11"/>
                </a:lnTo>
                <a:lnTo>
                  <a:pt x="176" y="9"/>
                </a:lnTo>
                <a:lnTo>
                  <a:pt x="174" y="7"/>
                </a:lnTo>
                <a:lnTo>
                  <a:pt x="174" y="5"/>
                </a:lnTo>
                <a:lnTo>
                  <a:pt x="172" y="3"/>
                </a:lnTo>
                <a:lnTo>
                  <a:pt x="172" y="1"/>
                </a:lnTo>
                <a:lnTo>
                  <a:pt x="172" y="0"/>
                </a:lnTo>
                <a:lnTo>
                  <a:pt x="170" y="0"/>
                </a:lnTo>
                <a:lnTo>
                  <a:pt x="294" y="0"/>
                </a:lnTo>
                <a:lnTo>
                  <a:pt x="296" y="0"/>
                </a:lnTo>
                <a:lnTo>
                  <a:pt x="296" y="1"/>
                </a:lnTo>
                <a:lnTo>
                  <a:pt x="298" y="3"/>
                </a:lnTo>
                <a:lnTo>
                  <a:pt x="298" y="5"/>
                </a:lnTo>
                <a:lnTo>
                  <a:pt x="298" y="7"/>
                </a:lnTo>
                <a:lnTo>
                  <a:pt x="300" y="9"/>
                </a:lnTo>
                <a:lnTo>
                  <a:pt x="300" y="11"/>
                </a:lnTo>
                <a:lnTo>
                  <a:pt x="302" y="13"/>
                </a:lnTo>
                <a:close/>
                <a:moveTo>
                  <a:pt x="113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4" y="3"/>
                </a:lnTo>
                <a:lnTo>
                  <a:pt x="4" y="1"/>
                </a:lnTo>
                <a:lnTo>
                  <a:pt x="6" y="0"/>
                </a:lnTo>
                <a:lnTo>
                  <a:pt x="118" y="0"/>
                </a:lnTo>
                <a:lnTo>
                  <a:pt x="118" y="1"/>
                </a:lnTo>
                <a:lnTo>
                  <a:pt x="116" y="3"/>
                </a:lnTo>
                <a:lnTo>
                  <a:pt x="116" y="5"/>
                </a:lnTo>
                <a:lnTo>
                  <a:pt x="114" y="7"/>
                </a:lnTo>
                <a:lnTo>
                  <a:pt x="114" y="9"/>
                </a:lnTo>
                <a:lnTo>
                  <a:pt x="113" y="11"/>
                </a:lnTo>
                <a:lnTo>
                  <a:pt x="113" y="13"/>
                </a:lnTo>
                <a:close/>
              </a:path>
            </a:pathLst>
          </a:custGeom>
          <a:solidFill>
            <a:srgbClr val="700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7" name="Freeform 115"/>
          <p:cNvSpPr>
            <a:spLocks noEditPoints="1"/>
          </p:cNvSpPr>
          <p:nvPr/>
        </p:nvSpPr>
        <p:spPr bwMode="auto">
          <a:xfrm rot="63308">
            <a:off x="4962525" y="3740150"/>
            <a:ext cx="1106488" cy="15875"/>
          </a:xfrm>
          <a:custGeom>
            <a:avLst/>
            <a:gdLst>
              <a:gd name="T0" fmla="*/ 2147483647 w 910"/>
              <a:gd name="T1" fmla="*/ 2147483647 h 13"/>
              <a:gd name="T2" fmla="*/ 2147483647 w 910"/>
              <a:gd name="T3" fmla="*/ 2147483647 h 13"/>
              <a:gd name="T4" fmla="*/ 2147483647 w 910"/>
              <a:gd name="T5" fmla="*/ 2147483647 h 13"/>
              <a:gd name="T6" fmla="*/ 2147483647 w 910"/>
              <a:gd name="T7" fmla="*/ 2147483647 h 13"/>
              <a:gd name="T8" fmla="*/ 2147483647 w 910"/>
              <a:gd name="T9" fmla="*/ 2147483647 h 13"/>
              <a:gd name="T10" fmla="*/ 2147483647 w 910"/>
              <a:gd name="T11" fmla="*/ 2147483647 h 13"/>
              <a:gd name="T12" fmla="*/ 2147483647 w 910"/>
              <a:gd name="T13" fmla="*/ 2147483647 h 13"/>
              <a:gd name="T14" fmla="*/ 2147483647 w 910"/>
              <a:gd name="T15" fmla="*/ 2147483647 h 13"/>
              <a:gd name="T16" fmla="*/ 2147483647 w 910"/>
              <a:gd name="T17" fmla="*/ 2147483647 h 13"/>
              <a:gd name="T18" fmla="*/ 2147483647 w 910"/>
              <a:gd name="T19" fmla="*/ 0 h 13"/>
              <a:gd name="T20" fmla="*/ 2147483647 w 910"/>
              <a:gd name="T21" fmla="*/ 0 h 13"/>
              <a:gd name="T22" fmla="*/ 2147483647 w 910"/>
              <a:gd name="T23" fmla="*/ 2147483647 h 13"/>
              <a:gd name="T24" fmla="*/ 2147483647 w 910"/>
              <a:gd name="T25" fmla="*/ 2147483647 h 13"/>
              <a:gd name="T26" fmla="*/ 2147483647 w 910"/>
              <a:gd name="T27" fmla="*/ 2147483647 h 13"/>
              <a:gd name="T28" fmla="*/ 2147483647 w 910"/>
              <a:gd name="T29" fmla="*/ 2147483647 h 13"/>
              <a:gd name="T30" fmla="*/ 2147483647 w 910"/>
              <a:gd name="T31" fmla="*/ 2147483647 h 13"/>
              <a:gd name="T32" fmla="*/ 2147483647 w 910"/>
              <a:gd name="T33" fmla="*/ 2147483647 h 13"/>
              <a:gd name="T34" fmla="*/ 2147483647 w 910"/>
              <a:gd name="T35" fmla="*/ 2147483647 h 13"/>
              <a:gd name="T36" fmla="*/ 2147483647 w 910"/>
              <a:gd name="T37" fmla="*/ 2147483647 h 13"/>
              <a:gd name="T38" fmla="*/ 2147483647 w 910"/>
              <a:gd name="T39" fmla="*/ 2147483647 h 13"/>
              <a:gd name="T40" fmla="*/ 0 w 910"/>
              <a:gd name="T41" fmla="*/ 2147483647 h 13"/>
              <a:gd name="T42" fmla="*/ 2147483647 w 910"/>
              <a:gd name="T43" fmla="*/ 2147483647 h 13"/>
              <a:gd name="T44" fmla="*/ 2147483647 w 910"/>
              <a:gd name="T45" fmla="*/ 2147483647 h 13"/>
              <a:gd name="T46" fmla="*/ 2147483647 w 910"/>
              <a:gd name="T47" fmla="*/ 2147483647 h 13"/>
              <a:gd name="T48" fmla="*/ 2147483647 w 910"/>
              <a:gd name="T49" fmla="*/ 2147483647 h 13"/>
              <a:gd name="T50" fmla="*/ 2147483647 w 910"/>
              <a:gd name="T51" fmla="*/ 2147483647 h 13"/>
              <a:gd name="T52" fmla="*/ 2147483647 w 910"/>
              <a:gd name="T53" fmla="*/ 2147483647 h 13"/>
              <a:gd name="T54" fmla="*/ 2147483647 w 910"/>
              <a:gd name="T55" fmla="*/ 2147483647 h 13"/>
              <a:gd name="T56" fmla="*/ 2147483647 w 910"/>
              <a:gd name="T57" fmla="*/ 0 h 13"/>
              <a:gd name="T58" fmla="*/ 2147483647 w 910"/>
              <a:gd name="T59" fmla="*/ 0 h 13"/>
              <a:gd name="T60" fmla="*/ 2147483647 w 910"/>
              <a:gd name="T61" fmla="*/ 2147483647 h 13"/>
              <a:gd name="T62" fmla="*/ 2147483647 w 910"/>
              <a:gd name="T63" fmla="*/ 2147483647 h 13"/>
              <a:gd name="T64" fmla="*/ 2147483647 w 910"/>
              <a:gd name="T65" fmla="*/ 2147483647 h 13"/>
              <a:gd name="T66" fmla="*/ 2147483647 w 910"/>
              <a:gd name="T67" fmla="*/ 2147483647 h 13"/>
              <a:gd name="T68" fmla="*/ 2147483647 w 910"/>
              <a:gd name="T69" fmla="*/ 2147483647 h 13"/>
              <a:gd name="T70" fmla="*/ 2147483647 w 910"/>
              <a:gd name="T71" fmla="*/ 2147483647 h 13"/>
              <a:gd name="T72" fmla="*/ 2147483647 w 910"/>
              <a:gd name="T73" fmla="*/ 2147483647 h 13"/>
              <a:gd name="T74" fmla="*/ 2147483647 w 910"/>
              <a:gd name="T75" fmla="*/ 2147483647 h 13"/>
              <a:gd name="T76" fmla="*/ 2147483647 w 910"/>
              <a:gd name="T77" fmla="*/ 0 h 13"/>
              <a:gd name="T78" fmla="*/ 2147483647 w 910"/>
              <a:gd name="T79" fmla="*/ 0 h 13"/>
              <a:gd name="T80" fmla="*/ 2147483647 w 910"/>
              <a:gd name="T81" fmla="*/ 0 h 13"/>
              <a:gd name="T82" fmla="*/ 2147483647 w 910"/>
              <a:gd name="T83" fmla="*/ 2147483647 h 13"/>
              <a:gd name="T84" fmla="*/ 2147483647 w 910"/>
              <a:gd name="T85" fmla="*/ 2147483647 h 13"/>
              <a:gd name="T86" fmla="*/ 2147483647 w 910"/>
              <a:gd name="T87" fmla="*/ 2147483647 h 13"/>
              <a:gd name="T88" fmla="*/ 2147483647 w 910"/>
              <a:gd name="T89" fmla="*/ 2147483647 h 13"/>
              <a:gd name="T90" fmla="*/ 2147483647 w 910"/>
              <a:gd name="T91" fmla="*/ 2147483647 h 13"/>
              <a:gd name="T92" fmla="*/ 2147483647 w 910"/>
              <a:gd name="T93" fmla="*/ 2147483647 h 13"/>
              <a:gd name="T94" fmla="*/ 2147483647 w 910"/>
              <a:gd name="T95" fmla="*/ 2147483647 h 13"/>
              <a:gd name="T96" fmla="*/ 2147483647 w 910"/>
              <a:gd name="T97" fmla="*/ 2147483647 h 13"/>
              <a:gd name="T98" fmla="*/ 2147483647 w 910"/>
              <a:gd name="T99" fmla="*/ 2147483647 h 13"/>
              <a:gd name="T100" fmla="*/ 2147483647 w 910"/>
              <a:gd name="T101" fmla="*/ 2147483647 h 13"/>
              <a:gd name="T102" fmla="*/ 2147483647 w 910"/>
              <a:gd name="T103" fmla="*/ 2147483647 h 13"/>
              <a:gd name="T104" fmla="*/ 2147483647 w 910"/>
              <a:gd name="T105" fmla="*/ 2147483647 h 13"/>
              <a:gd name="T106" fmla="*/ 2147483647 w 910"/>
              <a:gd name="T107" fmla="*/ 0 h 13"/>
              <a:gd name="T108" fmla="*/ 2147483647 w 910"/>
              <a:gd name="T109" fmla="*/ 0 h 13"/>
              <a:gd name="T110" fmla="*/ 2147483647 w 910"/>
              <a:gd name="T111" fmla="*/ 0 h 1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10"/>
              <a:gd name="T169" fmla="*/ 0 h 13"/>
              <a:gd name="T170" fmla="*/ 910 w 910"/>
              <a:gd name="T171" fmla="*/ 13 h 1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10" h="13">
                <a:moveTo>
                  <a:pt x="296" y="13"/>
                </a:moveTo>
                <a:lnTo>
                  <a:pt x="172" y="13"/>
                </a:lnTo>
                <a:lnTo>
                  <a:pt x="170" y="11"/>
                </a:lnTo>
                <a:lnTo>
                  <a:pt x="170" y="9"/>
                </a:lnTo>
                <a:lnTo>
                  <a:pt x="170" y="8"/>
                </a:lnTo>
                <a:lnTo>
                  <a:pt x="168" y="6"/>
                </a:lnTo>
                <a:lnTo>
                  <a:pt x="166" y="4"/>
                </a:lnTo>
                <a:lnTo>
                  <a:pt x="166" y="2"/>
                </a:lnTo>
                <a:lnTo>
                  <a:pt x="166" y="0"/>
                </a:lnTo>
                <a:lnTo>
                  <a:pt x="290" y="0"/>
                </a:lnTo>
                <a:lnTo>
                  <a:pt x="290" y="2"/>
                </a:lnTo>
                <a:lnTo>
                  <a:pt x="290" y="4"/>
                </a:lnTo>
                <a:lnTo>
                  <a:pt x="292" y="6"/>
                </a:lnTo>
                <a:lnTo>
                  <a:pt x="292" y="8"/>
                </a:lnTo>
                <a:lnTo>
                  <a:pt x="294" y="8"/>
                </a:lnTo>
                <a:lnTo>
                  <a:pt x="294" y="9"/>
                </a:lnTo>
                <a:lnTo>
                  <a:pt x="296" y="11"/>
                </a:lnTo>
                <a:lnTo>
                  <a:pt x="296" y="13"/>
                </a:lnTo>
                <a:close/>
                <a:moveTo>
                  <a:pt x="114" y="13"/>
                </a:move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7" y="0"/>
                </a:lnTo>
                <a:lnTo>
                  <a:pt x="120" y="0"/>
                </a:lnTo>
                <a:lnTo>
                  <a:pt x="120" y="2"/>
                </a:lnTo>
                <a:lnTo>
                  <a:pt x="118" y="4"/>
                </a:lnTo>
                <a:lnTo>
                  <a:pt x="118" y="6"/>
                </a:lnTo>
                <a:lnTo>
                  <a:pt x="116" y="6"/>
                </a:lnTo>
                <a:lnTo>
                  <a:pt x="116" y="8"/>
                </a:lnTo>
                <a:lnTo>
                  <a:pt x="116" y="9"/>
                </a:lnTo>
                <a:lnTo>
                  <a:pt x="114" y="11"/>
                </a:lnTo>
                <a:lnTo>
                  <a:pt x="114" y="13"/>
                </a:lnTo>
                <a:close/>
                <a:moveTo>
                  <a:pt x="825" y="0"/>
                </a:moveTo>
                <a:lnTo>
                  <a:pt x="910" y="0"/>
                </a:lnTo>
                <a:lnTo>
                  <a:pt x="903" y="0"/>
                </a:lnTo>
                <a:lnTo>
                  <a:pt x="897" y="2"/>
                </a:lnTo>
                <a:lnTo>
                  <a:pt x="889" y="2"/>
                </a:lnTo>
                <a:lnTo>
                  <a:pt x="884" y="4"/>
                </a:lnTo>
                <a:lnTo>
                  <a:pt x="876" y="4"/>
                </a:lnTo>
                <a:lnTo>
                  <a:pt x="868" y="4"/>
                </a:lnTo>
                <a:lnTo>
                  <a:pt x="861" y="4"/>
                </a:lnTo>
                <a:lnTo>
                  <a:pt x="853" y="2"/>
                </a:lnTo>
                <a:lnTo>
                  <a:pt x="849" y="2"/>
                </a:lnTo>
                <a:lnTo>
                  <a:pt x="846" y="2"/>
                </a:lnTo>
                <a:lnTo>
                  <a:pt x="842" y="2"/>
                </a:lnTo>
                <a:lnTo>
                  <a:pt x="840" y="2"/>
                </a:lnTo>
                <a:lnTo>
                  <a:pt x="836" y="2"/>
                </a:lnTo>
                <a:lnTo>
                  <a:pt x="832" y="0"/>
                </a:lnTo>
                <a:lnTo>
                  <a:pt x="828" y="0"/>
                </a:lnTo>
                <a:lnTo>
                  <a:pt x="825" y="0"/>
                </a:lnTo>
                <a:close/>
              </a:path>
            </a:pathLst>
          </a:custGeom>
          <a:solidFill>
            <a:srgbClr val="730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8" name="Freeform 116"/>
          <p:cNvSpPr>
            <a:spLocks noEditPoints="1"/>
          </p:cNvSpPr>
          <p:nvPr/>
        </p:nvSpPr>
        <p:spPr bwMode="auto">
          <a:xfrm rot="63308">
            <a:off x="4967288" y="3730625"/>
            <a:ext cx="1131887" cy="19050"/>
          </a:xfrm>
          <a:custGeom>
            <a:avLst/>
            <a:gdLst>
              <a:gd name="T0" fmla="*/ 2147483647 w 931"/>
              <a:gd name="T1" fmla="*/ 2147483647 h 16"/>
              <a:gd name="T2" fmla="*/ 2147483647 w 931"/>
              <a:gd name="T3" fmla="*/ 2147483647 h 16"/>
              <a:gd name="T4" fmla="*/ 2147483647 w 931"/>
              <a:gd name="T5" fmla="*/ 2147483647 h 16"/>
              <a:gd name="T6" fmla="*/ 2147483647 w 931"/>
              <a:gd name="T7" fmla="*/ 2147483647 h 16"/>
              <a:gd name="T8" fmla="*/ 2147483647 w 931"/>
              <a:gd name="T9" fmla="*/ 2147483647 h 16"/>
              <a:gd name="T10" fmla="*/ 2147483647 w 931"/>
              <a:gd name="T11" fmla="*/ 2147483647 h 16"/>
              <a:gd name="T12" fmla="*/ 2147483647 w 931"/>
              <a:gd name="T13" fmla="*/ 2147483647 h 16"/>
              <a:gd name="T14" fmla="*/ 2147483647 w 931"/>
              <a:gd name="T15" fmla="*/ 2147483647 h 16"/>
              <a:gd name="T16" fmla="*/ 2147483647 w 931"/>
              <a:gd name="T17" fmla="*/ 2147483647 h 16"/>
              <a:gd name="T18" fmla="*/ 2147483647 w 931"/>
              <a:gd name="T19" fmla="*/ 0 h 16"/>
              <a:gd name="T20" fmla="*/ 2147483647 w 931"/>
              <a:gd name="T21" fmla="*/ 0 h 16"/>
              <a:gd name="T22" fmla="*/ 2147483647 w 931"/>
              <a:gd name="T23" fmla="*/ 2147483647 h 16"/>
              <a:gd name="T24" fmla="*/ 2147483647 w 931"/>
              <a:gd name="T25" fmla="*/ 2147483647 h 16"/>
              <a:gd name="T26" fmla="*/ 2147483647 w 931"/>
              <a:gd name="T27" fmla="*/ 2147483647 h 16"/>
              <a:gd name="T28" fmla="*/ 2147483647 w 931"/>
              <a:gd name="T29" fmla="*/ 2147483647 h 16"/>
              <a:gd name="T30" fmla="*/ 2147483647 w 931"/>
              <a:gd name="T31" fmla="*/ 2147483647 h 16"/>
              <a:gd name="T32" fmla="*/ 2147483647 w 931"/>
              <a:gd name="T33" fmla="*/ 2147483647 h 16"/>
              <a:gd name="T34" fmla="*/ 2147483647 w 931"/>
              <a:gd name="T35" fmla="*/ 2147483647 h 16"/>
              <a:gd name="T36" fmla="*/ 2147483647 w 931"/>
              <a:gd name="T37" fmla="*/ 2147483647 h 16"/>
              <a:gd name="T38" fmla="*/ 2147483647 w 931"/>
              <a:gd name="T39" fmla="*/ 2147483647 h 16"/>
              <a:gd name="T40" fmla="*/ 0 w 931"/>
              <a:gd name="T41" fmla="*/ 2147483647 h 16"/>
              <a:gd name="T42" fmla="*/ 0 w 931"/>
              <a:gd name="T43" fmla="*/ 2147483647 h 16"/>
              <a:gd name="T44" fmla="*/ 2147483647 w 931"/>
              <a:gd name="T45" fmla="*/ 2147483647 h 16"/>
              <a:gd name="T46" fmla="*/ 2147483647 w 931"/>
              <a:gd name="T47" fmla="*/ 2147483647 h 16"/>
              <a:gd name="T48" fmla="*/ 2147483647 w 931"/>
              <a:gd name="T49" fmla="*/ 2147483647 h 16"/>
              <a:gd name="T50" fmla="*/ 2147483647 w 931"/>
              <a:gd name="T51" fmla="*/ 2147483647 h 16"/>
              <a:gd name="T52" fmla="*/ 2147483647 w 931"/>
              <a:gd name="T53" fmla="*/ 2147483647 h 16"/>
              <a:gd name="T54" fmla="*/ 2147483647 w 931"/>
              <a:gd name="T55" fmla="*/ 2147483647 h 16"/>
              <a:gd name="T56" fmla="*/ 2147483647 w 931"/>
              <a:gd name="T57" fmla="*/ 0 h 16"/>
              <a:gd name="T58" fmla="*/ 2147483647 w 931"/>
              <a:gd name="T59" fmla="*/ 0 h 16"/>
              <a:gd name="T60" fmla="*/ 2147483647 w 931"/>
              <a:gd name="T61" fmla="*/ 2147483647 h 16"/>
              <a:gd name="T62" fmla="*/ 2147483647 w 931"/>
              <a:gd name="T63" fmla="*/ 2147483647 h 16"/>
              <a:gd name="T64" fmla="*/ 2147483647 w 931"/>
              <a:gd name="T65" fmla="*/ 2147483647 h 16"/>
              <a:gd name="T66" fmla="*/ 2147483647 w 931"/>
              <a:gd name="T67" fmla="*/ 2147483647 h 16"/>
              <a:gd name="T68" fmla="*/ 2147483647 w 931"/>
              <a:gd name="T69" fmla="*/ 2147483647 h 16"/>
              <a:gd name="T70" fmla="*/ 2147483647 w 931"/>
              <a:gd name="T71" fmla="*/ 2147483647 h 16"/>
              <a:gd name="T72" fmla="*/ 2147483647 w 931"/>
              <a:gd name="T73" fmla="*/ 2147483647 h 16"/>
              <a:gd name="T74" fmla="*/ 2147483647 w 931"/>
              <a:gd name="T75" fmla="*/ 2147483647 h 16"/>
              <a:gd name="T76" fmla="*/ 2147483647 w 931"/>
              <a:gd name="T77" fmla="*/ 0 h 16"/>
              <a:gd name="T78" fmla="*/ 2147483647 w 931"/>
              <a:gd name="T79" fmla="*/ 0 h 16"/>
              <a:gd name="T80" fmla="*/ 2147483647 w 931"/>
              <a:gd name="T81" fmla="*/ 2147483647 h 16"/>
              <a:gd name="T82" fmla="*/ 2147483647 w 931"/>
              <a:gd name="T83" fmla="*/ 2147483647 h 16"/>
              <a:gd name="T84" fmla="*/ 2147483647 w 931"/>
              <a:gd name="T85" fmla="*/ 2147483647 h 16"/>
              <a:gd name="T86" fmla="*/ 2147483647 w 931"/>
              <a:gd name="T87" fmla="*/ 2147483647 h 16"/>
              <a:gd name="T88" fmla="*/ 2147483647 w 931"/>
              <a:gd name="T89" fmla="*/ 2147483647 h 16"/>
              <a:gd name="T90" fmla="*/ 2147483647 w 931"/>
              <a:gd name="T91" fmla="*/ 2147483647 h 16"/>
              <a:gd name="T92" fmla="*/ 2147483647 w 931"/>
              <a:gd name="T93" fmla="*/ 2147483647 h 16"/>
              <a:gd name="T94" fmla="*/ 2147483647 w 931"/>
              <a:gd name="T95" fmla="*/ 2147483647 h 16"/>
              <a:gd name="T96" fmla="*/ 2147483647 w 931"/>
              <a:gd name="T97" fmla="*/ 2147483647 h 16"/>
              <a:gd name="T98" fmla="*/ 2147483647 w 931"/>
              <a:gd name="T99" fmla="*/ 2147483647 h 16"/>
              <a:gd name="T100" fmla="*/ 2147483647 w 931"/>
              <a:gd name="T101" fmla="*/ 2147483647 h 16"/>
              <a:gd name="T102" fmla="*/ 2147483647 w 931"/>
              <a:gd name="T103" fmla="*/ 2147483647 h 16"/>
              <a:gd name="T104" fmla="*/ 2147483647 w 931"/>
              <a:gd name="T105" fmla="*/ 2147483647 h 16"/>
              <a:gd name="T106" fmla="*/ 2147483647 w 931"/>
              <a:gd name="T107" fmla="*/ 2147483647 h 16"/>
              <a:gd name="T108" fmla="*/ 2147483647 w 931"/>
              <a:gd name="T109" fmla="*/ 2147483647 h 16"/>
              <a:gd name="T110" fmla="*/ 2147483647 w 931"/>
              <a:gd name="T111" fmla="*/ 0 h 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31"/>
              <a:gd name="T169" fmla="*/ 0 h 16"/>
              <a:gd name="T170" fmla="*/ 931 w 931"/>
              <a:gd name="T171" fmla="*/ 16 h 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31" h="16">
                <a:moveTo>
                  <a:pt x="288" y="16"/>
                </a:moveTo>
                <a:lnTo>
                  <a:pt x="164" y="16"/>
                </a:lnTo>
                <a:lnTo>
                  <a:pt x="164" y="14"/>
                </a:lnTo>
                <a:lnTo>
                  <a:pt x="162" y="12"/>
                </a:lnTo>
                <a:lnTo>
                  <a:pt x="162" y="10"/>
                </a:lnTo>
                <a:lnTo>
                  <a:pt x="160" y="8"/>
                </a:lnTo>
                <a:lnTo>
                  <a:pt x="160" y="6"/>
                </a:lnTo>
                <a:lnTo>
                  <a:pt x="160" y="4"/>
                </a:lnTo>
                <a:lnTo>
                  <a:pt x="158" y="2"/>
                </a:lnTo>
                <a:lnTo>
                  <a:pt x="158" y="0"/>
                </a:lnTo>
                <a:lnTo>
                  <a:pt x="282" y="0"/>
                </a:lnTo>
                <a:lnTo>
                  <a:pt x="282" y="2"/>
                </a:lnTo>
                <a:lnTo>
                  <a:pt x="284" y="4"/>
                </a:lnTo>
                <a:lnTo>
                  <a:pt x="284" y="6"/>
                </a:lnTo>
                <a:lnTo>
                  <a:pt x="286" y="8"/>
                </a:lnTo>
                <a:lnTo>
                  <a:pt x="286" y="10"/>
                </a:lnTo>
                <a:lnTo>
                  <a:pt x="286" y="12"/>
                </a:lnTo>
                <a:lnTo>
                  <a:pt x="288" y="14"/>
                </a:lnTo>
                <a:lnTo>
                  <a:pt x="288" y="16"/>
                </a:lnTo>
                <a:close/>
                <a:moveTo>
                  <a:pt x="112" y="16"/>
                </a:moveTo>
                <a:lnTo>
                  <a:pt x="0" y="16"/>
                </a:ln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3" y="8"/>
                </a:lnTo>
                <a:lnTo>
                  <a:pt x="3" y="6"/>
                </a:lnTo>
                <a:lnTo>
                  <a:pt x="3" y="4"/>
                </a:lnTo>
                <a:lnTo>
                  <a:pt x="5" y="2"/>
                </a:lnTo>
                <a:lnTo>
                  <a:pt x="5" y="0"/>
                </a:lnTo>
                <a:lnTo>
                  <a:pt x="120" y="0"/>
                </a:lnTo>
                <a:lnTo>
                  <a:pt x="118" y="2"/>
                </a:lnTo>
                <a:lnTo>
                  <a:pt x="118" y="4"/>
                </a:lnTo>
                <a:lnTo>
                  <a:pt x="118" y="6"/>
                </a:lnTo>
                <a:lnTo>
                  <a:pt x="116" y="8"/>
                </a:lnTo>
                <a:lnTo>
                  <a:pt x="116" y="10"/>
                </a:lnTo>
                <a:lnTo>
                  <a:pt x="114" y="12"/>
                </a:lnTo>
                <a:lnTo>
                  <a:pt x="114" y="14"/>
                </a:lnTo>
                <a:lnTo>
                  <a:pt x="112" y="16"/>
                </a:lnTo>
                <a:close/>
                <a:moveTo>
                  <a:pt x="775" y="0"/>
                </a:moveTo>
                <a:lnTo>
                  <a:pt x="931" y="0"/>
                </a:lnTo>
                <a:lnTo>
                  <a:pt x="922" y="4"/>
                </a:lnTo>
                <a:lnTo>
                  <a:pt x="914" y="6"/>
                </a:lnTo>
                <a:lnTo>
                  <a:pt x="905" y="8"/>
                </a:lnTo>
                <a:lnTo>
                  <a:pt x="895" y="10"/>
                </a:lnTo>
                <a:lnTo>
                  <a:pt x="884" y="10"/>
                </a:lnTo>
                <a:lnTo>
                  <a:pt x="872" y="12"/>
                </a:lnTo>
                <a:lnTo>
                  <a:pt x="861" y="12"/>
                </a:lnTo>
                <a:lnTo>
                  <a:pt x="849" y="10"/>
                </a:lnTo>
                <a:lnTo>
                  <a:pt x="840" y="10"/>
                </a:lnTo>
                <a:lnTo>
                  <a:pt x="832" y="10"/>
                </a:lnTo>
                <a:lnTo>
                  <a:pt x="822" y="8"/>
                </a:lnTo>
                <a:lnTo>
                  <a:pt x="813" y="6"/>
                </a:lnTo>
                <a:lnTo>
                  <a:pt x="805" y="6"/>
                </a:lnTo>
                <a:lnTo>
                  <a:pt x="796" y="4"/>
                </a:lnTo>
                <a:lnTo>
                  <a:pt x="784" y="2"/>
                </a:lnTo>
                <a:lnTo>
                  <a:pt x="775" y="0"/>
                </a:lnTo>
                <a:close/>
              </a:path>
            </a:pathLst>
          </a:custGeom>
          <a:solidFill>
            <a:srgbClr val="730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69" name="Freeform 117"/>
          <p:cNvSpPr>
            <a:spLocks noEditPoints="1"/>
          </p:cNvSpPr>
          <p:nvPr/>
        </p:nvSpPr>
        <p:spPr bwMode="auto">
          <a:xfrm rot="63308">
            <a:off x="4970463" y="3725863"/>
            <a:ext cx="1144587" cy="15875"/>
          </a:xfrm>
          <a:custGeom>
            <a:avLst/>
            <a:gdLst>
              <a:gd name="T0" fmla="*/ 2147483647 w 942"/>
              <a:gd name="T1" fmla="*/ 2147483647 h 13"/>
              <a:gd name="T2" fmla="*/ 2147483647 w 942"/>
              <a:gd name="T3" fmla="*/ 2147483647 h 13"/>
              <a:gd name="T4" fmla="*/ 2147483647 w 942"/>
              <a:gd name="T5" fmla="*/ 2147483647 h 13"/>
              <a:gd name="T6" fmla="*/ 2147483647 w 942"/>
              <a:gd name="T7" fmla="*/ 2147483647 h 13"/>
              <a:gd name="T8" fmla="*/ 2147483647 w 942"/>
              <a:gd name="T9" fmla="*/ 2147483647 h 13"/>
              <a:gd name="T10" fmla="*/ 2147483647 w 942"/>
              <a:gd name="T11" fmla="*/ 2147483647 h 13"/>
              <a:gd name="T12" fmla="*/ 2147483647 w 942"/>
              <a:gd name="T13" fmla="*/ 2147483647 h 13"/>
              <a:gd name="T14" fmla="*/ 2147483647 w 942"/>
              <a:gd name="T15" fmla="*/ 2147483647 h 13"/>
              <a:gd name="T16" fmla="*/ 2147483647 w 942"/>
              <a:gd name="T17" fmla="*/ 2147483647 h 13"/>
              <a:gd name="T18" fmla="*/ 2147483647 w 942"/>
              <a:gd name="T19" fmla="*/ 0 h 13"/>
              <a:gd name="T20" fmla="*/ 2147483647 w 942"/>
              <a:gd name="T21" fmla="*/ 0 h 13"/>
              <a:gd name="T22" fmla="*/ 2147483647 w 942"/>
              <a:gd name="T23" fmla="*/ 2147483647 h 13"/>
              <a:gd name="T24" fmla="*/ 2147483647 w 942"/>
              <a:gd name="T25" fmla="*/ 2147483647 h 13"/>
              <a:gd name="T26" fmla="*/ 2147483647 w 942"/>
              <a:gd name="T27" fmla="*/ 2147483647 h 13"/>
              <a:gd name="T28" fmla="*/ 2147483647 w 942"/>
              <a:gd name="T29" fmla="*/ 2147483647 h 13"/>
              <a:gd name="T30" fmla="*/ 2147483647 w 942"/>
              <a:gd name="T31" fmla="*/ 2147483647 h 13"/>
              <a:gd name="T32" fmla="*/ 2147483647 w 942"/>
              <a:gd name="T33" fmla="*/ 2147483647 h 13"/>
              <a:gd name="T34" fmla="*/ 2147483647 w 942"/>
              <a:gd name="T35" fmla="*/ 2147483647 h 13"/>
              <a:gd name="T36" fmla="*/ 2147483647 w 942"/>
              <a:gd name="T37" fmla="*/ 2147483647 h 13"/>
              <a:gd name="T38" fmla="*/ 2147483647 w 942"/>
              <a:gd name="T39" fmla="*/ 2147483647 h 13"/>
              <a:gd name="T40" fmla="*/ 2147483647 w 942"/>
              <a:gd name="T41" fmla="*/ 2147483647 h 13"/>
              <a:gd name="T42" fmla="*/ 2147483647 w 942"/>
              <a:gd name="T43" fmla="*/ 2147483647 h 13"/>
              <a:gd name="T44" fmla="*/ 2147483647 w 942"/>
              <a:gd name="T45" fmla="*/ 2147483647 h 13"/>
              <a:gd name="T46" fmla="*/ 2147483647 w 942"/>
              <a:gd name="T47" fmla="*/ 2147483647 h 13"/>
              <a:gd name="T48" fmla="*/ 2147483647 w 942"/>
              <a:gd name="T49" fmla="*/ 2147483647 h 13"/>
              <a:gd name="T50" fmla="*/ 2147483647 w 942"/>
              <a:gd name="T51" fmla="*/ 2147483647 h 13"/>
              <a:gd name="T52" fmla="*/ 2147483647 w 942"/>
              <a:gd name="T53" fmla="*/ 2147483647 h 13"/>
              <a:gd name="T54" fmla="*/ 2147483647 w 942"/>
              <a:gd name="T55" fmla="*/ 2147483647 h 13"/>
              <a:gd name="T56" fmla="*/ 2147483647 w 942"/>
              <a:gd name="T57" fmla="*/ 0 h 13"/>
              <a:gd name="T58" fmla="*/ 2147483647 w 942"/>
              <a:gd name="T59" fmla="*/ 0 h 13"/>
              <a:gd name="T60" fmla="*/ 2147483647 w 942"/>
              <a:gd name="T61" fmla="*/ 2147483647 h 13"/>
              <a:gd name="T62" fmla="*/ 2147483647 w 942"/>
              <a:gd name="T63" fmla="*/ 2147483647 h 13"/>
              <a:gd name="T64" fmla="*/ 2147483647 w 942"/>
              <a:gd name="T65" fmla="*/ 2147483647 h 13"/>
              <a:gd name="T66" fmla="*/ 2147483647 w 942"/>
              <a:gd name="T67" fmla="*/ 2147483647 h 13"/>
              <a:gd name="T68" fmla="*/ 2147483647 w 942"/>
              <a:gd name="T69" fmla="*/ 2147483647 h 13"/>
              <a:gd name="T70" fmla="*/ 2147483647 w 942"/>
              <a:gd name="T71" fmla="*/ 2147483647 h 13"/>
              <a:gd name="T72" fmla="*/ 2147483647 w 942"/>
              <a:gd name="T73" fmla="*/ 2147483647 h 13"/>
              <a:gd name="T74" fmla="*/ 2147483647 w 942"/>
              <a:gd name="T75" fmla="*/ 2147483647 h 13"/>
              <a:gd name="T76" fmla="*/ 2147483647 w 942"/>
              <a:gd name="T77" fmla="*/ 2147483647 h 13"/>
              <a:gd name="T78" fmla="*/ 0 w 942"/>
              <a:gd name="T79" fmla="*/ 2147483647 h 13"/>
              <a:gd name="T80" fmla="*/ 0 w 942"/>
              <a:gd name="T81" fmla="*/ 2147483647 h 13"/>
              <a:gd name="T82" fmla="*/ 0 w 942"/>
              <a:gd name="T83" fmla="*/ 2147483647 h 13"/>
              <a:gd name="T84" fmla="*/ 2147483647 w 942"/>
              <a:gd name="T85" fmla="*/ 2147483647 h 13"/>
              <a:gd name="T86" fmla="*/ 2147483647 w 942"/>
              <a:gd name="T87" fmla="*/ 2147483647 h 13"/>
              <a:gd name="T88" fmla="*/ 2147483647 w 942"/>
              <a:gd name="T89" fmla="*/ 2147483647 h 13"/>
              <a:gd name="T90" fmla="*/ 2147483647 w 942"/>
              <a:gd name="T91" fmla="*/ 2147483647 h 13"/>
              <a:gd name="T92" fmla="*/ 2147483647 w 942"/>
              <a:gd name="T93" fmla="*/ 2147483647 h 13"/>
              <a:gd name="T94" fmla="*/ 2147483647 w 942"/>
              <a:gd name="T95" fmla="*/ 0 h 13"/>
              <a:gd name="T96" fmla="*/ 2147483647 w 942"/>
              <a:gd name="T97" fmla="*/ 0 h 13"/>
              <a:gd name="T98" fmla="*/ 2147483647 w 942"/>
              <a:gd name="T99" fmla="*/ 2147483647 h 13"/>
              <a:gd name="T100" fmla="*/ 2147483647 w 942"/>
              <a:gd name="T101" fmla="*/ 2147483647 h 13"/>
              <a:gd name="T102" fmla="*/ 2147483647 w 942"/>
              <a:gd name="T103" fmla="*/ 2147483647 h 13"/>
              <a:gd name="T104" fmla="*/ 2147483647 w 942"/>
              <a:gd name="T105" fmla="*/ 2147483647 h 13"/>
              <a:gd name="T106" fmla="*/ 2147483647 w 942"/>
              <a:gd name="T107" fmla="*/ 2147483647 h 13"/>
              <a:gd name="T108" fmla="*/ 2147483647 w 942"/>
              <a:gd name="T109" fmla="*/ 2147483647 h 13"/>
              <a:gd name="T110" fmla="*/ 2147483647 w 942"/>
              <a:gd name="T111" fmla="*/ 2147483647 h 13"/>
              <a:gd name="T112" fmla="*/ 2147483647 w 942"/>
              <a:gd name="T113" fmla="*/ 2147483647 h 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2"/>
              <a:gd name="T172" fmla="*/ 0 h 13"/>
              <a:gd name="T173" fmla="*/ 942 w 942"/>
              <a:gd name="T174" fmla="*/ 13 h 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2" h="13">
                <a:moveTo>
                  <a:pt x="903" y="13"/>
                </a:moveTo>
                <a:lnTo>
                  <a:pt x="818" y="13"/>
                </a:lnTo>
                <a:lnTo>
                  <a:pt x="808" y="11"/>
                </a:lnTo>
                <a:lnTo>
                  <a:pt x="798" y="11"/>
                </a:lnTo>
                <a:lnTo>
                  <a:pt x="789" y="9"/>
                </a:lnTo>
                <a:lnTo>
                  <a:pt x="779" y="7"/>
                </a:lnTo>
                <a:lnTo>
                  <a:pt x="768" y="5"/>
                </a:lnTo>
                <a:lnTo>
                  <a:pt x="758" y="3"/>
                </a:lnTo>
                <a:lnTo>
                  <a:pt x="747" y="1"/>
                </a:lnTo>
                <a:lnTo>
                  <a:pt x="735" y="0"/>
                </a:lnTo>
                <a:lnTo>
                  <a:pt x="942" y="0"/>
                </a:lnTo>
                <a:lnTo>
                  <a:pt x="938" y="1"/>
                </a:lnTo>
                <a:lnTo>
                  <a:pt x="934" y="3"/>
                </a:lnTo>
                <a:lnTo>
                  <a:pt x="930" y="5"/>
                </a:lnTo>
                <a:lnTo>
                  <a:pt x="924" y="7"/>
                </a:lnTo>
                <a:lnTo>
                  <a:pt x="919" y="9"/>
                </a:lnTo>
                <a:lnTo>
                  <a:pt x="915" y="11"/>
                </a:lnTo>
                <a:lnTo>
                  <a:pt x="909" y="11"/>
                </a:lnTo>
                <a:lnTo>
                  <a:pt x="903" y="13"/>
                </a:lnTo>
                <a:close/>
                <a:moveTo>
                  <a:pt x="283" y="13"/>
                </a:moveTo>
                <a:lnTo>
                  <a:pt x="159" y="13"/>
                </a:lnTo>
                <a:lnTo>
                  <a:pt x="157" y="11"/>
                </a:lnTo>
                <a:lnTo>
                  <a:pt x="157" y="9"/>
                </a:lnTo>
                <a:lnTo>
                  <a:pt x="155" y="7"/>
                </a:lnTo>
                <a:lnTo>
                  <a:pt x="155" y="5"/>
                </a:lnTo>
                <a:lnTo>
                  <a:pt x="153" y="3"/>
                </a:lnTo>
                <a:lnTo>
                  <a:pt x="153" y="1"/>
                </a:lnTo>
                <a:lnTo>
                  <a:pt x="151" y="0"/>
                </a:lnTo>
                <a:lnTo>
                  <a:pt x="275" y="0"/>
                </a:lnTo>
                <a:lnTo>
                  <a:pt x="275" y="1"/>
                </a:lnTo>
                <a:lnTo>
                  <a:pt x="277" y="1"/>
                </a:lnTo>
                <a:lnTo>
                  <a:pt x="277" y="3"/>
                </a:lnTo>
                <a:lnTo>
                  <a:pt x="279" y="5"/>
                </a:lnTo>
                <a:lnTo>
                  <a:pt x="279" y="7"/>
                </a:lnTo>
                <a:lnTo>
                  <a:pt x="281" y="9"/>
                </a:lnTo>
                <a:lnTo>
                  <a:pt x="281" y="11"/>
                </a:lnTo>
                <a:lnTo>
                  <a:pt x="283" y="13"/>
                </a:lnTo>
                <a:close/>
                <a:moveTo>
                  <a:pt x="113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4" y="3"/>
                </a:lnTo>
                <a:lnTo>
                  <a:pt x="4" y="1"/>
                </a:lnTo>
                <a:lnTo>
                  <a:pt x="4" y="0"/>
                </a:lnTo>
                <a:lnTo>
                  <a:pt x="121" y="0"/>
                </a:lnTo>
                <a:lnTo>
                  <a:pt x="119" y="1"/>
                </a:lnTo>
                <a:lnTo>
                  <a:pt x="117" y="3"/>
                </a:lnTo>
                <a:lnTo>
                  <a:pt x="117" y="5"/>
                </a:lnTo>
                <a:lnTo>
                  <a:pt x="115" y="7"/>
                </a:lnTo>
                <a:lnTo>
                  <a:pt x="115" y="9"/>
                </a:lnTo>
                <a:lnTo>
                  <a:pt x="115" y="11"/>
                </a:lnTo>
                <a:lnTo>
                  <a:pt x="113" y="13"/>
                </a:lnTo>
                <a:close/>
              </a:path>
            </a:pathLst>
          </a:custGeom>
          <a:solidFill>
            <a:srgbClr val="730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0" name="Freeform 118"/>
          <p:cNvSpPr>
            <a:spLocks noEditPoints="1"/>
          </p:cNvSpPr>
          <p:nvPr/>
        </p:nvSpPr>
        <p:spPr bwMode="auto">
          <a:xfrm rot="63308">
            <a:off x="4975225" y="3714750"/>
            <a:ext cx="1155700" cy="17463"/>
          </a:xfrm>
          <a:custGeom>
            <a:avLst/>
            <a:gdLst>
              <a:gd name="T0" fmla="*/ 2147483647 w 951"/>
              <a:gd name="T1" fmla="*/ 2147483647 h 13"/>
              <a:gd name="T2" fmla="*/ 2147483647 w 951"/>
              <a:gd name="T3" fmla="*/ 2147483647 h 13"/>
              <a:gd name="T4" fmla="*/ 2147483647 w 951"/>
              <a:gd name="T5" fmla="*/ 2147483647 h 13"/>
              <a:gd name="T6" fmla="*/ 2147483647 w 951"/>
              <a:gd name="T7" fmla="*/ 2147483647 h 13"/>
              <a:gd name="T8" fmla="*/ 2147483647 w 951"/>
              <a:gd name="T9" fmla="*/ 2147483647 h 13"/>
              <a:gd name="T10" fmla="*/ 2147483647 w 951"/>
              <a:gd name="T11" fmla="*/ 2147483647 h 13"/>
              <a:gd name="T12" fmla="*/ 2147483647 w 951"/>
              <a:gd name="T13" fmla="*/ 2147483647 h 13"/>
              <a:gd name="T14" fmla="*/ 2147483647 w 951"/>
              <a:gd name="T15" fmla="*/ 2147483647 h 13"/>
              <a:gd name="T16" fmla="*/ 2147483647 w 951"/>
              <a:gd name="T17" fmla="*/ 2147483647 h 13"/>
              <a:gd name="T18" fmla="*/ 2147483647 w 951"/>
              <a:gd name="T19" fmla="*/ 0 h 13"/>
              <a:gd name="T20" fmla="*/ 2147483647 w 951"/>
              <a:gd name="T21" fmla="*/ 0 h 13"/>
              <a:gd name="T22" fmla="*/ 2147483647 w 951"/>
              <a:gd name="T23" fmla="*/ 2147483647 h 13"/>
              <a:gd name="T24" fmla="*/ 2147483647 w 951"/>
              <a:gd name="T25" fmla="*/ 2147483647 h 13"/>
              <a:gd name="T26" fmla="*/ 2147483647 w 951"/>
              <a:gd name="T27" fmla="*/ 2147483647 h 13"/>
              <a:gd name="T28" fmla="*/ 2147483647 w 951"/>
              <a:gd name="T29" fmla="*/ 2147483647 h 13"/>
              <a:gd name="T30" fmla="*/ 2147483647 w 951"/>
              <a:gd name="T31" fmla="*/ 2147483647 h 13"/>
              <a:gd name="T32" fmla="*/ 2147483647 w 951"/>
              <a:gd name="T33" fmla="*/ 2147483647 h 13"/>
              <a:gd name="T34" fmla="*/ 2147483647 w 951"/>
              <a:gd name="T35" fmla="*/ 2147483647 h 13"/>
              <a:gd name="T36" fmla="*/ 2147483647 w 951"/>
              <a:gd name="T37" fmla="*/ 2147483647 h 13"/>
              <a:gd name="T38" fmla="*/ 2147483647 w 951"/>
              <a:gd name="T39" fmla="*/ 2147483647 h 13"/>
              <a:gd name="T40" fmla="*/ 2147483647 w 951"/>
              <a:gd name="T41" fmla="*/ 2147483647 h 13"/>
              <a:gd name="T42" fmla="*/ 2147483647 w 951"/>
              <a:gd name="T43" fmla="*/ 2147483647 h 13"/>
              <a:gd name="T44" fmla="*/ 2147483647 w 951"/>
              <a:gd name="T45" fmla="*/ 2147483647 h 13"/>
              <a:gd name="T46" fmla="*/ 2147483647 w 951"/>
              <a:gd name="T47" fmla="*/ 2147483647 h 13"/>
              <a:gd name="T48" fmla="*/ 2147483647 w 951"/>
              <a:gd name="T49" fmla="*/ 2147483647 h 13"/>
              <a:gd name="T50" fmla="*/ 2147483647 w 951"/>
              <a:gd name="T51" fmla="*/ 2147483647 h 13"/>
              <a:gd name="T52" fmla="*/ 2147483647 w 951"/>
              <a:gd name="T53" fmla="*/ 2147483647 h 13"/>
              <a:gd name="T54" fmla="*/ 2147483647 w 951"/>
              <a:gd name="T55" fmla="*/ 2147483647 h 13"/>
              <a:gd name="T56" fmla="*/ 2147483647 w 951"/>
              <a:gd name="T57" fmla="*/ 0 h 13"/>
              <a:gd name="T58" fmla="*/ 2147483647 w 951"/>
              <a:gd name="T59" fmla="*/ 0 h 13"/>
              <a:gd name="T60" fmla="*/ 2147483647 w 951"/>
              <a:gd name="T61" fmla="*/ 2147483647 h 13"/>
              <a:gd name="T62" fmla="*/ 2147483647 w 951"/>
              <a:gd name="T63" fmla="*/ 2147483647 h 13"/>
              <a:gd name="T64" fmla="*/ 2147483647 w 951"/>
              <a:gd name="T65" fmla="*/ 2147483647 h 13"/>
              <a:gd name="T66" fmla="*/ 2147483647 w 951"/>
              <a:gd name="T67" fmla="*/ 2147483647 h 13"/>
              <a:gd name="T68" fmla="*/ 2147483647 w 951"/>
              <a:gd name="T69" fmla="*/ 2147483647 h 13"/>
              <a:gd name="T70" fmla="*/ 2147483647 w 951"/>
              <a:gd name="T71" fmla="*/ 2147483647 h 13"/>
              <a:gd name="T72" fmla="*/ 2147483647 w 951"/>
              <a:gd name="T73" fmla="*/ 2147483647 h 13"/>
              <a:gd name="T74" fmla="*/ 2147483647 w 951"/>
              <a:gd name="T75" fmla="*/ 2147483647 h 13"/>
              <a:gd name="T76" fmla="*/ 2147483647 w 951"/>
              <a:gd name="T77" fmla="*/ 2147483647 h 13"/>
              <a:gd name="T78" fmla="*/ 0 w 951"/>
              <a:gd name="T79" fmla="*/ 2147483647 h 13"/>
              <a:gd name="T80" fmla="*/ 0 w 951"/>
              <a:gd name="T81" fmla="*/ 2147483647 h 13"/>
              <a:gd name="T82" fmla="*/ 2147483647 w 951"/>
              <a:gd name="T83" fmla="*/ 2147483647 h 13"/>
              <a:gd name="T84" fmla="*/ 2147483647 w 951"/>
              <a:gd name="T85" fmla="*/ 2147483647 h 13"/>
              <a:gd name="T86" fmla="*/ 2147483647 w 951"/>
              <a:gd name="T87" fmla="*/ 2147483647 h 13"/>
              <a:gd name="T88" fmla="*/ 2147483647 w 951"/>
              <a:gd name="T89" fmla="*/ 2147483647 h 13"/>
              <a:gd name="T90" fmla="*/ 2147483647 w 951"/>
              <a:gd name="T91" fmla="*/ 2147483647 h 13"/>
              <a:gd name="T92" fmla="*/ 2147483647 w 951"/>
              <a:gd name="T93" fmla="*/ 2147483647 h 13"/>
              <a:gd name="T94" fmla="*/ 2147483647 w 951"/>
              <a:gd name="T95" fmla="*/ 0 h 13"/>
              <a:gd name="T96" fmla="*/ 2147483647 w 951"/>
              <a:gd name="T97" fmla="*/ 0 h 13"/>
              <a:gd name="T98" fmla="*/ 2147483647 w 951"/>
              <a:gd name="T99" fmla="*/ 2147483647 h 13"/>
              <a:gd name="T100" fmla="*/ 2147483647 w 951"/>
              <a:gd name="T101" fmla="*/ 2147483647 h 13"/>
              <a:gd name="T102" fmla="*/ 2147483647 w 951"/>
              <a:gd name="T103" fmla="*/ 2147483647 h 13"/>
              <a:gd name="T104" fmla="*/ 2147483647 w 951"/>
              <a:gd name="T105" fmla="*/ 2147483647 h 13"/>
              <a:gd name="T106" fmla="*/ 2147483647 w 951"/>
              <a:gd name="T107" fmla="*/ 2147483647 h 13"/>
              <a:gd name="T108" fmla="*/ 2147483647 w 951"/>
              <a:gd name="T109" fmla="*/ 2147483647 h 13"/>
              <a:gd name="T110" fmla="*/ 2147483647 w 951"/>
              <a:gd name="T111" fmla="*/ 2147483647 h 13"/>
              <a:gd name="T112" fmla="*/ 2147483647 w 951"/>
              <a:gd name="T113" fmla="*/ 2147483647 h 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1"/>
              <a:gd name="T172" fmla="*/ 0 h 13"/>
              <a:gd name="T173" fmla="*/ 951 w 951"/>
              <a:gd name="T174" fmla="*/ 13 h 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1" h="13">
                <a:moveTo>
                  <a:pt x="926" y="13"/>
                </a:moveTo>
                <a:lnTo>
                  <a:pt x="770" y="13"/>
                </a:lnTo>
                <a:lnTo>
                  <a:pt x="762" y="13"/>
                </a:lnTo>
                <a:lnTo>
                  <a:pt x="754" y="11"/>
                </a:lnTo>
                <a:lnTo>
                  <a:pt x="745" y="9"/>
                </a:lnTo>
                <a:lnTo>
                  <a:pt x="737" y="8"/>
                </a:lnTo>
                <a:lnTo>
                  <a:pt x="728" y="6"/>
                </a:lnTo>
                <a:lnTo>
                  <a:pt x="720" y="4"/>
                </a:lnTo>
                <a:lnTo>
                  <a:pt x="711" y="2"/>
                </a:lnTo>
                <a:lnTo>
                  <a:pt x="703" y="0"/>
                </a:lnTo>
                <a:lnTo>
                  <a:pt x="951" y="0"/>
                </a:lnTo>
                <a:lnTo>
                  <a:pt x="949" y="2"/>
                </a:lnTo>
                <a:lnTo>
                  <a:pt x="945" y="4"/>
                </a:lnTo>
                <a:lnTo>
                  <a:pt x="943" y="6"/>
                </a:lnTo>
                <a:lnTo>
                  <a:pt x="940" y="8"/>
                </a:lnTo>
                <a:lnTo>
                  <a:pt x="936" y="9"/>
                </a:lnTo>
                <a:lnTo>
                  <a:pt x="934" y="11"/>
                </a:lnTo>
                <a:lnTo>
                  <a:pt x="930" y="13"/>
                </a:lnTo>
                <a:lnTo>
                  <a:pt x="926" y="13"/>
                </a:lnTo>
                <a:close/>
                <a:moveTo>
                  <a:pt x="277" y="13"/>
                </a:moveTo>
                <a:lnTo>
                  <a:pt x="153" y="13"/>
                </a:lnTo>
                <a:lnTo>
                  <a:pt x="151" y="11"/>
                </a:lnTo>
                <a:lnTo>
                  <a:pt x="151" y="9"/>
                </a:lnTo>
                <a:lnTo>
                  <a:pt x="149" y="8"/>
                </a:lnTo>
                <a:lnTo>
                  <a:pt x="149" y="6"/>
                </a:lnTo>
                <a:lnTo>
                  <a:pt x="147" y="4"/>
                </a:lnTo>
                <a:lnTo>
                  <a:pt x="147" y="2"/>
                </a:lnTo>
                <a:lnTo>
                  <a:pt x="145" y="0"/>
                </a:lnTo>
                <a:lnTo>
                  <a:pt x="270" y="0"/>
                </a:lnTo>
                <a:lnTo>
                  <a:pt x="271" y="2"/>
                </a:lnTo>
                <a:lnTo>
                  <a:pt x="271" y="4"/>
                </a:lnTo>
                <a:lnTo>
                  <a:pt x="273" y="6"/>
                </a:lnTo>
                <a:lnTo>
                  <a:pt x="273" y="8"/>
                </a:lnTo>
                <a:lnTo>
                  <a:pt x="273" y="9"/>
                </a:lnTo>
                <a:lnTo>
                  <a:pt x="275" y="9"/>
                </a:lnTo>
                <a:lnTo>
                  <a:pt x="275" y="11"/>
                </a:lnTo>
                <a:lnTo>
                  <a:pt x="277" y="13"/>
                </a:lnTo>
                <a:close/>
                <a:moveTo>
                  <a:pt x="115" y="13"/>
                </a:moveTo>
                <a:lnTo>
                  <a:pt x="0" y="13"/>
                </a:lnTo>
                <a:lnTo>
                  <a:pt x="0" y="11"/>
                </a:lnTo>
                <a:lnTo>
                  <a:pt x="2" y="11"/>
                </a:lnTo>
                <a:lnTo>
                  <a:pt x="2" y="9"/>
                </a:lnTo>
                <a:lnTo>
                  <a:pt x="2" y="8"/>
                </a:lnTo>
                <a:lnTo>
                  <a:pt x="4" y="6"/>
                </a:lnTo>
                <a:lnTo>
                  <a:pt x="4" y="4"/>
                </a:lnTo>
                <a:lnTo>
                  <a:pt x="6" y="2"/>
                </a:lnTo>
                <a:lnTo>
                  <a:pt x="6" y="0"/>
                </a:lnTo>
                <a:lnTo>
                  <a:pt x="121" y="0"/>
                </a:lnTo>
                <a:lnTo>
                  <a:pt x="121" y="2"/>
                </a:lnTo>
                <a:lnTo>
                  <a:pt x="119" y="4"/>
                </a:lnTo>
                <a:lnTo>
                  <a:pt x="119" y="6"/>
                </a:lnTo>
                <a:lnTo>
                  <a:pt x="119" y="8"/>
                </a:lnTo>
                <a:lnTo>
                  <a:pt x="117" y="8"/>
                </a:lnTo>
                <a:lnTo>
                  <a:pt x="117" y="9"/>
                </a:lnTo>
                <a:lnTo>
                  <a:pt x="115" y="11"/>
                </a:lnTo>
                <a:lnTo>
                  <a:pt x="115" y="13"/>
                </a:lnTo>
                <a:close/>
              </a:path>
            </a:pathLst>
          </a:custGeom>
          <a:solidFill>
            <a:srgbClr val="750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1" name="Freeform 119"/>
          <p:cNvSpPr>
            <a:spLocks noEditPoints="1"/>
          </p:cNvSpPr>
          <p:nvPr/>
        </p:nvSpPr>
        <p:spPr bwMode="auto">
          <a:xfrm rot="63308">
            <a:off x="4976813" y="3705225"/>
            <a:ext cx="1163637" cy="20638"/>
          </a:xfrm>
          <a:custGeom>
            <a:avLst/>
            <a:gdLst>
              <a:gd name="T0" fmla="*/ 2147483647 w 957"/>
              <a:gd name="T1" fmla="*/ 2147483647 h 16"/>
              <a:gd name="T2" fmla="*/ 2147483647 w 957"/>
              <a:gd name="T3" fmla="*/ 2147483647 h 16"/>
              <a:gd name="T4" fmla="*/ 2147483647 w 957"/>
              <a:gd name="T5" fmla="*/ 2147483647 h 16"/>
              <a:gd name="T6" fmla="*/ 2147483647 w 957"/>
              <a:gd name="T7" fmla="*/ 2147483647 h 16"/>
              <a:gd name="T8" fmla="*/ 2147483647 w 957"/>
              <a:gd name="T9" fmla="*/ 2147483647 h 16"/>
              <a:gd name="T10" fmla="*/ 2147483647 w 957"/>
              <a:gd name="T11" fmla="*/ 2147483647 h 16"/>
              <a:gd name="T12" fmla="*/ 2147483647 w 957"/>
              <a:gd name="T13" fmla="*/ 2147483647 h 16"/>
              <a:gd name="T14" fmla="*/ 2147483647 w 957"/>
              <a:gd name="T15" fmla="*/ 2147483647 h 16"/>
              <a:gd name="T16" fmla="*/ 2147483647 w 957"/>
              <a:gd name="T17" fmla="*/ 2147483647 h 16"/>
              <a:gd name="T18" fmla="*/ 2147483647 w 957"/>
              <a:gd name="T19" fmla="*/ 0 h 16"/>
              <a:gd name="T20" fmla="*/ 2147483647 w 957"/>
              <a:gd name="T21" fmla="*/ 0 h 16"/>
              <a:gd name="T22" fmla="*/ 2147483647 w 957"/>
              <a:gd name="T23" fmla="*/ 2147483647 h 16"/>
              <a:gd name="T24" fmla="*/ 2147483647 w 957"/>
              <a:gd name="T25" fmla="*/ 2147483647 h 16"/>
              <a:gd name="T26" fmla="*/ 2147483647 w 957"/>
              <a:gd name="T27" fmla="*/ 2147483647 h 16"/>
              <a:gd name="T28" fmla="*/ 2147483647 w 957"/>
              <a:gd name="T29" fmla="*/ 2147483647 h 16"/>
              <a:gd name="T30" fmla="*/ 2147483647 w 957"/>
              <a:gd name="T31" fmla="*/ 2147483647 h 16"/>
              <a:gd name="T32" fmla="*/ 2147483647 w 957"/>
              <a:gd name="T33" fmla="*/ 2147483647 h 16"/>
              <a:gd name="T34" fmla="*/ 2147483647 w 957"/>
              <a:gd name="T35" fmla="*/ 2147483647 h 16"/>
              <a:gd name="T36" fmla="*/ 2147483647 w 957"/>
              <a:gd name="T37" fmla="*/ 2147483647 h 16"/>
              <a:gd name="T38" fmla="*/ 2147483647 w 957"/>
              <a:gd name="T39" fmla="*/ 2147483647 h 16"/>
              <a:gd name="T40" fmla="*/ 2147483647 w 957"/>
              <a:gd name="T41" fmla="*/ 2147483647 h 16"/>
              <a:gd name="T42" fmla="*/ 2147483647 w 957"/>
              <a:gd name="T43" fmla="*/ 2147483647 h 16"/>
              <a:gd name="T44" fmla="*/ 2147483647 w 957"/>
              <a:gd name="T45" fmla="*/ 2147483647 h 16"/>
              <a:gd name="T46" fmla="*/ 2147483647 w 957"/>
              <a:gd name="T47" fmla="*/ 2147483647 h 16"/>
              <a:gd name="T48" fmla="*/ 2147483647 w 957"/>
              <a:gd name="T49" fmla="*/ 2147483647 h 16"/>
              <a:gd name="T50" fmla="*/ 2147483647 w 957"/>
              <a:gd name="T51" fmla="*/ 2147483647 h 16"/>
              <a:gd name="T52" fmla="*/ 2147483647 w 957"/>
              <a:gd name="T53" fmla="*/ 2147483647 h 16"/>
              <a:gd name="T54" fmla="*/ 2147483647 w 957"/>
              <a:gd name="T55" fmla="*/ 2147483647 h 16"/>
              <a:gd name="T56" fmla="*/ 2147483647 w 957"/>
              <a:gd name="T57" fmla="*/ 0 h 16"/>
              <a:gd name="T58" fmla="*/ 2147483647 w 957"/>
              <a:gd name="T59" fmla="*/ 0 h 16"/>
              <a:gd name="T60" fmla="*/ 2147483647 w 957"/>
              <a:gd name="T61" fmla="*/ 2147483647 h 16"/>
              <a:gd name="T62" fmla="*/ 2147483647 w 957"/>
              <a:gd name="T63" fmla="*/ 2147483647 h 16"/>
              <a:gd name="T64" fmla="*/ 2147483647 w 957"/>
              <a:gd name="T65" fmla="*/ 2147483647 h 16"/>
              <a:gd name="T66" fmla="*/ 2147483647 w 957"/>
              <a:gd name="T67" fmla="*/ 2147483647 h 16"/>
              <a:gd name="T68" fmla="*/ 2147483647 w 957"/>
              <a:gd name="T69" fmla="*/ 2147483647 h 16"/>
              <a:gd name="T70" fmla="*/ 2147483647 w 957"/>
              <a:gd name="T71" fmla="*/ 2147483647 h 16"/>
              <a:gd name="T72" fmla="*/ 2147483647 w 957"/>
              <a:gd name="T73" fmla="*/ 2147483647 h 16"/>
              <a:gd name="T74" fmla="*/ 2147483647 w 957"/>
              <a:gd name="T75" fmla="*/ 2147483647 h 16"/>
              <a:gd name="T76" fmla="*/ 2147483647 w 957"/>
              <a:gd name="T77" fmla="*/ 2147483647 h 16"/>
              <a:gd name="T78" fmla="*/ 0 w 957"/>
              <a:gd name="T79" fmla="*/ 2147483647 h 16"/>
              <a:gd name="T80" fmla="*/ 2147483647 w 957"/>
              <a:gd name="T81" fmla="*/ 2147483647 h 16"/>
              <a:gd name="T82" fmla="*/ 2147483647 w 957"/>
              <a:gd name="T83" fmla="*/ 2147483647 h 16"/>
              <a:gd name="T84" fmla="*/ 2147483647 w 957"/>
              <a:gd name="T85" fmla="*/ 2147483647 h 16"/>
              <a:gd name="T86" fmla="*/ 2147483647 w 957"/>
              <a:gd name="T87" fmla="*/ 2147483647 h 16"/>
              <a:gd name="T88" fmla="*/ 2147483647 w 957"/>
              <a:gd name="T89" fmla="*/ 2147483647 h 16"/>
              <a:gd name="T90" fmla="*/ 2147483647 w 957"/>
              <a:gd name="T91" fmla="*/ 2147483647 h 16"/>
              <a:gd name="T92" fmla="*/ 2147483647 w 957"/>
              <a:gd name="T93" fmla="*/ 2147483647 h 16"/>
              <a:gd name="T94" fmla="*/ 2147483647 w 957"/>
              <a:gd name="T95" fmla="*/ 0 h 16"/>
              <a:gd name="T96" fmla="*/ 2147483647 w 957"/>
              <a:gd name="T97" fmla="*/ 0 h 16"/>
              <a:gd name="T98" fmla="*/ 2147483647 w 957"/>
              <a:gd name="T99" fmla="*/ 2147483647 h 16"/>
              <a:gd name="T100" fmla="*/ 2147483647 w 957"/>
              <a:gd name="T101" fmla="*/ 2147483647 h 16"/>
              <a:gd name="T102" fmla="*/ 2147483647 w 957"/>
              <a:gd name="T103" fmla="*/ 2147483647 h 16"/>
              <a:gd name="T104" fmla="*/ 2147483647 w 957"/>
              <a:gd name="T105" fmla="*/ 2147483647 h 16"/>
              <a:gd name="T106" fmla="*/ 2147483647 w 957"/>
              <a:gd name="T107" fmla="*/ 2147483647 h 16"/>
              <a:gd name="T108" fmla="*/ 2147483647 w 957"/>
              <a:gd name="T109" fmla="*/ 2147483647 h 16"/>
              <a:gd name="T110" fmla="*/ 2147483647 w 957"/>
              <a:gd name="T111" fmla="*/ 2147483647 h 16"/>
              <a:gd name="T112" fmla="*/ 2147483647 w 957"/>
              <a:gd name="T113" fmla="*/ 2147483647 h 1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6"/>
              <a:gd name="T173" fmla="*/ 957 w 957"/>
              <a:gd name="T174" fmla="*/ 16 h 1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6">
                <a:moveTo>
                  <a:pt x="938" y="16"/>
                </a:moveTo>
                <a:lnTo>
                  <a:pt x="731" y="16"/>
                </a:lnTo>
                <a:lnTo>
                  <a:pt x="724" y="14"/>
                </a:lnTo>
                <a:lnTo>
                  <a:pt x="718" y="12"/>
                </a:lnTo>
                <a:lnTo>
                  <a:pt x="710" y="10"/>
                </a:lnTo>
                <a:lnTo>
                  <a:pt x="703" y="8"/>
                </a:lnTo>
                <a:lnTo>
                  <a:pt x="695" y="6"/>
                </a:lnTo>
                <a:lnTo>
                  <a:pt x="688" y="4"/>
                </a:lnTo>
                <a:lnTo>
                  <a:pt x="678" y="2"/>
                </a:lnTo>
                <a:lnTo>
                  <a:pt x="670" y="0"/>
                </a:lnTo>
                <a:lnTo>
                  <a:pt x="957" y="0"/>
                </a:lnTo>
                <a:lnTo>
                  <a:pt x="955" y="2"/>
                </a:lnTo>
                <a:lnTo>
                  <a:pt x="953" y="4"/>
                </a:lnTo>
                <a:lnTo>
                  <a:pt x="951" y="6"/>
                </a:lnTo>
                <a:lnTo>
                  <a:pt x="949" y="8"/>
                </a:lnTo>
                <a:lnTo>
                  <a:pt x="947" y="10"/>
                </a:lnTo>
                <a:lnTo>
                  <a:pt x="943" y="12"/>
                </a:lnTo>
                <a:lnTo>
                  <a:pt x="941" y="14"/>
                </a:lnTo>
                <a:lnTo>
                  <a:pt x="938" y="16"/>
                </a:lnTo>
                <a:close/>
                <a:moveTo>
                  <a:pt x="271" y="16"/>
                </a:moveTo>
                <a:lnTo>
                  <a:pt x="147" y="16"/>
                </a:lnTo>
                <a:lnTo>
                  <a:pt x="147" y="14"/>
                </a:lnTo>
                <a:lnTo>
                  <a:pt x="145" y="12"/>
                </a:lnTo>
                <a:lnTo>
                  <a:pt x="145" y="10"/>
                </a:lnTo>
                <a:lnTo>
                  <a:pt x="143" y="8"/>
                </a:lnTo>
                <a:lnTo>
                  <a:pt x="143" y="6"/>
                </a:lnTo>
                <a:lnTo>
                  <a:pt x="143" y="4"/>
                </a:lnTo>
                <a:lnTo>
                  <a:pt x="142" y="2"/>
                </a:lnTo>
                <a:lnTo>
                  <a:pt x="142" y="0"/>
                </a:lnTo>
                <a:lnTo>
                  <a:pt x="266" y="0"/>
                </a:lnTo>
                <a:lnTo>
                  <a:pt x="266" y="2"/>
                </a:lnTo>
                <a:lnTo>
                  <a:pt x="266" y="4"/>
                </a:lnTo>
                <a:lnTo>
                  <a:pt x="268" y="6"/>
                </a:lnTo>
                <a:lnTo>
                  <a:pt x="268" y="8"/>
                </a:lnTo>
                <a:lnTo>
                  <a:pt x="269" y="10"/>
                </a:lnTo>
                <a:lnTo>
                  <a:pt x="269" y="12"/>
                </a:lnTo>
                <a:lnTo>
                  <a:pt x="271" y="14"/>
                </a:lnTo>
                <a:lnTo>
                  <a:pt x="271" y="16"/>
                </a:lnTo>
                <a:close/>
                <a:moveTo>
                  <a:pt x="117" y="16"/>
                </a:moveTo>
                <a:lnTo>
                  <a:pt x="0" y="16"/>
                </a:lnTo>
                <a:lnTo>
                  <a:pt x="2" y="14"/>
                </a:lnTo>
                <a:lnTo>
                  <a:pt x="2" y="12"/>
                </a:lnTo>
                <a:lnTo>
                  <a:pt x="4" y="10"/>
                </a:lnTo>
                <a:lnTo>
                  <a:pt x="4" y="8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6" y="0"/>
                </a:lnTo>
                <a:lnTo>
                  <a:pt x="122" y="0"/>
                </a:lnTo>
                <a:lnTo>
                  <a:pt x="121" y="2"/>
                </a:lnTo>
                <a:lnTo>
                  <a:pt x="121" y="4"/>
                </a:lnTo>
                <a:lnTo>
                  <a:pt x="121" y="6"/>
                </a:lnTo>
                <a:lnTo>
                  <a:pt x="119" y="8"/>
                </a:lnTo>
                <a:lnTo>
                  <a:pt x="119" y="10"/>
                </a:lnTo>
                <a:lnTo>
                  <a:pt x="117" y="12"/>
                </a:lnTo>
                <a:lnTo>
                  <a:pt x="117" y="14"/>
                </a:lnTo>
                <a:lnTo>
                  <a:pt x="117" y="16"/>
                </a:lnTo>
                <a:close/>
              </a:path>
            </a:pathLst>
          </a:custGeom>
          <a:solidFill>
            <a:srgbClr val="750A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2" name="Freeform 120"/>
          <p:cNvSpPr>
            <a:spLocks noEditPoints="1"/>
          </p:cNvSpPr>
          <p:nvPr/>
        </p:nvSpPr>
        <p:spPr bwMode="auto">
          <a:xfrm rot="63308">
            <a:off x="4981575" y="3698875"/>
            <a:ext cx="1163638" cy="15875"/>
          </a:xfrm>
          <a:custGeom>
            <a:avLst/>
            <a:gdLst>
              <a:gd name="T0" fmla="*/ 2147483647 w 957"/>
              <a:gd name="T1" fmla="*/ 2147483647 h 13"/>
              <a:gd name="T2" fmla="*/ 2147483647 w 957"/>
              <a:gd name="T3" fmla="*/ 2147483647 h 13"/>
              <a:gd name="T4" fmla="*/ 2147483647 w 957"/>
              <a:gd name="T5" fmla="*/ 2147483647 h 13"/>
              <a:gd name="T6" fmla="*/ 2147483647 w 957"/>
              <a:gd name="T7" fmla="*/ 2147483647 h 13"/>
              <a:gd name="T8" fmla="*/ 2147483647 w 957"/>
              <a:gd name="T9" fmla="*/ 2147483647 h 13"/>
              <a:gd name="T10" fmla="*/ 2147483647 w 957"/>
              <a:gd name="T11" fmla="*/ 2147483647 h 13"/>
              <a:gd name="T12" fmla="*/ 2147483647 w 957"/>
              <a:gd name="T13" fmla="*/ 2147483647 h 13"/>
              <a:gd name="T14" fmla="*/ 2147483647 w 957"/>
              <a:gd name="T15" fmla="*/ 2147483647 h 13"/>
              <a:gd name="T16" fmla="*/ 2147483647 w 957"/>
              <a:gd name="T17" fmla="*/ 2147483647 h 13"/>
              <a:gd name="T18" fmla="*/ 2147483647 w 957"/>
              <a:gd name="T19" fmla="*/ 0 h 13"/>
              <a:gd name="T20" fmla="*/ 2147483647 w 957"/>
              <a:gd name="T21" fmla="*/ 0 h 13"/>
              <a:gd name="T22" fmla="*/ 2147483647 w 957"/>
              <a:gd name="T23" fmla="*/ 2147483647 h 13"/>
              <a:gd name="T24" fmla="*/ 2147483647 w 957"/>
              <a:gd name="T25" fmla="*/ 2147483647 h 13"/>
              <a:gd name="T26" fmla="*/ 2147483647 w 957"/>
              <a:gd name="T27" fmla="*/ 2147483647 h 13"/>
              <a:gd name="T28" fmla="*/ 2147483647 w 957"/>
              <a:gd name="T29" fmla="*/ 2147483647 h 13"/>
              <a:gd name="T30" fmla="*/ 2147483647 w 957"/>
              <a:gd name="T31" fmla="*/ 2147483647 h 13"/>
              <a:gd name="T32" fmla="*/ 2147483647 w 957"/>
              <a:gd name="T33" fmla="*/ 2147483647 h 13"/>
              <a:gd name="T34" fmla="*/ 2147483647 w 957"/>
              <a:gd name="T35" fmla="*/ 2147483647 h 13"/>
              <a:gd name="T36" fmla="*/ 2147483647 w 957"/>
              <a:gd name="T37" fmla="*/ 2147483647 h 13"/>
              <a:gd name="T38" fmla="*/ 2147483647 w 957"/>
              <a:gd name="T39" fmla="*/ 2147483647 h 13"/>
              <a:gd name="T40" fmla="*/ 2147483647 w 957"/>
              <a:gd name="T41" fmla="*/ 2147483647 h 13"/>
              <a:gd name="T42" fmla="*/ 2147483647 w 957"/>
              <a:gd name="T43" fmla="*/ 2147483647 h 13"/>
              <a:gd name="T44" fmla="*/ 2147483647 w 957"/>
              <a:gd name="T45" fmla="*/ 2147483647 h 13"/>
              <a:gd name="T46" fmla="*/ 2147483647 w 957"/>
              <a:gd name="T47" fmla="*/ 2147483647 h 13"/>
              <a:gd name="T48" fmla="*/ 2147483647 w 957"/>
              <a:gd name="T49" fmla="*/ 2147483647 h 13"/>
              <a:gd name="T50" fmla="*/ 2147483647 w 957"/>
              <a:gd name="T51" fmla="*/ 2147483647 h 13"/>
              <a:gd name="T52" fmla="*/ 2147483647 w 957"/>
              <a:gd name="T53" fmla="*/ 2147483647 h 13"/>
              <a:gd name="T54" fmla="*/ 2147483647 w 957"/>
              <a:gd name="T55" fmla="*/ 2147483647 h 13"/>
              <a:gd name="T56" fmla="*/ 2147483647 w 957"/>
              <a:gd name="T57" fmla="*/ 0 h 13"/>
              <a:gd name="T58" fmla="*/ 2147483647 w 957"/>
              <a:gd name="T59" fmla="*/ 0 h 13"/>
              <a:gd name="T60" fmla="*/ 2147483647 w 957"/>
              <a:gd name="T61" fmla="*/ 2147483647 h 13"/>
              <a:gd name="T62" fmla="*/ 2147483647 w 957"/>
              <a:gd name="T63" fmla="*/ 2147483647 h 13"/>
              <a:gd name="T64" fmla="*/ 2147483647 w 957"/>
              <a:gd name="T65" fmla="*/ 2147483647 h 13"/>
              <a:gd name="T66" fmla="*/ 2147483647 w 957"/>
              <a:gd name="T67" fmla="*/ 2147483647 h 13"/>
              <a:gd name="T68" fmla="*/ 2147483647 w 957"/>
              <a:gd name="T69" fmla="*/ 2147483647 h 13"/>
              <a:gd name="T70" fmla="*/ 2147483647 w 957"/>
              <a:gd name="T71" fmla="*/ 2147483647 h 13"/>
              <a:gd name="T72" fmla="*/ 2147483647 w 957"/>
              <a:gd name="T73" fmla="*/ 2147483647 h 13"/>
              <a:gd name="T74" fmla="*/ 2147483647 w 957"/>
              <a:gd name="T75" fmla="*/ 2147483647 h 13"/>
              <a:gd name="T76" fmla="*/ 2147483647 w 957"/>
              <a:gd name="T77" fmla="*/ 2147483647 h 13"/>
              <a:gd name="T78" fmla="*/ 0 w 957"/>
              <a:gd name="T79" fmla="*/ 2147483647 h 13"/>
              <a:gd name="T80" fmla="*/ 0 w 957"/>
              <a:gd name="T81" fmla="*/ 2147483647 h 13"/>
              <a:gd name="T82" fmla="*/ 2147483647 w 957"/>
              <a:gd name="T83" fmla="*/ 2147483647 h 13"/>
              <a:gd name="T84" fmla="*/ 2147483647 w 957"/>
              <a:gd name="T85" fmla="*/ 2147483647 h 13"/>
              <a:gd name="T86" fmla="*/ 2147483647 w 957"/>
              <a:gd name="T87" fmla="*/ 2147483647 h 13"/>
              <a:gd name="T88" fmla="*/ 2147483647 w 957"/>
              <a:gd name="T89" fmla="*/ 2147483647 h 13"/>
              <a:gd name="T90" fmla="*/ 2147483647 w 957"/>
              <a:gd name="T91" fmla="*/ 2147483647 h 13"/>
              <a:gd name="T92" fmla="*/ 2147483647 w 957"/>
              <a:gd name="T93" fmla="*/ 2147483647 h 13"/>
              <a:gd name="T94" fmla="*/ 2147483647 w 957"/>
              <a:gd name="T95" fmla="*/ 0 h 13"/>
              <a:gd name="T96" fmla="*/ 2147483647 w 957"/>
              <a:gd name="T97" fmla="*/ 0 h 13"/>
              <a:gd name="T98" fmla="*/ 2147483647 w 957"/>
              <a:gd name="T99" fmla="*/ 2147483647 h 13"/>
              <a:gd name="T100" fmla="*/ 2147483647 w 957"/>
              <a:gd name="T101" fmla="*/ 2147483647 h 13"/>
              <a:gd name="T102" fmla="*/ 2147483647 w 957"/>
              <a:gd name="T103" fmla="*/ 2147483647 h 13"/>
              <a:gd name="T104" fmla="*/ 2147483647 w 957"/>
              <a:gd name="T105" fmla="*/ 2147483647 h 13"/>
              <a:gd name="T106" fmla="*/ 2147483647 w 957"/>
              <a:gd name="T107" fmla="*/ 2147483647 h 13"/>
              <a:gd name="T108" fmla="*/ 2147483647 w 957"/>
              <a:gd name="T109" fmla="*/ 2147483647 h 13"/>
              <a:gd name="T110" fmla="*/ 2147483647 w 957"/>
              <a:gd name="T111" fmla="*/ 2147483647 h 13"/>
              <a:gd name="T112" fmla="*/ 2147483647 w 957"/>
              <a:gd name="T113" fmla="*/ 2147483647 h 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3"/>
              <a:gd name="T173" fmla="*/ 957 w 957"/>
              <a:gd name="T174" fmla="*/ 13 h 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3">
                <a:moveTo>
                  <a:pt x="945" y="13"/>
                </a:moveTo>
                <a:lnTo>
                  <a:pt x="697" y="13"/>
                </a:lnTo>
                <a:lnTo>
                  <a:pt x="689" y="11"/>
                </a:lnTo>
                <a:lnTo>
                  <a:pt x="682" y="9"/>
                </a:lnTo>
                <a:lnTo>
                  <a:pt x="676" y="7"/>
                </a:lnTo>
                <a:lnTo>
                  <a:pt x="668" y="7"/>
                </a:lnTo>
                <a:lnTo>
                  <a:pt x="661" y="5"/>
                </a:lnTo>
                <a:lnTo>
                  <a:pt x="655" y="3"/>
                </a:lnTo>
                <a:lnTo>
                  <a:pt x="647" y="1"/>
                </a:lnTo>
                <a:lnTo>
                  <a:pt x="640" y="0"/>
                </a:lnTo>
                <a:lnTo>
                  <a:pt x="957" y="0"/>
                </a:lnTo>
                <a:lnTo>
                  <a:pt x="957" y="1"/>
                </a:lnTo>
                <a:lnTo>
                  <a:pt x="955" y="3"/>
                </a:lnTo>
                <a:lnTo>
                  <a:pt x="955" y="5"/>
                </a:lnTo>
                <a:lnTo>
                  <a:pt x="953" y="5"/>
                </a:lnTo>
                <a:lnTo>
                  <a:pt x="951" y="7"/>
                </a:lnTo>
                <a:lnTo>
                  <a:pt x="949" y="9"/>
                </a:lnTo>
                <a:lnTo>
                  <a:pt x="947" y="11"/>
                </a:lnTo>
                <a:lnTo>
                  <a:pt x="945" y="13"/>
                </a:lnTo>
                <a:close/>
                <a:moveTo>
                  <a:pt x="264" y="13"/>
                </a:moveTo>
                <a:lnTo>
                  <a:pt x="139" y="13"/>
                </a:lnTo>
                <a:lnTo>
                  <a:pt x="139" y="11"/>
                </a:lnTo>
                <a:lnTo>
                  <a:pt x="138" y="9"/>
                </a:lnTo>
                <a:lnTo>
                  <a:pt x="138" y="7"/>
                </a:lnTo>
                <a:lnTo>
                  <a:pt x="138" y="5"/>
                </a:lnTo>
                <a:lnTo>
                  <a:pt x="136" y="3"/>
                </a:lnTo>
                <a:lnTo>
                  <a:pt x="136" y="1"/>
                </a:lnTo>
                <a:lnTo>
                  <a:pt x="134" y="1"/>
                </a:lnTo>
                <a:lnTo>
                  <a:pt x="134" y="0"/>
                </a:lnTo>
                <a:lnTo>
                  <a:pt x="258" y="0"/>
                </a:lnTo>
                <a:lnTo>
                  <a:pt x="258" y="1"/>
                </a:lnTo>
                <a:lnTo>
                  <a:pt x="260" y="3"/>
                </a:lnTo>
                <a:lnTo>
                  <a:pt x="262" y="5"/>
                </a:lnTo>
                <a:lnTo>
                  <a:pt x="262" y="7"/>
                </a:lnTo>
                <a:lnTo>
                  <a:pt x="262" y="9"/>
                </a:lnTo>
                <a:lnTo>
                  <a:pt x="264" y="11"/>
                </a:lnTo>
                <a:lnTo>
                  <a:pt x="264" y="13"/>
                </a:lnTo>
                <a:close/>
                <a:moveTo>
                  <a:pt x="115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4" y="5"/>
                </a:lnTo>
                <a:lnTo>
                  <a:pt x="4" y="3"/>
                </a:lnTo>
                <a:lnTo>
                  <a:pt x="4" y="1"/>
                </a:lnTo>
                <a:lnTo>
                  <a:pt x="6" y="0"/>
                </a:lnTo>
                <a:lnTo>
                  <a:pt x="122" y="0"/>
                </a:lnTo>
                <a:lnTo>
                  <a:pt x="120" y="1"/>
                </a:lnTo>
                <a:lnTo>
                  <a:pt x="118" y="3"/>
                </a:lnTo>
                <a:lnTo>
                  <a:pt x="118" y="5"/>
                </a:lnTo>
                <a:lnTo>
                  <a:pt x="118" y="7"/>
                </a:lnTo>
                <a:lnTo>
                  <a:pt x="117" y="9"/>
                </a:lnTo>
                <a:lnTo>
                  <a:pt x="117" y="11"/>
                </a:lnTo>
                <a:lnTo>
                  <a:pt x="115" y="13"/>
                </a:lnTo>
                <a:close/>
              </a:path>
            </a:pathLst>
          </a:custGeom>
          <a:solidFill>
            <a:srgbClr val="780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3" name="Freeform 121"/>
          <p:cNvSpPr>
            <a:spLocks noEditPoints="1"/>
          </p:cNvSpPr>
          <p:nvPr/>
        </p:nvSpPr>
        <p:spPr bwMode="auto">
          <a:xfrm rot="63308">
            <a:off x="4984750" y="3689350"/>
            <a:ext cx="1163638" cy="15875"/>
          </a:xfrm>
          <a:custGeom>
            <a:avLst/>
            <a:gdLst>
              <a:gd name="T0" fmla="*/ 2147483647 w 958"/>
              <a:gd name="T1" fmla="*/ 2147483647 h 13"/>
              <a:gd name="T2" fmla="*/ 2147483647 w 958"/>
              <a:gd name="T3" fmla="*/ 2147483647 h 13"/>
              <a:gd name="T4" fmla="*/ 2147483647 w 958"/>
              <a:gd name="T5" fmla="*/ 2147483647 h 13"/>
              <a:gd name="T6" fmla="*/ 2147483647 w 958"/>
              <a:gd name="T7" fmla="*/ 2147483647 h 13"/>
              <a:gd name="T8" fmla="*/ 2147483647 w 958"/>
              <a:gd name="T9" fmla="*/ 2147483647 h 13"/>
              <a:gd name="T10" fmla="*/ 2147483647 w 958"/>
              <a:gd name="T11" fmla="*/ 2147483647 h 13"/>
              <a:gd name="T12" fmla="*/ 2147483647 w 958"/>
              <a:gd name="T13" fmla="*/ 2147483647 h 13"/>
              <a:gd name="T14" fmla="*/ 2147483647 w 958"/>
              <a:gd name="T15" fmla="*/ 2147483647 h 13"/>
              <a:gd name="T16" fmla="*/ 2147483647 w 958"/>
              <a:gd name="T17" fmla="*/ 2147483647 h 13"/>
              <a:gd name="T18" fmla="*/ 2147483647 w 958"/>
              <a:gd name="T19" fmla="*/ 0 h 13"/>
              <a:gd name="T20" fmla="*/ 2147483647 w 958"/>
              <a:gd name="T21" fmla="*/ 0 h 13"/>
              <a:gd name="T22" fmla="*/ 2147483647 w 958"/>
              <a:gd name="T23" fmla="*/ 2147483647 h 13"/>
              <a:gd name="T24" fmla="*/ 2147483647 w 958"/>
              <a:gd name="T25" fmla="*/ 2147483647 h 13"/>
              <a:gd name="T26" fmla="*/ 2147483647 w 958"/>
              <a:gd name="T27" fmla="*/ 2147483647 h 13"/>
              <a:gd name="T28" fmla="*/ 2147483647 w 958"/>
              <a:gd name="T29" fmla="*/ 2147483647 h 13"/>
              <a:gd name="T30" fmla="*/ 2147483647 w 958"/>
              <a:gd name="T31" fmla="*/ 2147483647 h 13"/>
              <a:gd name="T32" fmla="*/ 2147483647 w 958"/>
              <a:gd name="T33" fmla="*/ 2147483647 h 13"/>
              <a:gd name="T34" fmla="*/ 2147483647 w 958"/>
              <a:gd name="T35" fmla="*/ 2147483647 h 13"/>
              <a:gd name="T36" fmla="*/ 2147483647 w 958"/>
              <a:gd name="T37" fmla="*/ 2147483647 h 13"/>
              <a:gd name="T38" fmla="*/ 2147483647 w 958"/>
              <a:gd name="T39" fmla="*/ 2147483647 h 13"/>
              <a:gd name="T40" fmla="*/ 2147483647 w 958"/>
              <a:gd name="T41" fmla="*/ 2147483647 h 13"/>
              <a:gd name="T42" fmla="*/ 2147483647 w 958"/>
              <a:gd name="T43" fmla="*/ 2147483647 h 13"/>
              <a:gd name="T44" fmla="*/ 2147483647 w 958"/>
              <a:gd name="T45" fmla="*/ 2147483647 h 13"/>
              <a:gd name="T46" fmla="*/ 2147483647 w 958"/>
              <a:gd name="T47" fmla="*/ 2147483647 h 13"/>
              <a:gd name="T48" fmla="*/ 2147483647 w 958"/>
              <a:gd name="T49" fmla="*/ 2147483647 h 13"/>
              <a:gd name="T50" fmla="*/ 2147483647 w 958"/>
              <a:gd name="T51" fmla="*/ 2147483647 h 13"/>
              <a:gd name="T52" fmla="*/ 2147483647 w 958"/>
              <a:gd name="T53" fmla="*/ 2147483647 h 13"/>
              <a:gd name="T54" fmla="*/ 2147483647 w 958"/>
              <a:gd name="T55" fmla="*/ 2147483647 h 13"/>
              <a:gd name="T56" fmla="*/ 2147483647 w 958"/>
              <a:gd name="T57" fmla="*/ 0 h 13"/>
              <a:gd name="T58" fmla="*/ 2147483647 w 958"/>
              <a:gd name="T59" fmla="*/ 0 h 13"/>
              <a:gd name="T60" fmla="*/ 2147483647 w 958"/>
              <a:gd name="T61" fmla="*/ 2147483647 h 13"/>
              <a:gd name="T62" fmla="*/ 2147483647 w 958"/>
              <a:gd name="T63" fmla="*/ 2147483647 h 13"/>
              <a:gd name="T64" fmla="*/ 2147483647 w 958"/>
              <a:gd name="T65" fmla="*/ 2147483647 h 13"/>
              <a:gd name="T66" fmla="*/ 2147483647 w 958"/>
              <a:gd name="T67" fmla="*/ 2147483647 h 13"/>
              <a:gd name="T68" fmla="*/ 2147483647 w 958"/>
              <a:gd name="T69" fmla="*/ 2147483647 h 13"/>
              <a:gd name="T70" fmla="*/ 2147483647 w 958"/>
              <a:gd name="T71" fmla="*/ 2147483647 h 13"/>
              <a:gd name="T72" fmla="*/ 2147483647 w 958"/>
              <a:gd name="T73" fmla="*/ 2147483647 h 13"/>
              <a:gd name="T74" fmla="*/ 2147483647 w 958"/>
              <a:gd name="T75" fmla="*/ 2147483647 h 13"/>
              <a:gd name="T76" fmla="*/ 2147483647 w 958"/>
              <a:gd name="T77" fmla="*/ 2147483647 h 13"/>
              <a:gd name="T78" fmla="*/ 0 w 958"/>
              <a:gd name="T79" fmla="*/ 2147483647 h 13"/>
              <a:gd name="T80" fmla="*/ 2147483647 w 958"/>
              <a:gd name="T81" fmla="*/ 2147483647 h 13"/>
              <a:gd name="T82" fmla="*/ 2147483647 w 958"/>
              <a:gd name="T83" fmla="*/ 2147483647 h 13"/>
              <a:gd name="T84" fmla="*/ 2147483647 w 958"/>
              <a:gd name="T85" fmla="*/ 2147483647 h 13"/>
              <a:gd name="T86" fmla="*/ 2147483647 w 958"/>
              <a:gd name="T87" fmla="*/ 2147483647 h 13"/>
              <a:gd name="T88" fmla="*/ 2147483647 w 958"/>
              <a:gd name="T89" fmla="*/ 2147483647 h 13"/>
              <a:gd name="T90" fmla="*/ 2147483647 w 958"/>
              <a:gd name="T91" fmla="*/ 2147483647 h 13"/>
              <a:gd name="T92" fmla="*/ 2147483647 w 958"/>
              <a:gd name="T93" fmla="*/ 2147483647 h 13"/>
              <a:gd name="T94" fmla="*/ 2147483647 w 958"/>
              <a:gd name="T95" fmla="*/ 0 h 13"/>
              <a:gd name="T96" fmla="*/ 2147483647 w 958"/>
              <a:gd name="T97" fmla="*/ 0 h 13"/>
              <a:gd name="T98" fmla="*/ 2147483647 w 958"/>
              <a:gd name="T99" fmla="*/ 2147483647 h 13"/>
              <a:gd name="T100" fmla="*/ 2147483647 w 958"/>
              <a:gd name="T101" fmla="*/ 2147483647 h 13"/>
              <a:gd name="T102" fmla="*/ 2147483647 w 958"/>
              <a:gd name="T103" fmla="*/ 2147483647 h 13"/>
              <a:gd name="T104" fmla="*/ 2147483647 w 958"/>
              <a:gd name="T105" fmla="*/ 2147483647 h 13"/>
              <a:gd name="T106" fmla="*/ 2147483647 w 958"/>
              <a:gd name="T107" fmla="*/ 2147483647 h 13"/>
              <a:gd name="T108" fmla="*/ 2147483647 w 958"/>
              <a:gd name="T109" fmla="*/ 2147483647 h 13"/>
              <a:gd name="T110" fmla="*/ 2147483647 w 958"/>
              <a:gd name="T111" fmla="*/ 2147483647 h 13"/>
              <a:gd name="T112" fmla="*/ 2147483647 w 958"/>
              <a:gd name="T113" fmla="*/ 2147483647 h 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8"/>
              <a:gd name="T172" fmla="*/ 0 h 13"/>
              <a:gd name="T173" fmla="*/ 958 w 958"/>
              <a:gd name="T174" fmla="*/ 13 h 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8" h="13">
                <a:moveTo>
                  <a:pt x="951" y="13"/>
                </a:moveTo>
                <a:lnTo>
                  <a:pt x="664" y="13"/>
                </a:lnTo>
                <a:lnTo>
                  <a:pt x="659" y="13"/>
                </a:lnTo>
                <a:lnTo>
                  <a:pt x="653" y="11"/>
                </a:lnTo>
                <a:lnTo>
                  <a:pt x="645" y="9"/>
                </a:lnTo>
                <a:lnTo>
                  <a:pt x="640" y="8"/>
                </a:lnTo>
                <a:lnTo>
                  <a:pt x="632" y="6"/>
                </a:lnTo>
                <a:lnTo>
                  <a:pt x="626" y="4"/>
                </a:lnTo>
                <a:lnTo>
                  <a:pt x="619" y="2"/>
                </a:lnTo>
                <a:lnTo>
                  <a:pt x="613" y="0"/>
                </a:lnTo>
                <a:lnTo>
                  <a:pt x="958" y="0"/>
                </a:lnTo>
                <a:lnTo>
                  <a:pt x="958" y="2"/>
                </a:lnTo>
                <a:lnTo>
                  <a:pt x="956" y="4"/>
                </a:lnTo>
                <a:lnTo>
                  <a:pt x="956" y="6"/>
                </a:lnTo>
                <a:lnTo>
                  <a:pt x="955" y="8"/>
                </a:lnTo>
                <a:lnTo>
                  <a:pt x="955" y="9"/>
                </a:lnTo>
                <a:lnTo>
                  <a:pt x="953" y="11"/>
                </a:lnTo>
                <a:lnTo>
                  <a:pt x="953" y="13"/>
                </a:lnTo>
                <a:lnTo>
                  <a:pt x="951" y="13"/>
                </a:lnTo>
                <a:close/>
                <a:moveTo>
                  <a:pt x="260" y="13"/>
                </a:moveTo>
                <a:lnTo>
                  <a:pt x="136" y="13"/>
                </a:lnTo>
                <a:lnTo>
                  <a:pt x="134" y="11"/>
                </a:lnTo>
                <a:lnTo>
                  <a:pt x="134" y="9"/>
                </a:lnTo>
                <a:lnTo>
                  <a:pt x="132" y="8"/>
                </a:lnTo>
                <a:lnTo>
                  <a:pt x="132" y="6"/>
                </a:lnTo>
                <a:lnTo>
                  <a:pt x="130" y="4"/>
                </a:lnTo>
                <a:lnTo>
                  <a:pt x="130" y="2"/>
                </a:lnTo>
                <a:lnTo>
                  <a:pt x="128" y="0"/>
                </a:lnTo>
                <a:lnTo>
                  <a:pt x="252" y="0"/>
                </a:lnTo>
                <a:lnTo>
                  <a:pt x="252" y="2"/>
                </a:lnTo>
                <a:lnTo>
                  <a:pt x="254" y="4"/>
                </a:lnTo>
                <a:lnTo>
                  <a:pt x="254" y="6"/>
                </a:lnTo>
                <a:lnTo>
                  <a:pt x="256" y="8"/>
                </a:lnTo>
                <a:lnTo>
                  <a:pt x="256" y="9"/>
                </a:lnTo>
                <a:lnTo>
                  <a:pt x="258" y="11"/>
                </a:lnTo>
                <a:lnTo>
                  <a:pt x="260" y="13"/>
                </a:lnTo>
                <a:close/>
                <a:moveTo>
                  <a:pt x="116" y="13"/>
                </a:moveTo>
                <a:lnTo>
                  <a:pt x="0" y="13"/>
                </a:lnTo>
                <a:lnTo>
                  <a:pt x="2" y="13"/>
                </a:lnTo>
                <a:lnTo>
                  <a:pt x="2" y="11"/>
                </a:lnTo>
                <a:lnTo>
                  <a:pt x="2" y="9"/>
                </a:lnTo>
                <a:lnTo>
                  <a:pt x="4" y="8"/>
                </a:lnTo>
                <a:lnTo>
                  <a:pt x="4" y="6"/>
                </a:lnTo>
                <a:lnTo>
                  <a:pt x="4" y="4"/>
                </a:lnTo>
                <a:lnTo>
                  <a:pt x="6" y="2"/>
                </a:lnTo>
                <a:lnTo>
                  <a:pt x="6" y="0"/>
                </a:lnTo>
                <a:lnTo>
                  <a:pt x="122" y="0"/>
                </a:lnTo>
                <a:lnTo>
                  <a:pt x="122" y="2"/>
                </a:lnTo>
                <a:lnTo>
                  <a:pt x="122" y="4"/>
                </a:lnTo>
                <a:lnTo>
                  <a:pt x="120" y="4"/>
                </a:lnTo>
                <a:lnTo>
                  <a:pt x="120" y="6"/>
                </a:lnTo>
                <a:lnTo>
                  <a:pt x="118" y="8"/>
                </a:lnTo>
                <a:lnTo>
                  <a:pt x="118" y="9"/>
                </a:lnTo>
                <a:lnTo>
                  <a:pt x="116" y="11"/>
                </a:lnTo>
                <a:lnTo>
                  <a:pt x="116" y="13"/>
                </a:lnTo>
                <a:close/>
              </a:path>
            </a:pathLst>
          </a:custGeom>
          <a:solidFill>
            <a:srgbClr val="780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4" name="Freeform 122"/>
          <p:cNvSpPr>
            <a:spLocks noEditPoints="1"/>
          </p:cNvSpPr>
          <p:nvPr/>
        </p:nvSpPr>
        <p:spPr bwMode="auto">
          <a:xfrm rot="63308">
            <a:off x="4987925" y="3681413"/>
            <a:ext cx="1160463" cy="17462"/>
          </a:xfrm>
          <a:custGeom>
            <a:avLst/>
            <a:gdLst>
              <a:gd name="T0" fmla="*/ 2147483647 w 954"/>
              <a:gd name="T1" fmla="*/ 2147483647 h 14"/>
              <a:gd name="T2" fmla="*/ 2147483647 w 954"/>
              <a:gd name="T3" fmla="*/ 2147483647 h 14"/>
              <a:gd name="T4" fmla="*/ 2147483647 w 954"/>
              <a:gd name="T5" fmla="*/ 2147483647 h 14"/>
              <a:gd name="T6" fmla="*/ 2147483647 w 954"/>
              <a:gd name="T7" fmla="*/ 2147483647 h 14"/>
              <a:gd name="T8" fmla="*/ 2147483647 w 954"/>
              <a:gd name="T9" fmla="*/ 2147483647 h 14"/>
              <a:gd name="T10" fmla="*/ 2147483647 w 954"/>
              <a:gd name="T11" fmla="*/ 2147483647 h 14"/>
              <a:gd name="T12" fmla="*/ 2147483647 w 954"/>
              <a:gd name="T13" fmla="*/ 2147483647 h 14"/>
              <a:gd name="T14" fmla="*/ 2147483647 w 954"/>
              <a:gd name="T15" fmla="*/ 2147483647 h 14"/>
              <a:gd name="T16" fmla="*/ 2147483647 w 954"/>
              <a:gd name="T17" fmla="*/ 0 h 14"/>
              <a:gd name="T18" fmla="*/ 2147483647 w 954"/>
              <a:gd name="T19" fmla="*/ 0 h 14"/>
              <a:gd name="T20" fmla="*/ 2147483647 w 954"/>
              <a:gd name="T21" fmla="*/ 0 h 14"/>
              <a:gd name="T22" fmla="*/ 2147483647 w 954"/>
              <a:gd name="T23" fmla="*/ 0 h 14"/>
              <a:gd name="T24" fmla="*/ 2147483647 w 954"/>
              <a:gd name="T25" fmla="*/ 2147483647 h 14"/>
              <a:gd name="T26" fmla="*/ 2147483647 w 954"/>
              <a:gd name="T27" fmla="*/ 2147483647 h 14"/>
              <a:gd name="T28" fmla="*/ 2147483647 w 954"/>
              <a:gd name="T29" fmla="*/ 2147483647 h 14"/>
              <a:gd name="T30" fmla="*/ 2147483647 w 954"/>
              <a:gd name="T31" fmla="*/ 2147483647 h 14"/>
              <a:gd name="T32" fmla="*/ 2147483647 w 954"/>
              <a:gd name="T33" fmla="*/ 2147483647 h 14"/>
              <a:gd name="T34" fmla="*/ 2147483647 w 954"/>
              <a:gd name="T35" fmla="*/ 2147483647 h 14"/>
              <a:gd name="T36" fmla="*/ 2147483647 w 954"/>
              <a:gd name="T37" fmla="*/ 2147483647 h 14"/>
              <a:gd name="T38" fmla="*/ 2147483647 w 954"/>
              <a:gd name="T39" fmla="*/ 2147483647 h 14"/>
              <a:gd name="T40" fmla="*/ 2147483647 w 954"/>
              <a:gd name="T41" fmla="*/ 2147483647 h 14"/>
              <a:gd name="T42" fmla="*/ 2147483647 w 954"/>
              <a:gd name="T43" fmla="*/ 2147483647 h 14"/>
              <a:gd name="T44" fmla="*/ 2147483647 w 954"/>
              <a:gd name="T45" fmla="*/ 2147483647 h 14"/>
              <a:gd name="T46" fmla="*/ 2147483647 w 954"/>
              <a:gd name="T47" fmla="*/ 2147483647 h 14"/>
              <a:gd name="T48" fmla="*/ 2147483647 w 954"/>
              <a:gd name="T49" fmla="*/ 2147483647 h 14"/>
              <a:gd name="T50" fmla="*/ 2147483647 w 954"/>
              <a:gd name="T51" fmla="*/ 2147483647 h 14"/>
              <a:gd name="T52" fmla="*/ 2147483647 w 954"/>
              <a:gd name="T53" fmla="*/ 0 h 14"/>
              <a:gd name="T54" fmla="*/ 2147483647 w 954"/>
              <a:gd name="T55" fmla="*/ 0 h 14"/>
              <a:gd name="T56" fmla="*/ 2147483647 w 954"/>
              <a:gd name="T57" fmla="*/ 0 h 14"/>
              <a:gd name="T58" fmla="*/ 2147483647 w 954"/>
              <a:gd name="T59" fmla="*/ 0 h 14"/>
              <a:gd name="T60" fmla="*/ 2147483647 w 954"/>
              <a:gd name="T61" fmla="*/ 0 h 14"/>
              <a:gd name="T62" fmla="*/ 2147483647 w 954"/>
              <a:gd name="T63" fmla="*/ 2147483647 h 14"/>
              <a:gd name="T64" fmla="*/ 2147483647 w 954"/>
              <a:gd name="T65" fmla="*/ 2147483647 h 14"/>
              <a:gd name="T66" fmla="*/ 2147483647 w 954"/>
              <a:gd name="T67" fmla="*/ 2147483647 h 14"/>
              <a:gd name="T68" fmla="*/ 2147483647 w 954"/>
              <a:gd name="T69" fmla="*/ 2147483647 h 14"/>
              <a:gd name="T70" fmla="*/ 2147483647 w 954"/>
              <a:gd name="T71" fmla="*/ 2147483647 h 14"/>
              <a:gd name="T72" fmla="*/ 2147483647 w 954"/>
              <a:gd name="T73" fmla="*/ 2147483647 h 14"/>
              <a:gd name="T74" fmla="*/ 0 w 954"/>
              <a:gd name="T75" fmla="*/ 2147483647 h 14"/>
              <a:gd name="T76" fmla="*/ 0 w 954"/>
              <a:gd name="T77" fmla="*/ 2147483647 h 14"/>
              <a:gd name="T78" fmla="*/ 0 w 954"/>
              <a:gd name="T79" fmla="*/ 2147483647 h 14"/>
              <a:gd name="T80" fmla="*/ 2147483647 w 954"/>
              <a:gd name="T81" fmla="*/ 2147483647 h 14"/>
              <a:gd name="T82" fmla="*/ 2147483647 w 954"/>
              <a:gd name="T83" fmla="*/ 2147483647 h 14"/>
              <a:gd name="T84" fmla="*/ 2147483647 w 954"/>
              <a:gd name="T85" fmla="*/ 2147483647 h 14"/>
              <a:gd name="T86" fmla="*/ 2147483647 w 954"/>
              <a:gd name="T87" fmla="*/ 2147483647 h 14"/>
              <a:gd name="T88" fmla="*/ 2147483647 w 954"/>
              <a:gd name="T89" fmla="*/ 0 h 14"/>
              <a:gd name="T90" fmla="*/ 2147483647 w 954"/>
              <a:gd name="T91" fmla="*/ 0 h 14"/>
              <a:gd name="T92" fmla="*/ 2147483647 w 954"/>
              <a:gd name="T93" fmla="*/ 0 h 14"/>
              <a:gd name="T94" fmla="*/ 2147483647 w 954"/>
              <a:gd name="T95" fmla="*/ 0 h 14"/>
              <a:gd name="T96" fmla="*/ 2147483647 w 954"/>
              <a:gd name="T97" fmla="*/ 2147483647 h 14"/>
              <a:gd name="T98" fmla="*/ 2147483647 w 954"/>
              <a:gd name="T99" fmla="*/ 2147483647 h 14"/>
              <a:gd name="T100" fmla="*/ 2147483647 w 954"/>
              <a:gd name="T101" fmla="*/ 2147483647 h 14"/>
              <a:gd name="T102" fmla="*/ 2147483647 w 954"/>
              <a:gd name="T103" fmla="*/ 2147483647 h 14"/>
              <a:gd name="T104" fmla="*/ 2147483647 w 954"/>
              <a:gd name="T105" fmla="*/ 2147483647 h 14"/>
              <a:gd name="T106" fmla="*/ 2147483647 w 954"/>
              <a:gd name="T107" fmla="*/ 2147483647 h 14"/>
              <a:gd name="T108" fmla="*/ 2147483647 w 954"/>
              <a:gd name="T109" fmla="*/ 2147483647 h 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54"/>
              <a:gd name="T166" fmla="*/ 0 h 14"/>
              <a:gd name="T167" fmla="*/ 954 w 954"/>
              <a:gd name="T168" fmla="*/ 14 h 1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54" h="14">
                <a:moveTo>
                  <a:pt x="951" y="14"/>
                </a:moveTo>
                <a:lnTo>
                  <a:pt x="634" y="14"/>
                </a:lnTo>
                <a:lnTo>
                  <a:pt x="628" y="12"/>
                </a:lnTo>
                <a:lnTo>
                  <a:pt x="622" y="10"/>
                </a:lnTo>
                <a:lnTo>
                  <a:pt x="615" y="8"/>
                </a:lnTo>
                <a:lnTo>
                  <a:pt x="609" y="6"/>
                </a:lnTo>
                <a:lnTo>
                  <a:pt x="603" y="4"/>
                </a:lnTo>
                <a:lnTo>
                  <a:pt x="597" y="2"/>
                </a:lnTo>
                <a:lnTo>
                  <a:pt x="590" y="0"/>
                </a:lnTo>
                <a:lnTo>
                  <a:pt x="584" y="0"/>
                </a:lnTo>
                <a:lnTo>
                  <a:pt x="954" y="0"/>
                </a:lnTo>
                <a:lnTo>
                  <a:pt x="954" y="2"/>
                </a:lnTo>
                <a:lnTo>
                  <a:pt x="954" y="4"/>
                </a:lnTo>
                <a:lnTo>
                  <a:pt x="954" y="6"/>
                </a:lnTo>
                <a:lnTo>
                  <a:pt x="954" y="8"/>
                </a:lnTo>
                <a:lnTo>
                  <a:pt x="952" y="10"/>
                </a:lnTo>
                <a:lnTo>
                  <a:pt x="952" y="12"/>
                </a:lnTo>
                <a:lnTo>
                  <a:pt x="951" y="14"/>
                </a:lnTo>
                <a:close/>
                <a:moveTo>
                  <a:pt x="252" y="14"/>
                </a:moveTo>
                <a:lnTo>
                  <a:pt x="128" y="14"/>
                </a:lnTo>
                <a:lnTo>
                  <a:pt x="126" y="10"/>
                </a:lnTo>
                <a:lnTo>
                  <a:pt x="126" y="8"/>
                </a:lnTo>
                <a:lnTo>
                  <a:pt x="124" y="6"/>
                </a:lnTo>
                <a:lnTo>
                  <a:pt x="124" y="4"/>
                </a:lnTo>
                <a:lnTo>
                  <a:pt x="122" y="2"/>
                </a:lnTo>
                <a:lnTo>
                  <a:pt x="122" y="0"/>
                </a:lnTo>
                <a:lnTo>
                  <a:pt x="120" y="2"/>
                </a:lnTo>
                <a:lnTo>
                  <a:pt x="120" y="4"/>
                </a:lnTo>
                <a:lnTo>
                  <a:pt x="118" y="6"/>
                </a:lnTo>
                <a:lnTo>
                  <a:pt x="118" y="8"/>
                </a:lnTo>
                <a:lnTo>
                  <a:pt x="116" y="10"/>
                </a:lnTo>
                <a:lnTo>
                  <a:pt x="116" y="14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4" y="0"/>
                </a:lnTo>
                <a:lnTo>
                  <a:pt x="244" y="0"/>
                </a:lnTo>
                <a:lnTo>
                  <a:pt x="246" y="0"/>
                </a:lnTo>
                <a:lnTo>
                  <a:pt x="246" y="2"/>
                </a:lnTo>
                <a:lnTo>
                  <a:pt x="248" y="4"/>
                </a:lnTo>
                <a:lnTo>
                  <a:pt x="248" y="6"/>
                </a:lnTo>
                <a:lnTo>
                  <a:pt x="248" y="8"/>
                </a:lnTo>
                <a:lnTo>
                  <a:pt x="250" y="10"/>
                </a:lnTo>
                <a:lnTo>
                  <a:pt x="250" y="12"/>
                </a:lnTo>
                <a:lnTo>
                  <a:pt x="252" y="14"/>
                </a:lnTo>
                <a:close/>
              </a:path>
            </a:pathLst>
          </a:custGeom>
          <a:solidFill>
            <a:srgbClr val="780A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5" name="Freeform 123"/>
          <p:cNvSpPr>
            <a:spLocks noEditPoints="1"/>
          </p:cNvSpPr>
          <p:nvPr/>
        </p:nvSpPr>
        <p:spPr bwMode="auto">
          <a:xfrm rot="63308">
            <a:off x="4991100" y="3673475"/>
            <a:ext cx="1157288" cy="15875"/>
          </a:xfrm>
          <a:custGeom>
            <a:avLst/>
            <a:gdLst>
              <a:gd name="T0" fmla="*/ 2147483647 w 952"/>
              <a:gd name="T1" fmla="*/ 2147483647 h 13"/>
              <a:gd name="T2" fmla="*/ 2147483647 w 952"/>
              <a:gd name="T3" fmla="*/ 2147483647 h 13"/>
              <a:gd name="T4" fmla="*/ 2147483647 w 952"/>
              <a:gd name="T5" fmla="*/ 2147483647 h 13"/>
              <a:gd name="T6" fmla="*/ 2147483647 w 952"/>
              <a:gd name="T7" fmla="*/ 2147483647 h 13"/>
              <a:gd name="T8" fmla="*/ 2147483647 w 952"/>
              <a:gd name="T9" fmla="*/ 2147483647 h 13"/>
              <a:gd name="T10" fmla="*/ 2147483647 w 952"/>
              <a:gd name="T11" fmla="*/ 2147483647 h 13"/>
              <a:gd name="T12" fmla="*/ 2147483647 w 952"/>
              <a:gd name="T13" fmla="*/ 2147483647 h 13"/>
              <a:gd name="T14" fmla="*/ 2147483647 w 952"/>
              <a:gd name="T15" fmla="*/ 2147483647 h 13"/>
              <a:gd name="T16" fmla="*/ 2147483647 w 952"/>
              <a:gd name="T17" fmla="*/ 2147483647 h 13"/>
              <a:gd name="T18" fmla="*/ 2147483647 w 952"/>
              <a:gd name="T19" fmla="*/ 0 h 13"/>
              <a:gd name="T20" fmla="*/ 2147483647 w 952"/>
              <a:gd name="T21" fmla="*/ 0 h 13"/>
              <a:gd name="T22" fmla="*/ 2147483647 w 952"/>
              <a:gd name="T23" fmla="*/ 2147483647 h 13"/>
              <a:gd name="T24" fmla="*/ 2147483647 w 952"/>
              <a:gd name="T25" fmla="*/ 2147483647 h 13"/>
              <a:gd name="T26" fmla="*/ 2147483647 w 952"/>
              <a:gd name="T27" fmla="*/ 2147483647 h 13"/>
              <a:gd name="T28" fmla="*/ 2147483647 w 952"/>
              <a:gd name="T29" fmla="*/ 2147483647 h 13"/>
              <a:gd name="T30" fmla="*/ 2147483647 w 952"/>
              <a:gd name="T31" fmla="*/ 2147483647 h 13"/>
              <a:gd name="T32" fmla="*/ 2147483647 w 952"/>
              <a:gd name="T33" fmla="*/ 2147483647 h 13"/>
              <a:gd name="T34" fmla="*/ 2147483647 w 952"/>
              <a:gd name="T35" fmla="*/ 2147483647 h 13"/>
              <a:gd name="T36" fmla="*/ 2147483647 w 952"/>
              <a:gd name="T37" fmla="*/ 2147483647 h 13"/>
              <a:gd name="T38" fmla="*/ 2147483647 w 952"/>
              <a:gd name="T39" fmla="*/ 2147483647 h 13"/>
              <a:gd name="T40" fmla="*/ 2147483647 w 952"/>
              <a:gd name="T41" fmla="*/ 2147483647 h 13"/>
              <a:gd name="T42" fmla="*/ 2147483647 w 952"/>
              <a:gd name="T43" fmla="*/ 2147483647 h 13"/>
              <a:gd name="T44" fmla="*/ 2147483647 w 952"/>
              <a:gd name="T45" fmla="*/ 2147483647 h 13"/>
              <a:gd name="T46" fmla="*/ 2147483647 w 952"/>
              <a:gd name="T47" fmla="*/ 2147483647 h 13"/>
              <a:gd name="T48" fmla="*/ 2147483647 w 952"/>
              <a:gd name="T49" fmla="*/ 2147483647 h 13"/>
              <a:gd name="T50" fmla="*/ 2147483647 w 952"/>
              <a:gd name="T51" fmla="*/ 2147483647 h 13"/>
              <a:gd name="T52" fmla="*/ 2147483647 w 952"/>
              <a:gd name="T53" fmla="*/ 2147483647 h 13"/>
              <a:gd name="T54" fmla="*/ 2147483647 w 952"/>
              <a:gd name="T55" fmla="*/ 2147483647 h 13"/>
              <a:gd name="T56" fmla="*/ 2147483647 w 952"/>
              <a:gd name="T57" fmla="*/ 2147483647 h 13"/>
              <a:gd name="T58" fmla="*/ 2147483647 w 952"/>
              <a:gd name="T59" fmla="*/ 2147483647 h 13"/>
              <a:gd name="T60" fmla="*/ 2147483647 w 952"/>
              <a:gd name="T61" fmla="*/ 2147483647 h 13"/>
              <a:gd name="T62" fmla="*/ 2147483647 w 952"/>
              <a:gd name="T63" fmla="*/ 2147483647 h 13"/>
              <a:gd name="T64" fmla="*/ 2147483647 w 952"/>
              <a:gd name="T65" fmla="*/ 2147483647 h 13"/>
              <a:gd name="T66" fmla="*/ 2147483647 w 952"/>
              <a:gd name="T67" fmla="*/ 2147483647 h 13"/>
              <a:gd name="T68" fmla="*/ 2147483647 w 952"/>
              <a:gd name="T69" fmla="*/ 2147483647 h 13"/>
              <a:gd name="T70" fmla="*/ 2147483647 w 952"/>
              <a:gd name="T71" fmla="*/ 2147483647 h 13"/>
              <a:gd name="T72" fmla="*/ 2147483647 w 952"/>
              <a:gd name="T73" fmla="*/ 2147483647 h 13"/>
              <a:gd name="T74" fmla="*/ 0 w 952"/>
              <a:gd name="T75" fmla="*/ 2147483647 h 13"/>
              <a:gd name="T76" fmla="*/ 0 w 952"/>
              <a:gd name="T77" fmla="*/ 2147483647 h 13"/>
              <a:gd name="T78" fmla="*/ 0 w 952"/>
              <a:gd name="T79" fmla="*/ 2147483647 h 13"/>
              <a:gd name="T80" fmla="*/ 2147483647 w 952"/>
              <a:gd name="T81" fmla="*/ 2147483647 h 13"/>
              <a:gd name="T82" fmla="*/ 2147483647 w 952"/>
              <a:gd name="T83" fmla="*/ 2147483647 h 13"/>
              <a:gd name="T84" fmla="*/ 2147483647 w 952"/>
              <a:gd name="T85" fmla="*/ 2147483647 h 13"/>
              <a:gd name="T86" fmla="*/ 2147483647 w 952"/>
              <a:gd name="T87" fmla="*/ 2147483647 h 13"/>
              <a:gd name="T88" fmla="*/ 2147483647 w 952"/>
              <a:gd name="T89" fmla="*/ 2147483647 h 13"/>
              <a:gd name="T90" fmla="*/ 2147483647 w 952"/>
              <a:gd name="T91" fmla="*/ 0 h 13"/>
              <a:gd name="T92" fmla="*/ 2147483647 w 952"/>
              <a:gd name="T93" fmla="*/ 0 h 13"/>
              <a:gd name="T94" fmla="*/ 2147483647 w 952"/>
              <a:gd name="T95" fmla="*/ 2147483647 h 13"/>
              <a:gd name="T96" fmla="*/ 2147483647 w 952"/>
              <a:gd name="T97" fmla="*/ 2147483647 h 13"/>
              <a:gd name="T98" fmla="*/ 2147483647 w 952"/>
              <a:gd name="T99" fmla="*/ 2147483647 h 13"/>
              <a:gd name="T100" fmla="*/ 2147483647 w 952"/>
              <a:gd name="T101" fmla="*/ 2147483647 h 13"/>
              <a:gd name="T102" fmla="*/ 2147483647 w 952"/>
              <a:gd name="T103" fmla="*/ 2147483647 h 13"/>
              <a:gd name="T104" fmla="*/ 2147483647 w 952"/>
              <a:gd name="T105" fmla="*/ 2147483647 h 13"/>
              <a:gd name="T106" fmla="*/ 2147483647 w 952"/>
              <a:gd name="T107" fmla="*/ 2147483647 h 13"/>
              <a:gd name="T108" fmla="*/ 2147483647 w 952"/>
              <a:gd name="T109" fmla="*/ 2147483647 h 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52"/>
              <a:gd name="T166" fmla="*/ 0 h 13"/>
              <a:gd name="T167" fmla="*/ 952 w 952"/>
              <a:gd name="T168" fmla="*/ 13 h 1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52" h="13">
                <a:moveTo>
                  <a:pt x="952" y="13"/>
                </a:moveTo>
                <a:lnTo>
                  <a:pt x="607" y="13"/>
                </a:lnTo>
                <a:lnTo>
                  <a:pt x="601" y="11"/>
                </a:lnTo>
                <a:lnTo>
                  <a:pt x="595" y="9"/>
                </a:lnTo>
                <a:lnTo>
                  <a:pt x="588" y="7"/>
                </a:lnTo>
                <a:lnTo>
                  <a:pt x="582" y="7"/>
                </a:lnTo>
                <a:lnTo>
                  <a:pt x="576" y="5"/>
                </a:lnTo>
                <a:lnTo>
                  <a:pt x="571" y="3"/>
                </a:lnTo>
                <a:lnTo>
                  <a:pt x="565" y="1"/>
                </a:lnTo>
                <a:lnTo>
                  <a:pt x="559" y="0"/>
                </a:lnTo>
                <a:lnTo>
                  <a:pt x="950" y="0"/>
                </a:lnTo>
                <a:lnTo>
                  <a:pt x="950" y="1"/>
                </a:lnTo>
                <a:lnTo>
                  <a:pt x="952" y="3"/>
                </a:lnTo>
                <a:lnTo>
                  <a:pt x="952" y="5"/>
                </a:lnTo>
                <a:lnTo>
                  <a:pt x="952" y="7"/>
                </a:lnTo>
                <a:lnTo>
                  <a:pt x="952" y="9"/>
                </a:lnTo>
                <a:lnTo>
                  <a:pt x="952" y="11"/>
                </a:lnTo>
                <a:lnTo>
                  <a:pt x="952" y="13"/>
                </a:lnTo>
                <a:close/>
                <a:moveTo>
                  <a:pt x="246" y="13"/>
                </a:moveTo>
                <a:lnTo>
                  <a:pt x="122" y="13"/>
                </a:lnTo>
                <a:lnTo>
                  <a:pt x="122" y="11"/>
                </a:lnTo>
                <a:lnTo>
                  <a:pt x="120" y="9"/>
                </a:lnTo>
                <a:lnTo>
                  <a:pt x="120" y="7"/>
                </a:lnTo>
                <a:lnTo>
                  <a:pt x="118" y="7"/>
                </a:lnTo>
                <a:lnTo>
                  <a:pt x="118" y="9"/>
                </a:lnTo>
                <a:lnTo>
                  <a:pt x="118" y="11"/>
                </a:lnTo>
                <a:lnTo>
                  <a:pt x="116" y="13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2" y="7"/>
                </a:lnTo>
                <a:lnTo>
                  <a:pt x="2" y="5"/>
                </a:lnTo>
                <a:lnTo>
                  <a:pt x="4" y="3"/>
                </a:lnTo>
                <a:lnTo>
                  <a:pt x="4" y="1"/>
                </a:lnTo>
                <a:lnTo>
                  <a:pt x="4" y="0"/>
                </a:lnTo>
                <a:lnTo>
                  <a:pt x="240" y="0"/>
                </a:lnTo>
                <a:lnTo>
                  <a:pt x="240" y="1"/>
                </a:lnTo>
                <a:lnTo>
                  <a:pt x="240" y="3"/>
                </a:lnTo>
                <a:lnTo>
                  <a:pt x="242" y="5"/>
                </a:lnTo>
                <a:lnTo>
                  <a:pt x="244" y="7"/>
                </a:lnTo>
                <a:lnTo>
                  <a:pt x="244" y="9"/>
                </a:lnTo>
                <a:lnTo>
                  <a:pt x="246" y="11"/>
                </a:lnTo>
                <a:lnTo>
                  <a:pt x="246" y="13"/>
                </a:lnTo>
                <a:close/>
              </a:path>
            </a:pathLst>
          </a:custGeom>
          <a:solidFill>
            <a:srgbClr val="7A0C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6" name="Freeform 124"/>
          <p:cNvSpPr>
            <a:spLocks noEditPoints="1"/>
          </p:cNvSpPr>
          <p:nvPr/>
        </p:nvSpPr>
        <p:spPr bwMode="auto">
          <a:xfrm rot="63308">
            <a:off x="4994275" y="3663950"/>
            <a:ext cx="1154113" cy="17463"/>
          </a:xfrm>
          <a:custGeom>
            <a:avLst/>
            <a:gdLst>
              <a:gd name="T0" fmla="*/ 2147483647 w 950"/>
              <a:gd name="T1" fmla="*/ 2147483647 h 15"/>
              <a:gd name="T2" fmla="*/ 2147483647 w 950"/>
              <a:gd name="T3" fmla="*/ 2147483647 h 15"/>
              <a:gd name="T4" fmla="*/ 2147483647 w 950"/>
              <a:gd name="T5" fmla="*/ 2147483647 h 15"/>
              <a:gd name="T6" fmla="*/ 2147483647 w 950"/>
              <a:gd name="T7" fmla="*/ 2147483647 h 15"/>
              <a:gd name="T8" fmla="*/ 2147483647 w 950"/>
              <a:gd name="T9" fmla="*/ 2147483647 h 15"/>
              <a:gd name="T10" fmla="*/ 2147483647 w 950"/>
              <a:gd name="T11" fmla="*/ 2147483647 h 15"/>
              <a:gd name="T12" fmla="*/ 2147483647 w 950"/>
              <a:gd name="T13" fmla="*/ 2147483647 h 15"/>
              <a:gd name="T14" fmla="*/ 2147483647 w 950"/>
              <a:gd name="T15" fmla="*/ 2147483647 h 15"/>
              <a:gd name="T16" fmla="*/ 2147483647 w 950"/>
              <a:gd name="T17" fmla="*/ 2147483647 h 15"/>
              <a:gd name="T18" fmla="*/ 2147483647 w 950"/>
              <a:gd name="T19" fmla="*/ 0 h 15"/>
              <a:gd name="T20" fmla="*/ 2147483647 w 950"/>
              <a:gd name="T21" fmla="*/ 0 h 15"/>
              <a:gd name="T22" fmla="*/ 2147483647 w 950"/>
              <a:gd name="T23" fmla="*/ 2147483647 h 15"/>
              <a:gd name="T24" fmla="*/ 2147483647 w 950"/>
              <a:gd name="T25" fmla="*/ 2147483647 h 15"/>
              <a:gd name="T26" fmla="*/ 2147483647 w 950"/>
              <a:gd name="T27" fmla="*/ 2147483647 h 15"/>
              <a:gd name="T28" fmla="*/ 2147483647 w 950"/>
              <a:gd name="T29" fmla="*/ 2147483647 h 15"/>
              <a:gd name="T30" fmla="*/ 2147483647 w 950"/>
              <a:gd name="T31" fmla="*/ 2147483647 h 15"/>
              <a:gd name="T32" fmla="*/ 2147483647 w 950"/>
              <a:gd name="T33" fmla="*/ 2147483647 h 15"/>
              <a:gd name="T34" fmla="*/ 2147483647 w 950"/>
              <a:gd name="T35" fmla="*/ 2147483647 h 15"/>
              <a:gd name="T36" fmla="*/ 2147483647 w 950"/>
              <a:gd name="T37" fmla="*/ 2147483647 h 15"/>
              <a:gd name="T38" fmla="*/ 2147483647 w 950"/>
              <a:gd name="T39" fmla="*/ 2147483647 h 15"/>
              <a:gd name="T40" fmla="*/ 0 w 950"/>
              <a:gd name="T41" fmla="*/ 2147483647 h 15"/>
              <a:gd name="T42" fmla="*/ 0 w 950"/>
              <a:gd name="T43" fmla="*/ 2147483647 h 15"/>
              <a:gd name="T44" fmla="*/ 2147483647 w 950"/>
              <a:gd name="T45" fmla="*/ 2147483647 h 15"/>
              <a:gd name="T46" fmla="*/ 2147483647 w 950"/>
              <a:gd name="T47" fmla="*/ 2147483647 h 15"/>
              <a:gd name="T48" fmla="*/ 2147483647 w 950"/>
              <a:gd name="T49" fmla="*/ 2147483647 h 15"/>
              <a:gd name="T50" fmla="*/ 2147483647 w 950"/>
              <a:gd name="T51" fmla="*/ 2147483647 h 15"/>
              <a:gd name="T52" fmla="*/ 2147483647 w 950"/>
              <a:gd name="T53" fmla="*/ 2147483647 h 15"/>
              <a:gd name="T54" fmla="*/ 2147483647 w 950"/>
              <a:gd name="T55" fmla="*/ 2147483647 h 15"/>
              <a:gd name="T56" fmla="*/ 2147483647 w 950"/>
              <a:gd name="T57" fmla="*/ 0 h 15"/>
              <a:gd name="T58" fmla="*/ 2147483647 w 950"/>
              <a:gd name="T59" fmla="*/ 0 h 15"/>
              <a:gd name="T60" fmla="*/ 2147483647 w 950"/>
              <a:gd name="T61" fmla="*/ 2147483647 h 15"/>
              <a:gd name="T62" fmla="*/ 2147483647 w 950"/>
              <a:gd name="T63" fmla="*/ 2147483647 h 15"/>
              <a:gd name="T64" fmla="*/ 2147483647 w 950"/>
              <a:gd name="T65" fmla="*/ 2147483647 h 15"/>
              <a:gd name="T66" fmla="*/ 2147483647 w 950"/>
              <a:gd name="T67" fmla="*/ 2147483647 h 15"/>
              <a:gd name="T68" fmla="*/ 2147483647 w 950"/>
              <a:gd name="T69" fmla="*/ 2147483647 h 15"/>
              <a:gd name="T70" fmla="*/ 2147483647 w 950"/>
              <a:gd name="T71" fmla="*/ 2147483647 h 15"/>
              <a:gd name="T72" fmla="*/ 2147483647 w 950"/>
              <a:gd name="T73" fmla="*/ 2147483647 h 15"/>
              <a:gd name="T74" fmla="*/ 2147483647 w 950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0"/>
              <a:gd name="T115" fmla="*/ 0 h 15"/>
              <a:gd name="T116" fmla="*/ 950 w 950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0" h="15">
                <a:moveTo>
                  <a:pt x="950" y="15"/>
                </a:moveTo>
                <a:lnTo>
                  <a:pt x="580" y="15"/>
                </a:lnTo>
                <a:lnTo>
                  <a:pt x="574" y="13"/>
                </a:lnTo>
                <a:lnTo>
                  <a:pt x="569" y="11"/>
                </a:lnTo>
                <a:lnTo>
                  <a:pt x="563" y="9"/>
                </a:lnTo>
                <a:lnTo>
                  <a:pt x="557" y="8"/>
                </a:lnTo>
                <a:lnTo>
                  <a:pt x="551" y="6"/>
                </a:lnTo>
                <a:lnTo>
                  <a:pt x="546" y="4"/>
                </a:lnTo>
                <a:lnTo>
                  <a:pt x="540" y="2"/>
                </a:lnTo>
                <a:lnTo>
                  <a:pt x="534" y="0"/>
                </a:lnTo>
                <a:lnTo>
                  <a:pt x="943" y="0"/>
                </a:lnTo>
                <a:lnTo>
                  <a:pt x="945" y="2"/>
                </a:lnTo>
                <a:lnTo>
                  <a:pt x="947" y="4"/>
                </a:lnTo>
                <a:lnTo>
                  <a:pt x="947" y="6"/>
                </a:lnTo>
                <a:lnTo>
                  <a:pt x="948" y="8"/>
                </a:lnTo>
                <a:lnTo>
                  <a:pt x="948" y="9"/>
                </a:lnTo>
                <a:lnTo>
                  <a:pt x="950" y="11"/>
                </a:lnTo>
                <a:lnTo>
                  <a:pt x="950" y="13"/>
                </a:lnTo>
                <a:lnTo>
                  <a:pt x="950" y="15"/>
                </a:lnTo>
                <a:close/>
                <a:moveTo>
                  <a:pt x="240" y="15"/>
                </a:moveTo>
                <a:lnTo>
                  <a:pt x="0" y="15"/>
                </a:ln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2" y="8"/>
                </a:lnTo>
                <a:lnTo>
                  <a:pt x="3" y="6"/>
                </a:lnTo>
                <a:lnTo>
                  <a:pt x="3" y="4"/>
                </a:lnTo>
                <a:lnTo>
                  <a:pt x="3" y="2"/>
                </a:lnTo>
                <a:lnTo>
                  <a:pt x="3" y="0"/>
                </a:lnTo>
                <a:lnTo>
                  <a:pt x="234" y="0"/>
                </a:lnTo>
                <a:lnTo>
                  <a:pt x="234" y="2"/>
                </a:lnTo>
                <a:lnTo>
                  <a:pt x="236" y="4"/>
                </a:lnTo>
                <a:lnTo>
                  <a:pt x="236" y="6"/>
                </a:lnTo>
                <a:lnTo>
                  <a:pt x="236" y="8"/>
                </a:lnTo>
                <a:lnTo>
                  <a:pt x="238" y="9"/>
                </a:lnTo>
                <a:lnTo>
                  <a:pt x="238" y="11"/>
                </a:lnTo>
                <a:lnTo>
                  <a:pt x="240" y="13"/>
                </a:lnTo>
                <a:lnTo>
                  <a:pt x="240" y="15"/>
                </a:lnTo>
                <a:close/>
              </a:path>
            </a:pathLst>
          </a:custGeom>
          <a:solidFill>
            <a:srgbClr val="7A0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7" name="Freeform 125"/>
          <p:cNvSpPr>
            <a:spLocks noEditPoints="1"/>
          </p:cNvSpPr>
          <p:nvPr/>
        </p:nvSpPr>
        <p:spPr bwMode="auto">
          <a:xfrm rot="63308">
            <a:off x="4995863" y="3656013"/>
            <a:ext cx="1150937" cy="17462"/>
          </a:xfrm>
          <a:custGeom>
            <a:avLst/>
            <a:gdLst>
              <a:gd name="T0" fmla="*/ 2147483647 w 946"/>
              <a:gd name="T1" fmla="*/ 2147483647 h 14"/>
              <a:gd name="T2" fmla="*/ 2147483647 w 946"/>
              <a:gd name="T3" fmla="*/ 2147483647 h 14"/>
              <a:gd name="T4" fmla="*/ 2147483647 w 946"/>
              <a:gd name="T5" fmla="*/ 2147483647 h 14"/>
              <a:gd name="T6" fmla="*/ 2147483647 w 946"/>
              <a:gd name="T7" fmla="*/ 2147483647 h 14"/>
              <a:gd name="T8" fmla="*/ 2147483647 w 946"/>
              <a:gd name="T9" fmla="*/ 2147483647 h 14"/>
              <a:gd name="T10" fmla="*/ 2147483647 w 946"/>
              <a:gd name="T11" fmla="*/ 2147483647 h 14"/>
              <a:gd name="T12" fmla="*/ 2147483647 w 946"/>
              <a:gd name="T13" fmla="*/ 2147483647 h 14"/>
              <a:gd name="T14" fmla="*/ 2147483647 w 946"/>
              <a:gd name="T15" fmla="*/ 2147483647 h 14"/>
              <a:gd name="T16" fmla="*/ 2147483647 w 946"/>
              <a:gd name="T17" fmla="*/ 2147483647 h 14"/>
              <a:gd name="T18" fmla="*/ 2147483647 w 946"/>
              <a:gd name="T19" fmla="*/ 0 h 14"/>
              <a:gd name="T20" fmla="*/ 2147483647 w 946"/>
              <a:gd name="T21" fmla="*/ 0 h 14"/>
              <a:gd name="T22" fmla="*/ 2147483647 w 946"/>
              <a:gd name="T23" fmla="*/ 0 h 14"/>
              <a:gd name="T24" fmla="*/ 2147483647 w 946"/>
              <a:gd name="T25" fmla="*/ 2147483647 h 14"/>
              <a:gd name="T26" fmla="*/ 2147483647 w 946"/>
              <a:gd name="T27" fmla="*/ 2147483647 h 14"/>
              <a:gd name="T28" fmla="*/ 2147483647 w 946"/>
              <a:gd name="T29" fmla="*/ 2147483647 h 14"/>
              <a:gd name="T30" fmla="*/ 2147483647 w 946"/>
              <a:gd name="T31" fmla="*/ 2147483647 h 14"/>
              <a:gd name="T32" fmla="*/ 2147483647 w 946"/>
              <a:gd name="T33" fmla="*/ 2147483647 h 14"/>
              <a:gd name="T34" fmla="*/ 2147483647 w 946"/>
              <a:gd name="T35" fmla="*/ 2147483647 h 14"/>
              <a:gd name="T36" fmla="*/ 2147483647 w 946"/>
              <a:gd name="T37" fmla="*/ 2147483647 h 14"/>
              <a:gd name="T38" fmla="*/ 2147483647 w 946"/>
              <a:gd name="T39" fmla="*/ 2147483647 h 14"/>
              <a:gd name="T40" fmla="*/ 0 w 946"/>
              <a:gd name="T41" fmla="*/ 2147483647 h 14"/>
              <a:gd name="T42" fmla="*/ 2147483647 w 946"/>
              <a:gd name="T43" fmla="*/ 2147483647 h 14"/>
              <a:gd name="T44" fmla="*/ 2147483647 w 946"/>
              <a:gd name="T45" fmla="*/ 2147483647 h 14"/>
              <a:gd name="T46" fmla="*/ 2147483647 w 946"/>
              <a:gd name="T47" fmla="*/ 2147483647 h 14"/>
              <a:gd name="T48" fmla="*/ 2147483647 w 946"/>
              <a:gd name="T49" fmla="*/ 2147483647 h 14"/>
              <a:gd name="T50" fmla="*/ 2147483647 w 946"/>
              <a:gd name="T51" fmla="*/ 2147483647 h 14"/>
              <a:gd name="T52" fmla="*/ 2147483647 w 946"/>
              <a:gd name="T53" fmla="*/ 2147483647 h 14"/>
              <a:gd name="T54" fmla="*/ 2147483647 w 946"/>
              <a:gd name="T55" fmla="*/ 2147483647 h 14"/>
              <a:gd name="T56" fmla="*/ 2147483647 w 946"/>
              <a:gd name="T57" fmla="*/ 0 h 14"/>
              <a:gd name="T58" fmla="*/ 2147483647 w 946"/>
              <a:gd name="T59" fmla="*/ 0 h 14"/>
              <a:gd name="T60" fmla="*/ 2147483647 w 946"/>
              <a:gd name="T61" fmla="*/ 0 h 14"/>
              <a:gd name="T62" fmla="*/ 2147483647 w 946"/>
              <a:gd name="T63" fmla="*/ 2147483647 h 14"/>
              <a:gd name="T64" fmla="*/ 2147483647 w 946"/>
              <a:gd name="T65" fmla="*/ 2147483647 h 14"/>
              <a:gd name="T66" fmla="*/ 2147483647 w 946"/>
              <a:gd name="T67" fmla="*/ 2147483647 h 14"/>
              <a:gd name="T68" fmla="*/ 2147483647 w 946"/>
              <a:gd name="T69" fmla="*/ 2147483647 h 14"/>
              <a:gd name="T70" fmla="*/ 2147483647 w 946"/>
              <a:gd name="T71" fmla="*/ 2147483647 h 14"/>
              <a:gd name="T72" fmla="*/ 2147483647 w 946"/>
              <a:gd name="T73" fmla="*/ 2147483647 h 14"/>
              <a:gd name="T74" fmla="*/ 2147483647 w 946"/>
              <a:gd name="T75" fmla="*/ 2147483647 h 14"/>
              <a:gd name="T76" fmla="*/ 2147483647 w 946"/>
              <a:gd name="T77" fmla="*/ 2147483647 h 14"/>
              <a:gd name="T78" fmla="*/ 2147483647 w 946"/>
              <a:gd name="T79" fmla="*/ 2147483647 h 14"/>
              <a:gd name="T80" fmla="*/ 2147483647 w 946"/>
              <a:gd name="T81" fmla="*/ 2147483647 h 14"/>
              <a:gd name="T82" fmla="*/ 2147483647 w 946"/>
              <a:gd name="T83" fmla="*/ 2147483647 h 14"/>
              <a:gd name="T84" fmla="*/ 2147483647 w 946"/>
              <a:gd name="T85" fmla="*/ 2147483647 h 14"/>
              <a:gd name="T86" fmla="*/ 2147483647 w 946"/>
              <a:gd name="T87" fmla="*/ 2147483647 h 14"/>
              <a:gd name="T88" fmla="*/ 2147483647 w 946"/>
              <a:gd name="T89" fmla="*/ 2147483647 h 14"/>
              <a:gd name="T90" fmla="*/ 2147483647 w 946"/>
              <a:gd name="T91" fmla="*/ 2147483647 h 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46"/>
              <a:gd name="T139" fmla="*/ 0 h 14"/>
              <a:gd name="T140" fmla="*/ 946 w 946"/>
              <a:gd name="T141" fmla="*/ 14 h 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46" h="14">
                <a:moveTo>
                  <a:pt x="946" y="14"/>
                </a:moveTo>
                <a:lnTo>
                  <a:pt x="555" y="14"/>
                </a:lnTo>
                <a:lnTo>
                  <a:pt x="549" y="12"/>
                </a:lnTo>
                <a:lnTo>
                  <a:pt x="544" y="10"/>
                </a:lnTo>
                <a:lnTo>
                  <a:pt x="538" y="8"/>
                </a:lnTo>
                <a:lnTo>
                  <a:pt x="532" y="6"/>
                </a:lnTo>
                <a:lnTo>
                  <a:pt x="528" y="4"/>
                </a:lnTo>
                <a:lnTo>
                  <a:pt x="523" y="2"/>
                </a:lnTo>
                <a:lnTo>
                  <a:pt x="517" y="2"/>
                </a:lnTo>
                <a:lnTo>
                  <a:pt x="511" y="0"/>
                </a:lnTo>
                <a:lnTo>
                  <a:pt x="929" y="0"/>
                </a:lnTo>
                <a:lnTo>
                  <a:pt x="933" y="0"/>
                </a:lnTo>
                <a:lnTo>
                  <a:pt x="935" y="2"/>
                </a:lnTo>
                <a:lnTo>
                  <a:pt x="939" y="4"/>
                </a:lnTo>
                <a:lnTo>
                  <a:pt x="941" y="6"/>
                </a:lnTo>
                <a:lnTo>
                  <a:pt x="943" y="8"/>
                </a:lnTo>
                <a:lnTo>
                  <a:pt x="945" y="10"/>
                </a:lnTo>
                <a:lnTo>
                  <a:pt x="945" y="12"/>
                </a:lnTo>
                <a:lnTo>
                  <a:pt x="946" y="14"/>
                </a:lnTo>
                <a:close/>
                <a:moveTo>
                  <a:pt x="236" y="14"/>
                </a:moveTo>
                <a:lnTo>
                  <a:pt x="0" y="14"/>
                </a:lnTo>
                <a:lnTo>
                  <a:pt x="1" y="12"/>
                </a:lnTo>
                <a:lnTo>
                  <a:pt x="1" y="10"/>
                </a:lnTo>
                <a:lnTo>
                  <a:pt x="1" y="8"/>
                </a:lnTo>
                <a:lnTo>
                  <a:pt x="1" y="6"/>
                </a:lnTo>
                <a:lnTo>
                  <a:pt x="3" y="4"/>
                </a:lnTo>
                <a:lnTo>
                  <a:pt x="3" y="2"/>
                </a:lnTo>
                <a:lnTo>
                  <a:pt x="5" y="0"/>
                </a:lnTo>
                <a:lnTo>
                  <a:pt x="229" y="0"/>
                </a:lnTo>
                <a:lnTo>
                  <a:pt x="229" y="2"/>
                </a:lnTo>
                <a:lnTo>
                  <a:pt x="231" y="2"/>
                </a:lnTo>
                <a:lnTo>
                  <a:pt x="231" y="4"/>
                </a:lnTo>
                <a:lnTo>
                  <a:pt x="231" y="6"/>
                </a:lnTo>
                <a:lnTo>
                  <a:pt x="232" y="6"/>
                </a:lnTo>
                <a:lnTo>
                  <a:pt x="232" y="8"/>
                </a:lnTo>
                <a:lnTo>
                  <a:pt x="234" y="10"/>
                </a:lnTo>
                <a:lnTo>
                  <a:pt x="234" y="12"/>
                </a:lnTo>
                <a:lnTo>
                  <a:pt x="236" y="14"/>
                </a:lnTo>
                <a:close/>
              </a:path>
            </a:pathLst>
          </a:custGeom>
          <a:solidFill>
            <a:srgbClr val="7D0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8" name="Freeform 126"/>
          <p:cNvSpPr>
            <a:spLocks noEditPoints="1"/>
          </p:cNvSpPr>
          <p:nvPr/>
        </p:nvSpPr>
        <p:spPr bwMode="auto">
          <a:xfrm rot="63308">
            <a:off x="4997450" y="3646488"/>
            <a:ext cx="1144588" cy="17462"/>
          </a:xfrm>
          <a:custGeom>
            <a:avLst/>
            <a:gdLst>
              <a:gd name="T0" fmla="*/ 2147483647 w 940"/>
              <a:gd name="T1" fmla="*/ 2147483647 h 13"/>
              <a:gd name="T2" fmla="*/ 2147483647 w 940"/>
              <a:gd name="T3" fmla="*/ 2147483647 h 13"/>
              <a:gd name="T4" fmla="*/ 2147483647 w 940"/>
              <a:gd name="T5" fmla="*/ 2147483647 h 13"/>
              <a:gd name="T6" fmla="*/ 2147483647 w 940"/>
              <a:gd name="T7" fmla="*/ 2147483647 h 13"/>
              <a:gd name="T8" fmla="*/ 2147483647 w 940"/>
              <a:gd name="T9" fmla="*/ 2147483647 h 13"/>
              <a:gd name="T10" fmla="*/ 2147483647 w 940"/>
              <a:gd name="T11" fmla="*/ 2147483647 h 13"/>
              <a:gd name="T12" fmla="*/ 2147483647 w 940"/>
              <a:gd name="T13" fmla="*/ 2147483647 h 13"/>
              <a:gd name="T14" fmla="*/ 2147483647 w 940"/>
              <a:gd name="T15" fmla="*/ 2147483647 h 13"/>
              <a:gd name="T16" fmla="*/ 2147483647 w 940"/>
              <a:gd name="T17" fmla="*/ 2147483647 h 13"/>
              <a:gd name="T18" fmla="*/ 2147483647 w 940"/>
              <a:gd name="T19" fmla="*/ 0 h 13"/>
              <a:gd name="T20" fmla="*/ 2147483647 w 940"/>
              <a:gd name="T21" fmla="*/ 0 h 13"/>
              <a:gd name="T22" fmla="*/ 2147483647 w 940"/>
              <a:gd name="T23" fmla="*/ 0 h 13"/>
              <a:gd name="T24" fmla="*/ 2147483647 w 940"/>
              <a:gd name="T25" fmla="*/ 0 h 13"/>
              <a:gd name="T26" fmla="*/ 2147483647 w 940"/>
              <a:gd name="T27" fmla="*/ 0 h 13"/>
              <a:gd name="T28" fmla="*/ 2147483647 w 940"/>
              <a:gd name="T29" fmla="*/ 0 h 13"/>
              <a:gd name="T30" fmla="*/ 2147483647 w 940"/>
              <a:gd name="T31" fmla="*/ 2147483647 h 13"/>
              <a:gd name="T32" fmla="*/ 2147483647 w 940"/>
              <a:gd name="T33" fmla="*/ 2147483647 h 13"/>
              <a:gd name="T34" fmla="*/ 2147483647 w 940"/>
              <a:gd name="T35" fmla="*/ 2147483647 h 13"/>
              <a:gd name="T36" fmla="*/ 2147483647 w 940"/>
              <a:gd name="T37" fmla="*/ 2147483647 h 13"/>
              <a:gd name="T38" fmla="*/ 2147483647 w 940"/>
              <a:gd name="T39" fmla="*/ 2147483647 h 13"/>
              <a:gd name="T40" fmla="*/ 2147483647 w 940"/>
              <a:gd name="T41" fmla="*/ 2147483647 h 13"/>
              <a:gd name="T42" fmla="*/ 2147483647 w 940"/>
              <a:gd name="T43" fmla="*/ 2147483647 h 13"/>
              <a:gd name="T44" fmla="*/ 2147483647 w 940"/>
              <a:gd name="T45" fmla="*/ 2147483647 h 13"/>
              <a:gd name="T46" fmla="*/ 2147483647 w 940"/>
              <a:gd name="T47" fmla="*/ 2147483647 h 13"/>
              <a:gd name="T48" fmla="*/ 2147483647 w 940"/>
              <a:gd name="T49" fmla="*/ 2147483647 h 13"/>
              <a:gd name="T50" fmla="*/ 2147483647 w 940"/>
              <a:gd name="T51" fmla="*/ 2147483647 h 13"/>
              <a:gd name="T52" fmla="*/ 2147483647 w 940"/>
              <a:gd name="T53" fmla="*/ 2147483647 h 13"/>
              <a:gd name="T54" fmla="*/ 2147483647 w 940"/>
              <a:gd name="T55" fmla="*/ 2147483647 h 13"/>
              <a:gd name="T56" fmla="*/ 0 w 940"/>
              <a:gd name="T57" fmla="*/ 2147483647 h 13"/>
              <a:gd name="T58" fmla="*/ 2147483647 w 940"/>
              <a:gd name="T59" fmla="*/ 2147483647 h 13"/>
              <a:gd name="T60" fmla="*/ 2147483647 w 940"/>
              <a:gd name="T61" fmla="*/ 2147483647 h 13"/>
              <a:gd name="T62" fmla="*/ 2147483647 w 940"/>
              <a:gd name="T63" fmla="*/ 2147483647 h 13"/>
              <a:gd name="T64" fmla="*/ 2147483647 w 940"/>
              <a:gd name="T65" fmla="*/ 2147483647 h 13"/>
              <a:gd name="T66" fmla="*/ 2147483647 w 940"/>
              <a:gd name="T67" fmla="*/ 2147483647 h 13"/>
              <a:gd name="T68" fmla="*/ 2147483647 w 940"/>
              <a:gd name="T69" fmla="*/ 2147483647 h 13"/>
              <a:gd name="T70" fmla="*/ 2147483647 w 940"/>
              <a:gd name="T71" fmla="*/ 2147483647 h 13"/>
              <a:gd name="T72" fmla="*/ 2147483647 w 940"/>
              <a:gd name="T73" fmla="*/ 0 h 13"/>
              <a:gd name="T74" fmla="*/ 2147483647 w 940"/>
              <a:gd name="T75" fmla="*/ 0 h 13"/>
              <a:gd name="T76" fmla="*/ 2147483647 w 940"/>
              <a:gd name="T77" fmla="*/ 2147483647 h 13"/>
              <a:gd name="T78" fmla="*/ 2147483647 w 940"/>
              <a:gd name="T79" fmla="*/ 2147483647 h 13"/>
              <a:gd name="T80" fmla="*/ 2147483647 w 940"/>
              <a:gd name="T81" fmla="*/ 2147483647 h 13"/>
              <a:gd name="T82" fmla="*/ 2147483647 w 940"/>
              <a:gd name="T83" fmla="*/ 2147483647 h 13"/>
              <a:gd name="T84" fmla="*/ 2147483647 w 940"/>
              <a:gd name="T85" fmla="*/ 2147483647 h 13"/>
              <a:gd name="T86" fmla="*/ 2147483647 w 940"/>
              <a:gd name="T87" fmla="*/ 2147483647 h 13"/>
              <a:gd name="T88" fmla="*/ 2147483647 w 940"/>
              <a:gd name="T89" fmla="*/ 2147483647 h 13"/>
              <a:gd name="T90" fmla="*/ 2147483647 w 940"/>
              <a:gd name="T91" fmla="*/ 2147483647 h 13"/>
              <a:gd name="T92" fmla="*/ 2147483647 w 940"/>
              <a:gd name="T93" fmla="*/ 2147483647 h 13"/>
              <a:gd name="T94" fmla="*/ 2147483647 w 940"/>
              <a:gd name="T95" fmla="*/ 2147483647 h 13"/>
              <a:gd name="T96" fmla="*/ 2147483647 w 940"/>
              <a:gd name="T97" fmla="*/ 2147483647 h 13"/>
              <a:gd name="T98" fmla="*/ 2147483647 w 940"/>
              <a:gd name="T99" fmla="*/ 2147483647 h 13"/>
              <a:gd name="T100" fmla="*/ 2147483647 w 940"/>
              <a:gd name="T101" fmla="*/ 2147483647 h 13"/>
              <a:gd name="T102" fmla="*/ 2147483647 w 940"/>
              <a:gd name="T103" fmla="*/ 2147483647 h 13"/>
              <a:gd name="T104" fmla="*/ 2147483647 w 940"/>
              <a:gd name="T105" fmla="*/ 2147483647 h 13"/>
              <a:gd name="T106" fmla="*/ 2147483647 w 940"/>
              <a:gd name="T107" fmla="*/ 2147483647 h 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40"/>
              <a:gd name="T163" fmla="*/ 0 h 13"/>
              <a:gd name="T164" fmla="*/ 940 w 940"/>
              <a:gd name="T165" fmla="*/ 13 h 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40" h="13">
                <a:moveTo>
                  <a:pt x="940" y="13"/>
                </a:moveTo>
                <a:lnTo>
                  <a:pt x="531" y="13"/>
                </a:lnTo>
                <a:lnTo>
                  <a:pt x="527" y="11"/>
                </a:lnTo>
                <a:lnTo>
                  <a:pt x="522" y="9"/>
                </a:lnTo>
                <a:lnTo>
                  <a:pt x="516" y="9"/>
                </a:lnTo>
                <a:lnTo>
                  <a:pt x="510" y="7"/>
                </a:lnTo>
                <a:lnTo>
                  <a:pt x="506" y="5"/>
                </a:lnTo>
                <a:lnTo>
                  <a:pt x="501" y="3"/>
                </a:lnTo>
                <a:lnTo>
                  <a:pt x="495" y="1"/>
                </a:lnTo>
                <a:lnTo>
                  <a:pt x="491" y="0"/>
                </a:lnTo>
                <a:lnTo>
                  <a:pt x="892" y="0"/>
                </a:lnTo>
                <a:lnTo>
                  <a:pt x="894" y="0"/>
                </a:lnTo>
                <a:lnTo>
                  <a:pt x="896" y="0"/>
                </a:lnTo>
                <a:lnTo>
                  <a:pt x="898" y="0"/>
                </a:lnTo>
                <a:lnTo>
                  <a:pt x="900" y="0"/>
                </a:lnTo>
                <a:lnTo>
                  <a:pt x="900" y="1"/>
                </a:lnTo>
                <a:lnTo>
                  <a:pt x="902" y="1"/>
                </a:lnTo>
                <a:lnTo>
                  <a:pt x="903" y="1"/>
                </a:lnTo>
                <a:lnTo>
                  <a:pt x="905" y="1"/>
                </a:lnTo>
                <a:lnTo>
                  <a:pt x="911" y="1"/>
                </a:lnTo>
                <a:lnTo>
                  <a:pt x="917" y="3"/>
                </a:lnTo>
                <a:lnTo>
                  <a:pt x="921" y="3"/>
                </a:lnTo>
                <a:lnTo>
                  <a:pt x="926" y="5"/>
                </a:lnTo>
                <a:lnTo>
                  <a:pt x="930" y="7"/>
                </a:lnTo>
                <a:lnTo>
                  <a:pt x="934" y="9"/>
                </a:lnTo>
                <a:lnTo>
                  <a:pt x="938" y="11"/>
                </a:lnTo>
                <a:lnTo>
                  <a:pt x="940" y="13"/>
                </a:lnTo>
                <a:close/>
                <a:moveTo>
                  <a:pt x="231" y="13"/>
                </a:move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4" y="7"/>
                </a:lnTo>
                <a:lnTo>
                  <a:pt x="4" y="5"/>
                </a:lnTo>
                <a:lnTo>
                  <a:pt x="4" y="3"/>
                </a:lnTo>
                <a:lnTo>
                  <a:pt x="4" y="1"/>
                </a:lnTo>
                <a:lnTo>
                  <a:pt x="6" y="0"/>
                </a:lnTo>
                <a:lnTo>
                  <a:pt x="226" y="0"/>
                </a:lnTo>
                <a:lnTo>
                  <a:pt x="226" y="1"/>
                </a:lnTo>
                <a:lnTo>
                  <a:pt x="226" y="3"/>
                </a:lnTo>
                <a:lnTo>
                  <a:pt x="228" y="5"/>
                </a:lnTo>
                <a:lnTo>
                  <a:pt x="228" y="7"/>
                </a:lnTo>
                <a:lnTo>
                  <a:pt x="228" y="9"/>
                </a:lnTo>
                <a:lnTo>
                  <a:pt x="230" y="9"/>
                </a:lnTo>
                <a:lnTo>
                  <a:pt x="230" y="11"/>
                </a:lnTo>
                <a:lnTo>
                  <a:pt x="231" y="13"/>
                </a:lnTo>
                <a:close/>
              </a:path>
            </a:pathLst>
          </a:custGeom>
          <a:solidFill>
            <a:srgbClr val="7D0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79" name="Freeform 127"/>
          <p:cNvSpPr>
            <a:spLocks noEditPoints="1"/>
          </p:cNvSpPr>
          <p:nvPr/>
        </p:nvSpPr>
        <p:spPr bwMode="auto">
          <a:xfrm rot="63308">
            <a:off x="5003800" y="3636963"/>
            <a:ext cx="1122363" cy="19050"/>
          </a:xfrm>
          <a:custGeom>
            <a:avLst/>
            <a:gdLst>
              <a:gd name="T0" fmla="*/ 2147483647 w 924"/>
              <a:gd name="T1" fmla="*/ 2147483647 h 15"/>
              <a:gd name="T2" fmla="*/ 2147483647 w 924"/>
              <a:gd name="T3" fmla="*/ 2147483647 h 15"/>
              <a:gd name="T4" fmla="*/ 2147483647 w 924"/>
              <a:gd name="T5" fmla="*/ 2147483647 h 15"/>
              <a:gd name="T6" fmla="*/ 2147483647 w 924"/>
              <a:gd name="T7" fmla="*/ 2147483647 h 15"/>
              <a:gd name="T8" fmla="*/ 2147483647 w 924"/>
              <a:gd name="T9" fmla="*/ 2147483647 h 15"/>
              <a:gd name="T10" fmla="*/ 2147483647 w 924"/>
              <a:gd name="T11" fmla="*/ 2147483647 h 15"/>
              <a:gd name="T12" fmla="*/ 2147483647 w 924"/>
              <a:gd name="T13" fmla="*/ 2147483647 h 15"/>
              <a:gd name="T14" fmla="*/ 2147483647 w 924"/>
              <a:gd name="T15" fmla="*/ 2147483647 h 15"/>
              <a:gd name="T16" fmla="*/ 2147483647 w 924"/>
              <a:gd name="T17" fmla="*/ 2147483647 h 15"/>
              <a:gd name="T18" fmla="*/ 2147483647 w 924"/>
              <a:gd name="T19" fmla="*/ 0 h 15"/>
              <a:gd name="T20" fmla="*/ 2147483647 w 924"/>
              <a:gd name="T21" fmla="*/ 0 h 15"/>
              <a:gd name="T22" fmla="*/ 2147483647 w 924"/>
              <a:gd name="T23" fmla="*/ 2147483647 h 15"/>
              <a:gd name="T24" fmla="*/ 2147483647 w 924"/>
              <a:gd name="T25" fmla="*/ 2147483647 h 15"/>
              <a:gd name="T26" fmla="*/ 2147483647 w 924"/>
              <a:gd name="T27" fmla="*/ 2147483647 h 15"/>
              <a:gd name="T28" fmla="*/ 2147483647 w 924"/>
              <a:gd name="T29" fmla="*/ 2147483647 h 15"/>
              <a:gd name="T30" fmla="*/ 2147483647 w 924"/>
              <a:gd name="T31" fmla="*/ 2147483647 h 15"/>
              <a:gd name="T32" fmla="*/ 2147483647 w 924"/>
              <a:gd name="T33" fmla="*/ 2147483647 h 15"/>
              <a:gd name="T34" fmla="*/ 2147483647 w 924"/>
              <a:gd name="T35" fmla="*/ 2147483647 h 15"/>
              <a:gd name="T36" fmla="*/ 2147483647 w 924"/>
              <a:gd name="T37" fmla="*/ 2147483647 h 15"/>
              <a:gd name="T38" fmla="*/ 2147483647 w 924"/>
              <a:gd name="T39" fmla="*/ 2147483647 h 15"/>
              <a:gd name="T40" fmla="*/ 2147483647 w 924"/>
              <a:gd name="T41" fmla="*/ 2147483647 h 15"/>
              <a:gd name="T42" fmla="*/ 2147483647 w 924"/>
              <a:gd name="T43" fmla="*/ 2147483647 h 15"/>
              <a:gd name="T44" fmla="*/ 2147483647 w 924"/>
              <a:gd name="T45" fmla="*/ 2147483647 h 15"/>
              <a:gd name="T46" fmla="*/ 2147483647 w 924"/>
              <a:gd name="T47" fmla="*/ 2147483647 h 15"/>
              <a:gd name="T48" fmla="*/ 2147483647 w 924"/>
              <a:gd name="T49" fmla="*/ 2147483647 h 15"/>
              <a:gd name="T50" fmla="*/ 2147483647 w 924"/>
              <a:gd name="T51" fmla="*/ 2147483647 h 15"/>
              <a:gd name="T52" fmla="*/ 2147483647 w 924"/>
              <a:gd name="T53" fmla="*/ 2147483647 h 15"/>
              <a:gd name="T54" fmla="*/ 2147483647 w 924"/>
              <a:gd name="T55" fmla="*/ 2147483647 h 15"/>
              <a:gd name="T56" fmla="*/ 0 w 924"/>
              <a:gd name="T57" fmla="*/ 2147483647 h 15"/>
              <a:gd name="T58" fmla="*/ 0 w 924"/>
              <a:gd name="T59" fmla="*/ 2147483647 h 15"/>
              <a:gd name="T60" fmla="*/ 0 w 924"/>
              <a:gd name="T61" fmla="*/ 2147483647 h 15"/>
              <a:gd name="T62" fmla="*/ 0 w 924"/>
              <a:gd name="T63" fmla="*/ 2147483647 h 15"/>
              <a:gd name="T64" fmla="*/ 2147483647 w 924"/>
              <a:gd name="T65" fmla="*/ 2147483647 h 15"/>
              <a:gd name="T66" fmla="*/ 2147483647 w 924"/>
              <a:gd name="T67" fmla="*/ 2147483647 h 15"/>
              <a:gd name="T68" fmla="*/ 2147483647 w 924"/>
              <a:gd name="T69" fmla="*/ 2147483647 h 15"/>
              <a:gd name="T70" fmla="*/ 2147483647 w 924"/>
              <a:gd name="T71" fmla="*/ 2147483647 h 15"/>
              <a:gd name="T72" fmla="*/ 2147483647 w 924"/>
              <a:gd name="T73" fmla="*/ 2147483647 h 15"/>
              <a:gd name="T74" fmla="*/ 2147483647 w 924"/>
              <a:gd name="T75" fmla="*/ 2147483647 h 15"/>
              <a:gd name="T76" fmla="*/ 2147483647 w 924"/>
              <a:gd name="T77" fmla="*/ 2147483647 h 15"/>
              <a:gd name="T78" fmla="*/ 2147483647 w 924"/>
              <a:gd name="T79" fmla="*/ 2147483647 h 15"/>
              <a:gd name="T80" fmla="*/ 2147483647 w 924"/>
              <a:gd name="T81" fmla="*/ 2147483647 h 15"/>
              <a:gd name="T82" fmla="*/ 2147483647 w 924"/>
              <a:gd name="T83" fmla="*/ 2147483647 h 15"/>
              <a:gd name="T84" fmla="*/ 2147483647 w 924"/>
              <a:gd name="T85" fmla="*/ 2147483647 h 15"/>
              <a:gd name="T86" fmla="*/ 2147483647 w 924"/>
              <a:gd name="T87" fmla="*/ 2147483647 h 15"/>
              <a:gd name="T88" fmla="*/ 2147483647 w 924"/>
              <a:gd name="T89" fmla="*/ 0 h 15"/>
              <a:gd name="T90" fmla="*/ 2147483647 w 924"/>
              <a:gd name="T91" fmla="*/ 0 h 15"/>
              <a:gd name="T92" fmla="*/ 2147483647 w 924"/>
              <a:gd name="T93" fmla="*/ 2147483647 h 15"/>
              <a:gd name="T94" fmla="*/ 2147483647 w 924"/>
              <a:gd name="T95" fmla="*/ 2147483647 h 15"/>
              <a:gd name="T96" fmla="*/ 2147483647 w 924"/>
              <a:gd name="T97" fmla="*/ 2147483647 h 15"/>
              <a:gd name="T98" fmla="*/ 2147483647 w 924"/>
              <a:gd name="T99" fmla="*/ 2147483647 h 15"/>
              <a:gd name="T100" fmla="*/ 2147483647 w 924"/>
              <a:gd name="T101" fmla="*/ 2147483647 h 15"/>
              <a:gd name="T102" fmla="*/ 2147483647 w 924"/>
              <a:gd name="T103" fmla="*/ 2147483647 h 15"/>
              <a:gd name="T104" fmla="*/ 2147483647 w 924"/>
              <a:gd name="T105" fmla="*/ 2147483647 h 15"/>
              <a:gd name="T106" fmla="*/ 2147483647 w 924"/>
              <a:gd name="T107" fmla="*/ 2147483647 h 1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24"/>
              <a:gd name="T163" fmla="*/ 0 h 15"/>
              <a:gd name="T164" fmla="*/ 924 w 924"/>
              <a:gd name="T165" fmla="*/ 15 h 1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24" h="15">
                <a:moveTo>
                  <a:pt x="924" y="15"/>
                </a:moveTo>
                <a:lnTo>
                  <a:pt x="506" y="15"/>
                </a:lnTo>
                <a:lnTo>
                  <a:pt x="502" y="13"/>
                </a:lnTo>
                <a:lnTo>
                  <a:pt x="497" y="11"/>
                </a:lnTo>
                <a:lnTo>
                  <a:pt x="491" y="9"/>
                </a:lnTo>
                <a:lnTo>
                  <a:pt x="487" y="8"/>
                </a:lnTo>
                <a:lnTo>
                  <a:pt x="481" y="6"/>
                </a:lnTo>
                <a:lnTo>
                  <a:pt x="476" y="4"/>
                </a:lnTo>
                <a:lnTo>
                  <a:pt x="472" y="2"/>
                </a:lnTo>
                <a:lnTo>
                  <a:pt x="466" y="0"/>
                </a:lnTo>
                <a:lnTo>
                  <a:pt x="848" y="0"/>
                </a:lnTo>
                <a:lnTo>
                  <a:pt x="856" y="2"/>
                </a:lnTo>
                <a:lnTo>
                  <a:pt x="863" y="4"/>
                </a:lnTo>
                <a:lnTo>
                  <a:pt x="871" y="4"/>
                </a:lnTo>
                <a:lnTo>
                  <a:pt x="877" y="6"/>
                </a:lnTo>
                <a:lnTo>
                  <a:pt x="884" y="8"/>
                </a:lnTo>
                <a:lnTo>
                  <a:pt x="890" y="8"/>
                </a:lnTo>
                <a:lnTo>
                  <a:pt x="896" y="8"/>
                </a:lnTo>
                <a:lnTo>
                  <a:pt x="901" y="9"/>
                </a:lnTo>
                <a:lnTo>
                  <a:pt x="905" y="9"/>
                </a:lnTo>
                <a:lnTo>
                  <a:pt x="907" y="9"/>
                </a:lnTo>
                <a:lnTo>
                  <a:pt x="911" y="11"/>
                </a:lnTo>
                <a:lnTo>
                  <a:pt x="915" y="11"/>
                </a:lnTo>
                <a:lnTo>
                  <a:pt x="917" y="11"/>
                </a:lnTo>
                <a:lnTo>
                  <a:pt x="919" y="13"/>
                </a:lnTo>
                <a:lnTo>
                  <a:pt x="922" y="13"/>
                </a:lnTo>
                <a:lnTo>
                  <a:pt x="924" y="15"/>
                </a:lnTo>
                <a:close/>
                <a:moveTo>
                  <a:pt x="224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218" y="0"/>
                </a:lnTo>
                <a:lnTo>
                  <a:pt x="218" y="2"/>
                </a:lnTo>
                <a:lnTo>
                  <a:pt x="220" y="4"/>
                </a:lnTo>
                <a:lnTo>
                  <a:pt x="220" y="6"/>
                </a:lnTo>
                <a:lnTo>
                  <a:pt x="222" y="8"/>
                </a:ln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4" y="15"/>
                </a:lnTo>
                <a:close/>
              </a:path>
            </a:pathLst>
          </a:custGeom>
          <a:solidFill>
            <a:srgbClr val="7D0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0" name="Freeform 128"/>
          <p:cNvSpPr>
            <a:spLocks noEditPoints="1"/>
          </p:cNvSpPr>
          <p:nvPr/>
        </p:nvSpPr>
        <p:spPr bwMode="auto">
          <a:xfrm rot="63308">
            <a:off x="5006975" y="3630613"/>
            <a:ext cx="1076325" cy="15875"/>
          </a:xfrm>
          <a:custGeom>
            <a:avLst/>
            <a:gdLst>
              <a:gd name="T0" fmla="*/ 2147483647 w 886"/>
              <a:gd name="T1" fmla="*/ 2147483647 h 14"/>
              <a:gd name="T2" fmla="*/ 2147483647 w 886"/>
              <a:gd name="T3" fmla="*/ 2147483647 h 14"/>
              <a:gd name="T4" fmla="*/ 2147483647 w 886"/>
              <a:gd name="T5" fmla="*/ 2147483647 h 14"/>
              <a:gd name="T6" fmla="*/ 2147483647 w 886"/>
              <a:gd name="T7" fmla="*/ 2147483647 h 14"/>
              <a:gd name="T8" fmla="*/ 2147483647 w 886"/>
              <a:gd name="T9" fmla="*/ 2147483647 h 14"/>
              <a:gd name="T10" fmla="*/ 2147483647 w 886"/>
              <a:gd name="T11" fmla="*/ 2147483647 h 14"/>
              <a:gd name="T12" fmla="*/ 2147483647 w 886"/>
              <a:gd name="T13" fmla="*/ 2147483647 h 14"/>
              <a:gd name="T14" fmla="*/ 2147483647 w 886"/>
              <a:gd name="T15" fmla="*/ 2147483647 h 14"/>
              <a:gd name="T16" fmla="*/ 2147483647 w 886"/>
              <a:gd name="T17" fmla="*/ 2147483647 h 14"/>
              <a:gd name="T18" fmla="*/ 2147483647 w 886"/>
              <a:gd name="T19" fmla="*/ 0 h 14"/>
              <a:gd name="T20" fmla="*/ 2147483647 w 886"/>
              <a:gd name="T21" fmla="*/ 0 h 14"/>
              <a:gd name="T22" fmla="*/ 2147483647 w 886"/>
              <a:gd name="T23" fmla="*/ 2147483647 h 14"/>
              <a:gd name="T24" fmla="*/ 2147483647 w 886"/>
              <a:gd name="T25" fmla="*/ 2147483647 h 14"/>
              <a:gd name="T26" fmla="*/ 2147483647 w 886"/>
              <a:gd name="T27" fmla="*/ 2147483647 h 14"/>
              <a:gd name="T28" fmla="*/ 2147483647 w 886"/>
              <a:gd name="T29" fmla="*/ 2147483647 h 14"/>
              <a:gd name="T30" fmla="*/ 2147483647 w 886"/>
              <a:gd name="T31" fmla="*/ 2147483647 h 14"/>
              <a:gd name="T32" fmla="*/ 2147483647 w 886"/>
              <a:gd name="T33" fmla="*/ 2147483647 h 14"/>
              <a:gd name="T34" fmla="*/ 2147483647 w 886"/>
              <a:gd name="T35" fmla="*/ 2147483647 h 14"/>
              <a:gd name="T36" fmla="*/ 2147483647 w 886"/>
              <a:gd name="T37" fmla="*/ 2147483647 h 14"/>
              <a:gd name="T38" fmla="*/ 2147483647 w 886"/>
              <a:gd name="T39" fmla="*/ 2147483647 h 14"/>
              <a:gd name="T40" fmla="*/ 0 w 886"/>
              <a:gd name="T41" fmla="*/ 2147483647 h 14"/>
              <a:gd name="T42" fmla="*/ 0 w 886"/>
              <a:gd name="T43" fmla="*/ 2147483647 h 14"/>
              <a:gd name="T44" fmla="*/ 0 w 886"/>
              <a:gd name="T45" fmla="*/ 2147483647 h 14"/>
              <a:gd name="T46" fmla="*/ 0 w 886"/>
              <a:gd name="T47" fmla="*/ 2147483647 h 14"/>
              <a:gd name="T48" fmla="*/ 0 w 886"/>
              <a:gd name="T49" fmla="*/ 2147483647 h 14"/>
              <a:gd name="T50" fmla="*/ 0 w 886"/>
              <a:gd name="T51" fmla="*/ 2147483647 h 14"/>
              <a:gd name="T52" fmla="*/ 0 w 886"/>
              <a:gd name="T53" fmla="*/ 2147483647 h 14"/>
              <a:gd name="T54" fmla="*/ 0 w 886"/>
              <a:gd name="T55" fmla="*/ 2147483647 h 14"/>
              <a:gd name="T56" fmla="*/ 0 w 886"/>
              <a:gd name="T57" fmla="*/ 2147483647 h 14"/>
              <a:gd name="T58" fmla="*/ 2147483647 w 886"/>
              <a:gd name="T59" fmla="*/ 2147483647 h 14"/>
              <a:gd name="T60" fmla="*/ 2147483647 w 886"/>
              <a:gd name="T61" fmla="*/ 2147483647 h 14"/>
              <a:gd name="T62" fmla="*/ 2147483647 w 886"/>
              <a:gd name="T63" fmla="*/ 2147483647 h 14"/>
              <a:gd name="T64" fmla="*/ 2147483647 w 886"/>
              <a:gd name="T65" fmla="*/ 2147483647 h 14"/>
              <a:gd name="T66" fmla="*/ 2147483647 w 886"/>
              <a:gd name="T67" fmla="*/ 2147483647 h 14"/>
              <a:gd name="T68" fmla="*/ 2147483647 w 886"/>
              <a:gd name="T69" fmla="*/ 2147483647 h 14"/>
              <a:gd name="T70" fmla="*/ 2147483647 w 886"/>
              <a:gd name="T71" fmla="*/ 0 h 14"/>
              <a:gd name="T72" fmla="*/ 2147483647 w 886"/>
              <a:gd name="T73" fmla="*/ 0 h 14"/>
              <a:gd name="T74" fmla="*/ 2147483647 w 886"/>
              <a:gd name="T75" fmla="*/ 0 h 14"/>
              <a:gd name="T76" fmla="*/ 2147483647 w 886"/>
              <a:gd name="T77" fmla="*/ 2147483647 h 14"/>
              <a:gd name="T78" fmla="*/ 2147483647 w 886"/>
              <a:gd name="T79" fmla="*/ 2147483647 h 14"/>
              <a:gd name="T80" fmla="*/ 2147483647 w 886"/>
              <a:gd name="T81" fmla="*/ 2147483647 h 14"/>
              <a:gd name="T82" fmla="*/ 2147483647 w 886"/>
              <a:gd name="T83" fmla="*/ 2147483647 h 14"/>
              <a:gd name="T84" fmla="*/ 2147483647 w 886"/>
              <a:gd name="T85" fmla="*/ 2147483647 h 14"/>
              <a:gd name="T86" fmla="*/ 2147483647 w 886"/>
              <a:gd name="T87" fmla="*/ 2147483647 h 14"/>
              <a:gd name="T88" fmla="*/ 2147483647 w 886"/>
              <a:gd name="T89" fmla="*/ 2147483647 h 14"/>
              <a:gd name="T90" fmla="*/ 2147483647 w 886"/>
              <a:gd name="T91" fmla="*/ 2147483647 h 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86"/>
              <a:gd name="T139" fmla="*/ 0 h 14"/>
              <a:gd name="T140" fmla="*/ 886 w 886"/>
              <a:gd name="T141" fmla="*/ 14 h 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86" h="14">
                <a:moveTo>
                  <a:pt x="886" y="14"/>
                </a:moveTo>
                <a:lnTo>
                  <a:pt x="485" y="14"/>
                </a:lnTo>
                <a:lnTo>
                  <a:pt x="479" y="12"/>
                </a:lnTo>
                <a:lnTo>
                  <a:pt x="474" y="10"/>
                </a:lnTo>
                <a:lnTo>
                  <a:pt x="470" y="8"/>
                </a:lnTo>
                <a:lnTo>
                  <a:pt x="464" y="6"/>
                </a:lnTo>
                <a:lnTo>
                  <a:pt x="460" y="4"/>
                </a:lnTo>
                <a:lnTo>
                  <a:pt x="455" y="4"/>
                </a:lnTo>
                <a:lnTo>
                  <a:pt x="451" y="2"/>
                </a:lnTo>
                <a:lnTo>
                  <a:pt x="447" y="0"/>
                </a:lnTo>
                <a:lnTo>
                  <a:pt x="812" y="0"/>
                </a:lnTo>
                <a:lnTo>
                  <a:pt x="823" y="2"/>
                </a:lnTo>
                <a:lnTo>
                  <a:pt x="833" y="4"/>
                </a:lnTo>
                <a:lnTo>
                  <a:pt x="842" y="6"/>
                </a:lnTo>
                <a:lnTo>
                  <a:pt x="854" y="8"/>
                </a:lnTo>
                <a:lnTo>
                  <a:pt x="861" y="10"/>
                </a:lnTo>
                <a:lnTo>
                  <a:pt x="871" y="12"/>
                </a:lnTo>
                <a:lnTo>
                  <a:pt x="878" y="12"/>
                </a:lnTo>
                <a:lnTo>
                  <a:pt x="886" y="14"/>
                </a:lnTo>
                <a:close/>
                <a:moveTo>
                  <a:pt x="220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214" y="0"/>
                </a:lnTo>
                <a:lnTo>
                  <a:pt x="214" y="2"/>
                </a:lnTo>
                <a:lnTo>
                  <a:pt x="214" y="4"/>
                </a:lnTo>
                <a:lnTo>
                  <a:pt x="216" y="6"/>
                </a:lnTo>
                <a:lnTo>
                  <a:pt x="216" y="8"/>
                </a:lnTo>
                <a:lnTo>
                  <a:pt x="218" y="10"/>
                </a:lnTo>
                <a:lnTo>
                  <a:pt x="218" y="12"/>
                </a:lnTo>
                <a:lnTo>
                  <a:pt x="220" y="14"/>
                </a:lnTo>
                <a:close/>
              </a:path>
            </a:pathLst>
          </a:custGeom>
          <a:solidFill>
            <a:srgbClr val="7F0C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1" name="Freeform 129"/>
          <p:cNvSpPr>
            <a:spLocks noEditPoints="1"/>
          </p:cNvSpPr>
          <p:nvPr/>
        </p:nvSpPr>
        <p:spPr bwMode="auto">
          <a:xfrm rot="63308">
            <a:off x="5008563" y="3619500"/>
            <a:ext cx="1025525" cy="15875"/>
          </a:xfrm>
          <a:custGeom>
            <a:avLst/>
            <a:gdLst>
              <a:gd name="T0" fmla="*/ 2147483647 w 844"/>
              <a:gd name="T1" fmla="*/ 2147483647 h 14"/>
              <a:gd name="T2" fmla="*/ 2147483647 w 844"/>
              <a:gd name="T3" fmla="*/ 2147483647 h 14"/>
              <a:gd name="T4" fmla="*/ 2147483647 w 844"/>
              <a:gd name="T5" fmla="*/ 2147483647 h 14"/>
              <a:gd name="T6" fmla="*/ 2147483647 w 844"/>
              <a:gd name="T7" fmla="*/ 2147483647 h 14"/>
              <a:gd name="T8" fmla="*/ 2147483647 w 844"/>
              <a:gd name="T9" fmla="*/ 2147483647 h 14"/>
              <a:gd name="T10" fmla="*/ 2147483647 w 844"/>
              <a:gd name="T11" fmla="*/ 2147483647 h 14"/>
              <a:gd name="T12" fmla="*/ 2147483647 w 844"/>
              <a:gd name="T13" fmla="*/ 2147483647 h 14"/>
              <a:gd name="T14" fmla="*/ 2147483647 w 844"/>
              <a:gd name="T15" fmla="*/ 2147483647 h 14"/>
              <a:gd name="T16" fmla="*/ 2147483647 w 844"/>
              <a:gd name="T17" fmla="*/ 2147483647 h 14"/>
              <a:gd name="T18" fmla="*/ 2147483647 w 844"/>
              <a:gd name="T19" fmla="*/ 0 h 14"/>
              <a:gd name="T20" fmla="*/ 2147483647 w 844"/>
              <a:gd name="T21" fmla="*/ 0 h 14"/>
              <a:gd name="T22" fmla="*/ 2147483647 w 844"/>
              <a:gd name="T23" fmla="*/ 2147483647 h 14"/>
              <a:gd name="T24" fmla="*/ 2147483647 w 844"/>
              <a:gd name="T25" fmla="*/ 2147483647 h 14"/>
              <a:gd name="T26" fmla="*/ 2147483647 w 844"/>
              <a:gd name="T27" fmla="*/ 2147483647 h 14"/>
              <a:gd name="T28" fmla="*/ 2147483647 w 844"/>
              <a:gd name="T29" fmla="*/ 2147483647 h 14"/>
              <a:gd name="T30" fmla="*/ 2147483647 w 844"/>
              <a:gd name="T31" fmla="*/ 2147483647 h 14"/>
              <a:gd name="T32" fmla="*/ 2147483647 w 844"/>
              <a:gd name="T33" fmla="*/ 2147483647 h 14"/>
              <a:gd name="T34" fmla="*/ 2147483647 w 844"/>
              <a:gd name="T35" fmla="*/ 2147483647 h 14"/>
              <a:gd name="T36" fmla="*/ 2147483647 w 844"/>
              <a:gd name="T37" fmla="*/ 2147483647 h 14"/>
              <a:gd name="T38" fmla="*/ 2147483647 w 844"/>
              <a:gd name="T39" fmla="*/ 2147483647 h 14"/>
              <a:gd name="T40" fmla="*/ 0 w 844"/>
              <a:gd name="T41" fmla="*/ 2147483647 h 14"/>
              <a:gd name="T42" fmla="*/ 0 w 844"/>
              <a:gd name="T43" fmla="*/ 2147483647 h 14"/>
              <a:gd name="T44" fmla="*/ 0 w 844"/>
              <a:gd name="T45" fmla="*/ 2147483647 h 14"/>
              <a:gd name="T46" fmla="*/ 2147483647 w 844"/>
              <a:gd name="T47" fmla="*/ 2147483647 h 14"/>
              <a:gd name="T48" fmla="*/ 2147483647 w 844"/>
              <a:gd name="T49" fmla="*/ 2147483647 h 14"/>
              <a:gd name="T50" fmla="*/ 2147483647 w 844"/>
              <a:gd name="T51" fmla="*/ 2147483647 h 14"/>
              <a:gd name="T52" fmla="*/ 2147483647 w 844"/>
              <a:gd name="T53" fmla="*/ 2147483647 h 14"/>
              <a:gd name="T54" fmla="*/ 2147483647 w 844"/>
              <a:gd name="T55" fmla="*/ 2147483647 h 14"/>
              <a:gd name="T56" fmla="*/ 2147483647 w 844"/>
              <a:gd name="T57" fmla="*/ 0 h 14"/>
              <a:gd name="T58" fmla="*/ 2147483647 w 844"/>
              <a:gd name="T59" fmla="*/ 0 h 14"/>
              <a:gd name="T60" fmla="*/ 2147483647 w 844"/>
              <a:gd name="T61" fmla="*/ 2147483647 h 14"/>
              <a:gd name="T62" fmla="*/ 2147483647 w 844"/>
              <a:gd name="T63" fmla="*/ 2147483647 h 14"/>
              <a:gd name="T64" fmla="*/ 2147483647 w 844"/>
              <a:gd name="T65" fmla="*/ 2147483647 h 14"/>
              <a:gd name="T66" fmla="*/ 2147483647 w 844"/>
              <a:gd name="T67" fmla="*/ 2147483647 h 14"/>
              <a:gd name="T68" fmla="*/ 2147483647 w 844"/>
              <a:gd name="T69" fmla="*/ 2147483647 h 14"/>
              <a:gd name="T70" fmla="*/ 2147483647 w 844"/>
              <a:gd name="T71" fmla="*/ 2147483647 h 14"/>
              <a:gd name="T72" fmla="*/ 2147483647 w 844"/>
              <a:gd name="T73" fmla="*/ 2147483647 h 14"/>
              <a:gd name="T74" fmla="*/ 2147483647 w 844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44"/>
              <a:gd name="T115" fmla="*/ 0 h 14"/>
              <a:gd name="T116" fmla="*/ 844 w 844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44" h="14">
                <a:moveTo>
                  <a:pt x="844" y="14"/>
                </a:moveTo>
                <a:lnTo>
                  <a:pt x="462" y="14"/>
                </a:lnTo>
                <a:lnTo>
                  <a:pt x="458" y="12"/>
                </a:lnTo>
                <a:lnTo>
                  <a:pt x="453" y="12"/>
                </a:lnTo>
                <a:lnTo>
                  <a:pt x="449" y="10"/>
                </a:lnTo>
                <a:lnTo>
                  <a:pt x="445" y="8"/>
                </a:lnTo>
                <a:lnTo>
                  <a:pt x="439" y="6"/>
                </a:lnTo>
                <a:lnTo>
                  <a:pt x="435" y="4"/>
                </a:lnTo>
                <a:lnTo>
                  <a:pt x="432" y="2"/>
                </a:lnTo>
                <a:lnTo>
                  <a:pt x="426" y="0"/>
                </a:lnTo>
                <a:lnTo>
                  <a:pt x="779" y="0"/>
                </a:lnTo>
                <a:lnTo>
                  <a:pt x="787" y="2"/>
                </a:lnTo>
                <a:lnTo>
                  <a:pt x="796" y="4"/>
                </a:lnTo>
                <a:lnTo>
                  <a:pt x="804" y="6"/>
                </a:lnTo>
                <a:lnTo>
                  <a:pt x="813" y="8"/>
                </a:lnTo>
                <a:lnTo>
                  <a:pt x="821" y="10"/>
                </a:lnTo>
                <a:lnTo>
                  <a:pt x="829" y="12"/>
                </a:lnTo>
                <a:lnTo>
                  <a:pt x="836" y="14"/>
                </a:lnTo>
                <a:lnTo>
                  <a:pt x="844" y="14"/>
                </a:lnTo>
                <a:close/>
                <a:moveTo>
                  <a:pt x="214" y="14"/>
                </a:moveTo>
                <a:lnTo>
                  <a:pt x="0" y="14"/>
                </a:lnTo>
                <a:lnTo>
                  <a:pt x="0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208" y="0"/>
                </a:lnTo>
                <a:lnTo>
                  <a:pt x="210" y="2"/>
                </a:lnTo>
                <a:lnTo>
                  <a:pt x="210" y="4"/>
                </a:lnTo>
                <a:lnTo>
                  <a:pt x="210" y="6"/>
                </a:lnTo>
                <a:lnTo>
                  <a:pt x="212" y="8"/>
                </a:lnTo>
                <a:lnTo>
                  <a:pt x="212" y="10"/>
                </a:lnTo>
                <a:lnTo>
                  <a:pt x="212" y="12"/>
                </a:lnTo>
                <a:lnTo>
                  <a:pt x="214" y="12"/>
                </a:lnTo>
                <a:lnTo>
                  <a:pt x="214" y="14"/>
                </a:lnTo>
                <a:close/>
              </a:path>
            </a:pathLst>
          </a:custGeom>
          <a:solidFill>
            <a:srgbClr val="7F0A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2" name="Freeform 130"/>
          <p:cNvSpPr>
            <a:spLocks noEditPoints="1"/>
          </p:cNvSpPr>
          <p:nvPr/>
        </p:nvSpPr>
        <p:spPr bwMode="auto">
          <a:xfrm rot="63308">
            <a:off x="5010150" y="3609975"/>
            <a:ext cx="984250" cy="19050"/>
          </a:xfrm>
          <a:custGeom>
            <a:avLst/>
            <a:gdLst>
              <a:gd name="T0" fmla="*/ 2147483647 w 808"/>
              <a:gd name="T1" fmla="*/ 2147483647 h 15"/>
              <a:gd name="T2" fmla="*/ 2147483647 w 808"/>
              <a:gd name="T3" fmla="*/ 2147483647 h 15"/>
              <a:gd name="T4" fmla="*/ 2147483647 w 808"/>
              <a:gd name="T5" fmla="*/ 2147483647 h 15"/>
              <a:gd name="T6" fmla="*/ 2147483647 w 808"/>
              <a:gd name="T7" fmla="*/ 2147483647 h 15"/>
              <a:gd name="T8" fmla="*/ 2147483647 w 808"/>
              <a:gd name="T9" fmla="*/ 2147483647 h 15"/>
              <a:gd name="T10" fmla="*/ 2147483647 w 808"/>
              <a:gd name="T11" fmla="*/ 2147483647 h 15"/>
              <a:gd name="T12" fmla="*/ 2147483647 w 808"/>
              <a:gd name="T13" fmla="*/ 2147483647 h 15"/>
              <a:gd name="T14" fmla="*/ 2147483647 w 808"/>
              <a:gd name="T15" fmla="*/ 2147483647 h 15"/>
              <a:gd name="T16" fmla="*/ 2147483647 w 808"/>
              <a:gd name="T17" fmla="*/ 2147483647 h 15"/>
              <a:gd name="T18" fmla="*/ 2147483647 w 808"/>
              <a:gd name="T19" fmla="*/ 0 h 15"/>
              <a:gd name="T20" fmla="*/ 2147483647 w 808"/>
              <a:gd name="T21" fmla="*/ 0 h 15"/>
              <a:gd name="T22" fmla="*/ 2147483647 w 808"/>
              <a:gd name="T23" fmla="*/ 2147483647 h 15"/>
              <a:gd name="T24" fmla="*/ 2147483647 w 808"/>
              <a:gd name="T25" fmla="*/ 2147483647 h 15"/>
              <a:gd name="T26" fmla="*/ 2147483647 w 808"/>
              <a:gd name="T27" fmla="*/ 2147483647 h 15"/>
              <a:gd name="T28" fmla="*/ 2147483647 w 808"/>
              <a:gd name="T29" fmla="*/ 2147483647 h 15"/>
              <a:gd name="T30" fmla="*/ 2147483647 w 808"/>
              <a:gd name="T31" fmla="*/ 2147483647 h 15"/>
              <a:gd name="T32" fmla="*/ 2147483647 w 808"/>
              <a:gd name="T33" fmla="*/ 2147483647 h 15"/>
              <a:gd name="T34" fmla="*/ 2147483647 w 808"/>
              <a:gd name="T35" fmla="*/ 2147483647 h 15"/>
              <a:gd name="T36" fmla="*/ 2147483647 w 808"/>
              <a:gd name="T37" fmla="*/ 2147483647 h 15"/>
              <a:gd name="T38" fmla="*/ 2147483647 w 808"/>
              <a:gd name="T39" fmla="*/ 2147483647 h 15"/>
              <a:gd name="T40" fmla="*/ 0 w 808"/>
              <a:gd name="T41" fmla="*/ 2147483647 h 15"/>
              <a:gd name="T42" fmla="*/ 0 w 808"/>
              <a:gd name="T43" fmla="*/ 2147483647 h 15"/>
              <a:gd name="T44" fmla="*/ 0 w 808"/>
              <a:gd name="T45" fmla="*/ 2147483647 h 15"/>
              <a:gd name="T46" fmla="*/ 2147483647 w 808"/>
              <a:gd name="T47" fmla="*/ 2147483647 h 15"/>
              <a:gd name="T48" fmla="*/ 2147483647 w 808"/>
              <a:gd name="T49" fmla="*/ 2147483647 h 15"/>
              <a:gd name="T50" fmla="*/ 2147483647 w 808"/>
              <a:gd name="T51" fmla="*/ 2147483647 h 15"/>
              <a:gd name="T52" fmla="*/ 2147483647 w 808"/>
              <a:gd name="T53" fmla="*/ 2147483647 h 15"/>
              <a:gd name="T54" fmla="*/ 2147483647 w 808"/>
              <a:gd name="T55" fmla="*/ 2147483647 h 15"/>
              <a:gd name="T56" fmla="*/ 2147483647 w 808"/>
              <a:gd name="T57" fmla="*/ 0 h 15"/>
              <a:gd name="T58" fmla="*/ 2147483647 w 808"/>
              <a:gd name="T59" fmla="*/ 0 h 15"/>
              <a:gd name="T60" fmla="*/ 2147483647 w 808"/>
              <a:gd name="T61" fmla="*/ 2147483647 h 15"/>
              <a:gd name="T62" fmla="*/ 2147483647 w 808"/>
              <a:gd name="T63" fmla="*/ 2147483647 h 15"/>
              <a:gd name="T64" fmla="*/ 2147483647 w 808"/>
              <a:gd name="T65" fmla="*/ 2147483647 h 15"/>
              <a:gd name="T66" fmla="*/ 2147483647 w 808"/>
              <a:gd name="T67" fmla="*/ 2147483647 h 15"/>
              <a:gd name="T68" fmla="*/ 2147483647 w 808"/>
              <a:gd name="T69" fmla="*/ 2147483647 h 15"/>
              <a:gd name="T70" fmla="*/ 2147483647 w 808"/>
              <a:gd name="T71" fmla="*/ 2147483647 h 15"/>
              <a:gd name="T72" fmla="*/ 2147483647 w 808"/>
              <a:gd name="T73" fmla="*/ 2147483647 h 15"/>
              <a:gd name="T74" fmla="*/ 2147483647 w 808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08"/>
              <a:gd name="T115" fmla="*/ 0 h 15"/>
              <a:gd name="T116" fmla="*/ 808 w 808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08" h="15">
                <a:moveTo>
                  <a:pt x="808" y="15"/>
                </a:moveTo>
                <a:lnTo>
                  <a:pt x="443" y="15"/>
                </a:lnTo>
                <a:lnTo>
                  <a:pt x="437" y="13"/>
                </a:lnTo>
                <a:lnTo>
                  <a:pt x="433" y="11"/>
                </a:lnTo>
                <a:lnTo>
                  <a:pt x="430" y="9"/>
                </a:lnTo>
                <a:lnTo>
                  <a:pt x="424" y="7"/>
                </a:lnTo>
                <a:lnTo>
                  <a:pt x="420" y="6"/>
                </a:lnTo>
                <a:lnTo>
                  <a:pt x="416" y="4"/>
                </a:lnTo>
                <a:lnTo>
                  <a:pt x="412" y="2"/>
                </a:lnTo>
                <a:lnTo>
                  <a:pt x="407" y="0"/>
                </a:lnTo>
                <a:lnTo>
                  <a:pt x="748" y="0"/>
                </a:lnTo>
                <a:lnTo>
                  <a:pt x="756" y="2"/>
                </a:lnTo>
                <a:lnTo>
                  <a:pt x="764" y="4"/>
                </a:lnTo>
                <a:lnTo>
                  <a:pt x="771" y="6"/>
                </a:lnTo>
                <a:lnTo>
                  <a:pt x="779" y="7"/>
                </a:lnTo>
                <a:lnTo>
                  <a:pt x="787" y="9"/>
                </a:lnTo>
                <a:lnTo>
                  <a:pt x="794" y="11"/>
                </a:lnTo>
                <a:lnTo>
                  <a:pt x="800" y="13"/>
                </a:lnTo>
                <a:lnTo>
                  <a:pt x="808" y="15"/>
                </a:lnTo>
                <a:close/>
                <a:moveTo>
                  <a:pt x="210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204" y="0"/>
                </a:lnTo>
                <a:lnTo>
                  <a:pt x="206" y="2"/>
                </a:lnTo>
                <a:lnTo>
                  <a:pt x="206" y="4"/>
                </a:lnTo>
                <a:lnTo>
                  <a:pt x="206" y="6"/>
                </a:lnTo>
                <a:lnTo>
                  <a:pt x="206" y="7"/>
                </a:lnTo>
                <a:lnTo>
                  <a:pt x="208" y="9"/>
                </a:lnTo>
                <a:lnTo>
                  <a:pt x="208" y="11"/>
                </a:lnTo>
                <a:lnTo>
                  <a:pt x="208" y="13"/>
                </a:lnTo>
                <a:lnTo>
                  <a:pt x="210" y="15"/>
                </a:lnTo>
                <a:close/>
              </a:path>
            </a:pathLst>
          </a:custGeom>
          <a:solidFill>
            <a:srgbClr val="7F0A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3" name="Freeform 131"/>
          <p:cNvSpPr>
            <a:spLocks noEditPoints="1"/>
          </p:cNvSpPr>
          <p:nvPr/>
        </p:nvSpPr>
        <p:spPr bwMode="auto">
          <a:xfrm rot="63308">
            <a:off x="5013325" y="3602038"/>
            <a:ext cx="941388" cy="17462"/>
          </a:xfrm>
          <a:custGeom>
            <a:avLst/>
            <a:gdLst>
              <a:gd name="T0" fmla="*/ 2147483647 w 775"/>
              <a:gd name="T1" fmla="*/ 2147483647 h 13"/>
              <a:gd name="T2" fmla="*/ 2147483647 w 775"/>
              <a:gd name="T3" fmla="*/ 2147483647 h 13"/>
              <a:gd name="T4" fmla="*/ 2147483647 w 775"/>
              <a:gd name="T5" fmla="*/ 2147483647 h 13"/>
              <a:gd name="T6" fmla="*/ 2147483647 w 775"/>
              <a:gd name="T7" fmla="*/ 2147483647 h 13"/>
              <a:gd name="T8" fmla="*/ 2147483647 w 775"/>
              <a:gd name="T9" fmla="*/ 2147483647 h 13"/>
              <a:gd name="T10" fmla="*/ 2147483647 w 775"/>
              <a:gd name="T11" fmla="*/ 2147483647 h 13"/>
              <a:gd name="T12" fmla="*/ 2147483647 w 775"/>
              <a:gd name="T13" fmla="*/ 2147483647 h 13"/>
              <a:gd name="T14" fmla="*/ 2147483647 w 775"/>
              <a:gd name="T15" fmla="*/ 2147483647 h 13"/>
              <a:gd name="T16" fmla="*/ 2147483647 w 775"/>
              <a:gd name="T17" fmla="*/ 2147483647 h 13"/>
              <a:gd name="T18" fmla="*/ 2147483647 w 775"/>
              <a:gd name="T19" fmla="*/ 0 h 13"/>
              <a:gd name="T20" fmla="*/ 2147483647 w 775"/>
              <a:gd name="T21" fmla="*/ 0 h 13"/>
              <a:gd name="T22" fmla="*/ 2147483647 w 775"/>
              <a:gd name="T23" fmla="*/ 2147483647 h 13"/>
              <a:gd name="T24" fmla="*/ 2147483647 w 775"/>
              <a:gd name="T25" fmla="*/ 2147483647 h 13"/>
              <a:gd name="T26" fmla="*/ 2147483647 w 775"/>
              <a:gd name="T27" fmla="*/ 2147483647 h 13"/>
              <a:gd name="T28" fmla="*/ 2147483647 w 775"/>
              <a:gd name="T29" fmla="*/ 2147483647 h 13"/>
              <a:gd name="T30" fmla="*/ 2147483647 w 775"/>
              <a:gd name="T31" fmla="*/ 2147483647 h 13"/>
              <a:gd name="T32" fmla="*/ 2147483647 w 775"/>
              <a:gd name="T33" fmla="*/ 2147483647 h 13"/>
              <a:gd name="T34" fmla="*/ 2147483647 w 775"/>
              <a:gd name="T35" fmla="*/ 2147483647 h 13"/>
              <a:gd name="T36" fmla="*/ 2147483647 w 775"/>
              <a:gd name="T37" fmla="*/ 2147483647 h 13"/>
              <a:gd name="T38" fmla="*/ 2147483647 w 775"/>
              <a:gd name="T39" fmla="*/ 2147483647 h 13"/>
              <a:gd name="T40" fmla="*/ 0 w 775"/>
              <a:gd name="T41" fmla="*/ 2147483647 h 13"/>
              <a:gd name="T42" fmla="*/ 0 w 775"/>
              <a:gd name="T43" fmla="*/ 2147483647 h 13"/>
              <a:gd name="T44" fmla="*/ 0 w 775"/>
              <a:gd name="T45" fmla="*/ 2147483647 h 13"/>
              <a:gd name="T46" fmla="*/ 2147483647 w 775"/>
              <a:gd name="T47" fmla="*/ 2147483647 h 13"/>
              <a:gd name="T48" fmla="*/ 2147483647 w 775"/>
              <a:gd name="T49" fmla="*/ 2147483647 h 13"/>
              <a:gd name="T50" fmla="*/ 2147483647 w 775"/>
              <a:gd name="T51" fmla="*/ 2147483647 h 13"/>
              <a:gd name="T52" fmla="*/ 2147483647 w 775"/>
              <a:gd name="T53" fmla="*/ 2147483647 h 13"/>
              <a:gd name="T54" fmla="*/ 2147483647 w 775"/>
              <a:gd name="T55" fmla="*/ 2147483647 h 13"/>
              <a:gd name="T56" fmla="*/ 2147483647 w 775"/>
              <a:gd name="T57" fmla="*/ 0 h 13"/>
              <a:gd name="T58" fmla="*/ 2147483647 w 775"/>
              <a:gd name="T59" fmla="*/ 0 h 13"/>
              <a:gd name="T60" fmla="*/ 2147483647 w 775"/>
              <a:gd name="T61" fmla="*/ 2147483647 h 13"/>
              <a:gd name="T62" fmla="*/ 2147483647 w 775"/>
              <a:gd name="T63" fmla="*/ 2147483647 h 13"/>
              <a:gd name="T64" fmla="*/ 2147483647 w 775"/>
              <a:gd name="T65" fmla="*/ 2147483647 h 13"/>
              <a:gd name="T66" fmla="*/ 2147483647 w 775"/>
              <a:gd name="T67" fmla="*/ 2147483647 h 13"/>
              <a:gd name="T68" fmla="*/ 2147483647 w 775"/>
              <a:gd name="T69" fmla="*/ 2147483647 h 13"/>
              <a:gd name="T70" fmla="*/ 2147483647 w 775"/>
              <a:gd name="T71" fmla="*/ 2147483647 h 13"/>
              <a:gd name="T72" fmla="*/ 2147483647 w 775"/>
              <a:gd name="T73" fmla="*/ 2147483647 h 13"/>
              <a:gd name="T74" fmla="*/ 2147483647 w 775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75"/>
              <a:gd name="T115" fmla="*/ 0 h 13"/>
              <a:gd name="T116" fmla="*/ 775 w 775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75" h="13">
                <a:moveTo>
                  <a:pt x="775" y="13"/>
                </a:moveTo>
                <a:lnTo>
                  <a:pt x="422" y="13"/>
                </a:lnTo>
                <a:lnTo>
                  <a:pt x="418" y="12"/>
                </a:lnTo>
                <a:lnTo>
                  <a:pt x="414" y="10"/>
                </a:lnTo>
                <a:lnTo>
                  <a:pt x="410" y="8"/>
                </a:lnTo>
                <a:lnTo>
                  <a:pt x="405" y="6"/>
                </a:lnTo>
                <a:lnTo>
                  <a:pt x="401" y="6"/>
                </a:lnTo>
                <a:lnTo>
                  <a:pt x="397" y="4"/>
                </a:lnTo>
                <a:lnTo>
                  <a:pt x="393" y="2"/>
                </a:lnTo>
                <a:lnTo>
                  <a:pt x="389" y="0"/>
                </a:lnTo>
                <a:lnTo>
                  <a:pt x="718" y="0"/>
                </a:lnTo>
                <a:lnTo>
                  <a:pt x="725" y="2"/>
                </a:lnTo>
                <a:lnTo>
                  <a:pt x="733" y="4"/>
                </a:lnTo>
                <a:lnTo>
                  <a:pt x="741" y="6"/>
                </a:lnTo>
                <a:lnTo>
                  <a:pt x="746" y="8"/>
                </a:lnTo>
                <a:lnTo>
                  <a:pt x="754" y="10"/>
                </a:lnTo>
                <a:lnTo>
                  <a:pt x="762" y="10"/>
                </a:lnTo>
                <a:lnTo>
                  <a:pt x="767" y="12"/>
                </a:lnTo>
                <a:lnTo>
                  <a:pt x="775" y="13"/>
                </a:lnTo>
                <a:close/>
                <a:moveTo>
                  <a:pt x="204" y="13"/>
                </a:move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200" y="0"/>
                </a:lnTo>
                <a:lnTo>
                  <a:pt x="200" y="2"/>
                </a:lnTo>
                <a:lnTo>
                  <a:pt x="202" y="4"/>
                </a:lnTo>
                <a:lnTo>
                  <a:pt x="202" y="6"/>
                </a:lnTo>
                <a:lnTo>
                  <a:pt x="202" y="8"/>
                </a:lnTo>
                <a:lnTo>
                  <a:pt x="204" y="8"/>
                </a:lnTo>
                <a:lnTo>
                  <a:pt x="204" y="10"/>
                </a:lnTo>
                <a:lnTo>
                  <a:pt x="204" y="12"/>
                </a:lnTo>
                <a:lnTo>
                  <a:pt x="204" y="13"/>
                </a:lnTo>
                <a:close/>
              </a:path>
            </a:pathLst>
          </a:custGeom>
          <a:solidFill>
            <a:srgbClr val="820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4" name="Freeform 132"/>
          <p:cNvSpPr>
            <a:spLocks noEditPoints="1"/>
          </p:cNvSpPr>
          <p:nvPr/>
        </p:nvSpPr>
        <p:spPr bwMode="auto">
          <a:xfrm rot="63308">
            <a:off x="5016500" y="3590925"/>
            <a:ext cx="903288" cy="17463"/>
          </a:xfrm>
          <a:custGeom>
            <a:avLst/>
            <a:gdLst>
              <a:gd name="T0" fmla="*/ 2147483647 w 744"/>
              <a:gd name="T1" fmla="*/ 2147483647 h 14"/>
              <a:gd name="T2" fmla="*/ 2147483647 w 744"/>
              <a:gd name="T3" fmla="*/ 2147483647 h 14"/>
              <a:gd name="T4" fmla="*/ 2147483647 w 744"/>
              <a:gd name="T5" fmla="*/ 2147483647 h 14"/>
              <a:gd name="T6" fmla="*/ 2147483647 w 744"/>
              <a:gd name="T7" fmla="*/ 2147483647 h 14"/>
              <a:gd name="T8" fmla="*/ 2147483647 w 744"/>
              <a:gd name="T9" fmla="*/ 2147483647 h 14"/>
              <a:gd name="T10" fmla="*/ 2147483647 w 744"/>
              <a:gd name="T11" fmla="*/ 2147483647 h 14"/>
              <a:gd name="T12" fmla="*/ 2147483647 w 744"/>
              <a:gd name="T13" fmla="*/ 2147483647 h 14"/>
              <a:gd name="T14" fmla="*/ 2147483647 w 744"/>
              <a:gd name="T15" fmla="*/ 2147483647 h 14"/>
              <a:gd name="T16" fmla="*/ 2147483647 w 744"/>
              <a:gd name="T17" fmla="*/ 2147483647 h 14"/>
              <a:gd name="T18" fmla="*/ 2147483647 w 744"/>
              <a:gd name="T19" fmla="*/ 0 h 14"/>
              <a:gd name="T20" fmla="*/ 2147483647 w 744"/>
              <a:gd name="T21" fmla="*/ 0 h 14"/>
              <a:gd name="T22" fmla="*/ 2147483647 w 744"/>
              <a:gd name="T23" fmla="*/ 2147483647 h 14"/>
              <a:gd name="T24" fmla="*/ 2147483647 w 744"/>
              <a:gd name="T25" fmla="*/ 2147483647 h 14"/>
              <a:gd name="T26" fmla="*/ 2147483647 w 744"/>
              <a:gd name="T27" fmla="*/ 2147483647 h 14"/>
              <a:gd name="T28" fmla="*/ 2147483647 w 744"/>
              <a:gd name="T29" fmla="*/ 2147483647 h 14"/>
              <a:gd name="T30" fmla="*/ 2147483647 w 744"/>
              <a:gd name="T31" fmla="*/ 2147483647 h 14"/>
              <a:gd name="T32" fmla="*/ 2147483647 w 744"/>
              <a:gd name="T33" fmla="*/ 2147483647 h 14"/>
              <a:gd name="T34" fmla="*/ 2147483647 w 744"/>
              <a:gd name="T35" fmla="*/ 2147483647 h 14"/>
              <a:gd name="T36" fmla="*/ 2147483647 w 744"/>
              <a:gd name="T37" fmla="*/ 2147483647 h 14"/>
              <a:gd name="T38" fmla="*/ 2147483647 w 744"/>
              <a:gd name="T39" fmla="*/ 2147483647 h 14"/>
              <a:gd name="T40" fmla="*/ 0 w 744"/>
              <a:gd name="T41" fmla="*/ 2147483647 h 14"/>
              <a:gd name="T42" fmla="*/ 0 w 744"/>
              <a:gd name="T43" fmla="*/ 2147483647 h 14"/>
              <a:gd name="T44" fmla="*/ 0 w 744"/>
              <a:gd name="T45" fmla="*/ 2147483647 h 14"/>
              <a:gd name="T46" fmla="*/ 2147483647 w 744"/>
              <a:gd name="T47" fmla="*/ 2147483647 h 14"/>
              <a:gd name="T48" fmla="*/ 2147483647 w 744"/>
              <a:gd name="T49" fmla="*/ 2147483647 h 14"/>
              <a:gd name="T50" fmla="*/ 2147483647 w 744"/>
              <a:gd name="T51" fmla="*/ 2147483647 h 14"/>
              <a:gd name="T52" fmla="*/ 2147483647 w 744"/>
              <a:gd name="T53" fmla="*/ 2147483647 h 14"/>
              <a:gd name="T54" fmla="*/ 2147483647 w 744"/>
              <a:gd name="T55" fmla="*/ 2147483647 h 14"/>
              <a:gd name="T56" fmla="*/ 2147483647 w 744"/>
              <a:gd name="T57" fmla="*/ 0 h 14"/>
              <a:gd name="T58" fmla="*/ 2147483647 w 744"/>
              <a:gd name="T59" fmla="*/ 0 h 14"/>
              <a:gd name="T60" fmla="*/ 2147483647 w 744"/>
              <a:gd name="T61" fmla="*/ 2147483647 h 14"/>
              <a:gd name="T62" fmla="*/ 2147483647 w 744"/>
              <a:gd name="T63" fmla="*/ 2147483647 h 14"/>
              <a:gd name="T64" fmla="*/ 2147483647 w 744"/>
              <a:gd name="T65" fmla="*/ 2147483647 h 14"/>
              <a:gd name="T66" fmla="*/ 2147483647 w 744"/>
              <a:gd name="T67" fmla="*/ 2147483647 h 14"/>
              <a:gd name="T68" fmla="*/ 2147483647 w 744"/>
              <a:gd name="T69" fmla="*/ 2147483647 h 14"/>
              <a:gd name="T70" fmla="*/ 2147483647 w 744"/>
              <a:gd name="T71" fmla="*/ 2147483647 h 14"/>
              <a:gd name="T72" fmla="*/ 2147483647 w 744"/>
              <a:gd name="T73" fmla="*/ 2147483647 h 14"/>
              <a:gd name="T74" fmla="*/ 2147483647 w 744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44"/>
              <a:gd name="T115" fmla="*/ 0 h 14"/>
              <a:gd name="T116" fmla="*/ 744 w 744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44" h="14">
                <a:moveTo>
                  <a:pt x="744" y="14"/>
                </a:moveTo>
                <a:lnTo>
                  <a:pt x="403" y="14"/>
                </a:lnTo>
                <a:lnTo>
                  <a:pt x="399" y="14"/>
                </a:lnTo>
                <a:lnTo>
                  <a:pt x="395" y="12"/>
                </a:lnTo>
                <a:lnTo>
                  <a:pt x="391" y="10"/>
                </a:lnTo>
                <a:lnTo>
                  <a:pt x="387" y="8"/>
                </a:lnTo>
                <a:lnTo>
                  <a:pt x="384" y="6"/>
                </a:lnTo>
                <a:lnTo>
                  <a:pt x="380" y="4"/>
                </a:lnTo>
                <a:lnTo>
                  <a:pt x="376" y="2"/>
                </a:lnTo>
                <a:lnTo>
                  <a:pt x="372" y="0"/>
                </a:lnTo>
                <a:lnTo>
                  <a:pt x="691" y="0"/>
                </a:lnTo>
                <a:lnTo>
                  <a:pt x="697" y="2"/>
                </a:lnTo>
                <a:lnTo>
                  <a:pt x="704" y="4"/>
                </a:lnTo>
                <a:lnTo>
                  <a:pt x="710" y="6"/>
                </a:lnTo>
                <a:lnTo>
                  <a:pt x="718" y="8"/>
                </a:lnTo>
                <a:lnTo>
                  <a:pt x="723" y="10"/>
                </a:lnTo>
                <a:lnTo>
                  <a:pt x="731" y="12"/>
                </a:lnTo>
                <a:lnTo>
                  <a:pt x="737" y="14"/>
                </a:lnTo>
                <a:lnTo>
                  <a:pt x="744" y="14"/>
                </a:lnTo>
                <a:close/>
                <a:moveTo>
                  <a:pt x="200" y="14"/>
                </a:moveTo>
                <a:lnTo>
                  <a:pt x="0" y="14"/>
                </a:lnTo>
                <a:lnTo>
                  <a:pt x="0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196" y="0"/>
                </a:lnTo>
                <a:lnTo>
                  <a:pt x="196" y="2"/>
                </a:lnTo>
                <a:lnTo>
                  <a:pt x="196" y="4"/>
                </a:lnTo>
                <a:lnTo>
                  <a:pt x="198" y="6"/>
                </a:lnTo>
                <a:lnTo>
                  <a:pt x="198" y="8"/>
                </a:lnTo>
                <a:lnTo>
                  <a:pt x="198" y="10"/>
                </a:lnTo>
                <a:lnTo>
                  <a:pt x="200" y="12"/>
                </a:lnTo>
                <a:lnTo>
                  <a:pt x="200" y="14"/>
                </a:lnTo>
                <a:close/>
              </a:path>
            </a:pathLst>
          </a:custGeom>
          <a:solidFill>
            <a:srgbClr val="820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5" name="Freeform 133"/>
          <p:cNvSpPr>
            <a:spLocks noEditPoints="1"/>
          </p:cNvSpPr>
          <p:nvPr/>
        </p:nvSpPr>
        <p:spPr bwMode="auto">
          <a:xfrm rot="63308">
            <a:off x="5018088" y="3584575"/>
            <a:ext cx="868362" cy="17463"/>
          </a:xfrm>
          <a:custGeom>
            <a:avLst/>
            <a:gdLst>
              <a:gd name="T0" fmla="*/ 2147483647 w 714"/>
              <a:gd name="T1" fmla="*/ 2147483647 h 13"/>
              <a:gd name="T2" fmla="*/ 2147483647 w 714"/>
              <a:gd name="T3" fmla="*/ 2147483647 h 13"/>
              <a:gd name="T4" fmla="*/ 2147483647 w 714"/>
              <a:gd name="T5" fmla="*/ 2147483647 h 13"/>
              <a:gd name="T6" fmla="*/ 2147483647 w 714"/>
              <a:gd name="T7" fmla="*/ 2147483647 h 13"/>
              <a:gd name="T8" fmla="*/ 2147483647 w 714"/>
              <a:gd name="T9" fmla="*/ 2147483647 h 13"/>
              <a:gd name="T10" fmla="*/ 2147483647 w 714"/>
              <a:gd name="T11" fmla="*/ 2147483647 h 13"/>
              <a:gd name="T12" fmla="*/ 2147483647 w 714"/>
              <a:gd name="T13" fmla="*/ 2147483647 h 13"/>
              <a:gd name="T14" fmla="*/ 2147483647 w 714"/>
              <a:gd name="T15" fmla="*/ 2147483647 h 13"/>
              <a:gd name="T16" fmla="*/ 2147483647 w 714"/>
              <a:gd name="T17" fmla="*/ 2147483647 h 13"/>
              <a:gd name="T18" fmla="*/ 2147483647 w 714"/>
              <a:gd name="T19" fmla="*/ 2147483647 h 13"/>
              <a:gd name="T20" fmla="*/ 2147483647 w 714"/>
              <a:gd name="T21" fmla="*/ 2147483647 h 13"/>
              <a:gd name="T22" fmla="*/ 2147483647 w 714"/>
              <a:gd name="T23" fmla="*/ 2147483647 h 13"/>
              <a:gd name="T24" fmla="*/ 2147483647 w 714"/>
              <a:gd name="T25" fmla="*/ 0 h 13"/>
              <a:gd name="T26" fmla="*/ 2147483647 w 714"/>
              <a:gd name="T27" fmla="*/ 0 h 13"/>
              <a:gd name="T28" fmla="*/ 2147483647 w 714"/>
              <a:gd name="T29" fmla="*/ 0 h 13"/>
              <a:gd name="T30" fmla="*/ 2147483647 w 714"/>
              <a:gd name="T31" fmla="*/ 0 h 13"/>
              <a:gd name="T32" fmla="*/ 2147483647 w 714"/>
              <a:gd name="T33" fmla="*/ 0 h 13"/>
              <a:gd name="T34" fmla="*/ 2147483647 w 714"/>
              <a:gd name="T35" fmla="*/ 0 h 13"/>
              <a:gd name="T36" fmla="*/ 2147483647 w 714"/>
              <a:gd name="T37" fmla="*/ 0 h 13"/>
              <a:gd name="T38" fmla="*/ 2147483647 w 714"/>
              <a:gd name="T39" fmla="*/ 2147483647 h 13"/>
              <a:gd name="T40" fmla="*/ 2147483647 w 714"/>
              <a:gd name="T41" fmla="*/ 2147483647 h 13"/>
              <a:gd name="T42" fmla="*/ 2147483647 w 714"/>
              <a:gd name="T43" fmla="*/ 2147483647 h 13"/>
              <a:gd name="T44" fmla="*/ 2147483647 w 714"/>
              <a:gd name="T45" fmla="*/ 2147483647 h 13"/>
              <a:gd name="T46" fmla="*/ 2147483647 w 714"/>
              <a:gd name="T47" fmla="*/ 2147483647 h 13"/>
              <a:gd name="T48" fmla="*/ 2147483647 w 714"/>
              <a:gd name="T49" fmla="*/ 2147483647 h 13"/>
              <a:gd name="T50" fmla="*/ 2147483647 w 714"/>
              <a:gd name="T51" fmla="*/ 2147483647 h 13"/>
              <a:gd name="T52" fmla="*/ 2147483647 w 714"/>
              <a:gd name="T53" fmla="*/ 2147483647 h 13"/>
              <a:gd name="T54" fmla="*/ 2147483647 w 714"/>
              <a:gd name="T55" fmla="*/ 2147483647 h 13"/>
              <a:gd name="T56" fmla="*/ 0 w 714"/>
              <a:gd name="T57" fmla="*/ 2147483647 h 13"/>
              <a:gd name="T58" fmla="*/ 0 w 714"/>
              <a:gd name="T59" fmla="*/ 2147483647 h 13"/>
              <a:gd name="T60" fmla="*/ 0 w 714"/>
              <a:gd name="T61" fmla="*/ 2147483647 h 13"/>
              <a:gd name="T62" fmla="*/ 2147483647 w 714"/>
              <a:gd name="T63" fmla="*/ 2147483647 h 13"/>
              <a:gd name="T64" fmla="*/ 2147483647 w 714"/>
              <a:gd name="T65" fmla="*/ 2147483647 h 13"/>
              <a:gd name="T66" fmla="*/ 2147483647 w 714"/>
              <a:gd name="T67" fmla="*/ 2147483647 h 13"/>
              <a:gd name="T68" fmla="*/ 2147483647 w 714"/>
              <a:gd name="T69" fmla="*/ 2147483647 h 13"/>
              <a:gd name="T70" fmla="*/ 2147483647 w 714"/>
              <a:gd name="T71" fmla="*/ 2147483647 h 13"/>
              <a:gd name="T72" fmla="*/ 2147483647 w 714"/>
              <a:gd name="T73" fmla="*/ 0 h 13"/>
              <a:gd name="T74" fmla="*/ 2147483647 w 714"/>
              <a:gd name="T75" fmla="*/ 0 h 13"/>
              <a:gd name="T76" fmla="*/ 2147483647 w 714"/>
              <a:gd name="T77" fmla="*/ 2147483647 h 13"/>
              <a:gd name="T78" fmla="*/ 2147483647 w 714"/>
              <a:gd name="T79" fmla="*/ 2147483647 h 13"/>
              <a:gd name="T80" fmla="*/ 2147483647 w 714"/>
              <a:gd name="T81" fmla="*/ 2147483647 h 13"/>
              <a:gd name="T82" fmla="*/ 2147483647 w 714"/>
              <a:gd name="T83" fmla="*/ 2147483647 h 13"/>
              <a:gd name="T84" fmla="*/ 2147483647 w 714"/>
              <a:gd name="T85" fmla="*/ 2147483647 h 13"/>
              <a:gd name="T86" fmla="*/ 2147483647 w 714"/>
              <a:gd name="T87" fmla="*/ 2147483647 h 13"/>
              <a:gd name="T88" fmla="*/ 2147483647 w 714"/>
              <a:gd name="T89" fmla="*/ 2147483647 h 13"/>
              <a:gd name="T90" fmla="*/ 2147483647 w 714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14"/>
              <a:gd name="T139" fmla="*/ 0 h 13"/>
              <a:gd name="T140" fmla="*/ 714 w 714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14" h="13">
                <a:moveTo>
                  <a:pt x="714" y="13"/>
                </a:moveTo>
                <a:lnTo>
                  <a:pt x="385" y="13"/>
                </a:lnTo>
                <a:lnTo>
                  <a:pt x="382" y="11"/>
                </a:lnTo>
                <a:lnTo>
                  <a:pt x="380" y="9"/>
                </a:lnTo>
                <a:lnTo>
                  <a:pt x="376" y="9"/>
                </a:lnTo>
                <a:lnTo>
                  <a:pt x="372" y="7"/>
                </a:lnTo>
                <a:lnTo>
                  <a:pt x="370" y="5"/>
                </a:lnTo>
                <a:lnTo>
                  <a:pt x="366" y="4"/>
                </a:lnTo>
                <a:lnTo>
                  <a:pt x="364" y="4"/>
                </a:lnTo>
                <a:lnTo>
                  <a:pt x="361" y="2"/>
                </a:lnTo>
                <a:lnTo>
                  <a:pt x="359" y="0"/>
                </a:lnTo>
                <a:lnTo>
                  <a:pt x="357" y="0"/>
                </a:lnTo>
                <a:lnTo>
                  <a:pt x="662" y="0"/>
                </a:lnTo>
                <a:lnTo>
                  <a:pt x="670" y="2"/>
                </a:lnTo>
                <a:lnTo>
                  <a:pt x="676" y="2"/>
                </a:lnTo>
                <a:lnTo>
                  <a:pt x="681" y="4"/>
                </a:lnTo>
                <a:lnTo>
                  <a:pt x="689" y="5"/>
                </a:lnTo>
                <a:lnTo>
                  <a:pt x="695" y="7"/>
                </a:lnTo>
                <a:lnTo>
                  <a:pt x="702" y="9"/>
                </a:lnTo>
                <a:lnTo>
                  <a:pt x="708" y="11"/>
                </a:lnTo>
                <a:lnTo>
                  <a:pt x="714" y="13"/>
                </a:lnTo>
                <a:close/>
                <a:moveTo>
                  <a:pt x="196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2" y="7"/>
                </a:lnTo>
                <a:lnTo>
                  <a:pt x="2" y="5"/>
                </a:lnTo>
                <a:lnTo>
                  <a:pt x="2" y="4"/>
                </a:ln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193" y="0"/>
                </a:lnTo>
                <a:lnTo>
                  <a:pt x="193" y="2"/>
                </a:lnTo>
                <a:lnTo>
                  <a:pt x="194" y="4"/>
                </a:lnTo>
                <a:lnTo>
                  <a:pt x="194" y="5"/>
                </a:lnTo>
                <a:lnTo>
                  <a:pt x="194" y="7"/>
                </a:lnTo>
                <a:lnTo>
                  <a:pt x="194" y="9"/>
                </a:lnTo>
                <a:lnTo>
                  <a:pt x="196" y="11"/>
                </a:lnTo>
                <a:lnTo>
                  <a:pt x="196" y="13"/>
                </a:lnTo>
                <a:close/>
              </a:path>
            </a:pathLst>
          </a:custGeom>
          <a:solidFill>
            <a:srgbClr val="850D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6" name="Freeform 134"/>
          <p:cNvSpPr>
            <a:spLocks noEditPoints="1"/>
          </p:cNvSpPr>
          <p:nvPr/>
        </p:nvSpPr>
        <p:spPr bwMode="auto">
          <a:xfrm rot="63308">
            <a:off x="5021263" y="3575050"/>
            <a:ext cx="835025" cy="15875"/>
          </a:xfrm>
          <a:custGeom>
            <a:avLst/>
            <a:gdLst>
              <a:gd name="T0" fmla="*/ 2147483647 w 687"/>
              <a:gd name="T1" fmla="*/ 2147483647 h 13"/>
              <a:gd name="T2" fmla="*/ 2147483647 w 687"/>
              <a:gd name="T3" fmla="*/ 2147483647 h 13"/>
              <a:gd name="T4" fmla="*/ 2147483647 w 687"/>
              <a:gd name="T5" fmla="*/ 2147483647 h 13"/>
              <a:gd name="T6" fmla="*/ 2147483647 w 687"/>
              <a:gd name="T7" fmla="*/ 2147483647 h 13"/>
              <a:gd name="T8" fmla="*/ 2147483647 w 687"/>
              <a:gd name="T9" fmla="*/ 2147483647 h 13"/>
              <a:gd name="T10" fmla="*/ 2147483647 w 687"/>
              <a:gd name="T11" fmla="*/ 2147483647 h 13"/>
              <a:gd name="T12" fmla="*/ 2147483647 w 687"/>
              <a:gd name="T13" fmla="*/ 2147483647 h 13"/>
              <a:gd name="T14" fmla="*/ 2147483647 w 687"/>
              <a:gd name="T15" fmla="*/ 2147483647 h 13"/>
              <a:gd name="T16" fmla="*/ 2147483647 w 687"/>
              <a:gd name="T17" fmla="*/ 2147483647 h 13"/>
              <a:gd name="T18" fmla="*/ 2147483647 w 687"/>
              <a:gd name="T19" fmla="*/ 2147483647 h 13"/>
              <a:gd name="T20" fmla="*/ 2147483647 w 687"/>
              <a:gd name="T21" fmla="*/ 2147483647 h 13"/>
              <a:gd name="T22" fmla="*/ 2147483647 w 687"/>
              <a:gd name="T23" fmla="*/ 2147483647 h 13"/>
              <a:gd name="T24" fmla="*/ 2147483647 w 687"/>
              <a:gd name="T25" fmla="*/ 2147483647 h 13"/>
              <a:gd name="T26" fmla="*/ 2147483647 w 687"/>
              <a:gd name="T27" fmla="*/ 2147483647 h 13"/>
              <a:gd name="T28" fmla="*/ 2147483647 w 687"/>
              <a:gd name="T29" fmla="*/ 2147483647 h 13"/>
              <a:gd name="T30" fmla="*/ 2147483647 w 687"/>
              <a:gd name="T31" fmla="*/ 2147483647 h 13"/>
              <a:gd name="T32" fmla="*/ 2147483647 w 687"/>
              <a:gd name="T33" fmla="*/ 2147483647 h 13"/>
              <a:gd name="T34" fmla="*/ 2147483647 w 687"/>
              <a:gd name="T35" fmla="*/ 0 h 13"/>
              <a:gd name="T36" fmla="*/ 2147483647 w 687"/>
              <a:gd name="T37" fmla="*/ 0 h 13"/>
              <a:gd name="T38" fmla="*/ 2147483647 w 687"/>
              <a:gd name="T39" fmla="*/ 2147483647 h 13"/>
              <a:gd name="T40" fmla="*/ 2147483647 w 687"/>
              <a:gd name="T41" fmla="*/ 2147483647 h 13"/>
              <a:gd name="T42" fmla="*/ 2147483647 w 687"/>
              <a:gd name="T43" fmla="*/ 2147483647 h 13"/>
              <a:gd name="T44" fmla="*/ 2147483647 w 687"/>
              <a:gd name="T45" fmla="*/ 2147483647 h 13"/>
              <a:gd name="T46" fmla="*/ 2147483647 w 687"/>
              <a:gd name="T47" fmla="*/ 2147483647 h 13"/>
              <a:gd name="T48" fmla="*/ 2147483647 w 687"/>
              <a:gd name="T49" fmla="*/ 2147483647 h 13"/>
              <a:gd name="T50" fmla="*/ 2147483647 w 687"/>
              <a:gd name="T51" fmla="*/ 2147483647 h 13"/>
              <a:gd name="T52" fmla="*/ 2147483647 w 687"/>
              <a:gd name="T53" fmla="*/ 2147483647 h 13"/>
              <a:gd name="T54" fmla="*/ 2147483647 w 687"/>
              <a:gd name="T55" fmla="*/ 2147483647 h 13"/>
              <a:gd name="T56" fmla="*/ 0 w 687"/>
              <a:gd name="T57" fmla="*/ 2147483647 h 13"/>
              <a:gd name="T58" fmla="*/ 0 w 687"/>
              <a:gd name="T59" fmla="*/ 2147483647 h 13"/>
              <a:gd name="T60" fmla="*/ 0 w 687"/>
              <a:gd name="T61" fmla="*/ 2147483647 h 13"/>
              <a:gd name="T62" fmla="*/ 2147483647 w 687"/>
              <a:gd name="T63" fmla="*/ 2147483647 h 13"/>
              <a:gd name="T64" fmla="*/ 2147483647 w 687"/>
              <a:gd name="T65" fmla="*/ 2147483647 h 13"/>
              <a:gd name="T66" fmla="*/ 2147483647 w 687"/>
              <a:gd name="T67" fmla="*/ 2147483647 h 13"/>
              <a:gd name="T68" fmla="*/ 2147483647 w 687"/>
              <a:gd name="T69" fmla="*/ 2147483647 h 13"/>
              <a:gd name="T70" fmla="*/ 2147483647 w 687"/>
              <a:gd name="T71" fmla="*/ 2147483647 h 13"/>
              <a:gd name="T72" fmla="*/ 2147483647 w 687"/>
              <a:gd name="T73" fmla="*/ 0 h 13"/>
              <a:gd name="T74" fmla="*/ 2147483647 w 687"/>
              <a:gd name="T75" fmla="*/ 0 h 13"/>
              <a:gd name="T76" fmla="*/ 2147483647 w 687"/>
              <a:gd name="T77" fmla="*/ 2147483647 h 13"/>
              <a:gd name="T78" fmla="*/ 2147483647 w 687"/>
              <a:gd name="T79" fmla="*/ 2147483647 h 13"/>
              <a:gd name="T80" fmla="*/ 2147483647 w 687"/>
              <a:gd name="T81" fmla="*/ 2147483647 h 13"/>
              <a:gd name="T82" fmla="*/ 2147483647 w 687"/>
              <a:gd name="T83" fmla="*/ 2147483647 h 13"/>
              <a:gd name="T84" fmla="*/ 2147483647 w 687"/>
              <a:gd name="T85" fmla="*/ 2147483647 h 13"/>
              <a:gd name="T86" fmla="*/ 2147483647 w 687"/>
              <a:gd name="T87" fmla="*/ 2147483647 h 13"/>
              <a:gd name="T88" fmla="*/ 2147483647 w 687"/>
              <a:gd name="T89" fmla="*/ 2147483647 h 13"/>
              <a:gd name="T90" fmla="*/ 2147483647 w 687"/>
              <a:gd name="T91" fmla="*/ 2147483647 h 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87"/>
              <a:gd name="T139" fmla="*/ 0 h 13"/>
              <a:gd name="T140" fmla="*/ 687 w 687"/>
              <a:gd name="T141" fmla="*/ 13 h 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87" h="13">
                <a:moveTo>
                  <a:pt x="687" y="13"/>
                </a:moveTo>
                <a:lnTo>
                  <a:pt x="368" y="13"/>
                </a:lnTo>
                <a:lnTo>
                  <a:pt x="366" y="13"/>
                </a:lnTo>
                <a:lnTo>
                  <a:pt x="364" y="12"/>
                </a:lnTo>
                <a:lnTo>
                  <a:pt x="362" y="12"/>
                </a:lnTo>
                <a:lnTo>
                  <a:pt x="360" y="10"/>
                </a:lnTo>
                <a:lnTo>
                  <a:pt x="359" y="10"/>
                </a:lnTo>
                <a:lnTo>
                  <a:pt x="357" y="8"/>
                </a:lnTo>
                <a:lnTo>
                  <a:pt x="355" y="8"/>
                </a:lnTo>
                <a:lnTo>
                  <a:pt x="353" y="6"/>
                </a:lnTo>
                <a:lnTo>
                  <a:pt x="351" y="4"/>
                </a:lnTo>
                <a:lnTo>
                  <a:pt x="347" y="4"/>
                </a:lnTo>
                <a:lnTo>
                  <a:pt x="345" y="2"/>
                </a:lnTo>
                <a:lnTo>
                  <a:pt x="343" y="2"/>
                </a:lnTo>
                <a:lnTo>
                  <a:pt x="341" y="0"/>
                </a:lnTo>
                <a:lnTo>
                  <a:pt x="635" y="0"/>
                </a:lnTo>
                <a:lnTo>
                  <a:pt x="643" y="2"/>
                </a:lnTo>
                <a:lnTo>
                  <a:pt x="649" y="4"/>
                </a:lnTo>
                <a:lnTo>
                  <a:pt x="654" y="6"/>
                </a:lnTo>
                <a:lnTo>
                  <a:pt x="660" y="8"/>
                </a:lnTo>
                <a:lnTo>
                  <a:pt x="668" y="10"/>
                </a:lnTo>
                <a:lnTo>
                  <a:pt x="674" y="10"/>
                </a:lnTo>
                <a:lnTo>
                  <a:pt x="679" y="12"/>
                </a:lnTo>
                <a:lnTo>
                  <a:pt x="687" y="13"/>
                </a:lnTo>
                <a:close/>
                <a:moveTo>
                  <a:pt x="192" y="13"/>
                </a:move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3" y="2"/>
                </a:lnTo>
                <a:lnTo>
                  <a:pt x="3" y="0"/>
                </a:lnTo>
                <a:lnTo>
                  <a:pt x="189" y="0"/>
                </a:lnTo>
                <a:lnTo>
                  <a:pt x="189" y="2"/>
                </a:lnTo>
                <a:lnTo>
                  <a:pt x="189" y="4"/>
                </a:lnTo>
                <a:lnTo>
                  <a:pt x="191" y="6"/>
                </a:lnTo>
                <a:lnTo>
                  <a:pt x="191" y="8"/>
                </a:lnTo>
                <a:lnTo>
                  <a:pt x="191" y="10"/>
                </a:lnTo>
                <a:lnTo>
                  <a:pt x="192" y="12"/>
                </a:lnTo>
                <a:lnTo>
                  <a:pt x="192" y="13"/>
                </a:lnTo>
                <a:close/>
              </a:path>
            </a:pathLst>
          </a:custGeom>
          <a:solidFill>
            <a:srgbClr val="850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7" name="Freeform 135"/>
          <p:cNvSpPr>
            <a:spLocks noEditPoints="1"/>
          </p:cNvSpPr>
          <p:nvPr/>
        </p:nvSpPr>
        <p:spPr bwMode="auto">
          <a:xfrm rot="63308">
            <a:off x="5024438" y="3565525"/>
            <a:ext cx="800100" cy="19050"/>
          </a:xfrm>
          <a:custGeom>
            <a:avLst/>
            <a:gdLst>
              <a:gd name="T0" fmla="*/ 2147483647 w 658"/>
              <a:gd name="T1" fmla="*/ 2147483647 h 16"/>
              <a:gd name="T2" fmla="*/ 2147483647 w 658"/>
              <a:gd name="T3" fmla="*/ 2147483647 h 16"/>
              <a:gd name="T4" fmla="*/ 2147483647 w 658"/>
              <a:gd name="T5" fmla="*/ 2147483647 h 16"/>
              <a:gd name="T6" fmla="*/ 2147483647 w 658"/>
              <a:gd name="T7" fmla="*/ 2147483647 h 16"/>
              <a:gd name="T8" fmla="*/ 2147483647 w 658"/>
              <a:gd name="T9" fmla="*/ 2147483647 h 16"/>
              <a:gd name="T10" fmla="*/ 2147483647 w 658"/>
              <a:gd name="T11" fmla="*/ 2147483647 h 16"/>
              <a:gd name="T12" fmla="*/ 2147483647 w 658"/>
              <a:gd name="T13" fmla="*/ 2147483647 h 16"/>
              <a:gd name="T14" fmla="*/ 2147483647 w 658"/>
              <a:gd name="T15" fmla="*/ 2147483647 h 16"/>
              <a:gd name="T16" fmla="*/ 2147483647 w 658"/>
              <a:gd name="T17" fmla="*/ 2147483647 h 16"/>
              <a:gd name="T18" fmla="*/ 2147483647 w 658"/>
              <a:gd name="T19" fmla="*/ 0 h 16"/>
              <a:gd name="T20" fmla="*/ 2147483647 w 658"/>
              <a:gd name="T21" fmla="*/ 0 h 16"/>
              <a:gd name="T22" fmla="*/ 2147483647 w 658"/>
              <a:gd name="T23" fmla="*/ 2147483647 h 16"/>
              <a:gd name="T24" fmla="*/ 2147483647 w 658"/>
              <a:gd name="T25" fmla="*/ 2147483647 h 16"/>
              <a:gd name="T26" fmla="*/ 2147483647 w 658"/>
              <a:gd name="T27" fmla="*/ 2147483647 h 16"/>
              <a:gd name="T28" fmla="*/ 2147483647 w 658"/>
              <a:gd name="T29" fmla="*/ 2147483647 h 16"/>
              <a:gd name="T30" fmla="*/ 2147483647 w 658"/>
              <a:gd name="T31" fmla="*/ 2147483647 h 16"/>
              <a:gd name="T32" fmla="*/ 2147483647 w 658"/>
              <a:gd name="T33" fmla="*/ 2147483647 h 16"/>
              <a:gd name="T34" fmla="*/ 2147483647 w 658"/>
              <a:gd name="T35" fmla="*/ 2147483647 h 16"/>
              <a:gd name="T36" fmla="*/ 2147483647 w 658"/>
              <a:gd name="T37" fmla="*/ 2147483647 h 16"/>
              <a:gd name="T38" fmla="*/ 2147483647 w 658"/>
              <a:gd name="T39" fmla="*/ 2147483647 h 16"/>
              <a:gd name="T40" fmla="*/ 0 w 658"/>
              <a:gd name="T41" fmla="*/ 2147483647 h 16"/>
              <a:gd name="T42" fmla="*/ 0 w 658"/>
              <a:gd name="T43" fmla="*/ 2147483647 h 16"/>
              <a:gd name="T44" fmla="*/ 0 w 658"/>
              <a:gd name="T45" fmla="*/ 2147483647 h 16"/>
              <a:gd name="T46" fmla="*/ 2147483647 w 658"/>
              <a:gd name="T47" fmla="*/ 2147483647 h 16"/>
              <a:gd name="T48" fmla="*/ 2147483647 w 658"/>
              <a:gd name="T49" fmla="*/ 2147483647 h 16"/>
              <a:gd name="T50" fmla="*/ 2147483647 w 658"/>
              <a:gd name="T51" fmla="*/ 2147483647 h 16"/>
              <a:gd name="T52" fmla="*/ 2147483647 w 658"/>
              <a:gd name="T53" fmla="*/ 2147483647 h 16"/>
              <a:gd name="T54" fmla="*/ 2147483647 w 658"/>
              <a:gd name="T55" fmla="*/ 2147483647 h 16"/>
              <a:gd name="T56" fmla="*/ 2147483647 w 658"/>
              <a:gd name="T57" fmla="*/ 0 h 16"/>
              <a:gd name="T58" fmla="*/ 2147483647 w 658"/>
              <a:gd name="T59" fmla="*/ 0 h 16"/>
              <a:gd name="T60" fmla="*/ 2147483647 w 658"/>
              <a:gd name="T61" fmla="*/ 2147483647 h 16"/>
              <a:gd name="T62" fmla="*/ 2147483647 w 658"/>
              <a:gd name="T63" fmla="*/ 2147483647 h 16"/>
              <a:gd name="T64" fmla="*/ 2147483647 w 658"/>
              <a:gd name="T65" fmla="*/ 2147483647 h 16"/>
              <a:gd name="T66" fmla="*/ 2147483647 w 658"/>
              <a:gd name="T67" fmla="*/ 2147483647 h 16"/>
              <a:gd name="T68" fmla="*/ 2147483647 w 658"/>
              <a:gd name="T69" fmla="*/ 2147483647 h 16"/>
              <a:gd name="T70" fmla="*/ 2147483647 w 658"/>
              <a:gd name="T71" fmla="*/ 2147483647 h 16"/>
              <a:gd name="T72" fmla="*/ 2147483647 w 658"/>
              <a:gd name="T73" fmla="*/ 2147483647 h 16"/>
              <a:gd name="T74" fmla="*/ 2147483647 w 658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58"/>
              <a:gd name="T115" fmla="*/ 0 h 16"/>
              <a:gd name="T116" fmla="*/ 658 w 658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58" h="16">
                <a:moveTo>
                  <a:pt x="658" y="16"/>
                </a:moveTo>
                <a:lnTo>
                  <a:pt x="353" y="16"/>
                </a:lnTo>
                <a:lnTo>
                  <a:pt x="349" y="14"/>
                </a:lnTo>
                <a:lnTo>
                  <a:pt x="347" y="12"/>
                </a:lnTo>
                <a:lnTo>
                  <a:pt x="343" y="10"/>
                </a:lnTo>
                <a:lnTo>
                  <a:pt x="339" y="8"/>
                </a:lnTo>
                <a:lnTo>
                  <a:pt x="337" y="6"/>
                </a:lnTo>
                <a:lnTo>
                  <a:pt x="334" y="4"/>
                </a:lnTo>
                <a:lnTo>
                  <a:pt x="330" y="2"/>
                </a:lnTo>
                <a:lnTo>
                  <a:pt x="328" y="0"/>
                </a:lnTo>
                <a:lnTo>
                  <a:pt x="610" y="0"/>
                </a:lnTo>
                <a:lnTo>
                  <a:pt x="616" y="2"/>
                </a:lnTo>
                <a:lnTo>
                  <a:pt x="622" y="4"/>
                </a:lnTo>
                <a:lnTo>
                  <a:pt x="628" y="6"/>
                </a:lnTo>
                <a:lnTo>
                  <a:pt x="635" y="8"/>
                </a:lnTo>
                <a:lnTo>
                  <a:pt x="641" y="10"/>
                </a:lnTo>
                <a:lnTo>
                  <a:pt x="647" y="12"/>
                </a:lnTo>
                <a:lnTo>
                  <a:pt x="652" y="14"/>
                </a:lnTo>
                <a:lnTo>
                  <a:pt x="658" y="16"/>
                </a:lnTo>
                <a:close/>
                <a:moveTo>
                  <a:pt x="189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1" y="10"/>
                </a:lnTo>
                <a:lnTo>
                  <a:pt x="1" y="8"/>
                </a:lnTo>
                <a:lnTo>
                  <a:pt x="1" y="6"/>
                </a:lnTo>
                <a:lnTo>
                  <a:pt x="1" y="4"/>
                </a:lnTo>
                <a:lnTo>
                  <a:pt x="1" y="2"/>
                </a:lnTo>
                <a:lnTo>
                  <a:pt x="3" y="0"/>
                </a:lnTo>
                <a:lnTo>
                  <a:pt x="185" y="0"/>
                </a:lnTo>
                <a:lnTo>
                  <a:pt x="185" y="2"/>
                </a:lnTo>
                <a:lnTo>
                  <a:pt x="185" y="4"/>
                </a:lnTo>
                <a:lnTo>
                  <a:pt x="185" y="6"/>
                </a:lnTo>
                <a:lnTo>
                  <a:pt x="187" y="8"/>
                </a:lnTo>
                <a:lnTo>
                  <a:pt x="187" y="10"/>
                </a:lnTo>
                <a:lnTo>
                  <a:pt x="187" y="12"/>
                </a:lnTo>
                <a:lnTo>
                  <a:pt x="189" y="14"/>
                </a:lnTo>
                <a:lnTo>
                  <a:pt x="189" y="16"/>
                </a:lnTo>
                <a:close/>
              </a:path>
            </a:pathLst>
          </a:custGeom>
          <a:solidFill>
            <a:srgbClr val="850B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8" name="Freeform 136"/>
          <p:cNvSpPr>
            <a:spLocks noEditPoints="1"/>
          </p:cNvSpPr>
          <p:nvPr/>
        </p:nvSpPr>
        <p:spPr bwMode="auto">
          <a:xfrm rot="63308">
            <a:off x="5026025" y="3557588"/>
            <a:ext cx="768350" cy="15875"/>
          </a:xfrm>
          <a:custGeom>
            <a:avLst/>
            <a:gdLst>
              <a:gd name="T0" fmla="*/ 2147483647 w 632"/>
              <a:gd name="T1" fmla="*/ 2147483647 h 13"/>
              <a:gd name="T2" fmla="*/ 2147483647 w 632"/>
              <a:gd name="T3" fmla="*/ 2147483647 h 13"/>
              <a:gd name="T4" fmla="*/ 2147483647 w 632"/>
              <a:gd name="T5" fmla="*/ 2147483647 h 13"/>
              <a:gd name="T6" fmla="*/ 2147483647 w 632"/>
              <a:gd name="T7" fmla="*/ 2147483647 h 13"/>
              <a:gd name="T8" fmla="*/ 2147483647 w 632"/>
              <a:gd name="T9" fmla="*/ 2147483647 h 13"/>
              <a:gd name="T10" fmla="*/ 2147483647 w 632"/>
              <a:gd name="T11" fmla="*/ 2147483647 h 13"/>
              <a:gd name="T12" fmla="*/ 2147483647 w 632"/>
              <a:gd name="T13" fmla="*/ 2147483647 h 13"/>
              <a:gd name="T14" fmla="*/ 2147483647 w 632"/>
              <a:gd name="T15" fmla="*/ 2147483647 h 13"/>
              <a:gd name="T16" fmla="*/ 2147483647 w 632"/>
              <a:gd name="T17" fmla="*/ 2147483647 h 13"/>
              <a:gd name="T18" fmla="*/ 2147483647 w 632"/>
              <a:gd name="T19" fmla="*/ 0 h 13"/>
              <a:gd name="T20" fmla="*/ 2147483647 w 632"/>
              <a:gd name="T21" fmla="*/ 0 h 13"/>
              <a:gd name="T22" fmla="*/ 2147483647 w 632"/>
              <a:gd name="T23" fmla="*/ 2147483647 h 13"/>
              <a:gd name="T24" fmla="*/ 2147483647 w 632"/>
              <a:gd name="T25" fmla="*/ 2147483647 h 13"/>
              <a:gd name="T26" fmla="*/ 2147483647 w 632"/>
              <a:gd name="T27" fmla="*/ 2147483647 h 13"/>
              <a:gd name="T28" fmla="*/ 2147483647 w 632"/>
              <a:gd name="T29" fmla="*/ 2147483647 h 13"/>
              <a:gd name="T30" fmla="*/ 2147483647 w 632"/>
              <a:gd name="T31" fmla="*/ 2147483647 h 13"/>
              <a:gd name="T32" fmla="*/ 2147483647 w 632"/>
              <a:gd name="T33" fmla="*/ 2147483647 h 13"/>
              <a:gd name="T34" fmla="*/ 2147483647 w 632"/>
              <a:gd name="T35" fmla="*/ 2147483647 h 13"/>
              <a:gd name="T36" fmla="*/ 2147483647 w 632"/>
              <a:gd name="T37" fmla="*/ 2147483647 h 13"/>
              <a:gd name="T38" fmla="*/ 2147483647 w 632"/>
              <a:gd name="T39" fmla="*/ 2147483647 h 13"/>
              <a:gd name="T40" fmla="*/ 0 w 632"/>
              <a:gd name="T41" fmla="*/ 2147483647 h 13"/>
              <a:gd name="T42" fmla="*/ 0 w 632"/>
              <a:gd name="T43" fmla="*/ 2147483647 h 13"/>
              <a:gd name="T44" fmla="*/ 0 w 632"/>
              <a:gd name="T45" fmla="*/ 2147483647 h 13"/>
              <a:gd name="T46" fmla="*/ 0 w 632"/>
              <a:gd name="T47" fmla="*/ 2147483647 h 13"/>
              <a:gd name="T48" fmla="*/ 2147483647 w 632"/>
              <a:gd name="T49" fmla="*/ 2147483647 h 13"/>
              <a:gd name="T50" fmla="*/ 2147483647 w 632"/>
              <a:gd name="T51" fmla="*/ 2147483647 h 13"/>
              <a:gd name="T52" fmla="*/ 2147483647 w 632"/>
              <a:gd name="T53" fmla="*/ 2147483647 h 13"/>
              <a:gd name="T54" fmla="*/ 2147483647 w 632"/>
              <a:gd name="T55" fmla="*/ 2147483647 h 13"/>
              <a:gd name="T56" fmla="*/ 2147483647 w 632"/>
              <a:gd name="T57" fmla="*/ 0 h 13"/>
              <a:gd name="T58" fmla="*/ 2147483647 w 632"/>
              <a:gd name="T59" fmla="*/ 0 h 13"/>
              <a:gd name="T60" fmla="*/ 2147483647 w 632"/>
              <a:gd name="T61" fmla="*/ 2147483647 h 13"/>
              <a:gd name="T62" fmla="*/ 2147483647 w 632"/>
              <a:gd name="T63" fmla="*/ 2147483647 h 13"/>
              <a:gd name="T64" fmla="*/ 2147483647 w 632"/>
              <a:gd name="T65" fmla="*/ 2147483647 h 13"/>
              <a:gd name="T66" fmla="*/ 2147483647 w 632"/>
              <a:gd name="T67" fmla="*/ 2147483647 h 13"/>
              <a:gd name="T68" fmla="*/ 2147483647 w 632"/>
              <a:gd name="T69" fmla="*/ 2147483647 h 13"/>
              <a:gd name="T70" fmla="*/ 2147483647 w 632"/>
              <a:gd name="T71" fmla="*/ 2147483647 h 13"/>
              <a:gd name="T72" fmla="*/ 2147483647 w 632"/>
              <a:gd name="T73" fmla="*/ 2147483647 h 13"/>
              <a:gd name="T74" fmla="*/ 2147483647 w 632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2"/>
              <a:gd name="T115" fmla="*/ 0 h 13"/>
              <a:gd name="T116" fmla="*/ 632 w 632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2" h="13">
                <a:moveTo>
                  <a:pt x="632" y="13"/>
                </a:moveTo>
                <a:lnTo>
                  <a:pt x="338" y="13"/>
                </a:lnTo>
                <a:lnTo>
                  <a:pt x="336" y="11"/>
                </a:lnTo>
                <a:lnTo>
                  <a:pt x="333" y="9"/>
                </a:lnTo>
                <a:lnTo>
                  <a:pt x="329" y="7"/>
                </a:lnTo>
                <a:lnTo>
                  <a:pt x="327" y="5"/>
                </a:lnTo>
                <a:lnTo>
                  <a:pt x="323" y="5"/>
                </a:lnTo>
                <a:lnTo>
                  <a:pt x="321" y="4"/>
                </a:lnTo>
                <a:lnTo>
                  <a:pt x="317" y="2"/>
                </a:lnTo>
                <a:lnTo>
                  <a:pt x="315" y="0"/>
                </a:lnTo>
                <a:lnTo>
                  <a:pt x="587" y="0"/>
                </a:lnTo>
                <a:lnTo>
                  <a:pt x="592" y="2"/>
                </a:lnTo>
                <a:lnTo>
                  <a:pt x="598" y="4"/>
                </a:lnTo>
                <a:lnTo>
                  <a:pt x="604" y="4"/>
                </a:lnTo>
                <a:lnTo>
                  <a:pt x="609" y="5"/>
                </a:lnTo>
                <a:lnTo>
                  <a:pt x="615" y="7"/>
                </a:lnTo>
                <a:lnTo>
                  <a:pt x="621" y="9"/>
                </a:lnTo>
                <a:lnTo>
                  <a:pt x="627" y="11"/>
                </a:lnTo>
                <a:lnTo>
                  <a:pt x="632" y="13"/>
                </a:lnTo>
                <a:close/>
                <a:moveTo>
                  <a:pt x="186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5"/>
                </a:lnTo>
                <a:lnTo>
                  <a:pt x="2" y="4"/>
                </a:lnTo>
                <a:lnTo>
                  <a:pt x="2" y="2"/>
                </a:lnTo>
                <a:lnTo>
                  <a:pt x="4" y="0"/>
                </a:lnTo>
                <a:lnTo>
                  <a:pt x="182" y="0"/>
                </a:lnTo>
                <a:lnTo>
                  <a:pt x="182" y="2"/>
                </a:lnTo>
                <a:lnTo>
                  <a:pt x="182" y="4"/>
                </a:lnTo>
                <a:lnTo>
                  <a:pt x="184" y="5"/>
                </a:lnTo>
                <a:lnTo>
                  <a:pt x="184" y="7"/>
                </a:lnTo>
                <a:lnTo>
                  <a:pt x="184" y="9"/>
                </a:lnTo>
                <a:lnTo>
                  <a:pt x="184" y="11"/>
                </a:lnTo>
                <a:lnTo>
                  <a:pt x="186" y="13"/>
                </a:lnTo>
                <a:close/>
              </a:path>
            </a:pathLst>
          </a:custGeom>
          <a:solidFill>
            <a:srgbClr val="870D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89" name="Freeform 137"/>
          <p:cNvSpPr>
            <a:spLocks noEditPoints="1"/>
          </p:cNvSpPr>
          <p:nvPr/>
        </p:nvSpPr>
        <p:spPr bwMode="auto">
          <a:xfrm rot="63308">
            <a:off x="5027613" y="3548063"/>
            <a:ext cx="738187" cy="15875"/>
          </a:xfrm>
          <a:custGeom>
            <a:avLst/>
            <a:gdLst>
              <a:gd name="T0" fmla="*/ 2147483647 w 607"/>
              <a:gd name="T1" fmla="*/ 2147483647 h 13"/>
              <a:gd name="T2" fmla="*/ 2147483647 w 607"/>
              <a:gd name="T3" fmla="*/ 2147483647 h 13"/>
              <a:gd name="T4" fmla="*/ 2147483647 w 607"/>
              <a:gd name="T5" fmla="*/ 2147483647 h 13"/>
              <a:gd name="T6" fmla="*/ 2147483647 w 607"/>
              <a:gd name="T7" fmla="*/ 2147483647 h 13"/>
              <a:gd name="T8" fmla="*/ 2147483647 w 607"/>
              <a:gd name="T9" fmla="*/ 2147483647 h 13"/>
              <a:gd name="T10" fmla="*/ 2147483647 w 607"/>
              <a:gd name="T11" fmla="*/ 2147483647 h 13"/>
              <a:gd name="T12" fmla="*/ 2147483647 w 607"/>
              <a:gd name="T13" fmla="*/ 2147483647 h 13"/>
              <a:gd name="T14" fmla="*/ 2147483647 w 607"/>
              <a:gd name="T15" fmla="*/ 2147483647 h 13"/>
              <a:gd name="T16" fmla="*/ 2147483647 w 607"/>
              <a:gd name="T17" fmla="*/ 2147483647 h 13"/>
              <a:gd name="T18" fmla="*/ 2147483647 w 607"/>
              <a:gd name="T19" fmla="*/ 0 h 13"/>
              <a:gd name="T20" fmla="*/ 2147483647 w 607"/>
              <a:gd name="T21" fmla="*/ 0 h 13"/>
              <a:gd name="T22" fmla="*/ 2147483647 w 607"/>
              <a:gd name="T23" fmla="*/ 2147483647 h 13"/>
              <a:gd name="T24" fmla="*/ 2147483647 w 607"/>
              <a:gd name="T25" fmla="*/ 2147483647 h 13"/>
              <a:gd name="T26" fmla="*/ 2147483647 w 607"/>
              <a:gd name="T27" fmla="*/ 2147483647 h 13"/>
              <a:gd name="T28" fmla="*/ 2147483647 w 607"/>
              <a:gd name="T29" fmla="*/ 2147483647 h 13"/>
              <a:gd name="T30" fmla="*/ 2147483647 w 607"/>
              <a:gd name="T31" fmla="*/ 2147483647 h 13"/>
              <a:gd name="T32" fmla="*/ 2147483647 w 607"/>
              <a:gd name="T33" fmla="*/ 2147483647 h 13"/>
              <a:gd name="T34" fmla="*/ 2147483647 w 607"/>
              <a:gd name="T35" fmla="*/ 2147483647 h 13"/>
              <a:gd name="T36" fmla="*/ 2147483647 w 607"/>
              <a:gd name="T37" fmla="*/ 2147483647 h 13"/>
              <a:gd name="T38" fmla="*/ 2147483647 w 607"/>
              <a:gd name="T39" fmla="*/ 2147483647 h 13"/>
              <a:gd name="T40" fmla="*/ 0 w 607"/>
              <a:gd name="T41" fmla="*/ 2147483647 h 13"/>
              <a:gd name="T42" fmla="*/ 0 w 607"/>
              <a:gd name="T43" fmla="*/ 2147483647 h 13"/>
              <a:gd name="T44" fmla="*/ 0 w 607"/>
              <a:gd name="T45" fmla="*/ 2147483647 h 13"/>
              <a:gd name="T46" fmla="*/ 0 w 607"/>
              <a:gd name="T47" fmla="*/ 2147483647 h 13"/>
              <a:gd name="T48" fmla="*/ 2147483647 w 607"/>
              <a:gd name="T49" fmla="*/ 2147483647 h 13"/>
              <a:gd name="T50" fmla="*/ 2147483647 w 607"/>
              <a:gd name="T51" fmla="*/ 2147483647 h 13"/>
              <a:gd name="T52" fmla="*/ 2147483647 w 607"/>
              <a:gd name="T53" fmla="*/ 2147483647 h 13"/>
              <a:gd name="T54" fmla="*/ 2147483647 w 607"/>
              <a:gd name="T55" fmla="*/ 2147483647 h 13"/>
              <a:gd name="T56" fmla="*/ 2147483647 w 607"/>
              <a:gd name="T57" fmla="*/ 0 h 13"/>
              <a:gd name="T58" fmla="*/ 2147483647 w 607"/>
              <a:gd name="T59" fmla="*/ 0 h 13"/>
              <a:gd name="T60" fmla="*/ 2147483647 w 607"/>
              <a:gd name="T61" fmla="*/ 2147483647 h 13"/>
              <a:gd name="T62" fmla="*/ 2147483647 w 607"/>
              <a:gd name="T63" fmla="*/ 2147483647 h 13"/>
              <a:gd name="T64" fmla="*/ 2147483647 w 607"/>
              <a:gd name="T65" fmla="*/ 2147483647 h 13"/>
              <a:gd name="T66" fmla="*/ 2147483647 w 607"/>
              <a:gd name="T67" fmla="*/ 2147483647 h 13"/>
              <a:gd name="T68" fmla="*/ 2147483647 w 607"/>
              <a:gd name="T69" fmla="*/ 2147483647 h 13"/>
              <a:gd name="T70" fmla="*/ 2147483647 w 607"/>
              <a:gd name="T71" fmla="*/ 2147483647 h 13"/>
              <a:gd name="T72" fmla="*/ 2147483647 w 607"/>
              <a:gd name="T73" fmla="*/ 2147483647 h 13"/>
              <a:gd name="T74" fmla="*/ 2147483647 w 607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07"/>
              <a:gd name="T115" fmla="*/ 0 h 13"/>
              <a:gd name="T116" fmla="*/ 607 w 607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07" h="13">
                <a:moveTo>
                  <a:pt x="607" y="13"/>
                </a:moveTo>
                <a:lnTo>
                  <a:pt x="325" y="13"/>
                </a:lnTo>
                <a:lnTo>
                  <a:pt x="321" y="12"/>
                </a:lnTo>
                <a:lnTo>
                  <a:pt x="319" y="12"/>
                </a:lnTo>
                <a:lnTo>
                  <a:pt x="315" y="10"/>
                </a:lnTo>
                <a:lnTo>
                  <a:pt x="313" y="8"/>
                </a:lnTo>
                <a:lnTo>
                  <a:pt x="312" y="6"/>
                </a:lnTo>
                <a:lnTo>
                  <a:pt x="308" y="4"/>
                </a:lnTo>
                <a:lnTo>
                  <a:pt x="306" y="2"/>
                </a:lnTo>
                <a:lnTo>
                  <a:pt x="302" y="0"/>
                </a:lnTo>
                <a:lnTo>
                  <a:pt x="564" y="0"/>
                </a:lnTo>
                <a:lnTo>
                  <a:pt x="567" y="2"/>
                </a:lnTo>
                <a:lnTo>
                  <a:pt x="573" y="4"/>
                </a:lnTo>
                <a:lnTo>
                  <a:pt x="579" y="6"/>
                </a:lnTo>
                <a:lnTo>
                  <a:pt x="585" y="8"/>
                </a:lnTo>
                <a:lnTo>
                  <a:pt x="590" y="10"/>
                </a:lnTo>
                <a:lnTo>
                  <a:pt x="596" y="12"/>
                </a:lnTo>
                <a:lnTo>
                  <a:pt x="602" y="12"/>
                </a:lnTo>
                <a:lnTo>
                  <a:pt x="607" y="13"/>
                </a:lnTo>
                <a:close/>
                <a:moveTo>
                  <a:pt x="182" y="13"/>
                </a:move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78" y="0"/>
                </a:lnTo>
                <a:lnTo>
                  <a:pt x="178" y="2"/>
                </a:lnTo>
                <a:lnTo>
                  <a:pt x="178" y="4"/>
                </a:lnTo>
                <a:lnTo>
                  <a:pt x="178" y="6"/>
                </a:lnTo>
                <a:lnTo>
                  <a:pt x="180" y="8"/>
                </a:lnTo>
                <a:lnTo>
                  <a:pt x="180" y="10"/>
                </a:lnTo>
                <a:lnTo>
                  <a:pt x="180" y="12"/>
                </a:lnTo>
                <a:lnTo>
                  <a:pt x="182" y="13"/>
                </a:lnTo>
                <a:close/>
              </a:path>
            </a:pathLst>
          </a:custGeom>
          <a:solidFill>
            <a:srgbClr val="870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0" name="Freeform 138"/>
          <p:cNvSpPr>
            <a:spLocks noEditPoints="1"/>
          </p:cNvSpPr>
          <p:nvPr/>
        </p:nvSpPr>
        <p:spPr bwMode="auto">
          <a:xfrm rot="63308">
            <a:off x="5030788" y="3538538"/>
            <a:ext cx="708025" cy="19050"/>
          </a:xfrm>
          <a:custGeom>
            <a:avLst/>
            <a:gdLst>
              <a:gd name="T0" fmla="*/ 2147483647 w 583"/>
              <a:gd name="T1" fmla="*/ 2147483647 h 16"/>
              <a:gd name="T2" fmla="*/ 2147483647 w 583"/>
              <a:gd name="T3" fmla="*/ 2147483647 h 16"/>
              <a:gd name="T4" fmla="*/ 2147483647 w 583"/>
              <a:gd name="T5" fmla="*/ 2147483647 h 16"/>
              <a:gd name="T6" fmla="*/ 2147483647 w 583"/>
              <a:gd name="T7" fmla="*/ 2147483647 h 16"/>
              <a:gd name="T8" fmla="*/ 2147483647 w 583"/>
              <a:gd name="T9" fmla="*/ 2147483647 h 16"/>
              <a:gd name="T10" fmla="*/ 2147483647 w 583"/>
              <a:gd name="T11" fmla="*/ 2147483647 h 16"/>
              <a:gd name="T12" fmla="*/ 2147483647 w 583"/>
              <a:gd name="T13" fmla="*/ 2147483647 h 16"/>
              <a:gd name="T14" fmla="*/ 2147483647 w 583"/>
              <a:gd name="T15" fmla="*/ 2147483647 h 16"/>
              <a:gd name="T16" fmla="*/ 2147483647 w 583"/>
              <a:gd name="T17" fmla="*/ 2147483647 h 16"/>
              <a:gd name="T18" fmla="*/ 2147483647 w 583"/>
              <a:gd name="T19" fmla="*/ 0 h 16"/>
              <a:gd name="T20" fmla="*/ 2147483647 w 583"/>
              <a:gd name="T21" fmla="*/ 0 h 16"/>
              <a:gd name="T22" fmla="*/ 2147483647 w 583"/>
              <a:gd name="T23" fmla="*/ 2147483647 h 16"/>
              <a:gd name="T24" fmla="*/ 2147483647 w 583"/>
              <a:gd name="T25" fmla="*/ 2147483647 h 16"/>
              <a:gd name="T26" fmla="*/ 2147483647 w 583"/>
              <a:gd name="T27" fmla="*/ 2147483647 h 16"/>
              <a:gd name="T28" fmla="*/ 2147483647 w 583"/>
              <a:gd name="T29" fmla="*/ 2147483647 h 16"/>
              <a:gd name="T30" fmla="*/ 2147483647 w 583"/>
              <a:gd name="T31" fmla="*/ 2147483647 h 16"/>
              <a:gd name="T32" fmla="*/ 2147483647 w 583"/>
              <a:gd name="T33" fmla="*/ 2147483647 h 16"/>
              <a:gd name="T34" fmla="*/ 2147483647 w 583"/>
              <a:gd name="T35" fmla="*/ 2147483647 h 16"/>
              <a:gd name="T36" fmla="*/ 2147483647 w 583"/>
              <a:gd name="T37" fmla="*/ 2147483647 h 16"/>
              <a:gd name="T38" fmla="*/ 2147483647 w 583"/>
              <a:gd name="T39" fmla="*/ 2147483647 h 16"/>
              <a:gd name="T40" fmla="*/ 0 w 583"/>
              <a:gd name="T41" fmla="*/ 2147483647 h 16"/>
              <a:gd name="T42" fmla="*/ 0 w 583"/>
              <a:gd name="T43" fmla="*/ 2147483647 h 16"/>
              <a:gd name="T44" fmla="*/ 0 w 583"/>
              <a:gd name="T45" fmla="*/ 2147483647 h 16"/>
              <a:gd name="T46" fmla="*/ 0 w 583"/>
              <a:gd name="T47" fmla="*/ 2147483647 h 16"/>
              <a:gd name="T48" fmla="*/ 0 w 583"/>
              <a:gd name="T49" fmla="*/ 2147483647 h 16"/>
              <a:gd name="T50" fmla="*/ 2147483647 w 583"/>
              <a:gd name="T51" fmla="*/ 2147483647 h 16"/>
              <a:gd name="T52" fmla="*/ 2147483647 w 583"/>
              <a:gd name="T53" fmla="*/ 2147483647 h 16"/>
              <a:gd name="T54" fmla="*/ 2147483647 w 583"/>
              <a:gd name="T55" fmla="*/ 2147483647 h 16"/>
              <a:gd name="T56" fmla="*/ 2147483647 w 583"/>
              <a:gd name="T57" fmla="*/ 0 h 16"/>
              <a:gd name="T58" fmla="*/ 2147483647 w 583"/>
              <a:gd name="T59" fmla="*/ 0 h 16"/>
              <a:gd name="T60" fmla="*/ 2147483647 w 583"/>
              <a:gd name="T61" fmla="*/ 2147483647 h 16"/>
              <a:gd name="T62" fmla="*/ 2147483647 w 583"/>
              <a:gd name="T63" fmla="*/ 2147483647 h 16"/>
              <a:gd name="T64" fmla="*/ 2147483647 w 583"/>
              <a:gd name="T65" fmla="*/ 2147483647 h 16"/>
              <a:gd name="T66" fmla="*/ 2147483647 w 583"/>
              <a:gd name="T67" fmla="*/ 2147483647 h 16"/>
              <a:gd name="T68" fmla="*/ 2147483647 w 583"/>
              <a:gd name="T69" fmla="*/ 2147483647 h 16"/>
              <a:gd name="T70" fmla="*/ 2147483647 w 583"/>
              <a:gd name="T71" fmla="*/ 2147483647 h 16"/>
              <a:gd name="T72" fmla="*/ 2147483647 w 583"/>
              <a:gd name="T73" fmla="*/ 2147483647 h 16"/>
              <a:gd name="T74" fmla="*/ 2147483647 w 583"/>
              <a:gd name="T75" fmla="*/ 2147483647 h 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83"/>
              <a:gd name="T115" fmla="*/ 0 h 16"/>
              <a:gd name="T116" fmla="*/ 583 w 583"/>
              <a:gd name="T117" fmla="*/ 16 h 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83" h="16">
                <a:moveTo>
                  <a:pt x="583" y="16"/>
                </a:moveTo>
                <a:lnTo>
                  <a:pt x="311" y="16"/>
                </a:lnTo>
                <a:lnTo>
                  <a:pt x="310" y="14"/>
                </a:lnTo>
                <a:lnTo>
                  <a:pt x="306" y="12"/>
                </a:lnTo>
                <a:lnTo>
                  <a:pt x="304" y="10"/>
                </a:lnTo>
                <a:lnTo>
                  <a:pt x="300" y="8"/>
                </a:lnTo>
                <a:lnTo>
                  <a:pt x="298" y="6"/>
                </a:lnTo>
                <a:lnTo>
                  <a:pt x="296" y="4"/>
                </a:lnTo>
                <a:lnTo>
                  <a:pt x="292" y="2"/>
                </a:lnTo>
                <a:lnTo>
                  <a:pt x="290" y="0"/>
                </a:lnTo>
                <a:lnTo>
                  <a:pt x="539" y="0"/>
                </a:lnTo>
                <a:lnTo>
                  <a:pt x="544" y="2"/>
                </a:lnTo>
                <a:lnTo>
                  <a:pt x="550" y="4"/>
                </a:lnTo>
                <a:lnTo>
                  <a:pt x="556" y="6"/>
                </a:lnTo>
                <a:lnTo>
                  <a:pt x="562" y="8"/>
                </a:lnTo>
                <a:lnTo>
                  <a:pt x="565" y="10"/>
                </a:lnTo>
                <a:lnTo>
                  <a:pt x="571" y="12"/>
                </a:lnTo>
                <a:lnTo>
                  <a:pt x="577" y="14"/>
                </a:lnTo>
                <a:lnTo>
                  <a:pt x="583" y="16"/>
                </a:lnTo>
                <a:close/>
                <a:moveTo>
                  <a:pt x="178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74" y="0"/>
                </a:lnTo>
                <a:lnTo>
                  <a:pt x="174" y="2"/>
                </a:lnTo>
                <a:lnTo>
                  <a:pt x="174" y="4"/>
                </a:lnTo>
                <a:lnTo>
                  <a:pt x="174" y="6"/>
                </a:lnTo>
                <a:lnTo>
                  <a:pt x="176" y="8"/>
                </a:lnTo>
                <a:lnTo>
                  <a:pt x="176" y="10"/>
                </a:lnTo>
                <a:lnTo>
                  <a:pt x="176" y="12"/>
                </a:lnTo>
                <a:lnTo>
                  <a:pt x="176" y="14"/>
                </a:lnTo>
                <a:lnTo>
                  <a:pt x="178" y="16"/>
                </a:lnTo>
                <a:close/>
              </a:path>
            </a:pathLst>
          </a:custGeom>
          <a:solidFill>
            <a:srgbClr val="8A0D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1" name="Freeform 139"/>
          <p:cNvSpPr>
            <a:spLocks noEditPoints="1"/>
          </p:cNvSpPr>
          <p:nvPr/>
        </p:nvSpPr>
        <p:spPr bwMode="auto">
          <a:xfrm rot="63308">
            <a:off x="5030788" y="3532188"/>
            <a:ext cx="682625" cy="15875"/>
          </a:xfrm>
          <a:custGeom>
            <a:avLst/>
            <a:gdLst>
              <a:gd name="T0" fmla="*/ 2147483647 w 562"/>
              <a:gd name="T1" fmla="*/ 2147483647 h 13"/>
              <a:gd name="T2" fmla="*/ 2147483647 w 562"/>
              <a:gd name="T3" fmla="*/ 2147483647 h 13"/>
              <a:gd name="T4" fmla="*/ 2147483647 w 562"/>
              <a:gd name="T5" fmla="*/ 2147483647 h 13"/>
              <a:gd name="T6" fmla="*/ 2147483647 w 562"/>
              <a:gd name="T7" fmla="*/ 2147483647 h 13"/>
              <a:gd name="T8" fmla="*/ 2147483647 w 562"/>
              <a:gd name="T9" fmla="*/ 2147483647 h 13"/>
              <a:gd name="T10" fmla="*/ 2147483647 w 562"/>
              <a:gd name="T11" fmla="*/ 2147483647 h 13"/>
              <a:gd name="T12" fmla="*/ 2147483647 w 562"/>
              <a:gd name="T13" fmla="*/ 2147483647 h 13"/>
              <a:gd name="T14" fmla="*/ 2147483647 w 562"/>
              <a:gd name="T15" fmla="*/ 2147483647 h 13"/>
              <a:gd name="T16" fmla="*/ 2147483647 w 562"/>
              <a:gd name="T17" fmla="*/ 2147483647 h 13"/>
              <a:gd name="T18" fmla="*/ 2147483647 w 562"/>
              <a:gd name="T19" fmla="*/ 0 h 13"/>
              <a:gd name="T20" fmla="*/ 2147483647 w 562"/>
              <a:gd name="T21" fmla="*/ 0 h 13"/>
              <a:gd name="T22" fmla="*/ 2147483647 w 562"/>
              <a:gd name="T23" fmla="*/ 2147483647 h 13"/>
              <a:gd name="T24" fmla="*/ 2147483647 w 562"/>
              <a:gd name="T25" fmla="*/ 2147483647 h 13"/>
              <a:gd name="T26" fmla="*/ 2147483647 w 562"/>
              <a:gd name="T27" fmla="*/ 2147483647 h 13"/>
              <a:gd name="T28" fmla="*/ 2147483647 w 562"/>
              <a:gd name="T29" fmla="*/ 2147483647 h 13"/>
              <a:gd name="T30" fmla="*/ 2147483647 w 562"/>
              <a:gd name="T31" fmla="*/ 2147483647 h 13"/>
              <a:gd name="T32" fmla="*/ 2147483647 w 562"/>
              <a:gd name="T33" fmla="*/ 2147483647 h 13"/>
              <a:gd name="T34" fmla="*/ 2147483647 w 562"/>
              <a:gd name="T35" fmla="*/ 2147483647 h 13"/>
              <a:gd name="T36" fmla="*/ 2147483647 w 562"/>
              <a:gd name="T37" fmla="*/ 2147483647 h 13"/>
              <a:gd name="T38" fmla="*/ 2147483647 w 562"/>
              <a:gd name="T39" fmla="*/ 2147483647 h 13"/>
              <a:gd name="T40" fmla="*/ 0 w 562"/>
              <a:gd name="T41" fmla="*/ 2147483647 h 13"/>
              <a:gd name="T42" fmla="*/ 2147483647 w 562"/>
              <a:gd name="T43" fmla="*/ 2147483647 h 13"/>
              <a:gd name="T44" fmla="*/ 2147483647 w 562"/>
              <a:gd name="T45" fmla="*/ 2147483647 h 13"/>
              <a:gd name="T46" fmla="*/ 2147483647 w 562"/>
              <a:gd name="T47" fmla="*/ 2147483647 h 13"/>
              <a:gd name="T48" fmla="*/ 2147483647 w 562"/>
              <a:gd name="T49" fmla="*/ 2147483647 h 13"/>
              <a:gd name="T50" fmla="*/ 2147483647 w 562"/>
              <a:gd name="T51" fmla="*/ 2147483647 h 13"/>
              <a:gd name="T52" fmla="*/ 2147483647 w 562"/>
              <a:gd name="T53" fmla="*/ 2147483647 h 13"/>
              <a:gd name="T54" fmla="*/ 2147483647 w 562"/>
              <a:gd name="T55" fmla="*/ 2147483647 h 13"/>
              <a:gd name="T56" fmla="*/ 2147483647 w 562"/>
              <a:gd name="T57" fmla="*/ 0 h 13"/>
              <a:gd name="T58" fmla="*/ 2147483647 w 562"/>
              <a:gd name="T59" fmla="*/ 0 h 13"/>
              <a:gd name="T60" fmla="*/ 2147483647 w 562"/>
              <a:gd name="T61" fmla="*/ 2147483647 h 13"/>
              <a:gd name="T62" fmla="*/ 2147483647 w 562"/>
              <a:gd name="T63" fmla="*/ 2147483647 h 13"/>
              <a:gd name="T64" fmla="*/ 2147483647 w 562"/>
              <a:gd name="T65" fmla="*/ 2147483647 h 13"/>
              <a:gd name="T66" fmla="*/ 2147483647 w 562"/>
              <a:gd name="T67" fmla="*/ 2147483647 h 13"/>
              <a:gd name="T68" fmla="*/ 2147483647 w 562"/>
              <a:gd name="T69" fmla="*/ 2147483647 h 13"/>
              <a:gd name="T70" fmla="*/ 2147483647 w 562"/>
              <a:gd name="T71" fmla="*/ 2147483647 h 13"/>
              <a:gd name="T72" fmla="*/ 2147483647 w 562"/>
              <a:gd name="T73" fmla="*/ 2147483647 h 13"/>
              <a:gd name="T74" fmla="*/ 2147483647 w 562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62"/>
              <a:gd name="T115" fmla="*/ 0 h 13"/>
              <a:gd name="T116" fmla="*/ 562 w 562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62" h="13">
                <a:moveTo>
                  <a:pt x="562" y="13"/>
                </a:moveTo>
                <a:lnTo>
                  <a:pt x="300" y="13"/>
                </a:lnTo>
                <a:lnTo>
                  <a:pt x="298" y="11"/>
                </a:lnTo>
                <a:lnTo>
                  <a:pt x="296" y="9"/>
                </a:lnTo>
                <a:lnTo>
                  <a:pt x="292" y="7"/>
                </a:lnTo>
                <a:lnTo>
                  <a:pt x="290" y="5"/>
                </a:lnTo>
                <a:lnTo>
                  <a:pt x="289" y="5"/>
                </a:lnTo>
                <a:lnTo>
                  <a:pt x="285" y="4"/>
                </a:lnTo>
                <a:lnTo>
                  <a:pt x="283" y="2"/>
                </a:lnTo>
                <a:lnTo>
                  <a:pt x="281" y="0"/>
                </a:lnTo>
                <a:lnTo>
                  <a:pt x="520" y="0"/>
                </a:lnTo>
                <a:lnTo>
                  <a:pt x="523" y="2"/>
                </a:lnTo>
                <a:lnTo>
                  <a:pt x="529" y="4"/>
                </a:lnTo>
                <a:lnTo>
                  <a:pt x="535" y="5"/>
                </a:lnTo>
                <a:lnTo>
                  <a:pt x="539" y="5"/>
                </a:lnTo>
                <a:lnTo>
                  <a:pt x="544" y="7"/>
                </a:lnTo>
                <a:lnTo>
                  <a:pt x="550" y="9"/>
                </a:lnTo>
                <a:lnTo>
                  <a:pt x="556" y="11"/>
                </a:lnTo>
                <a:lnTo>
                  <a:pt x="562" y="13"/>
                </a:lnTo>
                <a:close/>
                <a:moveTo>
                  <a:pt x="176" y="13"/>
                </a:moveTo>
                <a:lnTo>
                  <a:pt x="0" y="13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4" y="4"/>
                </a:lnTo>
                <a:lnTo>
                  <a:pt x="4" y="2"/>
                </a:lnTo>
                <a:lnTo>
                  <a:pt x="4" y="0"/>
                </a:lnTo>
                <a:lnTo>
                  <a:pt x="172" y="0"/>
                </a:lnTo>
                <a:lnTo>
                  <a:pt x="172" y="2"/>
                </a:lnTo>
                <a:lnTo>
                  <a:pt x="172" y="4"/>
                </a:lnTo>
                <a:lnTo>
                  <a:pt x="174" y="5"/>
                </a:lnTo>
                <a:lnTo>
                  <a:pt x="174" y="7"/>
                </a:lnTo>
                <a:lnTo>
                  <a:pt x="174" y="9"/>
                </a:lnTo>
                <a:lnTo>
                  <a:pt x="174" y="11"/>
                </a:lnTo>
                <a:lnTo>
                  <a:pt x="176" y="13"/>
                </a:lnTo>
                <a:close/>
              </a:path>
            </a:pathLst>
          </a:custGeom>
          <a:solidFill>
            <a:srgbClr val="8A0D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2" name="Freeform 140"/>
          <p:cNvSpPr>
            <a:spLocks noEditPoints="1"/>
          </p:cNvSpPr>
          <p:nvPr/>
        </p:nvSpPr>
        <p:spPr bwMode="auto">
          <a:xfrm rot="63308">
            <a:off x="5032375" y="3522663"/>
            <a:ext cx="654050" cy="15875"/>
          </a:xfrm>
          <a:custGeom>
            <a:avLst/>
            <a:gdLst>
              <a:gd name="T0" fmla="*/ 2147483647 w 537"/>
              <a:gd name="T1" fmla="*/ 2147483647 h 13"/>
              <a:gd name="T2" fmla="*/ 2147483647 w 537"/>
              <a:gd name="T3" fmla="*/ 2147483647 h 13"/>
              <a:gd name="T4" fmla="*/ 2147483647 w 537"/>
              <a:gd name="T5" fmla="*/ 2147483647 h 13"/>
              <a:gd name="T6" fmla="*/ 2147483647 w 537"/>
              <a:gd name="T7" fmla="*/ 2147483647 h 13"/>
              <a:gd name="T8" fmla="*/ 2147483647 w 537"/>
              <a:gd name="T9" fmla="*/ 2147483647 h 13"/>
              <a:gd name="T10" fmla="*/ 2147483647 w 537"/>
              <a:gd name="T11" fmla="*/ 2147483647 h 13"/>
              <a:gd name="T12" fmla="*/ 2147483647 w 537"/>
              <a:gd name="T13" fmla="*/ 2147483647 h 13"/>
              <a:gd name="T14" fmla="*/ 2147483647 w 537"/>
              <a:gd name="T15" fmla="*/ 2147483647 h 13"/>
              <a:gd name="T16" fmla="*/ 2147483647 w 537"/>
              <a:gd name="T17" fmla="*/ 2147483647 h 13"/>
              <a:gd name="T18" fmla="*/ 2147483647 w 537"/>
              <a:gd name="T19" fmla="*/ 0 h 13"/>
              <a:gd name="T20" fmla="*/ 2147483647 w 537"/>
              <a:gd name="T21" fmla="*/ 0 h 13"/>
              <a:gd name="T22" fmla="*/ 2147483647 w 537"/>
              <a:gd name="T23" fmla="*/ 2147483647 h 13"/>
              <a:gd name="T24" fmla="*/ 2147483647 w 537"/>
              <a:gd name="T25" fmla="*/ 2147483647 h 13"/>
              <a:gd name="T26" fmla="*/ 2147483647 w 537"/>
              <a:gd name="T27" fmla="*/ 2147483647 h 13"/>
              <a:gd name="T28" fmla="*/ 2147483647 w 537"/>
              <a:gd name="T29" fmla="*/ 2147483647 h 13"/>
              <a:gd name="T30" fmla="*/ 2147483647 w 537"/>
              <a:gd name="T31" fmla="*/ 2147483647 h 13"/>
              <a:gd name="T32" fmla="*/ 2147483647 w 537"/>
              <a:gd name="T33" fmla="*/ 2147483647 h 13"/>
              <a:gd name="T34" fmla="*/ 2147483647 w 537"/>
              <a:gd name="T35" fmla="*/ 2147483647 h 13"/>
              <a:gd name="T36" fmla="*/ 2147483647 w 537"/>
              <a:gd name="T37" fmla="*/ 2147483647 h 13"/>
              <a:gd name="T38" fmla="*/ 2147483647 w 537"/>
              <a:gd name="T39" fmla="*/ 2147483647 h 13"/>
              <a:gd name="T40" fmla="*/ 0 w 537"/>
              <a:gd name="T41" fmla="*/ 2147483647 h 13"/>
              <a:gd name="T42" fmla="*/ 0 w 537"/>
              <a:gd name="T43" fmla="*/ 2147483647 h 13"/>
              <a:gd name="T44" fmla="*/ 2147483647 w 537"/>
              <a:gd name="T45" fmla="*/ 2147483647 h 13"/>
              <a:gd name="T46" fmla="*/ 2147483647 w 537"/>
              <a:gd name="T47" fmla="*/ 2147483647 h 13"/>
              <a:gd name="T48" fmla="*/ 2147483647 w 537"/>
              <a:gd name="T49" fmla="*/ 2147483647 h 13"/>
              <a:gd name="T50" fmla="*/ 2147483647 w 537"/>
              <a:gd name="T51" fmla="*/ 2147483647 h 13"/>
              <a:gd name="T52" fmla="*/ 2147483647 w 537"/>
              <a:gd name="T53" fmla="*/ 2147483647 h 13"/>
              <a:gd name="T54" fmla="*/ 2147483647 w 537"/>
              <a:gd name="T55" fmla="*/ 2147483647 h 13"/>
              <a:gd name="T56" fmla="*/ 2147483647 w 537"/>
              <a:gd name="T57" fmla="*/ 0 h 13"/>
              <a:gd name="T58" fmla="*/ 2147483647 w 537"/>
              <a:gd name="T59" fmla="*/ 0 h 13"/>
              <a:gd name="T60" fmla="*/ 2147483647 w 537"/>
              <a:gd name="T61" fmla="*/ 2147483647 h 13"/>
              <a:gd name="T62" fmla="*/ 2147483647 w 537"/>
              <a:gd name="T63" fmla="*/ 2147483647 h 13"/>
              <a:gd name="T64" fmla="*/ 2147483647 w 537"/>
              <a:gd name="T65" fmla="*/ 2147483647 h 13"/>
              <a:gd name="T66" fmla="*/ 2147483647 w 537"/>
              <a:gd name="T67" fmla="*/ 2147483647 h 13"/>
              <a:gd name="T68" fmla="*/ 2147483647 w 537"/>
              <a:gd name="T69" fmla="*/ 2147483647 h 13"/>
              <a:gd name="T70" fmla="*/ 2147483647 w 537"/>
              <a:gd name="T71" fmla="*/ 2147483647 h 13"/>
              <a:gd name="T72" fmla="*/ 2147483647 w 537"/>
              <a:gd name="T73" fmla="*/ 2147483647 h 13"/>
              <a:gd name="T74" fmla="*/ 2147483647 w 537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7"/>
              <a:gd name="T115" fmla="*/ 0 h 13"/>
              <a:gd name="T116" fmla="*/ 537 w 537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7" h="13">
                <a:moveTo>
                  <a:pt x="537" y="13"/>
                </a:moveTo>
                <a:lnTo>
                  <a:pt x="288" y="13"/>
                </a:lnTo>
                <a:lnTo>
                  <a:pt x="287" y="13"/>
                </a:lnTo>
                <a:lnTo>
                  <a:pt x="283" y="12"/>
                </a:lnTo>
                <a:lnTo>
                  <a:pt x="281" y="10"/>
                </a:lnTo>
                <a:lnTo>
                  <a:pt x="279" y="8"/>
                </a:lnTo>
                <a:lnTo>
                  <a:pt x="277" y="6"/>
                </a:lnTo>
                <a:lnTo>
                  <a:pt x="273" y="4"/>
                </a:lnTo>
                <a:lnTo>
                  <a:pt x="271" y="2"/>
                </a:lnTo>
                <a:lnTo>
                  <a:pt x="269" y="0"/>
                </a:lnTo>
                <a:lnTo>
                  <a:pt x="497" y="0"/>
                </a:lnTo>
                <a:lnTo>
                  <a:pt x="502" y="2"/>
                </a:lnTo>
                <a:lnTo>
                  <a:pt x="508" y="4"/>
                </a:lnTo>
                <a:lnTo>
                  <a:pt x="512" y="6"/>
                </a:lnTo>
                <a:lnTo>
                  <a:pt x="518" y="8"/>
                </a:lnTo>
                <a:lnTo>
                  <a:pt x="521" y="10"/>
                </a:lnTo>
                <a:lnTo>
                  <a:pt x="527" y="12"/>
                </a:lnTo>
                <a:lnTo>
                  <a:pt x="533" y="13"/>
                </a:lnTo>
                <a:lnTo>
                  <a:pt x="537" y="13"/>
                </a:lnTo>
                <a:close/>
                <a:moveTo>
                  <a:pt x="172" y="13"/>
                </a:moveTo>
                <a:lnTo>
                  <a:pt x="0" y="13"/>
                </a:lnTo>
                <a:lnTo>
                  <a:pt x="2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168" y="0"/>
                </a:lnTo>
                <a:lnTo>
                  <a:pt x="168" y="2"/>
                </a:lnTo>
                <a:lnTo>
                  <a:pt x="168" y="4"/>
                </a:lnTo>
                <a:lnTo>
                  <a:pt x="170" y="6"/>
                </a:lnTo>
                <a:lnTo>
                  <a:pt x="170" y="8"/>
                </a:lnTo>
                <a:lnTo>
                  <a:pt x="170" y="10"/>
                </a:lnTo>
                <a:lnTo>
                  <a:pt x="170" y="12"/>
                </a:lnTo>
                <a:lnTo>
                  <a:pt x="172" y="13"/>
                </a:lnTo>
                <a:close/>
              </a:path>
            </a:pathLst>
          </a:custGeom>
          <a:solidFill>
            <a:srgbClr val="8A0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3" name="Freeform 141"/>
          <p:cNvSpPr>
            <a:spLocks noEditPoints="1"/>
          </p:cNvSpPr>
          <p:nvPr/>
        </p:nvSpPr>
        <p:spPr bwMode="auto">
          <a:xfrm rot="63308">
            <a:off x="5035550" y="3514725"/>
            <a:ext cx="628650" cy="17463"/>
          </a:xfrm>
          <a:custGeom>
            <a:avLst/>
            <a:gdLst>
              <a:gd name="T0" fmla="*/ 2147483647 w 516"/>
              <a:gd name="T1" fmla="*/ 2147483647 h 14"/>
              <a:gd name="T2" fmla="*/ 2147483647 w 516"/>
              <a:gd name="T3" fmla="*/ 2147483647 h 14"/>
              <a:gd name="T4" fmla="*/ 2147483647 w 516"/>
              <a:gd name="T5" fmla="*/ 2147483647 h 14"/>
              <a:gd name="T6" fmla="*/ 2147483647 w 516"/>
              <a:gd name="T7" fmla="*/ 2147483647 h 14"/>
              <a:gd name="T8" fmla="*/ 2147483647 w 516"/>
              <a:gd name="T9" fmla="*/ 2147483647 h 14"/>
              <a:gd name="T10" fmla="*/ 2147483647 w 516"/>
              <a:gd name="T11" fmla="*/ 2147483647 h 14"/>
              <a:gd name="T12" fmla="*/ 2147483647 w 516"/>
              <a:gd name="T13" fmla="*/ 2147483647 h 14"/>
              <a:gd name="T14" fmla="*/ 2147483647 w 516"/>
              <a:gd name="T15" fmla="*/ 2147483647 h 14"/>
              <a:gd name="T16" fmla="*/ 2147483647 w 516"/>
              <a:gd name="T17" fmla="*/ 0 h 14"/>
              <a:gd name="T18" fmla="*/ 2147483647 w 516"/>
              <a:gd name="T19" fmla="*/ 0 h 14"/>
              <a:gd name="T20" fmla="*/ 2147483647 w 516"/>
              <a:gd name="T21" fmla="*/ 0 h 14"/>
              <a:gd name="T22" fmla="*/ 2147483647 w 516"/>
              <a:gd name="T23" fmla="*/ 0 h 14"/>
              <a:gd name="T24" fmla="*/ 2147483647 w 516"/>
              <a:gd name="T25" fmla="*/ 2147483647 h 14"/>
              <a:gd name="T26" fmla="*/ 2147483647 w 516"/>
              <a:gd name="T27" fmla="*/ 2147483647 h 14"/>
              <a:gd name="T28" fmla="*/ 2147483647 w 516"/>
              <a:gd name="T29" fmla="*/ 2147483647 h 14"/>
              <a:gd name="T30" fmla="*/ 2147483647 w 516"/>
              <a:gd name="T31" fmla="*/ 2147483647 h 14"/>
              <a:gd name="T32" fmla="*/ 2147483647 w 516"/>
              <a:gd name="T33" fmla="*/ 2147483647 h 14"/>
              <a:gd name="T34" fmla="*/ 2147483647 w 516"/>
              <a:gd name="T35" fmla="*/ 2147483647 h 14"/>
              <a:gd name="T36" fmla="*/ 2147483647 w 516"/>
              <a:gd name="T37" fmla="*/ 2147483647 h 14"/>
              <a:gd name="T38" fmla="*/ 2147483647 w 516"/>
              <a:gd name="T39" fmla="*/ 2147483647 h 14"/>
              <a:gd name="T40" fmla="*/ 0 w 516"/>
              <a:gd name="T41" fmla="*/ 2147483647 h 14"/>
              <a:gd name="T42" fmla="*/ 0 w 516"/>
              <a:gd name="T43" fmla="*/ 2147483647 h 14"/>
              <a:gd name="T44" fmla="*/ 0 w 516"/>
              <a:gd name="T45" fmla="*/ 2147483647 h 14"/>
              <a:gd name="T46" fmla="*/ 2147483647 w 516"/>
              <a:gd name="T47" fmla="*/ 2147483647 h 14"/>
              <a:gd name="T48" fmla="*/ 2147483647 w 516"/>
              <a:gd name="T49" fmla="*/ 2147483647 h 14"/>
              <a:gd name="T50" fmla="*/ 2147483647 w 516"/>
              <a:gd name="T51" fmla="*/ 2147483647 h 14"/>
              <a:gd name="T52" fmla="*/ 2147483647 w 516"/>
              <a:gd name="T53" fmla="*/ 2147483647 h 14"/>
              <a:gd name="T54" fmla="*/ 2147483647 w 516"/>
              <a:gd name="T55" fmla="*/ 0 h 14"/>
              <a:gd name="T56" fmla="*/ 2147483647 w 516"/>
              <a:gd name="T57" fmla="*/ 0 h 14"/>
              <a:gd name="T58" fmla="*/ 2147483647 w 516"/>
              <a:gd name="T59" fmla="*/ 0 h 14"/>
              <a:gd name="T60" fmla="*/ 2147483647 w 516"/>
              <a:gd name="T61" fmla="*/ 0 h 14"/>
              <a:gd name="T62" fmla="*/ 2147483647 w 516"/>
              <a:gd name="T63" fmla="*/ 2147483647 h 14"/>
              <a:gd name="T64" fmla="*/ 2147483647 w 516"/>
              <a:gd name="T65" fmla="*/ 2147483647 h 14"/>
              <a:gd name="T66" fmla="*/ 2147483647 w 516"/>
              <a:gd name="T67" fmla="*/ 2147483647 h 14"/>
              <a:gd name="T68" fmla="*/ 2147483647 w 516"/>
              <a:gd name="T69" fmla="*/ 2147483647 h 14"/>
              <a:gd name="T70" fmla="*/ 2147483647 w 516"/>
              <a:gd name="T71" fmla="*/ 2147483647 h 14"/>
              <a:gd name="T72" fmla="*/ 2147483647 w 516"/>
              <a:gd name="T73" fmla="*/ 2147483647 h 14"/>
              <a:gd name="T74" fmla="*/ 2147483647 w 516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6"/>
              <a:gd name="T115" fmla="*/ 0 h 14"/>
              <a:gd name="T116" fmla="*/ 516 w 516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6" h="14">
                <a:moveTo>
                  <a:pt x="516" y="14"/>
                </a:moveTo>
                <a:lnTo>
                  <a:pt x="277" y="14"/>
                </a:lnTo>
                <a:lnTo>
                  <a:pt x="275" y="12"/>
                </a:lnTo>
                <a:lnTo>
                  <a:pt x="271" y="10"/>
                </a:lnTo>
                <a:lnTo>
                  <a:pt x="269" y="8"/>
                </a:lnTo>
                <a:lnTo>
                  <a:pt x="267" y="6"/>
                </a:lnTo>
                <a:lnTo>
                  <a:pt x="265" y="4"/>
                </a:lnTo>
                <a:lnTo>
                  <a:pt x="262" y="2"/>
                </a:lnTo>
                <a:lnTo>
                  <a:pt x="260" y="0"/>
                </a:lnTo>
                <a:lnTo>
                  <a:pt x="258" y="0"/>
                </a:lnTo>
                <a:lnTo>
                  <a:pt x="477" y="0"/>
                </a:lnTo>
                <a:lnTo>
                  <a:pt x="481" y="0"/>
                </a:lnTo>
                <a:lnTo>
                  <a:pt x="487" y="2"/>
                </a:lnTo>
                <a:lnTo>
                  <a:pt x="491" y="4"/>
                </a:lnTo>
                <a:lnTo>
                  <a:pt x="495" y="6"/>
                </a:lnTo>
                <a:lnTo>
                  <a:pt x="500" y="8"/>
                </a:lnTo>
                <a:lnTo>
                  <a:pt x="506" y="10"/>
                </a:lnTo>
                <a:lnTo>
                  <a:pt x="510" y="12"/>
                </a:lnTo>
                <a:lnTo>
                  <a:pt x="516" y="14"/>
                </a:lnTo>
                <a:close/>
                <a:moveTo>
                  <a:pt x="168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64" y="0"/>
                </a:lnTo>
                <a:lnTo>
                  <a:pt x="164" y="2"/>
                </a:lnTo>
                <a:lnTo>
                  <a:pt x="166" y="4"/>
                </a:lnTo>
                <a:lnTo>
                  <a:pt x="166" y="6"/>
                </a:lnTo>
                <a:lnTo>
                  <a:pt x="166" y="8"/>
                </a:lnTo>
                <a:lnTo>
                  <a:pt x="166" y="10"/>
                </a:lnTo>
                <a:lnTo>
                  <a:pt x="168" y="12"/>
                </a:lnTo>
                <a:lnTo>
                  <a:pt x="168" y="14"/>
                </a:lnTo>
                <a:close/>
              </a:path>
            </a:pathLst>
          </a:custGeom>
          <a:solidFill>
            <a:srgbClr val="8C0C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4" name="Freeform 142"/>
          <p:cNvSpPr>
            <a:spLocks noEditPoints="1"/>
          </p:cNvSpPr>
          <p:nvPr/>
        </p:nvSpPr>
        <p:spPr bwMode="auto">
          <a:xfrm rot="63308">
            <a:off x="5038725" y="3505200"/>
            <a:ext cx="600075" cy="15875"/>
          </a:xfrm>
          <a:custGeom>
            <a:avLst/>
            <a:gdLst>
              <a:gd name="T0" fmla="*/ 2147483647 w 493"/>
              <a:gd name="T1" fmla="*/ 2147483647 h 13"/>
              <a:gd name="T2" fmla="*/ 2147483647 w 493"/>
              <a:gd name="T3" fmla="*/ 2147483647 h 13"/>
              <a:gd name="T4" fmla="*/ 2147483647 w 493"/>
              <a:gd name="T5" fmla="*/ 2147483647 h 13"/>
              <a:gd name="T6" fmla="*/ 2147483647 w 493"/>
              <a:gd name="T7" fmla="*/ 2147483647 h 13"/>
              <a:gd name="T8" fmla="*/ 2147483647 w 493"/>
              <a:gd name="T9" fmla="*/ 2147483647 h 13"/>
              <a:gd name="T10" fmla="*/ 2147483647 w 493"/>
              <a:gd name="T11" fmla="*/ 2147483647 h 13"/>
              <a:gd name="T12" fmla="*/ 2147483647 w 493"/>
              <a:gd name="T13" fmla="*/ 2147483647 h 13"/>
              <a:gd name="T14" fmla="*/ 2147483647 w 493"/>
              <a:gd name="T15" fmla="*/ 2147483647 h 13"/>
              <a:gd name="T16" fmla="*/ 2147483647 w 493"/>
              <a:gd name="T17" fmla="*/ 2147483647 h 13"/>
              <a:gd name="T18" fmla="*/ 2147483647 w 493"/>
              <a:gd name="T19" fmla="*/ 0 h 13"/>
              <a:gd name="T20" fmla="*/ 2147483647 w 493"/>
              <a:gd name="T21" fmla="*/ 0 h 13"/>
              <a:gd name="T22" fmla="*/ 2147483647 w 493"/>
              <a:gd name="T23" fmla="*/ 2147483647 h 13"/>
              <a:gd name="T24" fmla="*/ 2147483647 w 493"/>
              <a:gd name="T25" fmla="*/ 2147483647 h 13"/>
              <a:gd name="T26" fmla="*/ 2147483647 w 493"/>
              <a:gd name="T27" fmla="*/ 2147483647 h 13"/>
              <a:gd name="T28" fmla="*/ 2147483647 w 493"/>
              <a:gd name="T29" fmla="*/ 2147483647 h 13"/>
              <a:gd name="T30" fmla="*/ 2147483647 w 493"/>
              <a:gd name="T31" fmla="*/ 2147483647 h 13"/>
              <a:gd name="T32" fmla="*/ 2147483647 w 493"/>
              <a:gd name="T33" fmla="*/ 2147483647 h 13"/>
              <a:gd name="T34" fmla="*/ 2147483647 w 493"/>
              <a:gd name="T35" fmla="*/ 2147483647 h 13"/>
              <a:gd name="T36" fmla="*/ 2147483647 w 493"/>
              <a:gd name="T37" fmla="*/ 2147483647 h 13"/>
              <a:gd name="T38" fmla="*/ 2147483647 w 493"/>
              <a:gd name="T39" fmla="*/ 2147483647 h 13"/>
              <a:gd name="T40" fmla="*/ 0 w 493"/>
              <a:gd name="T41" fmla="*/ 2147483647 h 13"/>
              <a:gd name="T42" fmla="*/ 0 w 493"/>
              <a:gd name="T43" fmla="*/ 2147483647 h 13"/>
              <a:gd name="T44" fmla="*/ 0 w 493"/>
              <a:gd name="T45" fmla="*/ 2147483647 h 13"/>
              <a:gd name="T46" fmla="*/ 0 w 493"/>
              <a:gd name="T47" fmla="*/ 2147483647 h 13"/>
              <a:gd name="T48" fmla="*/ 0 w 493"/>
              <a:gd name="T49" fmla="*/ 2147483647 h 13"/>
              <a:gd name="T50" fmla="*/ 2147483647 w 493"/>
              <a:gd name="T51" fmla="*/ 2147483647 h 13"/>
              <a:gd name="T52" fmla="*/ 2147483647 w 493"/>
              <a:gd name="T53" fmla="*/ 2147483647 h 13"/>
              <a:gd name="T54" fmla="*/ 2147483647 w 493"/>
              <a:gd name="T55" fmla="*/ 2147483647 h 13"/>
              <a:gd name="T56" fmla="*/ 2147483647 w 493"/>
              <a:gd name="T57" fmla="*/ 0 h 13"/>
              <a:gd name="T58" fmla="*/ 2147483647 w 493"/>
              <a:gd name="T59" fmla="*/ 0 h 13"/>
              <a:gd name="T60" fmla="*/ 2147483647 w 493"/>
              <a:gd name="T61" fmla="*/ 2147483647 h 13"/>
              <a:gd name="T62" fmla="*/ 2147483647 w 493"/>
              <a:gd name="T63" fmla="*/ 2147483647 h 13"/>
              <a:gd name="T64" fmla="*/ 2147483647 w 493"/>
              <a:gd name="T65" fmla="*/ 2147483647 h 13"/>
              <a:gd name="T66" fmla="*/ 2147483647 w 493"/>
              <a:gd name="T67" fmla="*/ 2147483647 h 13"/>
              <a:gd name="T68" fmla="*/ 2147483647 w 493"/>
              <a:gd name="T69" fmla="*/ 2147483647 h 13"/>
              <a:gd name="T70" fmla="*/ 2147483647 w 493"/>
              <a:gd name="T71" fmla="*/ 2147483647 h 13"/>
              <a:gd name="T72" fmla="*/ 2147483647 w 493"/>
              <a:gd name="T73" fmla="*/ 2147483647 h 13"/>
              <a:gd name="T74" fmla="*/ 2147483647 w 493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93"/>
              <a:gd name="T115" fmla="*/ 0 h 13"/>
              <a:gd name="T116" fmla="*/ 493 w 493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93" h="13">
                <a:moveTo>
                  <a:pt x="493" y="13"/>
                </a:moveTo>
                <a:lnTo>
                  <a:pt x="265" y="13"/>
                </a:lnTo>
                <a:lnTo>
                  <a:pt x="263" y="11"/>
                </a:lnTo>
                <a:lnTo>
                  <a:pt x="260" y="9"/>
                </a:lnTo>
                <a:lnTo>
                  <a:pt x="258" y="7"/>
                </a:lnTo>
                <a:lnTo>
                  <a:pt x="256" y="7"/>
                </a:lnTo>
                <a:lnTo>
                  <a:pt x="254" y="5"/>
                </a:lnTo>
                <a:lnTo>
                  <a:pt x="252" y="4"/>
                </a:lnTo>
                <a:lnTo>
                  <a:pt x="250" y="2"/>
                </a:lnTo>
                <a:lnTo>
                  <a:pt x="246" y="0"/>
                </a:lnTo>
                <a:lnTo>
                  <a:pt x="456" y="0"/>
                </a:lnTo>
                <a:lnTo>
                  <a:pt x="462" y="2"/>
                </a:lnTo>
                <a:lnTo>
                  <a:pt x="466" y="4"/>
                </a:lnTo>
                <a:lnTo>
                  <a:pt x="470" y="5"/>
                </a:lnTo>
                <a:lnTo>
                  <a:pt x="475" y="7"/>
                </a:lnTo>
                <a:lnTo>
                  <a:pt x="479" y="7"/>
                </a:lnTo>
                <a:lnTo>
                  <a:pt x="485" y="9"/>
                </a:lnTo>
                <a:lnTo>
                  <a:pt x="489" y="11"/>
                </a:lnTo>
                <a:lnTo>
                  <a:pt x="493" y="13"/>
                </a:lnTo>
                <a:close/>
                <a:moveTo>
                  <a:pt x="164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5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60" y="0"/>
                </a:lnTo>
                <a:lnTo>
                  <a:pt x="160" y="2"/>
                </a:lnTo>
                <a:lnTo>
                  <a:pt x="162" y="4"/>
                </a:lnTo>
                <a:lnTo>
                  <a:pt x="162" y="5"/>
                </a:lnTo>
                <a:lnTo>
                  <a:pt x="162" y="7"/>
                </a:lnTo>
                <a:lnTo>
                  <a:pt x="162" y="9"/>
                </a:lnTo>
                <a:lnTo>
                  <a:pt x="164" y="11"/>
                </a:lnTo>
                <a:lnTo>
                  <a:pt x="164" y="13"/>
                </a:lnTo>
                <a:close/>
              </a:path>
            </a:pathLst>
          </a:custGeom>
          <a:solidFill>
            <a:srgbClr val="8C0C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5" name="Freeform 143"/>
          <p:cNvSpPr>
            <a:spLocks noEditPoints="1"/>
          </p:cNvSpPr>
          <p:nvPr/>
        </p:nvSpPr>
        <p:spPr bwMode="auto">
          <a:xfrm rot="63308">
            <a:off x="5038725" y="3495675"/>
            <a:ext cx="577850" cy="17463"/>
          </a:xfrm>
          <a:custGeom>
            <a:avLst/>
            <a:gdLst>
              <a:gd name="T0" fmla="*/ 2147483647 w 475"/>
              <a:gd name="T1" fmla="*/ 2147483647 h 15"/>
              <a:gd name="T2" fmla="*/ 2147483647 w 475"/>
              <a:gd name="T3" fmla="*/ 2147483647 h 15"/>
              <a:gd name="T4" fmla="*/ 2147483647 w 475"/>
              <a:gd name="T5" fmla="*/ 2147483647 h 15"/>
              <a:gd name="T6" fmla="*/ 2147483647 w 475"/>
              <a:gd name="T7" fmla="*/ 2147483647 h 15"/>
              <a:gd name="T8" fmla="*/ 2147483647 w 475"/>
              <a:gd name="T9" fmla="*/ 2147483647 h 15"/>
              <a:gd name="T10" fmla="*/ 2147483647 w 475"/>
              <a:gd name="T11" fmla="*/ 2147483647 h 15"/>
              <a:gd name="T12" fmla="*/ 2147483647 w 475"/>
              <a:gd name="T13" fmla="*/ 2147483647 h 15"/>
              <a:gd name="T14" fmla="*/ 2147483647 w 475"/>
              <a:gd name="T15" fmla="*/ 2147483647 h 15"/>
              <a:gd name="T16" fmla="*/ 2147483647 w 475"/>
              <a:gd name="T17" fmla="*/ 2147483647 h 15"/>
              <a:gd name="T18" fmla="*/ 2147483647 w 475"/>
              <a:gd name="T19" fmla="*/ 0 h 15"/>
              <a:gd name="T20" fmla="*/ 2147483647 w 475"/>
              <a:gd name="T21" fmla="*/ 0 h 15"/>
              <a:gd name="T22" fmla="*/ 2147483647 w 475"/>
              <a:gd name="T23" fmla="*/ 2147483647 h 15"/>
              <a:gd name="T24" fmla="*/ 2147483647 w 475"/>
              <a:gd name="T25" fmla="*/ 2147483647 h 15"/>
              <a:gd name="T26" fmla="*/ 2147483647 w 475"/>
              <a:gd name="T27" fmla="*/ 2147483647 h 15"/>
              <a:gd name="T28" fmla="*/ 2147483647 w 475"/>
              <a:gd name="T29" fmla="*/ 2147483647 h 15"/>
              <a:gd name="T30" fmla="*/ 2147483647 w 475"/>
              <a:gd name="T31" fmla="*/ 2147483647 h 15"/>
              <a:gd name="T32" fmla="*/ 2147483647 w 475"/>
              <a:gd name="T33" fmla="*/ 2147483647 h 15"/>
              <a:gd name="T34" fmla="*/ 2147483647 w 475"/>
              <a:gd name="T35" fmla="*/ 2147483647 h 15"/>
              <a:gd name="T36" fmla="*/ 2147483647 w 475"/>
              <a:gd name="T37" fmla="*/ 2147483647 h 15"/>
              <a:gd name="T38" fmla="*/ 2147483647 w 475"/>
              <a:gd name="T39" fmla="*/ 2147483647 h 15"/>
              <a:gd name="T40" fmla="*/ 2147483647 w 475"/>
              <a:gd name="T41" fmla="*/ 2147483647 h 15"/>
              <a:gd name="T42" fmla="*/ 2147483647 w 475"/>
              <a:gd name="T43" fmla="*/ 2147483647 h 15"/>
              <a:gd name="T44" fmla="*/ 2147483647 w 475"/>
              <a:gd name="T45" fmla="*/ 2147483647 h 15"/>
              <a:gd name="T46" fmla="*/ 2147483647 w 475"/>
              <a:gd name="T47" fmla="*/ 2147483647 h 15"/>
              <a:gd name="T48" fmla="*/ 2147483647 w 475"/>
              <a:gd name="T49" fmla="*/ 2147483647 h 15"/>
              <a:gd name="T50" fmla="*/ 2147483647 w 475"/>
              <a:gd name="T51" fmla="*/ 2147483647 h 15"/>
              <a:gd name="T52" fmla="*/ 2147483647 w 475"/>
              <a:gd name="T53" fmla="*/ 2147483647 h 15"/>
              <a:gd name="T54" fmla="*/ 2147483647 w 475"/>
              <a:gd name="T55" fmla="*/ 2147483647 h 15"/>
              <a:gd name="T56" fmla="*/ 0 w 475"/>
              <a:gd name="T57" fmla="*/ 2147483647 h 15"/>
              <a:gd name="T58" fmla="*/ 2147483647 w 475"/>
              <a:gd name="T59" fmla="*/ 2147483647 h 15"/>
              <a:gd name="T60" fmla="*/ 2147483647 w 475"/>
              <a:gd name="T61" fmla="*/ 2147483647 h 15"/>
              <a:gd name="T62" fmla="*/ 2147483647 w 475"/>
              <a:gd name="T63" fmla="*/ 2147483647 h 15"/>
              <a:gd name="T64" fmla="*/ 2147483647 w 475"/>
              <a:gd name="T65" fmla="*/ 2147483647 h 15"/>
              <a:gd name="T66" fmla="*/ 2147483647 w 475"/>
              <a:gd name="T67" fmla="*/ 2147483647 h 15"/>
              <a:gd name="T68" fmla="*/ 2147483647 w 475"/>
              <a:gd name="T69" fmla="*/ 2147483647 h 15"/>
              <a:gd name="T70" fmla="*/ 2147483647 w 475"/>
              <a:gd name="T71" fmla="*/ 2147483647 h 15"/>
              <a:gd name="T72" fmla="*/ 2147483647 w 475"/>
              <a:gd name="T73" fmla="*/ 0 h 15"/>
              <a:gd name="T74" fmla="*/ 2147483647 w 475"/>
              <a:gd name="T75" fmla="*/ 0 h 15"/>
              <a:gd name="T76" fmla="*/ 2147483647 w 475"/>
              <a:gd name="T77" fmla="*/ 2147483647 h 15"/>
              <a:gd name="T78" fmla="*/ 2147483647 w 475"/>
              <a:gd name="T79" fmla="*/ 2147483647 h 15"/>
              <a:gd name="T80" fmla="*/ 2147483647 w 475"/>
              <a:gd name="T81" fmla="*/ 2147483647 h 15"/>
              <a:gd name="T82" fmla="*/ 2147483647 w 475"/>
              <a:gd name="T83" fmla="*/ 2147483647 h 15"/>
              <a:gd name="T84" fmla="*/ 2147483647 w 475"/>
              <a:gd name="T85" fmla="*/ 2147483647 h 15"/>
              <a:gd name="T86" fmla="*/ 2147483647 w 475"/>
              <a:gd name="T87" fmla="*/ 2147483647 h 15"/>
              <a:gd name="T88" fmla="*/ 2147483647 w 475"/>
              <a:gd name="T89" fmla="*/ 2147483647 h 15"/>
              <a:gd name="T90" fmla="*/ 2147483647 w 475"/>
              <a:gd name="T91" fmla="*/ 2147483647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75"/>
              <a:gd name="T139" fmla="*/ 0 h 15"/>
              <a:gd name="T140" fmla="*/ 475 w 475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75" h="15">
                <a:moveTo>
                  <a:pt x="475" y="15"/>
                </a:moveTo>
                <a:lnTo>
                  <a:pt x="256" y="15"/>
                </a:lnTo>
                <a:lnTo>
                  <a:pt x="254" y="13"/>
                </a:lnTo>
                <a:lnTo>
                  <a:pt x="252" y="12"/>
                </a:lnTo>
                <a:lnTo>
                  <a:pt x="250" y="10"/>
                </a:lnTo>
                <a:lnTo>
                  <a:pt x="246" y="8"/>
                </a:lnTo>
                <a:lnTo>
                  <a:pt x="244" y="6"/>
                </a:lnTo>
                <a:lnTo>
                  <a:pt x="242" y="4"/>
                </a:lnTo>
                <a:lnTo>
                  <a:pt x="241" y="2"/>
                </a:lnTo>
                <a:lnTo>
                  <a:pt x="239" y="0"/>
                </a:lnTo>
                <a:lnTo>
                  <a:pt x="441" y="0"/>
                </a:lnTo>
                <a:lnTo>
                  <a:pt x="441" y="2"/>
                </a:lnTo>
                <a:lnTo>
                  <a:pt x="443" y="2"/>
                </a:lnTo>
                <a:lnTo>
                  <a:pt x="445" y="2"/>
                </a:lnTo>
                <a:lnTo>
                  <a:pt x="445" y="4"/>
                </a:lnTo>
                <a:lnTo>
                  <a:pt x="447" y="4"/>
                </a:lnTo>
                <a:lnTo>
                  <a:pt x="451" y="6"/>
                </a:lnTo>
                <a:lnTo>
                  <a:pt x="454" y="6"/>
                </a:lnTo>
                <a:lnTo>
                  <a:pt x="458" y="8"/>
                </a:lnTo>
                <a:lnTo>
                  <a:pt x="460" y="10"/>
                </a:lnTo>
                <a:lnTo>
                  <a:pt x="464" y="10"/>
                </a:lnTo>
                <a:lnTo>
                  <a:pt x="468" y="12"/>
                </a:lnTo>
                <a:lnTo>
                  <a:pt x="472" y="13"/>
                </a:lnTo>
                <a:lnTo>
                  <a:pt x="475" y="15"/>
                </a:lnTo>
                <a:close/>
                <a:moveTo>
                  <a:pt x="162" y="15"/>
                </a:moveTo>
                <a:lnTo>
                  <a:pt x="0" y="15"/>
                </a:lnTo>
                <a:lnTo>
                  <a:pt x="2" y="13"/>
                </a:lnTo>
                <a:lnTo>
                  <a:pt x="2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4" y="4"/>
                </a:lnTo>
                <a:lnTo>
                  <a:pt x="4" y="2"/>
                </a:lnTo>
                <a:lnTo>
                  <a:pt x="4" y="0"/>
                </a:lnTo>
                <a:lnTo>
                  <a:pt x="158" y="0"/>
                </a:lnTo>
                <a:lnTo>
                  <a:pt x="160" y="2"/>
                </a:lnTo>
                <a:lnTo>
                  <a:pt x="160" y="4"/>
                </a:lnTo>
                <a:lnTo>
                  <a:pt x="160" y="6"/>
                </a:lnTo>
                <a:lnTo>
                  <a:pt x="160" y="8"/>
                </a:lnTo>
                <a:lnTo>
                  <a:pt x="160" y="10"/>
                </a:lnTo>
                <a:lnTo>
                  <a:pt x="162" y="12"/>
                </a:lnTo>
                <a:lnTo>
                  <a:pt x="162" y="13"/>
                </a:lnTo>
                <a:lnTo>
                  <a:pt x="162" y="15"/>
                </a:lnTo>
                <a:close/>
              </a:path>
            </a:pathLst>
          </a:custGeom>
          <a:solidFill>
            <a:srgbClr val="8F0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6" name="Freeform 144"/>
          <p:cNvSpPr>
            <a:spLocks noEditPoints="1"/>
          </p:cNvSpPr>
          <p:nvPr/>
        </p:nvSpPr>
        <p:spPr bwMode="auto">
          <a:xfrm rot="63308">
            <a:off x="5041900" y="3487738"/>
            <a:ext cx="550863" cy="17462"/>
          </a:xfrm>
          <a:custGeom>
            <a:avLst/>
            <a:gdLst>
              <a:gd name="T0" fmla="*/ 2147483647 w 454"/>
              <a:gd name="T1" fmla="*/ 2147483647 h 14"/>
              <a:gd name="T2" fmla="*/ 2147483647 w 454"/>
              <a:gd name="T3" fmla="*/ 2147483647 h 14"/>
              <a:gd name="T4" fmla="*/ 2147483647 w 454"/>
              <a:gd name="T5" fmla="*/ 2147483647 h 14"/>
              <a:gd name="T6" fmla="*/ 2147483647 w 454"/>
              <a:gd name="T7" fmla="*/ 2147483647 h 14"/>
              <a:gd name="T8" fmla="*/ 2147483647 w 454"/>
              <a:gd name="T9" fmla="*/ 2147483647 h 14"/>
              <a:gd name="T10" fmla="*/ 2147483647 w 454"/>
              <a:gd name="T11" fmla="*/ 2147483647 h 14"/>
              <a:gd name="T12" fmla="*/ 2147483647 w 454"/>
              <a:gd name="T13" fmla="*/ 2147483647 h 14"/>
              <a:gd name="T14" fmla="*/ 2147483647 w 454"/>
              <a:gd name="T15" fmla="*/ 2147483647 h 14"/>
              <a:gd name="T16" fmla="*/ 2147483647 w 454"/>
              <a:gd name="T17" fmla="*/ 2147483647 h 14"/>
              <a:gd name="T18" fmla="*/ 2147483647 w 454"/>
              <a:gd name="T19" fmla="*/ 0 h 14"/>
              <a:gd name="T20" fmla="*/ 2147483647 w 454"/>
              <a:gd name="T21" fmla="*/ 0 h 14"/>
              <a:gd name="T22" fmla="*/ 2147483647 w 454"/>
              <a:gd name="T23" fmla="*/ 0 h 14"/>
              <a:gd name="T24" fmla="*/ 2147483647 w 454"/>
              <a:gd name="T25" fmla="*/ 2147483647 h 14"/>
              <a:gd name="T26" fmla="*/ 2147483647 w 454"/>
              <a:gd name="T27" fmla="*/ 2147483647 h 14"/>
              <a:gd name="T28" fmla="*/ 2147483647 w 454"/>
              <a:gd name="T29" fmla="*/ 2147483647 h 14"/>
              <a:gd name="T30" fmla="*/ 2147483647 w 454"/>
              <a:gd name="T31" fmla="*/ 2147483647 h 14"/>
              <a:gd name="T32" fmla="*/ 2147483647 w 454"/>
              <a:gd name="T33" fmla="*/ 2147483647 h 14"/>
              <a:gd name="T34" fmla="*/ 2147483647 w 454"/>
              <a:gd name="T35" fmla="*/ 2147483647 h 14"/>
              <a:gd name="T36" fmla="*/ 2147483647 w 454"/>
              <a:gd name="T37" fmla="*/ 2147483647 h 14"/>
              <a:gd name="T38" fmla="*/ 2147483647 w 454"/>
              <a:gd name="T39" fmla="*/ 2147483647 h 14"/>
              <a:gd name="T40" fmla="*/ 2147483647 w 454"/>
              <a:gd name="T41" fmla="*/ 2147483647 h 14"/>
              <a:gd name="T42" fmla="*/ 2147483647 w 454"/>
              <a:gd name="T43" fmla="*/ 2147483647 h 14"/>
              <a:gd name="T44" fmla="*/ 2147483647 w 454"/>
              <a:gd name="T45" fmla="*/ 2147483647 h 14"/>
              <a:gd name="T46" fmla="*/ 2147483647 w 454"/>
              <a:gd name="T47" fmla="*/ 2147483647 h 14"/>
              <a:gd name="T48" fmla="*/ 2147483647 w 454"/>
              <a:gd name="T49" fmla="*/ 2147483647 h 14"/>
              <a:gd name="T50" fmla="*/ 2147483647 w 454"/>
              <a:gd name="T51" fmla="*/ 2147483647 h 14"/>
              <a:gd name="T52" fmla="*/ 2147483647 w 454"/>
              <a:gd name="T53" fmla="*/ 2147483647 h 14"/>
              <a:gd name="T54" fmla="*/ 2147483647 w 454"/>
              <a:gd name="T55" fmla="*/ 2147483647 h 14"/>
              <a:gd name="T56" fmla="*/ 0 w 454"/>
              <a:gd name="T57" fmla="*/ 2147483647 h 14"/>
              <a:gd name="T58" fmla="*/ 0 w 454"/>
              <a:gd name="T59" fmla="*/ 2147483647 h 14"/>
              <a:gd name="T60" fmla="*/ 2147483647 w 454"/>
              <a:gd name="T61" fmla="*/ 2147483647 h 14"/>
              <a:gd name="T62" fmla="*/ 2147483647 w 454"/>
              <a:gd name="T63" fmla="*/ 2147483647 h 14"/>
              <a:gd name="T64" fmla="*/ 2147483647 w 454"/>
              <a:gd name="T65" fmla="*/ 2147483647 h 14"/>
              <a:gd name="T66" fmla="*/ 2147483647 w 454"/>
              <a:gd name="T67" fmla="*/ 2147483647 h 14"/>
              <a:gd name="T68" fmla="*/ 2147483647 w 454"/>
              <a:gd name="T69" fmla="*/ 2147483647 h 14"/>
              <a:gd name="T70" fmla="*/ 2147483647 w 454"/>
              <a:gd name="T71" fmla="*/ 2147483647 h 14"/>
              <a:gd name="T72" fmla="*/ 2147483647 w 454"/>
              <a:gd name="T73" fmla="*/ 0 h 14"/>
              <a:gd name="T74" fmla="*/ 2147483647 w 454"/>
              <a:gd name="T75" fmla="*/ 0 h 14"/>
              <a:gd name="T76" fmla="*/ 2147483647 w 454"/>
              <a:gd name="T77" fmla="*/ 2147483647 h 14"/>
              <a:gd name="T78" fmla="*/ 2147483647 w 454"/>
              <a:gd name="T79" fmla="*/ 2147483647 h 14"/>
              <a:gd name="T80" fmla="*/ 2147483647 w 454"/>
              <a:gd name="T81" fmla="*/ 2147483647 h 14"/>
              <a:gd name="T82" fmla="*/ 2147483647 w 454"/>
              <a:gd name="T83" fmla="*/ 2147483647 h 14"/>
              <a:gd name="T84" fmla="*/ 2147483647 w 454"/>
              <a:gd name="T85" fmla="*/ 2147483647 h 14"/>
              <a:gd name="T86" fmla="*/ 2147483647 w 454"/>
              <a:gd name="T87" fmla="*/ 2147483647 h 14"/>
              <a:gd name="T88" fmla="*/ 2147483647 w 454"/>
              <a:gd name="T89" fmla="*/ 2147483647 h 14"/>
              <a:gd name="T90" fmla="*/ 2147483647 w 454"/>
              <a:gd name="T91" fmla="*/ 2147483647 h 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4"/>
              <a:gd name="T139" fmla="*/ 0 h 14"/>
              <a:gd name="T140" fmla="*/ 454 w 454"/>
              <a:gd name="T141" fmla="*/ 14 h 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4" h="14">
                <a:moveTo>
                  <a:pt x="454" y="14"/>
                </a:moveTo>
                <a:lnTo>
                  <a:pt x="244" y="14"/>
                </a:lnTo>
                <a:lnTo>
                  <a:pt x="242" y="12"/>
                </a:lnTo>
                <a:lnTo>
                  <a:pt x="240" y="10"/>
                </a:lnTo>
                <a:lnTo>
                  <a:pt x="239" y="8"/>
                </a:lnTo>
                <a:lnTo>
                  <a:pt x="237" y="6"/>
                </a:lnTo>
                <a:lnTo>
                  <a:pt x="235" y="4"/>
                </a:lnTo>
                <a:lnTo>
                  <a:pt x="233" y="2"/>
                </a:lnTo>
                <a:lnTo>
                  <a:pt x="231" y="2"/>
                </a:lnTo>
                <a:lnTo>
                  <a:pt x="227" y="0"/>
                </a:lnTo>
                <a:lnTo>
                  <a:pt x="424" y="0"/>
                </a:lnTo>
                <a:lnTo>
                  <a:pt x="426" y="0"/>
                </a:lnTo>
                <a:lnTo>
                  <a:pt x="429" y="2"/>
                </a:lnTo>
                <a:lnTo>
                  <a:pt x="431" y="4"/>
                </a:lnTo>
                <a:lnTo>
                  <a:pt x="435" y="4"/>
                </a:lnTo>
                <a:lnTo>
                  <a:pt x="437" y="6"/>
                </a:lnTo>
                <a:lnTo>
                  <a:pt x="439" y="8"/>
                </a:lnTo>
                <a:lnTo>
                  <a:pt x="443" y="8"/>
                </a:lnTo>
                <a:lnTo>
                  <a:pt x="445" y="10"/>
                </a:lnTo>
                <a:lnTo>
                  <a:pt x="447" y="10"/>
                </a:lnTo>
                <a:lnTo>
                  <a:pt x="449" y="10"/>
                </a:lnTo>
                <a:lnTo>
                  <a:pt x="449" y="12"/>
                </a:lnTo>
                <a:lnTo>
                  <a:pt x="450" y="12"/>
                </a:lnTo>
                <a:lnTo>
                  <a:pt x="452" y="12"/>
                </a:lnTo>
                <a:lnTo>
                  <a:pt x="454" y="14"/>
                </a:lnTo>
                <a:close/>
                <a:moveTo>
                  <a:pt x="158" y="14"/>
                </a:moveTo>
                <a:lnTo>
                  <a:pt x="0" y="14"/>
                </a:lnTo>
                <a:lnTo>
                  <a:pt x="0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4" y="0"/>
                </a:lnTo>
                <a:lnTo>
                  <a:pt x="156" y="0"/>
                </a:lnTo>
                <a:lnTo>
                  <a:pt x="156" y="2"/>
                </a:lnTo>
                <a:lnTo>
                  <a:pt x="156" y="4"/>
                </a:lnTo>
                <a:lnTo>
                  <a:pt x="156" y="6"/>
                </a:lnTo>
                <a:lnTo>
                  <a:pt x="158" y="8"/>
                </a:lnTo>
                <a:lnTo>
                  <a:pt x="158" y="10"/>
                </a:lnTo>
                <a:lnTo>
                  <a:pt x="158" y="12"/>
                </a:lnTo>
                <a:lnTo>
                  <a:pt x="158" y="14"/>
                </a:lnTo>
                <a:close/>
              </a:path>
            </a:pathLst>
          </a:custGeom>
          <a:solidFill>
            <a:srgbClr val="8F0D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7" name="Freeform 145"/>
          <p:cNvSpPr>
            <a:spLocks noEditPoints="1"/>
          </p:cNvSpPr>
          <p:nvPr/>
        </p:nvSpPr>
        <p:spPr bwMode="auto">
          <a:xfrm rot="63308">
            <a:off x="5043488" y="3478213"/>
            <a:ext cx="531812" cy="17462"/>
          </a:xfrm>
          <a:custGeom>
            <a:avLst/>
            <a:gdLst>
              <a:gd name="T0" fmla="*/ 2147483647 w 437"/>
              <a:gd name="T1" fmla="*/ 2147483647 h 13"/>
              <a:gd name="T2" fmla="*/ 2147483647 w 437"/>
              <a:gd name="T3" fmla="*/ 2147483647 h 13"/>
              <a:gd name="T4" fmla="*/ 2147483647 w 437"/>
              <a:gd name="T5" fmla="*/ 2147483647 h 13"/>
              <a:gd name="T6" fmla="*/ 2147483647 w 437"/>
              <a:gd name="T7" fmla="*/ 2147483647 h 13"/>
              <a:gd name="T8" fmla="*/ 2147483647 w 437"/>
              <a:gd name="T9" fmla="*/ 2147483647 h 13"/>
              <a:gd name="T10" fmla="*/ 2147483647 w 437"/>
              <a:gd name="T11" fmla="*/ 2147483647 h 13"/>
              <a:gd name="T12" fmla="*/ 2147483647 w 437"/>
              <a:gd name="T13" fmla="*/ 2147483647 h 13"/>
              <a:gd name="T14" fmla="*/ 2147483647 w 437"/>
              <a:gd name="T15" fmla="*/ 2147483647 h 13"/>
              <a:gd name="T16" fmla="*/ 2147483647 w 437"/>
              <a:gd name="T17" fmla="*/ 2147483647 h 13"/>
              <a:gd name="T18" fmla="*/ 2147483647 w 437"/>
              <a:gd name="T19" fmla="*/ 0 h 13"/>
              <a:gd name="T20" fmla="*/ 2147483647 w 437"/>
              <a:gd name="T21" fmla="*/ 0 h 13"/>
              <a:gd name="T22" fmla="*/ 2147483647 w 437"/>
              <a:gd name="T23" fmla="*/ 2147483647 h 13"/>
              <a:gd name="T24" fmla="*/ 2147483647 w 437"/>
              <a:gd name="T25" fmla="*/ 2147483647 h 13"/>
              <a:gd name="T26" fmla="*/ 2147483647 w 437"/>
              <a:gd name="T27" fmla="*/ 2147483647 h 13"/>
              <a:gd name="T28" fmla="*/ 2147483647 w 437"/>
              <a:gd name="T29" fmla="*/ 2147483647 h 13"/>
              <a:gd name="T30" fmla="*/ 2147483647 w 437"/>
              <a:gd name="T31" fmla="*/ 2147483647 h 13"/>
              <a:gd name="T32" fmla="*/ 2147483647 w 437"/>
              <a:gd name="T33" fmla="*/ 2147483647 h 13"/>
              <a:gd name="T34" fmla="*/ 2147483647 w 437"/>
              <a:gd name="T35" fmla="*/ 2147483647 h 13"/>
              <a:gd name="T36" fmla="*/ 2147483647 w 437"/>
              <a:gd name="T37" fmla="*/ 2147483647 h 13"/>
              <a:gd name="T38" fmla="*/ 2147483647 w 437"/>
              <a:gd name="T39" fmla="*/ 2147483647 h 13"/>
              <a:gd name="T40" fmla="*/ 0 w 437"/>
              <a:gd name="T41" fmla="*/ 2147483647 h 13"/>
              <a:gd name="T42" fmla="*/ 0 w 437"/>
              <a:gd name="T43" fmla="*/ 2147483647 h 13"/>
              <a:gd name="T44" fmla="*/ 0 w 437"/>
              <a:gd name="T45" fmla="*/ 2147483647 h 13"/>
              <a:gd name="T46" fmla="*/ 0 w 437"/>
              <a:gd name="T47" fmla="*/ 2147483647 h 13"/>
              <a:gd name="T48" fmla="*/ 2147483647 w 437"/>
              <a:gd name="T49" fmla="*/ 2147483647 h 13"/>
              <a:gd name="T50" fmla="*/ 2147483647 w 437"/>
              <a:gd name="T51" fmla="*/ 2147483647 h 13"/>
              <a:gd name="T52" fmla="*/ 2147483647 w 437"/>
              <a:gd name="T53" fmla="*/ 2147483647 h 13"/>
              <a:gd name="T54" fmla="*/ 2147483647 w 437"/>
              <a:gd name="T55" fmla="*/ 2147483647 h 13"/>
              <a:gd name="T56" fmla="*/ 2147483647 w 437"/>
              <a:gd name="T57" fmla="*/ 0 h 13"/>
              <a:gd name="T58" fmla="*/ 2147483647 w 437"/>
              <a:gd name="T59" fmla="*/ 0 h 13"/>
              <a:gd name="T60" fmla="*/ 2147483647 w 437"/>
              <a:gd name="T61" fmla="*/ 2147483647 h 13"/>
              <a:gd name="T62" fmla="*/ 2147483647 w 437"/>
              <a:gd name="T63" fmla="*/ 2147483647 h 13"/>
              <a:gd name="T64" fmla="*/ 2147483647 w 437"/>
              <a:gd name="T65" fmla="*/ 2147483647 h 13"/>
              <a:gd name="T66" fmla="*/ 2147483647 w 437"/>
              <a:gd name="T67" fmla="*/ 2147483647 h 13"/>
              <a:gd name="T68" fmla="*/ 2147483647 w 437"/>
              <a:gd name="T69" fmla="*/ 2147483647 h 13"/>
              <a:gd name="T70" fmla="*/ 2147483647 w 437"/>
              <a:gd name="T71" fmla="*/ 2147483647 h 13"/>
              <a:gd name="T72" fmla="*/ 2147483647 w 437"/>
              <a:gd name="T73" fmla="*/ 2147483647 h 13"/>
              <a:gd name="T74" fmla="*/ 2147483647 w 437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37"/>
              <a:gd name="T115" fmla="*/ 0 h 13"/>
              <a:gd name="T116" fmla="*/ 437 w 437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37" h="13">
                <a:moveTo>
                  <a:pt x="437" y="13"/>
                </a:moveTo>
                <a:lnTo>
                  <a:pt x="235" y="13"/>
                </a:lnTo>
                <a:lnTo>
                  <a:pt x="233" y="11"/>
                </a:lnTo>
                <a:lnTo>
                  <a:pt x="231" y="9"/>
                </a:lnTo>
                <a:lnTo>
                  <a:pt x="229" y="9"/>
                </a:lnTo>
                <a:lnTo>
                  <a:pt x="225" y="7"/>
                </a:lnTo>
                <a:lnTo>
                  <a:pt x="223" y="5"/>
                </a:lnTo>
                <a:lnTo>
                  <a:pt x="221" y="4"/>
                </a:lnTo>
                <a:lnTo>
                  <a:pt x="219" y="2"/>
                </a:lnTo>
                <a:lnTo>
                  <a:pt x="217" y="0"/>
                </a:lnTo>
                <a:lnTo>
                  <a:pt x="408" y="0"/>
                </a:lnTo>
                <a:lnTo>
                  <a:pt x="412" y="2"/>
                </a:lnTo>
                <a:lnTo>
                  <a:pt x="416" y="4"/>
                </a:lnTo>
                <a:lnTo>
                  <a:pt x="420" y="5"/>
                </a:lnTo>
                <a:lnTo>
                  <a:pt x="422" y="7"/>
                </a:lnTo>
                <a:lnTo>
                  <a:pt x="426" y="9"/>
                </a:lnTo>
                <a:lnTo>
                  <a:pt x="429" y="11"/>
                </a:lnTo>
                <a:lnTo>
                  <a:pt x="433" y="11"/>
                </a:lnTo>
                <a:lnTo>
                  <a:pt x="437" y="13"/>
                </a:lnTo>
                <a:close/>
                <a:moveTo>
                  <a:pt x="154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2" y="7"/>
                </a:lnTo>
                <a:lnTo>
                  <a:pt x="2" y="5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53" y="0"/>
                </a:lnTo>
                <a:lnTo>
                  <a:pt x="153" y="2"/>
                </a:lnTo>
                <a:lnTo>
                  <a:pt x="153" y="4"/>
                </a:lnTo>
                <a:lnTo>
                  <a:pt x="153" y="5"/>
                </a:lnTo>
                <a:lnTo>
                  <a:pt x="153" y="7"/>
                </a:lnTo>
                <a:lnTo>
                  <a:pt x="154" y="9"/>
                </a:lnTo>
                <a:lnTo>
                  <a:pt x="154" y="11"/>
                </a:lnTo>
                <a:lnTo>
                  <a:pt x="154" y="13"/>
                </a:lnTo>
                <a:close/>
              </a:path>
            </a:pathLst>
          </a:custGeom>
          <a:solidFill>
            <a:srgbClr val="8F0D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8" name="Freeform 146"/>
          <p:cNvSpPr>
            <a:spLocks noEditPoints="1"/>
          </p:cNvSpPr>
          <p:nvPr/>
        </p:nvSpPr>
        <p:spPr bwMode="auto">
          <a:xfrm rot="63308">
            <a:off x="5045075" y="3468688"/>
            <a:ext cx="511175" cy="19050"/>
          </a:xfrm>
          <a:custGeom>
            <a:avLst/>
            <a:gdLst>
              <a:gd name="T0" fmla="*/ 2147483647 w 420"/>
              <a:gd name="T1" fmla="*/ 2147483647 h 15"/>
              <a:gd name="T2" fmla="*/ 2147483647 w 420"/>
              <a:gd name="T3" fmla="*/ 2147483647 h 15"/>
              <a:gd name="T4" fmla="*/ 2147483647 w 420"/>
              <a:gd name="T5" fmla="*/ 2147483647 h 15"/>
              <a:gd name="T6" fmla="*/ 2147483647 w 420"/>
              <a:gd name="T7" fmla="*/ 2147483647 h 15"/>
              <a:gd name="T8" fmla="*/ 2147483647 w 420"/>
              <a:gd name="T9" fmla="*/ 2147483647 h 15"/>
              <a:gd name="T10" fmla="*/ 2147483647 w 420"/>
              <a:gd name="T11" fmla="*/ 2147483647 h 15"/>
              <a:gd name="T12" fmla="*/ 2147483647 w 420"/>
              <a:gd name="T13" fmla="*/ 2147483647 h 15"/>
              <a:gd name="T14" fmla="*/ 2147483647 w 420"/>
              <a:gd name="T15" fmla="*/ 2147483647 h 15"/>
              <a:gd name="T16" fmla="*/ 2147483647 w 420"/>
              <a:gd name="T17" fmla="*/ 2147483647 h 15"/>
              <a:gd name="T18" fmla="*/ 2147483647 w 420"/>
              <a:gd name="T19" fmla="*/ 0 h 15"/>
              <a:gd name="T20" fmla="*/ 2147483647 w 420"/>
              <a:gd name="T21" fmla="*/ 0 h 15"/>
              <a:gd name="T22" fmla="*/ 2147483647 w 420"/>
              <a:gd name="T23" fmla="*/ 2147483647 h 15"/>
              <a:gd name="T24" fmla="*/ 2147483647 w 420"/>
              <a:gd name="T25" fmla="*/ 2147483647 h 15"/>
              <a:gd name="T26" fmla="*/ 2147483647 w 420"/>
              <a:gd name="T27" fmla="*/ 2147483647 h 15"/>
              <a:gd name="T28" fmla="*/ 2147483647 w 420"/>
              <a:gd name="T29" fmla="*/ 2147483647 h 15"/>
              <a:gd name="T30" fmla="*/ 2147483647 w 420"/>
              <a:gd name="T31" fmla="*/ 2147483647 h 15"/>
              <a:gd name="T32" fmla="*/ 2147483647 w 420"/>
              <a:gd name="T33" fmla="*/ 2147483647 h 15"/>
              <a:gd name="T34" fmla="*/ 2147483647 w 420"/>
              <a:gd name="T35" fmla="*/ 2147483647 h 15"/>
              <a:gd name="T36" fmla="*/ 2147483647 w 420"/>
              <a:gd name="T37" fmla="*/ 2147483647 h 15"/>
              <a:gd name="T38" fmla="*/ 2147483647 w 420"/>
              <a:gd name="T39" fmla="*/ 2147483647 h 15"/>
              <a:gd name="T40" fmla="*/ 0 w 420"/>
              <a:gd name="T41" fmla="*/ 2147483647 h 15"/>
              <a:gd name="T42" fmla="*/ 0 w 420"/>
              <a:gd name="T43" fmla="*/ 2147483647 h 15"/>
              <a:gd name="T44" fmla="*/ 0 w 420"/>
              <a:gd name="T45" fmla="*/ 2147483647 h 15"/>
              <a:gd name="T46" fmla="*/ 0 w 420"/>
              <a:gd name="T47" fmla="*/ 2147483647 h 15"/>
              <a:gd name="T48" fmla="*/ 0 w 420"/>
              <a:gd name="T49" fmla="*/ 2147483647 h 15"/>
              <a:gd name="T50" fmla="*/ 0 w 420"/>
              <a:gd name="T51" fmla="*/ 2147483647 h 15"/>
              <a:gd name="T52" fmla="*/ 2147483647 w 420"/>
              <a:gd name="T53" fmla="*/ 2147483647 h 15"/>
              <a:gd name="T54" fmla="*/ 2147483647 w 420"/>
              <a:gd name="T55" fmla="*/ 2147483647 h 15"/>
              <a:gd name="T56" fmla="*/ 2147483647 w 420"/>
              <a:gd name="T57" fmla="*/ 0 h 15"/>
              <a:gd name="T58" fmla="*/ 2147483647 w 420"/>
              <a:gd name="T59" fmla="*/ 0 h 15"/>
              <a:gd name="T60" fmla="*/ 2147483647 w 420"/>
              <a:gd name="T61" fmla="*/ 2147483647 h 15"/>
              <a:gd name="T62" fmla="*/ 2147483647 w 420"/>
              <a:gd name="T63" fmla="*/ 2147483647 h 15"/>
              <a:gd name="T64" fmla="*/ 2147483647 w 420"/>
              <a:gd name="T65" fmla="*/ 2147483647 h 15"/>
              <a:gd name="T66" fmla="*/ 2147483647 w 420"/>
              <a:gd name="T67" fmla="*/ 2147483647 h 15"/>
              <a:gd name="T68" fmla="*/ 2147483647 w 420"/>
              <a:gd name="T69" fmla="*/ 2147483647 h 15"/>
              <a:gd name="T70" fmla="*/ 2147483647 w 420"/>
              <a:gd name="T71" fmla="*/ 2147483647 h 15"/>
              <a:gd name="T72" fmla="*/ 2147483647 w 420"/>
              <a:gd name="T73" fmla="*/ 2147483647 h 15"/>
              <a:gd name="T74" fmla="*/ 2147483647 w 420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20"/>
              <a:gd name="T115" fmla="*/ 0 h 15"/>
              <a:gd name="T116" fmla="*/ 420 w 420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20" h="15">
                <a:moveTo>
                  <a:pt x="420" y="15"/>
                </a:moveTo>
                <a:lnTo>
                  <a:pt x="223" y="15"/>
                </a:lnTo>
                <a:lnTo>
                  <a:pt x="221" y="13"/>
                </a:lnTo>
                <a:lnTo>
                  <a:pt x="219" y="12"/>
                </a:lnTo>
                <a:lnTo>
                  <a:pt x="217" y="10"/>
                </a:lnTo>
                <a:lnTo>
                  <a:pt x="215" y="8"/>
                </a:lnTo>
                <a:lnTo>
                  <a:pt x="214" y="6"/>
                </a:lnTo>
                <a:lnTo>
                  <a:pt x="212" y="4"/>
                </a:lnTo>
                <a:lnTo>
                  <a:pt x="210" y="2"/>
                </a:lnTo>
                <a:lnTo>
                  <a:pt x="208" y="0"/>
                </a:lnTo>
                <a:lnTo>
                  <a:pt x="395" y="0"/>
                </a:lnTo>
                <a:lnTo>
                  <a:pt x="397" y="2"/>
                </a:lnTo>
                <a:lnTo>
                  <a:pt x="401" y="4"/>
                </a:lnTo>
                <a:lnTo>
                  <a:pt x="404" y="6"/>
                </a:lnTo>
                <a:lnTo>
                  <a:pt x="406" y="8"/>
                </a:lnTo>
                <a:lnTo>
                  <a:pt x="410" y="10"/>
                </a:lnTo>
                <a:lnTo>
                  <a:pt x="414" y="12"/>
                </a:lnTo>
                <a:lnTo>
                  <a:pt x="416" y="13"/>
                </a:lnTo>
                <a:lnTo>
                  <a:pt x="420" y="15"/>
                </a:lnTo>
                <a:close/>
                <a:moveTo>
                  <a:pt x="152" y="15"/>
                </a:moveTo>
                <a:lnTo>
                  <a:pt x="0" y="15"/>
                </a:ln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49" y="0"/>
                </a:lnTo>
                <a:lnTo>
                  <a:pt x="149" y="2"/>
                </a:lnTo>
                <a:lnTo>
                  <a:pt x="149" y="4"/>
                </a:lnTo>
                <a:lnTo>
                  <a:pt x="149" y="6"/>
                </a:lnTo>
                <a:lnTo>
                  <a:pt x="151" y="8"/>
                </a:lnTo>
                <a:lnTo>
                  <a:pt x="151" y="10"/>
                </a:lnTo>
                <a:lnTo>
                  <a:pt x="151" y="12"/>
                </a:lnTo>
                <a:lnTo>
                  <a:pt x="151" y="13"/>
                </a:lnTo>
                <a:lnTo>
                  <a:pt x="152" y="15"/>
                </a:lnTo>
                <a:close/>
              </a:path>
            </a:pathLst>
          </a:custGeom>
          <a:solidFill>
            <a:srgbClr val="910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699" name="Freeform 147"/>
          <p:cNvSpPr>
            <a:spLocks noEditPoints="1"/>
          </p:cNvSpPr>
          <p:nvPr/>
        </p:nvSpPr>
        <p:spPr bwMode="auto">
          <a:xfrm rot="63308">
            <a:off x="5045075" y="3460750"/>
            <a:ext cx="495300" cy="17463"/>
          </a:xfrm>
          <a:custGeom>
            <a:avLst/>
            <a:gdLst>
              <a:gd name="T0" fmla="*/ 2147483647 w 406"/>
              <a:gd name="T1" fmla="*/ 2147483647 h 14"/>
              <a:gd name="T2" fmla="*/ 2147483647 w 406"/>
              <a:gd name="T3" fmla="*/ 2147483647 h 14"/>
              <a:gd name="T4" fmla="*/ 2147483647 w 406"/>
              <a:gd name="T5" fmla="*/ 2147483647 h 14"/>
              <a:gd name="T6" fmla="*/ 2147483647 w 406"/>
              <a:gd name="T7" fmla="*/ 2147483647 h 14"/>
              <a:gd name="T8" fmla="*/ 2147483647 w 406"/>
              <a:gd name="T9" fmla="*/ 2147483647 h 14"/>
              <a:gd name="T10" fmla="*/ 2147483647 w 406"/>
              <a:gd name="T11" fmla="*/ 2147483647 h 14"/>
              <a:gd name="T12" fmla="*/ 2147483647 w 406"/>
              <a:gd name="T13" fmla="*/ 2147483647 h 14"/>
              <a:gd name="T14" fmla="*/ 2147483647 w 406"/>
              <a:gd name="T15" fmla="*/ 2147483647 h 14"/>
              <a:gd name="T16" fmla="*/ 2147483647 w 406"/>
              <a:gd name="T17" fmla="*/ 2147483647 h 14"/>
              <a:gd name="T18" fmla="*/ 2147483647 w 406"/>
              <a:gd name="T19" fmla="*/ 0 h 14"/>
              <a:gd name="T20" fmla="*/ 2147483647 w 406"/>
              <a:gd name="T21" fmla="*/ 0 h 14"/>
              <a:gd name="T22" fmla="*/ 2147483647 w 406"/>
              <a:gd name="T23" fmla="*/ 2147483647 h 14"/>
              <a:gd name="T24" fmla="*/ 2147483647 w 406"/>
              <a:gd name="T25" fmla="*/ 2147483647 h 14"/>
              <a:gd name="T26" fmla="*/ 2147483647 w 406"/>
              <a:gd name="T27" fmla="*/ 2147483647 h 14"/>
              <a:gd name="T28" fmla="*/ 2147483647 w 406"/>
              <a:gd name="T29" fmla="*/ 2147483647 h 14"/>
              <a:gd name="T30" fmla="*/ 2147483647 w 406"/>
              <a:gd name="T31" fmla="*/ 2147483647 h 14"/>
              <a:gd name="T32" fmla="*/ 2147483647 w 406"/>
              <a:gd name="T33" fmla="*/ 2147483647 h 14"/>
              <a:gd name="T34" fmla="*/ 2147483647 w 406"/>
              <a:gd name="T35" fmla="*/ 2147483647 h 14"/>
              <a:gd name="T36" fmla="*/ 2147483647 w 406"/>
              <a:gd name="T37" fmla="*/ 2147483647 h 14"/>
              <a:gd name="T38" fmla="*/ 2147483647 w 406"/>
              <a:gd name="T39" fmla="*/ 2147483647 h 14"/>
              <a:gd name="T40" fmla="*/ 0 w 406"/>
              <a:gd name="T41" fmla="*/ 2147483647 h 14"/>
              <a:gd name="T42" fmla="*/ 0 w 406"/>
              <a:gd name="T43" fmla="*/ 2147483647 h 14"/>
              <a:gd name="T44" fmla="*/ 2147483647 w 406"/>
              <a:gd name="T45" fmla="*/ 2147483647 h 14"/>
              <a:gd name="T46" fmla="*/ 2147483647 w 406"/>
              <a:gd name="T47" fmla="*/ 2147483647 h 14"/>
              <a:gd name="T48" fmla="*/ 2147483647 w 406"/>
              <a:gd name="T49" fmla="*/ 2147483647 h 14"/>
              <a:gd name="T50" fmla="*/ 2147483647 w 406"/>
              <a:gd name="T51" fmla="*/ 2147483647 h 14"/>
              <a:gd name="T52" fmla="*/ 2147483647 w 406"/>
              <a:gd name="T53" fmla="*/ 2147483647 h 14"/>
              <a:gd name="T54" fmla="*/ 2147483647 w 406"/>
              <a:gd name="T55" fmla="*/ 2147483647 h 14"/>
              <a:gd name="T56" fmla="*/ 2147483647 w 406"/>
              <a:gd name="T57" fmla="*/ 0 h 14"/>
              <a:gd name="T58" fmla="*/ 2147483647 w 406"/>
              <a:gd name="T59" fmla="*/ 0 h 14"/>
              <a:gd name="T60" fmla="*/ 2147483647 w 406"/>
              <a:gd name="T61" fmla="*/ 2147483647 h 14"/>
              <a:gd name="T62" fmla="*/ 2147483647 w 406"/>
              <a:gd name="T63" fmla="*/ 2147483647 h 14"/>
              <a:gd name="T64" fmla="*/ 2147483647 w 406"/>
              <a:gd name="T65" fmla="*/ 2147483647 h 14"/>
              <a:gd name="T66" fmla="*/ 2147483647 w 406"/>
              <a:gd name="T67" fmla="*/ 2147483647 h 14"/>
              <a:gd name="T68" fmla="*/ 2147483647 w 406"/>
              <a:gd name="T69" fmla="*/ 2147483647 h 14"/>
              <a:gd name="T70" fmla="*/ 2147483647 w 406"/>
              <a:gd name="T71" fmla="*/ 2147483647 h 14"/>
              <a:gd name="T72" fmla="*/ 2147483647 w 406"/>
              <a:gd name="T73" fmla="*/ 2147483647 h 14"/>
              <a:gd name="T74" fmla="*/ 2147483647 w 406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6"/>
              <a:gd name="T115" fmla="*/ 0 h 14"/>
              <a:gd name="T116" fmla="*/ 406 w 406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6" h="14">
                <a:moveTo>
                  <a:pt x="406" y="14"/>
                </a:moveTo>
                <a:lnTo>
                  <a:pt x="215" y="14"/>
                </a:lnTo>
                <a:lnTo>
                  <a:pt x="214" y="12"/>
                </a:lnTo>
                <a:lnTo>
                  <a:pt x="212" y="10"/>
                </a:lnTo>
                <a:lnTo>
                  <a:pt x="210" y="8"/>
                </a:lnTo>
                <a:lnTo>
                  <a:pt x="208" y="6"/>
                </a:lnTo>
                <a:lnTo>
                  <a:pt x="206" y="4"/>
                </a:lnTo>
                <a:lnTo>
                  <a:pt x="204" y="4"/>
                </a:lnTo>
                <a:lnTo>
                  <a:pt x="202" y="2"/>
                </a:lnTo>
                <a:lnTo>
                  <a:pt x="200" y="0"/>
                </a:lnTo>
                <a:lnTo>
                  <a:pt x="383" y="0"/>
                </a:lnTo>
                <a:lnTo>
                  <a:pt x="387" y="2"/>
                </a:lnTo>
                <a:lnTo>
                  <a:pt x="389" y="4"/>
                </a:lnTo>
                <a:lnTo>
                  <a:pt x="393" y="6"/>
                </a:lnTo>
                <a:lnTo>
                  <a:pt x="395" y="8"/>
                </a:lnTo>
                <a:lnTo>
                  <a:pt x="399" y="8"/>
                </a:lnTo>
                <a:lnTo>
                  <a:pt x="401" y="10"/>
                </a:lnTo>
                <a:lnTo>
                  <a:pt x="404" y="12"/>
                </a:lnTo>
                <a:lnTo>
                  <a:pt x="406" y="14"/>
                </a:lnTo>
                <a:close/>
                <a:moveTo>
                  <a:pt x="151" y="14"/>
                </a:moveTo>
                <a:lnTo>
                  <a:pt x="0" y="14"/>
                </a:lnTo>
                <a:lnTo>
                  <a:pt x="0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47" y="0"/>
                </a:lnTo>
                <a:lnTo>
                  <a:pt x="147" y="2"/>
                </a:lnTo>
                <a:lnTo>
                  <a:pt x="147" y="4"/>
                </a:lnTo>
                <a:lnTo>
                  <a:pt x="149" y="4"/>
                </a:lnTo>
                <a:lnTo>
                  <a:pt x="149" y="6"/>
                </a:lnTo>
                <a:lnTo>
                  <a:pt x="149" y="8"/>
                </a:lnTo>
                <a:lnTo>
                  <a:pt x="149" y="10"/>
                </a:lnTo>
                <a:lnTo>
                  <a:pt x="149" y="12"/>
                </a:lnTo>
                <a:lnTo>
                  <a:pt x="151" y="14"/>
                </a:lnTo>
                <a:close/>
              </a:path>
            </a:pathLst>
          </a:custGeom>
          <a:solidFill>
            <a:srgbClr val="910C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0" name="Freeform 148"/>
          <p:cNvSpPr>
            <a:spLocks noEditPoints="1"/>
          </p:cNvSpPr>
          <p:nvPr/>
        </p:nvSpPr>
        <p:spPr bwMode="auto">
          <a:xfrm rot="63308">
            <a:off x="5048250" y="3452813"/>
            <a:ext cx="477838" cy="15875"/>
          </a:xfrm>
          <a:custGeom>
            <a:avLst/>
            <a:gdLst>
              <a:gd name="T0" fmla="*/ 2147483647 w 393"/>
              <a:gd name="T1" fmla="*/ 2147483647 h 13"/>
              <a:gd name="T2" fmla="*/ 2147483647 w 393"/>
              <a:gd name="T3" fmla="*/ 2147483647 h 13"/>
              <a:gd name="T4" fmla="*/ 2147483647 w 393"/>
              <a:gd name="T5" fmla="*/ 2147483647 h 13"/>
              <a:gd name="T6" fmla="*/ 2147483647 w 393"/>
              <a:gd name="T7" fmla="*/ 2147483647 h 13"/>
              <a:gd name="T8" fmla="*/ 2147483647 w 393"/>
              <a:gd name="T9" fmla="*/ 2147483647 h 13"/>
              <a:gd name="T10" fmla="*/ 2147483647 w 393"/>
              <a:gd name="T11" fmla="*/ 2147483647 h 13"/>
              <a:gd name="T12" fmla="*/ 2147483647 w 393"/>
              <a:gd name="T13" fmla="*/ 2147483647 h 13"/>
              <a:gd name="T14" fmla="*/ 2147483647 w 393"/>
              <a:gd name="T15" fmla="*/ 2147483647 h 13"/>
              <a:gd name="T16" fmla="*/ 2147483647 w 393"/>
              <a:gd name="T17" fmla="*/ 2147483647 h 13"/>
              <a:gd name="T18" fmla="*/ 2147483647 w 393"/>
              <a:gd name="T19" fmla="*/ 0 h 13"/>
              <a:gd name="T20" fmla="*/ 2147483647 w 393"/>
              <a:gd name="T21" fmla="*/ 0 h 13"/>
              <a:gd name="T22" fmla="*/ 2147483647 w 393"/>
              <a:gd name="T23" fmla="*/ 2147483647 h 13"/>
              <a:gd name="T24" fmla="*/ 2147483647 w 393"/>
              <a:gd name="T25" fmla="*/ 2147483647 h 13"/>
              <a:gd name="T26" fmla="*/ 2147483647 w 393"/>
              <a:gd name="T27" fmla="*/ 2147483647 h 13"/>
              <a:gd name="T28" fmla="*/ 2147483647 w 393"/>
              <a:gd name="T29" fmla="*/ 2147483647 h 13"/>
              <a:gd name="T30" fmla="*/ 2147483647 w 393"/>
              <a:gd name="T31" fmla="*/ 2147483647 h 13"/>
              <a:gd name="T32" fmla="*/ 2147483647 w 393"/>
              <a:gd name="T33" fmla="*/ 2147483647 h 13"/>
              <a:gd name="T34" fmla="*/ 2147483647 w 393"/>
              <a:gd name="T35" fmla="*/ 2147483647 h 13"/>
              <a:gd name="T36" fmla="*/ 2147483647 w 393"/>
              <a:gd name="T37" fmla="*/ 2147483647 h 13"/>
              <a:gd name="T38" fmla="*/ 2147483647 w 393"/>
              <a:gd name="T39" fmla="*/ 2147483647 h 13"/>
              <a:gd name="T40" fmla="*/ 0 w 393"/>
              <a:gd name="T41" fmla="*/ 2147483647 h 13"/>
              <a:gd name="T42" fmla="*/ 0 w 393"/>
              <a:gd name="T43" fmla="*/ 2147483647 h 13"/>
              <a:gd name="T44" fmla="*/ 0 w 393"/>
              <a:gd name="T45" fmla="*/ 2147483647 h 13"/>
              <a:gd name="T46" fmla="*/ 0 w 393"/>
              <a:gd name="T47" fmla="*/ 2147483647 h 13"/>
              <a:gd name="T48" fmla="*/ 0 w 393"/>
              <a:gd name="T49" fmla="*/ 2147483647 h 13"/>
              <a:gd name="T50" fmla="*/ 2147483647 w 393"/>
              <a:gd name="T51" fmla="*/ 2147483647 h 13"/>
              <a:gd name="T52" fmla="*/ 2147483647 w 393"/>
              <a:gd name="T53" fmla="*/ 2147483647 h 13"/>
              <a:gd name="T54" fmla="*/ 2147483647 w 393"/>
              <a:gd name="T55" fmla="*/ 2147483647 h 13"/>
              <a:gd name="T56" fmla="*/ 2147483647 w 393"/>
              <a:gd name="T57" fmla="*/ 0 h 13"/>
              <a:gd name="T58" fmla="*/ 2147483647 w 393"/>
              <a:gd name="T59" fmla="*/ 0 h 13"/>
              <a:gd name="T60" fmla="*/ 2147483647 w 393"/>
              <a:gd name="T61" fmla="*/ 2147483647 h 13"/>
              <a:gd name="T62" fmla="*/ 2147483647 w 393"/>
              <a:gd name="T63" fmla="*/ 2147483647 h 13"/>
              <a:gd name="T64" fmla="*/ 2147483647 w 393"/>
              <a:gd name="T65" fmla="*/ 2147483647 h 13"/>
              <a:gd name="T66" fmla="*/ 2147483647 w 393"/>
              <a:gd name="T67" fmla="*/ 2147483647 h 13"/>
              <a:gd name="T68" fmla="*/ 2147483647 w 393"/>
              <a:gd name="T69" fmla="*/ 2147483647 h 13"/>
              <a:gd name="T70" fmla="*/ 2147483647 w 393"/>
              <a:gd name="T71" fmla="*/ 2147483647 h 13"/>
              <a:gd name="T72" fmla="*/ 2147483647 w 393"/>
              <a:gd name="T73" fmla="*/ 2147483647 h 13"/>
              <a:gd name="T74" fmla="*/ 2147483647 w 393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93"/>
              <a:gd name="T115" fmla="*/ 0 h 13"/>
              <a:gd name="T116" fmla="*/ 393 w 393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93" h="13">
                <a:moveTo>
                  <a:pt x="393" y="13"/>
                </a:moveTo>
                <a:lnTo>
                  <a:pt x="206" y="13"/>
                </a:lnTo>
                <a:lnTo>
                  <a:pt x="204" y="11"/>
                </a:lnTo>
                <a:lnTo>
                  <a:pt x="202" y="11"/>
                </a:lnTo>
                <a:lnTo>
                  <a:pt x="200" y="9"/>
                </a:lnTo>
                <a:lnTo>
                  <a:pt x="198" y="7"/>
                </a:lnTo>
                <a:lnTo>
                  <a:pt x="196" y="5"/>
                </a:lnTo>
                <a:lnTo>
                  <a:pt x="194" y="4"/>
                </a:lnTo>
                <a:lnTo>
                  <a:pt x="192" y="2"/>
                </a:lnTo>
                <a:lnTo>
                  <a:pt x="191" y="0"/>
                </a:lnTo>
                <a:lnTo>
                  <a:pt x="372" y="0"/>
                </a:lnTo>
                <a:lnTo>
                  <a:pt x="374" y="2"/>
                </a:lnTo>
                <a:lnTo>
                  <a:pt x="376" y="4"/>
                </a:lnTo>
                <a:lnTo>
                  <a:pt x="380" y="5"/>
                </a:lnTo>
                <a:lnTo>
                  <a:pt x="381" y="7"/>
                </a:lnTo>
                <a:lnTo>
                  <a:pt x="385" y="9"/>
                </a:lnTo>
                <a:lnTo>
                  <a:pt x="387" y="11"/>
                </a:lnTo>
                <a:lnTo>
                  <a:pt x="389" y="13"/>
                </a:lnTo>
                <a:lnTo>
                  <a:pt x="393" y="13"/>
                </a:lnTo>
                <a:close/>
                <a:moveTo>
                  <a:pt x="147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5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43" y="0"/>
                </a:lnTo>
                <a:lnTo>
                  <a:pt x="143" y="2"/>
                </a:lnTo>
                <a:lnTo>
                  <a:pt x="145" y="4"/>
                </a:lnTo>
                <a:lnTo>
                  <a:pt x="145" y="5"/>
                </a:lnTo>
                <a:lnTo>
                  <a:pt x="145" y="7"/>
                </a:lnTo>
                <a:lnTo>
                  <a:pt x="145" y="9"/>
                </a:lnTo>
                <a:lnTo>
                  <a:pt x="145" y="11"/>
                </a:lnTo>
                <a:lnTo>
                  <a:pt x="147" y="11"/>
                </a:lnTo>
                <a:lnTo>
                  <a:pt x="147" y="13"/>
                </a:lnTo>
                <a:close/>
              </a:path>
            </a:pathLst>
          </a:custGeom>
          <a:solidFill>
            <a:srgbClr val="940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1" name="Freeform 149"/>
          <p:cNvSpPr>
            <a:spLocks noEditPoints="1"/>
          </p:cNvSpPr>
          <p:nvPr/>
        </p:nvSpPr>
        <p:spPr bwMode="auto">
          <a:xfrm rot="63308">
            <a:off x="5049838" y="3444875"/>
            <a:ext cx="461962" cy="15875"/>
          </a:xfrm>
          <a:custGeom>
            <a:avLst/>
            <a:gdLst>
              <a:gd name="T0" fmla="*/ 2147483647 w 381"/>
              <a:gd name="T1" fmla="*/ 2147483647 h 13"/>
              <a:gd name="T2" fmla="*/ 2147483647 w 381"/>
              <a:gd name="T3" fmla="*/ 2147483647 h 13"/>
              <a:gd name="T4" fmla="*/ 2147483647 w 381"/>
              <a:gd name="T5" fmla="*/ 2147483647 h 13"/>
              <a:gd name="T6" fmla="*/ 2147483647 w 381"/>
              <a:gd name="T7" fmla="*/ 2147483647 h 13"/>
              <a:gd name="T8" fmla="*/ 2147483647 w 381"/>
              <a:gd name="T9" fmla="*/ 2147483647 h 13"/>
              <a:gd name="T10" fmla="*/ 2147483647 w 381"/>
              <a:gd name="T11" fmla="*/ 2147483647 h 13"/>
              <a:gd name="T12" fmla="*/ 2147483647 w 381"/>
              <a:gd name="T13" fmla="*/ 2147483647 h 13"/>
              <a:gd name="T14" fmla="*/ 2147483647 w 381"/>
              <a:gd name="T15" fmla="*/ 2147483647 h 13"/>
              <a:gd name="T16" fmla="*/ 2147483647 w 381"/>
              <a:gd name="T17" fmla="*/ 0 h 13"/>
              <a:gd name="T18" fmla="*/ 2147483647 w 381"/>
              <a:gd name="T19" fmla="*/ 0 h 13"/>
              <a:gd name="T20" fmla="*/ 2147483647 w 381"/>
              <a:gd name="T21" fmla="*/ 0 h 13"/>
              <a:gd name="T22" fmla="*/ 2147483647 w 381"/>
              <a:gd name="T23" fmla="*/ 0 h 13"/>
              <a:gd name="T24" fmla="*/ 2147483647 w 381"/>
              <a:gd name="T25" fmla="*/ 2147483647 h 13"/>
              <a:gd name="T26" fmla="*/ 2147483647 w 381"/>
              <a:gd name="T27" fmla="*/ 2147483647 h 13"/>
              <a:gd name="T28" fmla="*/ 2147483647 w 381"/>
              <a:gd name="T29" fmla="*/ 2147483647 h 13"/>
              <a:gd name="T30" fmla="*/ 2147483647 w 381"/>
              <a:gd name="T31" fmla="*/ 2147483647 h 13"/>
              <a:gd name="T32" fmla="*/ 2147483647 w 381"/>
              <a:gd name="T33" fmla="*/ 2147483647 h 13"/>
              <a:gd name="T34" fmla="*/ 2147483647 w 381"/>
              <a:gd name="T35" fmla="*/ 2147483647 h 13"/>
              <a:gd name="T36" fmla="*/ 2147483647 w 381"/>
              <a:gd name="T37" fmla="*/ 2147483647 h 13"/>
              <a:gd name="T38" fmla="*/ 2147483647 w 381"/>
              <a:gd name="T39" fmla="*/ 2147483647 h 13"/>
              <a:gd name="T40" fmla="*/ 0 w 381"/>
              <a:gd name="T41" fmla="*/ 2147483647 h 13"/>
              <a:gd name="T42" fmla="*/ 2147483647 w 381"/>
              <a:gd name="T43" fmla="*/ 2147483647 h 13"/>
              <a:gd name="T44" fmla="*/ 2147483647 w 381"/>
              <a:gd name="T45" fmla="*/ 2147483647 h 13"/>
              <a:gd name="T46" fmla="*/ 2147483647 w 381"/>
              <a:gd name="T47" fmla="*/ 2147483647 h 13"/>
              <a:gd name="T48" fmla="*/ 2147483647 w 381"/>
              <a:gd name="T49" fmla="*/ 2147483647 h 13"/>
              <a:gd name="T50" fmla="*/ 2147483647 w 381"/>
              <a:gd name="T51" fmla="*/ 2147483647 h 13"/>
              <a:gd name="T52" fmla="*/ 2147483647 w 381"/>
              <a:gd name="T53" fmla="*/ 2147483647 h 13"/>
              <a:gd name="T54" fmla="*/ 2147483647 w 381"/>
              <a:gd name="T55" fmla="*/ 0 h 13"/>
              <a:gd name="T56" fmla="*/ 2147483647 w 381"/>
              <a:gd name="T57" fmla="*/ 0 h 13"/>
              <a:gd name="T58" fmla="*/ 2147483647 w 381"/>
              <a:gd name="T59" fmla="*/ 0 h 13"/>
              <a:gd name="T60" fmla="*/ 2147483647 w 381"/>
              <a:gd name="T61" fmla="*/ 0 h 13"/>
              <a:gd name="T62" fmla="*/ 2147483647 w 381"/>
              <a:gd name="T63" fmla="*/ 2147483647 h 13"/>
              <a:gd name="T64" fmla="*/ 2147483647 w 381"/>
              <a:gd name="T65" fmla="*/ 2147483647 h 13"/>
              <a:gd name="T66" fmla="*/ 2147483647 w 381"/>
              <a:gd name="T67" fmla="*/ 2147483647 h 13"/>
              <a:gd name="T68" fmla="*/ 2147483647 w 381"/>
              <a:gd name="T69" fmla="*/ 2147483647 h 13"/>
              <a:gd name="T70" fmla="*/ 2147483647 w 381"/>
              <a:gd name="T71" fmla="*/ 2147483647 h 13"/>
              <a:gd name="T72" fmla="*/ 2147483647 w 381"/>
              <a:gd name="T73" fmla="*/ 2147483647 h 13"/>
              <a:gd name="T74" fmla="*/ 2147483647 w 381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81"/>
              <a:gd name="T115" fmla="*/ 0 h 13"/>
              <a:gd name="T116" fmla="*/ 381 w 381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81" h="13">
                <a:moveTo>
                  <a:pt x="381" y="13"/>
                </a:moveTo>
                <a:lnTo>
                  <a:pt x="198" y="13"/>
                </a:lnTo>
                <a:lnTo>
                  <a:pt x="196" y="11"/>
                </a:lnTo>
                <a:lnTo>
                  <a:pt x="194" y="10"/>
                </a:lnTo>
                <a:lnTo>
                  <a:pt x="192" y="8"/>
                </a:lnTo>
                <a:lnTo>
                  <a:pt x="191" y="6"/>
                </a:lnTo>
                <a:lnTo>
                  <a:pt x="189" y="4"/>
                </a:lnTo>
                <a:lnTo>
                  <a:pt x="187" y="2"/>
                </a:lnTo>
                <a:lnTo>
                  <a:pt x="185" y="0"/>
                </a:lnTo>
                <a:lnTo>
                  <a:pt x="183" y="0"/>
                </a:lnTo>
                <a:lnTo>
                  <a:pt x="360" y="0"/>
                </a:lnTo>
                <a:lnTo>
                  <a:pt x="364" y="0"/>
                </a:lnTo>
                <a:lnTo>
                  <a:pt x="366" y="2"/>
                </a:lnTo>
                <a:lnTo>
                  <a:pt x="368" y="4"/>
                </a:lnTo>
                <a:lnTo>
                  <a:pt x="372" y="6"/>
                </a:lnTo>
                <a:lnTo>
                  <a:pt x="374" y="8"/>
                </a:lnTo>
                <a:lnTo>
                  <a:pt x="376" y="10"/>
                </a:lnTo>
                <a:lnTo>
                  <a:pt x="380" y="11"/>
                </a:lnTo>
                <a:lnTo>
                  <a:pt x="381" y="13"/>
                </a:lnTo>
                <a:close/>
                <a:moveTo>
                  <a:pt x="145" y="13"/>
                </a:moveTo>
                <a:lnTo>
                  <a:pt x="0" y="13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3" y="0"/>
                </a:lnTo>
                <a:lnTo>
                  <a:pt x="143" y="0"/>
                </a:lnTo>
                <a:lnTo>
                  <a:pt x="143" y="2"/>
                </a:lnTo>
                <a:lnTo>
                  <a:pt x="143" y="4"/>
                </a:lnTo>
                <a:lnTo>
                  <a:pt x="143" y="6"/>
                </a:lnTo>
                <a:lnTo>
                  <a:pt x="143" y="8"/>
                </a:lnTo>
                <a:lnTo>
                  <a:pt x="145" y="10"/>
                </a:lnTo>
                <a:lnTo>
                  <a:pt x="145" y="11"/>
                </a:lnTo>
                <a:lnTo>
                  <a:pt x="145" y="13"/>
                </a:lnTo>
                <a:close/>
              </a:path>
            </a:pathLst>
          </a:custGeom>
          <a:solidFill>
            <a:srgbClr val="940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2" name="Freeform 150"/>
          <p:cNvSpPr>
            <a:spLocks noEditPoints="1"/>
          </p:cNvSpPr>
          <p:nvPr/>
        </p:nvSpPr>
        <p:spPr bwMode="auto">
          <a:xfrm rot="63308">
            <a:off x="5053013" y="3433763"/>
            <a:ext cx="447675" cy="17462"/>
          </a:xfrm>
          <a:custGeom>
            <a:avLst/>
            <a:gdLst>
              <a:gd name="T0" fmla="*/ 2147483647 w 370"/>
              <a:gd name="T1" fmla="*/ 2147483647 h 14"/>
              <a:gd name="T2" fmla="*/ 2147483647 w 370"/>
              <a:gd name="T3" fmla="*/ 2147483647 h 14"/>
              <a:gd name="T4" fmla="*/ 2147483647 w 370"/>
              <a:gd name="T5" fmla="*/ 2147483647 h 14"/>
              <a:gd name="T6" fmla="*/ 2147483647 w 370"/>
              <a:gd name="T7" fmla="*/ 2147483647 h 14"/>
              <a:gd name="T8" fmla="*/ 2147483647 w 370"/>
              <a:gd name="T9" fmla="*/ 2147483647 h 14"/>
              <a:gd name="T10" fmla="*/ 2147483647 w 370"/>
              <a:gd name="T11" fmla="*/ 2147483647 h 14"/>
              <a:gd name="T12" fmla="*/ 2147483647 w 370"/>
              <a:gd name="T13" fmla="*/ 2147483647 h 14"/>
              <a:gd name="T14" fmla="*/ 2147483647 w 370"/>
              <a:gd name="T15" fmla="*/ 2147483647 h 14"/>
              <a:gd name="T16" fmla="*/ 2147483647 w 370"/>
              <a:gd name="T17" fmla="*/ 2147483647 h 14"/>
              <a:gd name="T18" fmla="*/ 2147483647 w 370"/>
              <a:gd name="T19" fmla="*/ 0 h 14"/>
              <a:gd name="T20" fmla="*/ 2147483647 w 370"/>
              <a:gd name="T21" fmla="*/ 0 h 14"/>
              <a:gd name="T22" fmla="*/ 2147483647 w 370"/>
              <a:gd name="T23" fmla="*/ 2147483647 h 14"/>
              <a:gd name="T24" fmla="*/ 2147483647 w 370"/>
              <a:gd name="T25" fmla="*/ 2147483647 h 14"/>
              <a:gd name="T26" fmla="*/ 2147483647 w 370"/>
              <a:gd name="T27" fmla="*/ 2147483647 h 14"/>
              <a:gd name="T28" fmla="*/ 2147483647 w 370"/>
              <a:gd name="T29" fmla="*/ 2147483647 h 14"/>
              <a:gd name="T30" fmla="*/ 2147483647 w 370"/>
              <a:gd name="T31" fmla="*/ 2147483647 h 14"/>
              <a:gd name="T32" fmla="*/ 2147483647 w 370"/>
              <a:gd name="T33" fmla="*/ 2147483647 h 14"/>
              <a:gd name="T34" fmla="*/ 2147483647 w 370"/>
              <a:gd name="T35" fmla="*/ 2147483647 h 14"/>
              <a:gd name="T36" fmla="*/ 2147483647 w 370"/>
              <a:gd name="T37" fmla="*/ 2147483647 h 14"/>
              <a:gd name="T38" fmla="*/ 2147483647 w 370"/>
              <a:gd name="T39" fmla="*/ 2147483647 h 14"/>
              <a:gd name="T40" fmla="*/ 0 w 370"/>
              <a:gd name="T41" fmla="*/ 2147483647 h 14"/>
              <a:gd name="T42" fmla="*/ 0 w 370"/>
              <a:gd name="T43" fmla="*/ 2147483647 h 14"/>
              <a:gd name="T44" fmla="*/ 0 w 370"/>
              <a:gd name="T45" fmla="*/ 2147483647 h 14"/>
              <a:gd name="T46" fmla="*/ 2147483647 w 370"/>
              <a:gd name="T47" fmla="*/ 2147483647 h 14"/>
              <a:gd name="T48" fmla="*/ 2147483647 w 370"/>
              <a:gd name="T49" fmla="*/ 2147483647 h 14"/>
              <a:gd name="T50" fmla="*/ 2147483647 w 370"/>
              <a:gd name="T51" fmla="*/ 2147483647 h 14"/>
              <a:gd name="T52" fmla="*/ 2147483647 w 370"/>
              <a:gd name="T53" fmla="*/ 2147483647 h 14"/>
              <a:gd name="T54" fmla="*/ 2147483647 w 370"/>
              <a:gd name="T55" fmla="*/ 2147483647 h 14"/>
              <a:gd name="T56" fmla="*/ 2147483647 w 370"/>
              <a:gd name="T57" fmla="*/ 0 h 14"/>
              <a:gd name="T58" fmla="*/ 2147483647 w 370"/>
              <a:gd name="T59" fmla="*/ 0 h 14"/>
              <a:gd name="T60" fmla="*/ 2147483647 w 370"/>
              <a:gd name="T61" fmla="*/ 2147483647 h 14"/>
              <a:gd name="T62" fmla="*/ 2147483647 w 370"/>
              <a:gd name="T63" fmla="*/ 2147483647 h 14"/>
              <a:gd name="T64" fmla="*/ 2147483647 w 370"/>
              <a:gd name="T65" fmla="*/ 2147483647 h 14"/>
              <a:gd name="T66" fmla="*/ 2147483647 w 370"/>
              <a:gd name="T67" fmla="*/ 2147483647 h 14"/>
              <a:gd name="T68" fmla="*/ 2147483647 w 370"/>
              <a:gd name="T69" fmla="*/ 2147483647 h 14"/>
              <a:gd name="T70" fmla="*/ 2147483647 w 370"/>
              <a:gd name="T71" fmla="*/ 2147483647 h 14"/>
              <a:gd name="T72" fmla="*/ 2147483647 w 370"/>
              <a:gd name="T73" fmla="*/ 2147483647 h 14"/>
              <a:gd name="T74" fmla="*/ 2147483647 w 370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0"/>
              <a:gd name="T115" fmla="*/ 0 h 14"/>
              <a:gd name="T116" fmla="*/ 370 w 370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0" h="14">
                <a:moveTo>
                  <a:pt x="370" y="14"/>
                </a:moveTo>
                <a:lnTo>
                  <a:pt x="189" y="14"/>
                </a:lnTo>
                <a:lnTo>
                  <a:pt x="187" y="12"/>
                </a:lnTo>
                <a:lnTo>
                  <a:pt x="185" y="10"/>
                </a:lnTo>
                <a:lnTo>
                  <a:pt x="183" y="8"/>
                </a:lnTo>
                <a:lnTo>
                  <a:pt x="181" y="6"/>
                </a:lnTo>
                <a:lnTo>
                  <a:pt x="179" y="6"/>
                </a:lnTo>
                <a:lnTo>
                  <a:pt x="177" y="4"/>
                </a:lnTo>
                <a:lnTo>
                  <a:pt x="175" y="2"/>
                </a:lnTo>
                <a:lnTo>
                  <a:pt x="173" y="0"/>
                </a:lnTo>
                <a:lnTo>
                  <a:pt x="351" y="0"/>
                </a:lnTo>
                <a:lnTo>
                  <a:pt x="353" y="2"/>
                </a:lnTo>
                <a:lnTo>
                  <a:pt x="355" y="4"/>
                </a:lnTo>
                <a:lnTo>
                  <a:pt x="357" y="6"/>
                </a:lnTo>
                <a:lnTo>
                  <a:pt x="360" y="8"/>
                </a:lnTo>
                <a:lnTo>
                  <a:pt x="362" y="10"/>
                </a:lnTo>
                <a:lnTo>
                  <a:pt x="364" y="10"/>
                </a:lnTo>
                <a:lnTo>
                  <a:pt x="366" y="12"/>
                </a:lnTo>
                <a:lnTo>
                  <a:pt x="370" y="14"/>
                </a:lnTo>
                <a:close/>
                <a:moveTo>
                  <a:pt x="141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1" y="8"/>
                </a:lnTo>
                <a:lnTo>
                  <a:pt x="1" y="6"/>
                </a:lnTo>
                <a:lnTo>
                  <a:pt x="1" y="4"/>
                </a:lnTo>
                <a:lnTo>
                  <a:pt x="1" y="2"/>
                </a:lnTo>
                <a:lnTo>
                  <a:pt x="1" y="0"/>
                </a:lnTo>
                <a:lnTo>
                  <a:pt x="139" y="0"/>
                </a:lnTo>
                <a:lnTo>
                  <a:pt x="139" y="2"/>
                </a:lnTo>
                <a:lnTo>
                  <a:pt x="139" y="4"/>
                </a:lnTo>
                <a:lnTo>
                  <a:pt x="139" y="6"/>
                </a:lnTo>
                <a:lnTo>
                  <a:pt x="141" y="6"/>
                </a:lnTo>
                <a:lnTo>
                  <a:pt x="141" y="8"/>
                </a:lnTo>
                <a:lnTo>
                  <a:pt x="141" y="10"/>
                </a:lnTo>
                <a:lnTo>
                  <a:pt x="141" y="12"/>
                </a:lnTo>
                <a:lnTo>
                  <a:pt x="141" y="14"/>
                </a:lnTo>
                <a:close/>
              </a:path>
            </a:pathLst>
          </a:custGeom>
          <a:solidFill>
            <a:srgbClr val="940D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3" name="Freeform 151"/>
          <p:cNvSpPr>
            <a:spLocks noEditPoints="1"/>
          </p:cNvSpPr>
          <p:nvPr/>
        </p:nvSpPr>
        <p:spPr bwMode="auto">
          <a:xfrm rot="63308">
            <a:off x="5053013" y="3425825"/>
            <a:ext cx="434975" cy="19050"/>
          </a:xfrm>
          <a:custGeom>
            <a:avLst/>
            <a:gdLst>
              <a:gd name="T0" fmla="*/ 2147483647 w 357"/>
              <a:gd name="T1" fmla="*/ 2147483647 h 15"/>
              <a:gd name="T2" fmla="*/ 2147483647 w 357"/>
              <a:gd name="T3" fmla="*/ 2147483647 h 15"/>
              <a:gd name="T4" fmla="*/ 2147483647 w 357"/>
              <a:gd name="T5" fmla="*/ 2147483647 h 15"/>
              <a:gd name="T6" fmla="*/ 2147483647 w 357"/>
              <a:gd name="T7" fmla="*/ 2147483647 h 15"/>
              <a:gd name="T8" fmla="*/ 2147483647 w 357"/>
              <a:gd name="T9" fmla="*/ 2147483647 h 15"/>
              <a:gd name="T10" fmla="*/ 2147483647 w 357"/>
              <a:gd name="T11" fmla="*/ 2147483647 h 15"/>
              <a:gd name="T12" fmla="*/ 2147483647 w 357"/>
              <a:gd name="T13" fmla="*/ 2147483647 h 15"/>
              <a:gd name="T14" fmla="*/ 2147483647 w 357"/>
              <a:gd name="T15" fmla="*/ 2147483647 h 15"/>
              <a:gd name="T16" fmla="*/ 2147483647 w 357"/>
              <a:gd name="T17" fmla="*/ 2147483647 h 15"/>
              <a:gd name="T18" fmla="*/ 2147483647 w 357"/>
              <a:gd name="T19" fmla="*/ 0 h 15"/>
              <a:gd name="T20" fmla="*/ 2147483647 w 357"/>
              <a:gd name="T21" fmla="*/ 0 h 15"/>
              <a:gd name="T22" fmla="*/ 2147483647 w 357"/>
              <a:gd name="T23" fmla="*/ 2147483647 h 15"/>
              <a:gd name="T24" fmla="*/ 2147483647 w 357"/>
              <a:gd name="T25" fmla="*/ 2147483647 h 15"/>
              <a:gd name="T26" fmla="*/ 2147483647 w 357"/>
              <a:gd name="T27" fmla="*/ 2147483647 h 15"/>
              <a:gd name="T28" fmla="*/ 2147483647 w 357"/>
              <a:gd name="T29" fmla="*/ 2147483647 h 15"/>
              <a:gd name="T30" fmla="*/ 2147483647 w 357"/>
              <a:gd name="T31" fmla="*/ 2147483647 h 15"/>
              <a:gd name="T32" fmla="*/ 2147483647 w 357"/>
              <a:gd name="T33" fmla="*/ 2147483647 h 15"/>
              <a:gd name="T34" fmla="*/ 2147483647 w 357"/>
              <a:gd name="T35" fmla="*/ 2147483647 h 15"/>
              <a:gd name="T36" fmla="*/ 2147483647 w 357"/>
              <a:gd name="T37" fmla="*/ 2147483647 h 15"/>
              <a:gd name="T38" fmla="*/ 2147483647 w 357"/>
              <a:gd name="T39" fmla="*/ 2147483647 h 15"/>
              <a:gd name="T40" fmla="*/ 0 w 357"/>
              <a:gd name="T41" fmla="*/ 2147483647 h 15"/>
              <a:gd name="T42" fmla="*/ 0 w 357"/>
              <a:gd name="T43" fmla="*/ 2147483647 h 15"/>
              <a:gd name="T44" fmla="*/ 0 w 357"/>
              <a:gd name="T45" fmla="*/ 2147483647 h 15"/>
              <a:gd name="T46" fmla="*/ 0 w 357"/>
              <a:gd name="T47" fmla="*/ 2147483647 h 15"/>
              <a:gd name="T48" fmla="*/ 0 w 357"/>
              <a:gd name="T49" fmla="*/ 2147483647 h 15"/>
              <a:gd name="T50" fmla="*/ 0 w 357"/>
              <a:gd name="T51" fmla="*/ 2147483647 h 15"/>
              <a:gd name="T52" fmla="*/ 0 w 357"/>
              <a:gd name="T53" fmla="*/ 2147483647 h 15"/>
              <a:gd name="T54" fmla="*/ 2147483647 w 357"/>
              <a:gd name="T55" fmla="*/ 2147483647 h 15"/>
              <a:gd name="T56" fmla="*/ 2147483647 w 357"/>
              <a:gd name="T57" fmla="*/ 0 h 15"/>
              <a:gd name="T58" fmla="*/ 2147483647 w 357"/>
              <a:gd name="T59" fmla="*/ 0 h 15"/>
              <a:gd name="T60" fmla="*/ 2147483647 w 357"/>
              <a:gd name="T61" fmla="*/ 2147483647 h 15"/>
              <a:gd name="T62" fmla="*/ 2147483647 w 357"/>
              <a:gd name="T63" fmla="*/ 2147483647 h 15"/>
              <a:gd name="T64" fmla="*/ 2147483647 w 357"/>
              <a:gd name="T65" fmla="*/ 2147483647 h 15"/>
              <a:gd name="T66" fmla="*/ 2147483647 w 357"/>
              <a:gd name="T67" fmla="*/ 2147483647 h 15"/>
              <a:gd name="T68" fmla="*/ 2147483647 w 357"/>
              <a:gd name="T69" fmla="*/ 2147483647 h 15"/>
              <a:gd name="T70" fmla="*/ 2147483647 w 357"/>
              <a:gd name="T71" fmla="*/ 2147483647 h 15"/>
              <a:gd name="T72" fmla="*/ 2147483647 w 357"/>
              <a:gd name="T73" fmla="*/ 2147483647 h 15"/>
              <a:gd name="T74" fmla="*/ 2147483647 w 357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7"/>
              <a:gd name="T115" fmla="*/ 0 h 15"/>
              <a:gd name="T116" fmla="*/ 357 w 357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7" h="15">
                <a:moveTo>
                  <a:pt x="357" y="15"/>
                </a:moveTo>
                <a:lnTo>
                  <a:pt x="180" y="15"/>
                </a:lnTo>
                <a:lnTo>
                  <a:pt x="178" y="13"/>
                </a:lnTo>
                <a:lnTo>
                  <a:pt x="176" y="11"/>
                </a:lnTo>
                <a:lnTo>
                  <a:pt x="174" y="9"/>
                </a:lnTo>
                <a:lnTo>
                  <a:pt x="172" y="7"/>
                </a:lnTo>
                <a:lnTo>
                  <a:pt x="170" y="5"/>
                </a:lnTo>
                <a:lnTo>
                  <a:pt x="168" y="4"/>
                </a:lnTo>
                <a:lnTo>
                  <a:pt x="167" y="2"/>
                </a:lnTo>
                <a:lnTo>
                  <a:pt x="165" y="0"/>
                </a:lnTo>
                <a:lnTo>
                  <a:pt x="340" y="0"/>
                </a:lnTo>
                <a:lnTo>
                  <a:pt x="342" y="2"/>
                </a:lnTo>
                <a:lnTo>
                  <a:pt x="344" y="4"/>
                </a:lnTo>
                <a:lnTo>
                  <a:pt x="346" y="5"/>
                </a:lnTo>
                <a:lnTo>
                  <a:pt x="350" y="7"/>
                </a:lnTo>
                <a:lnTo>
                  <a:pt x="352" y="9"/>
                </a:lnTo>
                <a:lnTo>
                  <a:pt x="354" y="11"/>
                </a:lnTo>
                <a:lnTo>
                  <a:pt x="356" y="13"/>
                </a:lnTo>
                <a:lnTo>
                  <a:pt x="357" y="15"/>
                </a:lnTo>
                <a:close/>
                <a:moveTo>
                  <a:pt x="140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2" y="2"/>
                </a:lnTo>
                <a:lnTo>
                  <a:pt x="2" y="0"/>
                </a:lnTo>
                <a:lnTo>
                  <a:pt x="136" y="0"/>
                </a:lnTo>
                <a:lnTo>
                  <a:pt x="136" y="2"/>
                </a:lnTo>
                <a:lnTo>
                  <a:pt x="136" y="4"/>
                </a:lnTo>
                <a:lnTo>
                  <a:pt x="138" y="5"/>
                </a:lnTo>
                <a:lnTo>
                  <a:pt x="138" y="7"/>
                </a:lnTo>
                <a:lnTo>
                  <a:pt x="138" y="9"/>
                </a:lnTo>
                <a:lnTo>
                  <a:pt x="138" y="11"/>
                </a:lnTo>
                <a:lnTo>
                  <a:pt x="138" y="13"/>
                </a:lnTo>
                <a:lnTo>
                  <a:pt x="140" y="15"/>
                </a:lnTo>
                <a:close/>
              </a:path>
            </a:pathLst>
          </a:custGeom>
          <a:solidFill>
            <a:srgbClr val="960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4" name="Freeform 152"/>
          <p:cNvSpPr>
            <a:spLocks noEditPoints="1"/>
          </p:cNvSpPr>
          <p:nvPr/>
        </p:nvSpPr>
        <p:spPr bwMode="auto">
          <a:xfrm rot="63308">
            <a:off x="5053013" y="3417888"/>
            <a:ext cx="427037" cy="15875"/>
          </a:xfrm>
          <a:custGeom>
            <a:avLst/>
            <a:gdLst>
              <a:gd name="T0" fmla="*/ 2147483647 w 350"/>
              <a:gd name="T1" fmla="*/ 2147483647 h 13"/>
              <a:gd name="T2" fmla="*/ 2147483647 w 350"/>
              <a:gd name="T3" fmla="*/ 2147483647 h 13"/>
              <a:gd name="T4" fmla="*/ 2147483647 w 350"/>
              <a:gd name="T5" fmla="*/ 2147483647 h 13"/>
              <a:gd name="T6" fmla="*/ 2147483647 w 350"/>
              <a:gd name="T7" fmla="*/ 2147483647 h 13"/>
              <a:gd name="T8" fmla="*/ 2147483647 w 350"/>
              <a:gd name="T9" fmla="*/ 2147483647 h 13"/>
              <a:gd name="T10" fmla="*/ 2147483647 w 350"/>
              <a:gd name="T11" fmla="*/ 2147483647 h 13"/>
              <a:gd name="T12" fmla="*/ 2147483647 w 350"/>
              <a:gd name="T13" fmla="*/ 2147483647 h 13"/>
              <a:gd name="T14" fmla="*/ 2147483647 w 350"/>
              <a:gd name="T15" fmla="*/ 2147483647 h 13"/>
              <a:gd name="T16" fmla="*/ 2147483647 w 350"/>
              <a:gd name="T17" fmla="*/ 2147483647 h 13"/>
              <a:gd name="T18" fmla="*/ 2147483647 w 350"/>
              <a:gd name="T19" fmla="*/ 0 h 13"/>
              <a:gd name="T20" fmla="*/ 2147483647 w 350"/>
              <a:gd name="T21" fmla="*/ 0 h 13"/>
              <a:gd name="T22" fmla="*/ 2147483647 w 350"/>
              <a:gd name="T23" fmla="*/ 2147483647 h 13"/>
              <a:gd name="T24" fmla="*/ 2147483647 w 350"/>
              <a:gd name="T25" fmla="*/ 2147483647 h 13"/>
              <a:gd name="T26" fmla="*/ 2147483647 w 350"/>
              <a:gd name="T27" fmla="*/ 2147483647 h 13"/>
              <a:gd name="T28" fmla="*/ 2147483647 w 350"/>
              <a:gd name="T29" fmla="*/ 2147483647 h 13"/>
              <a:gd name="T30" fmla="*/ 2147483647 w 350"/>
              <a:gd name="T31" fmla="*/ 2147483647 h 13"/>
              <a:gd name="T32" fmla="*/ 2147483647 w 350"/>
              <a:gd name="T33" fmla="*/ 2147483647 h 13"/>
              <a:gd name="T34" fmla="*/ 2147483647 w 350"/>
              <a:gd name="T35" fmla="*/ 2147483647 h 13"/>
              <a:gd name="T36" fmla="*/ 2147483647 w 350"/>
              <a:gd name="T37" fmla="*/ 2147483647 h 13"/>
              <a:gd name="T38" fmla="*/ 2147483647 w 350"/>
              <a:gd name="T39" fmla="*/ 2147483647 h 13"/>
              <a:gd name="T40" fmla="*/ 0 w 350"/>
              <a:gd name="T41" fmla="*/ 2147483647 h 13"/>
              <a:gd name="T42" fmla="*/ 0 w 350"/>
              <a:gd name="T43" fmla="*/ 2147483647 h 13"/>
              <a:gd name="T44" fmla="*/ 0 w 350"/>
              <a:gd name="T45" fmla="*/ 2147483647 h 13"/>
              <a:gd name="T46" fmla="*/ 2147483647 w 350"/>
              <a:gd name="T47" fmla="*/ 2147483647 h 13"/>
              <a:gd name="T48" fmla="*/ 2147483647 w 350"/>
              <a:gd name="T49" fmla="*/ 2147483647 h 13"/>
              <a:gd name="T50" fmla="*/ 2147483647 w 350"/>
              <a:gd name="T51" fmla="*/ 2147483647 h 13"/>
              <a:gd name="T52" fmla="*/ 2147483647 w 350"/>
              <a:gd name="T53" fmla="*/ 2147483647 h 13"/>
              <a:gd name="T54" fmla="*/ 2147483647 w 350"/>
              <a:gd name="T55" fmla="*/ 2147483647 h 13"/>
              <a:gd name="T56" fmla="*/ 2147483647 w 350"/>
              <a:gd name="T57" fmla="*/ 0 h 13"/>
              <a:gd name="T58" fmla="*/ 2147483647 w 350"/>
              <a:gd name="T59" fmla="*/ 0 h 13"/>
              <a:gd name="T60" fmla="*/ 2147483647 w 350"/>
              <a:gd name="T61" fmla="*/ 2147483647 h 13"/>
              <a:gd name="T62" fmla="*/ 2147483647 w 350"/>
              <a:gd name="T63" fmla="*/ 2147483647 h 13"/>
              <a:gd name="T64" fmla="*/ 2147483647 w 350"/>
              <a:gd name="T65" fmla="*/ 2147483647 h 13"/>
              <a:gd name="T66" fmla="*/ 2147483647 w 350"/>
              <a:gd name="T67" fmla="*/ 2147483647 h 13"/>
              <a:gd name="T68" fmla="*/ 2147483647 w 350"/>
              <a:gd name="T69" fmla="*/ 2147483647 h 13"/>
              <a:gd name="T70" fmla="*/ 2147483647 w 350"/>
              <a:gd name="T71" fmla="*/ 2147483647 h 13"/>
              <a:gd name="T72" fmla="*/ 2147483647 w 350"/>
              <a:gd name="T73" fmla="*/ 2147483647 h 13"/>
              <a:gd name="T74" fmla="*/ 2147483647 w 350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0"/>
              <a:gd name="T115" fmla="*/ 0 h 13"/>
              <a:gd name="T116" fmla="*/ 350 w 350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0" h="13">
                <a:moveTo>
                  <a:pt x="350" y="13"/>
                </a:moveTo>
                <a:lnTo>
                  <a:pt x="172" y="13"/>
                </a:lnTo>
                <a:lnTo>
                  <a:pt x="170" y="11"/>
                </a:lnTo>
                <a:lnTo>
                  <a:pt x="168" y="10"/>
                </a:lnTo>
                <a:lnTo>
                  <a:pt x="167" y="8"/>
                </a:lnTo>
                <a:lnTo>
                  <a:pt x="165" y="6"/>
                </a:lnTo>
                <a:lnTo>
                  <a:pt x="163" y="4"/>
                </a:lnTo>
                <a:lnTo>
                  <a:pt x="161" y="2"/>
                </a:lnTo>
                <a:lnTo>
                  <a:pt x="159" y="2"/>
                </a:lnTo>
                <a:lnTo>
                  <a:pt x="159" y="0"/>
                </a:lnTo>
                <a:lnTo>
                  <a:pt x="331" y="0"/>
                </a:lnTo>
                <a:lnTo>
                  <a:pt x="335" y="2"/>
                </a:lnTo>
                <a:lnTo>
                  <a:pt x="336" y="4"/>
                </a:lnTo>
                <a:lnTo>
                  <a:pt x="338" y="4"/>
                </a:lnTo>
                <a:lnTo>
                  <a:pt x="340" y="6"/>
                </a:lnTo>
                <a:lnTo>
                  <a:pt x="342" y="8"/>
                </a:lnTo>
                <a:lnTo>
                  <a:pt x="344" y="10"/>
                </a:lnTo>
                <a:lnTo>
                  <a:pt x="346" y="11"/>
                </a:lnTo>
                <a:lnTo>
                  <a:pt x="350" y="13"/>
                </a:lnTo>
                <a:close/>
                <a:moveTo>
                  <a:pt x="138" y="13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34" y="0"/>
                </a:lnTo>
                <a:lnTo>
                  <a:pt x="136" y="2"/>
                </a:lnTo>
                <a:lnTo>
                  <a:pt x="136" y="4"/>
                </a:lnTo>
                <a:lnTo>
                  <a:pt x="136" y="6"/>
                </a:lnTo>
                <a:lnTo>
                  <a:pt x="136" y="8"/>
                </a:lnTo>
                <a:lnTo>
                  <a:pt x="136" y="10"/>
                </a:lnTo>
                <a:lnTo>
                  <a:pt x="138" y="11"/>
                </a:lnTo>
                <a:lnTo>
                  <a:pt x="138" y="13"/>
                </a:lnTo>
                <a:close/>
              </a:path>
            </a:pathLst>
          </a:custGeom>
          <a:solidFill>
            <a:srgbClr val="960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5" name="Freeform 153"/>
          <p:cNvSpPr>
            <a:spLocks noEditPoints="1"/>
          </p:cNvSpPr>
          <p:nvPr/>
        </p:nvSpPr>
        <p:spPr bwMode="auto">
          <a:xfrm rot="63308">
            <a:off x="5056188" y="3408363"/>
            <a:ext cx="411162" cy="17462"/>
          </a:xfrm>
          <a:custGeom>
            <a:avLst/>
            <a:gdLst>
              <a:gd name="T0" fmla="*/ 2147483647 w 338"/>
              <a:gd name="T1" fmla="*/ 2147483647 h 14"/>
              <a:gd name="T2" fmla="*/ 2147483647 w 338"/>
              <a:gd name="T3" fmla="*/ 2147483647 h 14"/>
              <a:gd name="T4" fmla="*/ 2147483647 w 338"/>
              <a:gd name="T5" fmla="*/ 2147483647 h 14"/>
              <a:gd name="T6" fmla="*/ 2147483647 w 338"/>
              <a:gd name="T7" fmla="*/ 2147483647 h 14"/>
              <a:gd name="T8" fmla="*/ 2147483647 w 338"/>
              <a:gd name="T9" fmla="*/ 2147483647 h 14"/>
              <a:gd name="T10" fmla="*/ 2147483647 w 338"/>
              <a:gd name="T11" fmla="*/ 2147483647 h 14"/>
              <a:gd name="T12" fmla="*/ 2147483647 w 338"/>
              <a:gd name="T13" fmla="*/ 2147483647 h 14"/>
              <a:gd name="T14" fmla="*/ 2147483647 w 338"/>
              <a:gd name="T15" fmla="*/ 2147483647 h 14"/>
              <a:gd name="T16" fmla="*/ 2147483647 w 338"/>
              <a:gd name="T17" fmla="*/ 2147483647 h 14"/>
              <a:gd name="T18" fmla="*/ 2147483647 w 338"/>
              <a:gd name="T19" fmla="*/ 0 h 14"/>
              <a:gd name="T20" fmla="*/ 2147483647 w 338"/>
              <a:gd name="T21" fmla="*/ 0 h 14"/>
              <a:gd name="T22" fmla="*/ 2147483647 w 338"/>
              <a:gd name="T23" fmla="*/ 2147483647 h 14"/>
              <a:gd name="T24" fmla="*/ 2147483647 w 338"/>
              <a:gd name="T25" fmla="*/ 2147483647 h 14"/>
              <a:gd name="T26" fmla="*/ 2147483647 w 338"/>
              <a:gd name="T27" fmla="*/ 2147483647 h 14"/>
              <a:gd name="T28" fmla="*/ 2147483647 w 338"/>
              <a:gd name="T29" fmla="*/ 2147483647 h 14"/>
              <a:gd name="T30" fmla="*/ 2147483647 w 338"/>
              <a:gd name="T31" fmla="*/ 2147483647 h 14"/>
              <a:gd name="T32" fmla="*/ 2147483647 w 338"/>
              <a:gd name="T33" fmla="*/ 2147483647 h 14"/>
              <a:gd name="T34" fmla="*/ 2147483647 w 338"/>
              <a:gd name="T35" fmla="*/ 2147483647 h 14"/>
              <a:gd name="T36" fmla="*/ 2147483647 w 338"/>
              <a:gd name="T37" fmla="*/ 2147483647 h 14"/>
              <a:gd name="T38" fmla="*/ 2147483647 w 338"/>
              <a:gd name="T39" fmla="*/ 2147483647 h 14"/>
              <a:gd name="T40" fmla="*/ 0 w 338"/>
              <a:gd name="T41" fmla="*/ 2147483647 h 14"/>
              <a:gd name="T42" fmla="*/ 0 w 338"/>
              <a:gd name="T43" fmla="*/ 2147483647 h 14"/>
              <a:gd name="T44" fmla="*/ 0 w 338"/>
              <a:gd name="T45" fmla="*/ 2147483647 h 14"/>
              <a:gd name="T46" fmla="*/ 0 w 338"/>
              <a:gd name="T47" fmla="*/ 2147483647 h 14"/>
              <a:gd name="T48" fmla="*/ 0 w 338"/>
              <a:gd name="T49" fmla="*/ 2147483647 h 14"/>
              <a:gd name="T50" fmla="*/ 0 w 338"/>
              <a:gd name="T51" fmla="*/ 2147483647 h 14"/>
              <a:gd name="T52" fmla="*/ 0 w 338"/>
              <a:gd name="T53" fmla="*/ 2147483647 h 14"/>
              <a:gd name="T54" fmla="*/ 2147483647 w 338"/>
              <a:gd name="T55" fmla="*/ 2147483647 h 14"/>
              <a:gd name="T56" fmla="*/ 2147483647 w 338"/>
              <a:gd name="T57" fmla="*/ 0 h 14"/>
              <a:gd name="T58" fmla="*/ 2147483647 w 338"/>
              <a:gd name="T59" fmla="*/ 0 h 14"/>
              <a:gd name="T60" fmla="*/ 2147483647 w 338"/>
              <a:gd name="T61" fmla="*/ 2147483647 h 14"/>
              <a:gd name="T62" fmla="*/ 2147483647 w 338"/>
              <a:gd name="T63" fmla="*/ 2147483647 h 14"/>
              <a:gd name="T64" fmla="*/ 2147483647 w 338"/>
              <a:gd name="T65" fmla="*/ 2147483647 h 14"/>
              <a:gd name="T66" fmla="*/ 2147483647 w 338"/>
              <a:gd name="T67" fmla="*/ 2147483647 h 14"/>
              <a:gd name="T68" fmla="*/ 2147483647 w 338"/>
              <a:gd name="T69" fmla="*/ 2147483647 h 14"/>
              <a:gd name="T70" fmla="*/ 2147483647 w 338"/>
              <a:gd name="T71" fmla="*/ 2147483647 h 14"/>
              <a:gd name="T72" fmla="*/ 2147483647 w 338"/>
              <a:gd name="T73" fmla="*/ 2147483647 h 14"/>
              <a:gd name="T74" fmla="*/ 2147483647 w 338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8"/>
              <a:gd name="T115" fmla="*/ 0 h 14"/>
              <a:gd name="T116" fmla="*/ 338 w 338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8" h="14">
                <a:moveTo>
                  <a:pt x="338" y="14"/>
                </a:moveTo>
                <a:lnTo>
                  <a:pt x="163" y="14"/>
                </a:lnTo>
                <a:lnTo>
                  <a:pt x="161" y="12"/>
                </a:lnTo>
                <a:lnTo>
                  <a:pt x="159" y="10"/>
                </a:lnTo>
                <a:lnTo>
                  <a:pt x="157" y="8"/>
                </a:lnTo>
                <a:lnTo>
                  <a:pt x="155" y="6"/>
                </a:lnTo>
                <a:lnTo>
                  <a:pt x="153" y="6"/>
                </a:lnTo>
                <a:lnTo>
                  <a:pt x="153" y="4"/>
                </a:lnTo>
                <a:lnTo>
                  <a:pt x="151" y="2"/>
                </a:lnTo>
                <a:lnTo>
                  <a:pt x="149" y="0"/>
                </a:lnTo>
                <a:lnTo>
                  <a:pt x="321" y="0"/>
                </a:lnTo>
                <a:lnTo>
                  <a:pt x="323" y="2"/>
                </a:lnTo>
                <a:lnTo>
                  <a:pt x="325" y="4"/>
                </a:lnTo>
                <a:lnTo>
                  <a:pt x="327" y="6"/>
                </a:lnTo>
                <a:lnTo>
                  <a:pt x="329" y="8"/>
                </a:lnTo>
                <a:lnTo>
                  <a:pt x="333" y="10"/>
                </a:lnTo>
                <a:lnTo>
                  <a:pt x="334" y="12"/>
                </a:lnTo>
                <a:lnTo>
                  <a:pt x="336" y="12"/>
                </a:lnTo>
                <a:lnTo>
                  <a:pt x="338" y="14"/>
                </a:lnTo>
                <a:close/>
                <a:moveTo>
                  <a:pt x="134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2" y="0"/>
                </a:lnTo>
                <a:lnTo>
                  <a:pt x="132" y="0"/>
                </a:lnTo>
                <a:lnTo>
                  <a:pt x="132" y="2"/>
                </a:lnTo>
                <a:lnTo>
                  <a:pt x="132" y="4"/>
                </a:lnTo>
                <a:lnTo>
                  <a:pt x="132" y="6"/>
                </a:lnTo>
                <a:lnTo>
                  <a:pt x="132" y="8"/>
                </a:lnTo>
                <a:lnTo>
                  <a:pt x="134" y="10"/>
                </a:lnTo>
                <a:lnTo>
                  <a:pt x="134" y="12"/>
                </a:lnTo>
                <a:lnTo>
                  <a:pt x="134" y="14"/>
                </a:lnTo>
                <a:close/>
              </a:path>
            </a:pathLst>
          </a:custGeom>
          <a:solidFill>
            <a:srgbClr val="990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6" name="Freeform 154"/>
          <p:cNvSpPr>
            <a:spLocks noEditPoints="1"/>
          </p:cNvSpPr>
          <p:nvPr/>
        </p:nvSpPr>
        <p:spPr bwMode="auto">
          <a:xfrm rot="63308">
            <a:off x="5056188" y="3398838"/>
            <a:ext cx="400050" cy="19050"/>
          </a:xfrm>
          <a:custGeom>
            <a:avLst/>
            <a:gdLst>
              <a:gd name="T0" fmla="*/ 2147483647 w 329"/>
              <a:gd name="T1" fmla="*/ 2147483647 h 15"/>
              <a:gd name="T2" fmla="*/ 2147483647 w 329"/>
              <a:gd name="T3" fmla="*/ 2147483647 h 15"/>
              <a:gd name="T4" fmla="*/ 2147483647 w 329"/>
              <a:gd name="T5" fmla="*/ 2147483647 h 15"/>
              <a:gd name="T6" fmla="*/ 2147483647 w 329"/>
              <a:gd name="T7" fmla="*/ 2147483647 h 15"/>
              <a:gd name="T8" fmla="*/ 2147483647 w 329"/>
              <a:gd name="T9" fmla="*/ 2147483647 h 15"/>
              <a:gd name="T10" fmla="*/ 2147483647 w 329"/>
              <a:gd name="T11" fmla="*/ 2147483647 h 15"/>
              <a:gd name="T12" fmla="*/ 2147483647 w 329"/>
              <a:gd name="T13" fmla="*/ 2147483647 h 15"/>
              <a:gd name="T14" fmla="*/ 2147483647 w 329"/>
              <a:gd name="T15" fmla="*/ 2147483647 h 15"/>
              <a:gd name="T16" fmla="*/ 2147483647 w 329"/>
              <a:gd name="T17" fmla="*/ 2147483647 h 15"/>
              <a:gd name="T18" fmla="*/ 2147483647 w 329"/>
              <a:gd name="T19" fmla="*/ 0 h 15"/>
              <a:gd name="T20" fmla="*/ 2147483647 w 329"/>
              <a:gd name="T21" fmla="*/ 0 h 15"/>
              <a:gd name="T22" fmla="*/ 2147483647 w 329"/>
              <a:gd name="T23" fmla="*/ 2147483647 h 15"/>
              <a:gd name="T24" fmla="*/ 2147483647 w 329"/>
              <a:gd name="T25" fmla="*/ 2147483647 h 15"/>
              <a:gd name="T26" fmla="*/ 2147483647 w 329"/>
              <a:gd name="T27" fmla="*/ 2147483647 h 15"/>
              <a:gd name="T28" fmla="*/ 2147483647 w 329"/>
              <a:gd name="T29" fmla="*/ 2147483647 h 15"/>
              <a:gd name="T30" fmla="*/ 2147483647 w 329"/>
              <a:gd name="T31" fmla="*/ 2147483647 h 15"/>
              <a:gd name="T32" fmla="*/ 2147483647 w 329"/>
              <a:gd name="T33" fmla="*/ 2147483647 h 15"/>
              <a:gd name="T34" fmla="*/ 2147483647 w 329"/>
              <a:gd name="T35" fmla="*/ 2147483647 h 15"/>
              <a:gd name="T36" fmla="*/ 2147483647 w 329"/>
              <a:gd name="T37" fmla="*/ 2147483647 h 15"/>
              <a:gd name="T38" fmla="*/ 2147483647 w 329"/>
              <a:gd name="T39" fmla="*/ 2147483647 h 15"/>
              <a:gd name="T40" fmla="*/ 0 w 329"/>
              <a:gd name="T41" fmla="*/ 2147483647 h 15"/>
              <a:gd name="T42" fmla="*/ 0 w 329"/>
              <a:gd name="T43" fmla="*/ 2147483647 h 15"/>
              <a:gd name="T44" fmla="*/ 0 w 329"/>
              <a:gd name="T45" fmla="*/ 2147483647 h 15"/>
              <a:gd name="T46" fmla="*/ 2147483647 w 329"/>
              <a:gd name="T47" fmla="*/ 2147483647 h 15"/>
              <a:gd name="T48" fmla="*/ 2147483647 w 329"/>
              <a:gd name="T49" fmla="*/ 2147483647 h 15"/>
              <a:gd name="T50" fmla="*/ 2147483647 w 329"/>
              <a:gd name="T51" fmla="*/ 2147483647 h 15"/>
              <a:gd name="T52" fmla="*/ 2147483647 w 329"/>
              <a:gd name="T53" fmla="*/ 2147483647 h 15"/>
              <a:gd name="T54" fmla="*/ 2147483647 w 329"/>
              <a:gd name="T55" fmla="*/ 2147483647 h 15"/>
              <a:gd name="T56" fmla="*/ 2147483647 w 329"/>
              <a:gd name="T57" fmla="*/ 0 h 15"/>
              <a:gd name="T58" fmla="*/ 2147483647 w 329"/>
              <a:gd name="T59" fmla="*/ 0 h 15"/>
              <a:gd name="T60" fmla="*/ 2147483647 w 329"/>
              <a:gd name="T61" fmla="*/ 2147483647 h 15"/>
              <a:gd name="T62" fmla="*/ 2147483647 w 329"/>
              <a:gd name="T63" fmla="*/ 2147483647 h 15"/>
              <a:gd name="T64" fmla="*/ 2147483647 w 329"/>
              <a:gd name="T65" fmla="*/ 2147483647 h 15"/>
              <a:gd name="T66" fmla="*/ 2147483647 w 329"/>
              <a:gd name="T67" fmla="*/ 2147483647 h 15"/>
              <a:gd name="T68" fmla="*/ 2147483647 w 329"/>
              <a:gd name="T69" fmla="*/ 2147483647 h 15"/>
              <a:gd name="T70" fmla="*/ 2147483647 w 329"/>
              <a:gd name="T71" fmla="*/ 2147483647 h 15"/>
              <a:gd name="T72" fmla="*/ 2147483647 w 329"/>
              <a:gd name="T73" fmla="*/ 2147483647 h 15"/>
              <a:gd name="T74" fmla="*/ 2147483647 w 329"/>
              <a:gd name="T75" fmla="*/ 2147483647 h 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9"/>
              <a:gd name="T115" fmla="*/ 0 h 15"/>
              <a:gd name="T116" fmla="*/ 329 w 329"/>
              <a:gd name="T117" fmla="*/ 15 h 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9" h="15">
                <a:moveTo>
                  <a:pt x="329" y="15"/>
                </a:moveTo>
                <a:lnTo>
                  <a:pt x="157" y="15"/>
                </a:lnTo>
                <a:lnTo>
                  <a:pt x="155" y="13"/>
                </a:lnTo>
                <a:lnTo>
                  <a:pt x="153" y="11"/>
                </a:lnTo>
                <a:lnTo>
                  <a:pt x="151" y="9"/>
                </a:lnTo>
                <a:lnTo>
                  <a:pt x="149" y="7"/>
                </a:lnTo>
                <a:lnTo>
                  <a:pt x="147" y="5"/>
                </a:lnTo>
                <a:lnTo>
                  <a:pt x="145" y="4"/>
                </a:lnTo>
                <a:lnTo>
                  <a:pt x="144" y="2"/>
                </a:lnTo>
                <a:lnTo>
                  <a:pt x="142" y="0"/>
                </a:lnTo>
                <a:lnTo>
                  <a:pt x="313" y="0"/>
                </a:lnTo>
                <a:lnTo>
                  <a:pt x="315" y="2"/>
                </a:lnTo>
                <a:lnTo>
                  <a:pt x="317" y="4"/>
                </a:lnTo>
                <a:lnTo>
                  <a:pt x="319" y="5"/>
                </a:lnTo>
                <a:lnTo>
                  <a:pt x="321" y="7"/>
                </a:lnTo>
                <a:lnTo>
                  <a:pt x="323" y="9"/>
                </a:lnTo>
                <a:lnTo>
                  <a:pt x="325" y="11"/>
                </a:lnTo>
                <a:lnTo>
                  <a:pt x="327" y="13"/>
                </a:lnTo>
                <a:lnTo>
                  <a:pt x="329" y="15"/>
                </a:lnTo>
                <a:close/>
                <a:moveTo>
                  <a:pt x="132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30" y="0"/>
                </a:lnTo>
                <a:lnTo>
                  <a:pt x="130" y="2"/>
                </a:lnTo>
                <a:lnTo>
                  <a:pt x="130" y="4"/>
                </a:lnTo>
                <a:lnTo>
                  <a:pt x="130" y="5"/>
                </a:lnTo>
                <a:lnTo>
                  <a:pt x="132" y="7"/>
                </a:lnTo>
                <a:lnTo>
                  <a:pt x="132" y="9"/>
                </a:lnTo>
                <a:lnTo>
                  <a:pt x="132" y="11"/>
                </a:lnTo>
                <a:lnTo>
                  <a:pt x="132" y="13"/>
                </a:lnTo>
                <a:lnTo>
                  <a:pt x="132" y="15"/>
                </a:lnTo>
                <a:close/>
              </a:path>
            </a:pathLst>
          </a:custGeom>
          <a:solidFill>
            <a:srgbClr val="990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7" name="Freeform 155"/>
          <p:cNvSpPr>
            <a:spLocks noEditPoints="1"/>
          </p:cNvSpPr>
          <p:nvPr/>
        </p:nvSpPr>
        <p:spPr bwMode="auto">
          <a:xfrm rot="63308">
            <a:off x="5057775" y="3392488"/>
            <a:ext cx="388938" cy="15875"/>
          </a:xfrm>
          <a:custGeom>
            <a:avLst/>
            <a:gdLst>
              <a:gd name="T0" fmla="*/ 2147483647 w 319"/>
              <a:gd name="T1" fmla="*/ 2147483647 h 13"/>
              <a:gd name="T2" fmla="*/ 2147483647 w 319"/>
              <a:gd name="T3" fmla="*/ 2147483647 h 13"/>
              <a:gd name="T4" fmla="*/ 2147483647 w 319"/>
              <a:gd name="T5" fmla="*/ 2147483647 h 13"/>
              <a:gd name="T6" fmla="*/ 2147483647 w 319"/>
              <a:gd name="T7" fmla="*/ 2147483647 h 13"/>
              <a:gd name="T8" fmla="*/ 2147483647 w 319"/>
              <a:gd name="T9" fmla="*/ 2147483647 h 13"/>
              <a:gd name="T10" fmla="*/ 2147483647 w 319"/>
              <a:gd name="T11" fmla="*/ 2147483647 h 13"/>
              <a:gd name="T12" fmla="*/ 2147483647 w 319"/>
              <a:gd name="T13" fmla="*/ 2147483647 h 13"/>
              <a:gd name="T14" fmla="*/ 2147483647 w 319"/>
              <a:gd name="T15" fmla="*/ 2147483647 h 13"/>
              <a:gd name="T16" fmla="*/ 2147483647 w 319"/>
              <a:gd name="T17" fmla="*/ 2147483647 h 13"/>
              <a:gd name="T18" fmla="*/ 2147483647 w 319"/>
              <a:gd name="T19" fmla="*/ 0 h 13"/>
              <a:gd name="T20" fmla="*/ 2147483647 w 319"/>
              <a:gd name="T21" fmla="*/ 0 h 13"/>
              <a:gd name="T22" fmla="*/ 2147483647 w 319"/>
              <a:gd name="T23" fmla="*/ 2147483647 h 13"/>
              <a:gd name="T24" fmla="*/ 2147483647 w 319"/>
              <a:gd name="T25" fmla="*/ 2147483647 h 13"/>
              <a:gd name="T26" fmla="*/ 2147483647 w 319"/>
              <a:gd name="T27" fmla="*/ 2147483647 h 13"/>
              <a:gd name="T28" fmla="*/ 2147483647 w 319"/>
              <a:gd name="T29" fmla="*/ 2147483647 h 13"/>
              <a:gd name="T30" fmla="*/ 2147483647 w 319"/>
              <a:gd name="T31" fmla="*/ 2147483647 h 13"/>
              <a:gd name="T32" fmla="*/ 2147483647 w 319"/>
              <a:gd name="T33" fmla="*/ 2147483647 h 13"/>
              <a:gd name="T34" fmla="*/ 2147483647 w 319"/>
              <a:gd name="T35" fmla="*/ 2147483647 h 13"/>
              <a:gd name="T36" fmla="*/ 2147483647 w 319"/>
              <a:gd name="T37" fmla="*/ 2147483647 h 13"/>
              <a:gd name="T38" fmla="*/ 2147483647 w 319"/>
              <a:gd name="T39" fmla="*/ 2147483647 h 13"/>
              <a:gd name="T40" fmla="*/ 0 w 319"/>
              <a:gd name="T41" fmla="*/ 2147483647 h 13"/>
              <a:gd name="T42" fmla="*/ 0 w 319"/>
              <a:gd name="T43" fmla="*/ 2147483647 h 13"/>
              <a:gd name="T44" fmla="*/ 0 w 319"/>
              <a:gd name="T45" fmla="*/ 2147483647 h 13"/>
              <a:gd name="T46" fmla="*/ 0 w 319"/>
              <a:gd name="T47" fmla="*/ 2147483647 h 13"/>
              <a:gd name="T48" fmla="*/ 0 w 319"/>
              <a:gd name="T49" fmla="*/ 2147483647 h 13"/>
              <a:gd name="T50" fmla="*/ 0 w 319"/>
              <a:gd name="T51" fmla="*/ 2147483647 h 13"/>
              <a:gd name="T52" fmla="*/ 0 w 319"/>
              <a:gd name="T53" fmla="*/ 2147483647 h 13"/>
              <a:gd name="T54" fmla="*/ 2147483647 w 319"/>
              <a:gd name="T55" fmla="*/ 2147483647 h 13"/>
              <a:gd name="T56" fmla="*/ 2147483647 w 319"/>
              <a:gd name="T57" fmla="*/ 0 h 13"/>
              <a:gd name="T58" fmla="*/ 2147483647 w 319"/>
              <a:gd name="T59" fmla="*/ 0 h 13"/>
              <a:gd name="T60" fmla="*/ 2147483647 w 319"/>
              <a:gd name="T61" fmla="*/ 2147483647 h 13"/>
              <a:gd name="T62" fmla="*/ 2147483647 w 319"/>
              <a:gd name="T63" fmla="*/ 2147483647 h 13"/>
              <a:gd name="T64" fmla="*/ 2147483647 w 319"/>
              <a:gd name="T65" fmla="*/ 2147483647 h 13"/>
              <a:gd name="T66" fmla="*/ 2147483647 w 319"/>
              <a:gd name="T67" fmla="*/ 2147483647 h 13"/>
              <a:gd name="T68" fmla="*/ 2147483647 w 319"/>
              <a:gd name="T69" fmla="*/ 2147483647 h 13"/>
              <a:gd name="T70" fmla="*/ 2147483647 w 319"/>
              <a:gd name="T71" fmla="*/ 2147483647 h 13"/>
              <a:gd name="T72" fmla="*/ 2147483647 w 319"/>
              <a:gd name="T73" fmla="*/ 2147483647 h 13"/>
              <a:gd name="T74" fmla="*/ 2147483647 w 319"/>
              <a:gd name="T75" fmla="*/ 2147483647 h 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9"/>
              <a:gd name="T115" fmla="*/ 0 h 13"/>
              <a:gd name="T116" fmla="*/ 319 w 319"/>
              <a:gd name="T117" fmla="*/ 13 h 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9" h="13">
                <a:moveTo>
                  <a:pt x="319" y="13"/>
                </a:moveTo>
                <a:lnTo>
                  <a:pt x="147" y="13"/>
                </a:lnTo>
                <a:lnTo>
                  <a:pt x="145" y="11"/>
                </a:lnTo>
                <a:lnTo>
                  <a:pt x="143" y="10"/>
                </a:lnTo>
                <a:lnTo>
                  <a:pt x="142" y="8"/>
                </a:lnTo>
                <a:lnTo>
                  <a:pt x="140" y="6"/>
                </a:lnTo>
                <a:lnTo>
                  <a:pt x="138" y="4"/>
                </a:lnTo>
                <a:lnTo>
                  <a:pt x="136" y="2"/>
                </a:lnTo>
                <a:lnTo>
                  <a:pt x="134" y="0"/>
                </a:lnTo>
                <a:lnTo>
                  <a:pt x="304" y="0"/>
                </a:lnTo>
                <a:lnTo>
                  <a:pt x="306" y="2"/>
                </a:lnTo>
                <a:lnTo>
                  <a:pt x="308" y="4"/>
                </a:lnTo>
                <a:lnTo>
                  <a:pt x="310" y="6"/>
                </a:lnTo>
                <a:lnTo>
                  <a:pt x="311" y="6"/>
                </a:lnTo>
                <a:lnTo>
                  <a:pt x="313" y="8"/>
                </a:lnTo>
                <a:lnTo>
                  <a:pt x="315" y="10"/>
                </a:lnTo>
                <a:lnTo>
                  <a:pt x="317" y="11"/>
                </a:lnTo>
                <a:lnTo>
                  <a:pt x="319" y="13"/>
                </a:lnTo>
                <a:close/>
                <a:moveTo>
                  <a:pt x="130" y="13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2" y="0"/>
                </a:lnTo>
                <a:lnTo>
                  <a:pt x="126" y="0"/>
                </a:lnTo>
                <a:lnTo>
                  <a:pt x="126" y="2"/>
                </a:lnTo>
                <a:lnTo>
                  <a:pt x="128" y="2"/>
                </a:lnTo>
                <a:lnTo>
                  <a:pt x="128" y="4"/>
                </a:lnTo>
                <a:lnTo>
                  <a:pt x="128" y="6"/>
                </a:lnTo>
                <a:lnTo>
                  <a:pt x="128" y="8"/>
                </a:lnTo>
                <a:lnTo>
                  <a:pt x="128" y="10"/>
                </a:lnTo>
                <a:lnTo>
                  <a:pt x="128" y="11"/>
                </a:lnTo>
                <a:lnTo>
                  <a:pt x="130" y="13"/>
                </a:lnTo>
                <a:close/>
              </a:path>
            </a:pathLst>
          </a:custGeom>
          <a:solidFill>
            <a:srgbClr val="990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8" name="Freeform 156"/>
          <p:cNvSpPr>
            <a:spLocks noEditPoints="1"/>
          </p:cNvSpPr>
          <p:nvPr/>
        </p:nvSpPr>
        <p:spPr bwMode="auto">
          <a:xfrm rot="63308">
            <a:off x="5057775" y="3382963"/>
            <a:ext cx="377825" cy="15875"/>
          </a:xfrm>
          <a:custGeom>
            <a:avLst/>
            <a:gdLst>
              <a:gd name="T0" fmla="*/ 2147483647 w 311"/>
              <a:gd name="T1" fmla="*/ 2147483647 h 14"/>
              <a:gd name="T2" fmla="*/ 2147483647 w 311"/>
              <a:gd name="T3" fmla="*/ 2147483647 h 14"/>
              <a:gd name="T4" fmla="*/ 2147483647 w 311"/>
              <a:gd name="T5" fmla="*/ 2147483647 h 14"/>
              <a:gd name="T6" fmla="*/ 2147483647 w 311"/>
              <a:gd name="T7" fmla="*/ 2147483647 h 14"/>
              <a:gd name="T8" fmla="*/ 2147483647 w 311"/>
              <a:gd name="T9" fmla="*/ 2147483647 h 14"/>
              <a:gd name="T10" fmla="*/ 2147483647 w 311"/>
              <a:gd name="T11" fmla="*/ 2147483647 h 14"/>
              <a:gd name="T12" fmla="*/ 2147483647 w 311"/>
              <a:gd name="T13" fmla="*/ 2147483647 h 14"/>
              <a:gd name="T14" fmla="*/ 2147483647 w 311"/>
              <a:gd name="T15" fmla="*/ 2147483647 h 14"/>
              <a:gd name="T16" fmla="*/ 2147483647 w 311"/>
              <a:gd name="T17" fmla="*/ 2147483647 h 14"/>
              <a:gd name="T18" fmla="*/ 2147483647 w 311"/>
              <a:gd name="T19" fmla="*/ 0 h 14"/>
              <a:gd name="T20" fmla="*/ 2147483647 w 311"/>
              <a:gd name="T21" fmla="*/ 0 h 14"/>
              <a:gd name="T22" fmla="*/ 2147483647 w 311"/>
              <a:gd name="T23" fmla="*/ 2147483647 h 14"/>
              <a:gd name="T24" fmla="*/ 2147483647 w 311"/>
              <a:gd name="T25" fmla="*/ 2147483647 h 14"/>
              <a:gd name="T26" fmla="*/ 2147483647 w 311"/>
              <a:gd name="T27" fmla="*/ 2147483647 h 14"/>
              <a:gd name="T28" fmla="*/ 2147483647 w 311"/>
              <a:gd name="T29" fmla="*/ 2147483647 h 14"/>
              <a:gd name="T30" fmla="*/ 2147483647 w 311"/>
              <a:gd name="T31" fmla="*/ 2147483647 h 14"/>
              <a:gd name="T32" fmla="*/ 2147483647 w 311"/>
              <a:gd name="T33" fmla="*/ 2147483647 h 14"/>
              <a:gd name="T34" fmla="*/ 2147483647 w 311"/>
              <a:gd name="T35" fmla="*/ 2147483647 h 14"/>
              <a:gd name="T36" fmla="*/ 2147483647 w 311"/>
              <a:gd name="T37" fmla="*/ 2147483647 h 14"/>
              <a:gd name="T38" fmla="*/ 2147483647 w 311"/>
              <a:gd name="T39" fmla="*/ 2147483647 h 14"/>
              <a:gd name="T40" fmla="*/ 0 w 311"/>
              <a:gd name="T41" fmla="*/ 2147483647 h 14"/>
              <a:gd name="T42" fmla="*/ 0 w 311"/>
              <a:gd name="T43" fmla="*/ 2147483647 h 14"/>
              <a:gd name="T44" fmla="*/ 0 w 311"/>
              <a:gd name="T45" fmla="*/ 2147483647 h 14"/>
              <a:gd name="T46" fmla="*/ 2147483647 w 311"/>
              <a:gd name="T47" fmla="*/ 2147483647 h 14"/>
              <a:gd name="T48" fmla="*/ 2147483647 w 311"/>
              <a:gd name="T49" fmla="*/ 2147483647 h 14"/>
              <a:gd name="T50" fmla="*/ 2147483647 w 311"/>
              <a:gd name="T51" fmla="*/ 2147483647 h 14"/>
              <a:gd name="T52" fmla="*/ 2147483647 w 311"/>
              <a:gd name="T53" fmla="*/ 2147483647 h 14"/>
              <a:gd name="T54" fmla="*/ 2147483647 w 311"/>
              <a:gd name="T55" fmla="*/ 2147483647 h 14"/>
              <a:gd name="T56" fmla="*/ 2147483647 w 311"/>
              <a:gd name="T57" fmla="*/ 0 h 14"/>
              <a:gd name="T58" fmla="*/ 2147483647 w 311"/>
              <a:gd name="T59" fmla="*/ 0 h 14"/>
              <a:gd name="T60" fmla="*/ 2147483647 w 311"/>
              <a:gd name="T61" fmla="*/ 2147483647 h 14"/>
              <a:gd name="T62" fmla="*/ 2147483647 w 311"/>
              <a:gd name="T63" fmla="*/ 2147483647 h 14"/>
              <a:gd name="T64" fmla="*/ 2147483647 w 311"/>
              <a:gd name="T65" fmla="*/ 2147483647 h 14"/>
              <a:gd name="T66" fmla="*/ 2147483647 w 311"/>
              <a:gd name="T67" fmla="*/ 2147483647 h 14"/>
              <a:gd name="T68" fmla="*/ 2147483647 w 311"/>
              <a:gd name="T69" fmla="*/ 2147483647 h 14"/>
              <a:gd name="T70" fmla="*/ 2147483647 w 311"/>
              <a:gd name="T71" fmla="*/ 2147483647 h 14"/>
              <a:gd name="T72" fmla="*/ 2147483647 w 311"/>
              <a:gd name="T73" fmla="*/ 2147483647 h 14"/>
              <a:gd name="T74" fmla="*/ 2147483647 w 311"/>
              <a:gd name="T75" fmla="*/ 2147483647 h 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1"/>
              <a:gd name="T115" fmla="*/ 0 h 14"/>
              <a:gd name="T116" fmla="*/ 311 w 311"/>
              <a:gd name="T117" fmla="*/ 14 h 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1" h="14">
                <a:moveTo>
                  <a:pt x="311" y="14"/>
                </a:moveTo>
                <a:lnTo>
                  <a:pt x="140" y="14"/>
                </a:lnTo>
                <a:lnTo>
                  <a:pt x="138" y="12"/>
                </a:lnTo>
                <a:lnTo>
                  <a:pt x="136" y="10"/>
                </a:lnTo>
                <a:lnTo>
                  <a:pt x="134" y="8"/>
                </a:lnTo>
                <a:lnTo>
                  <a:pt x="132" y="6"/>
                </a:lnTo>
                <a:lnTo>
                  <a:pt x="130" y="4"/>
                </a:lnTo>
                <a:lnTo>
                  <a:pt x="130" y="2"/>
                </a:lnTo>
                <a:lnTo>
                  <a:pt x="128" y="2"/>
                </a:lnTo>
                <a:lnTo>
                  <a:pt x="126" y="0"/>
                </a:lnTo>
                <a:lnTo>
                  <a:pt x="296" y="0"/>
                </a:lnTo>
                <a:lnTo>
                  <a:pt x="298" y="2"/>
                </a:lnTo>
                <a:lnTo>
                  <a:pt x="300" y="4"/>
                </a:lnTo>
                <a:lnTo>
                  <a:pt x="302" y="6"/>
                </a:lnTo>
                <a:lnTo>
                  <a:pt x="304" y="8"/>
                </a:lnTo>
                <a:lnTo>
                  <a:pt x="306" y="10"/>
                </a:lnTo>
                <a:lnTo>
                  <a:pt x="308" y="12"/>
                </a:lnTo>
                <a:lnTo>
                  <a:pt x="310" y="14"/>
                </a:lnTo>
                <a:lnTo>
                  <a:pt x="311" y="14"/>
                </a:lnTo>
                <a:close/>
                <a:moveTo>
                  <a:pt x="128" y="14"/>
                </a:moveTo>
                <a:lnTo>
                  <a:pt x="0" y="14"/>
                </a:lnTo>
                <a:lnTo>
                  <a:pt x="0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126" y="0"/>
                </a:lnTo>
                <a:lnTo>
                  <a:pt x="126" y="2"/>
                </a:lnTo>
                <a:lnTo>
                  <a:pt x="126" y="4"/>
                </a:lnTo>
                <a:lnTo>
                  <a:pt x="126" y="6"/>
                </a:lnTo>
                <a:lnTo>
                  <a:pt x="126" y="8"/>
                </a:lnTo>
                <a:lnTo>
                  <a:pt x="128" y="10"/>
                </a:lnTo>
                <a:lnTo>
                  <a:pt x="128" y="12"/>
                </a:lnTo>
                <a:lnTo>
                  <a:pt x="128" y="14"/>
                </a:lnTo>
                <a:close/>
              </a:path>
            </a:pathLst>
          </a:custGeom>
          <a:solidFill>
            <a:srgbClr val="9C1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09" name="Freeform 157"/>
          <p:cNvSpPr>
            <a:spLocks/>
          </p:cNvSpPr>
          <p:nvPr/>
        </p:nvSpPr>
        <p:spPr bwMode="auto">
          <a:xfrm rot="63308">
            <a:off x="5062538" y="3376613"/>
            <a:ext cx="366712" cy="15875"/>
          </a:xfrm>
          <a:custGeom>
            <a:avLst/>
            <a:gdLst>
              <a:gd name="T0" fmla="*/ 2147483647 w 302"/>
              <a:gd name="T1" fmla="*/ 2147483647 h 13"/>
              <a:gd name="T2" fmla="*/ 2147483647 w 302"/>
              <a:gd name="T3" fmla="*/ 2147483647 h 13"/>
              <a:gd name="T4" fmla="*/ 2147483647 w 302"/>
              <a:gd name="T5" fmla="*/ 2147483647 h 13"/>
              <a:gd name="T6" fmla="*/ 2147483647 w 302"/>
              <a:gd name="T7" fmla="*/ 2147483647 h 13"/>
              <a:gd name="T8" fmla="*/ 2147483647 w 302"/>
              <a:gd name="T9" fmla="*/ 2147483647 h 13"/>
              <a:gd name="T10" fmla="*/ 2147483647 w 302"/>
              <a:gd name="T11" fmla="*/ 2147483647 h 13"/>
              <a:gd name="T12" fmla="*/ 2147483647 w 302"/>
              <a:gd name="T13" fmla="*/ 2147483647 h 13"/>
              <a:gd name="T14" fmla="*/ 2147483647 w 302"/>
              <a:gd name="T15" fmla="*/ 2147483647 h 13"/>
              <a:gd name="T16" fmla="*/ 2147483647 w 302"/>
              <a:gd name="T17" fmla="*/ 2147483647 h 13"/>
              <a:gd name="T18" fmla="*/ 2147483647 w 302"/>
              <a:gd name="T19" fmla="*/ 2147483647 h 13"/>
              <a:gd name="T20" fmla="*/ 2147483647 w 302"/>
              <a:gd name="T21" fmla="*/ 2147483647 h 13"/>
              <a:gd name="T22" fmla="*/ 2147483647 w 302"/>
              <a:gd name="T23" fmla="*/ 2147483647 h 13"/>
              <a:gd name="T24" fmla="*/ 2147483647 w 302"/>
              <a:gd name="T25" fmla="*/ 2147483647 h 13"/>
              <a:gd name="T26" fmla="*/ 2147483647 w 302"/>
              <a:gd name="T27" fmla="*/ 2147483647 h 13"/>
              <a:gd name="T28" fmla="*/ 2147483647 w 302"/>
              <a:gd name="T29" fmla="*/ 2147483647 h 13"/>
              <a:gd name="T30" fmla="*/ 2147483647 w 302"/>
              <a:gd name="T31" fmla="*/ 2147483647 h 13"/>
              <a:gd name="T32" fmla="*/ 2147483647 w 302"/>
              <a:gd name="T33" fmla="*/ 2147483647 h 13"/>
              <a:gd name="T34" fmla="*/ 2147483647 w 302"/>
              <a:gd name="T35" fmla="*/ 2147483647 h 13"/>
              <a:gd name="T36" fmla="*/ 0 w 302"/>
              <a:gd name="T37" fmla="*/ 2147483647 h 13"/>
              <a:gd name="T38" fmla="*/ 0 w 302"/>
              <a:gd name="T39" fmla="*/ 2147483647 h 13"/>
              <a:gd name="T40" fmla="*/ 0 w 302"/>
              <a:gd name="T41" fmla="*/ 2147483647 h 13"/>
              <a:gd name="T42" fmla="*/ 0 w 302"/>
              <a:gd name="T43" fmla="*/ 2147483647 h 13"/>
              <a:gd name="T44" fmla="*/ 0 w 302"/>
              <a:gd name="T45" fmla="*/ 2147483647 h 13"/>
              <a:gd name="T46" fmla="*/ 0 w 302"/>
              <a:gd name="T47" fmla="*/ 2147483647 h 13"/>
              <a:gd name="T48" fmla="*/ 0 w 302"/>
              <a:gd name="T49" fmla="*/ 2147483647 h 13"/>
              <a:gd name="T50" fmla="*/ 0 w 302"/>
              <a:gd name="T51" fmla="*/ 0 h 13"/>
              <a:gd name="T52" fmla="*/ 2147483647 w 302"/>
              <a:gd name="T53" fmla="*/ 0 h 13"/>
              <a:gd name="T54" fmla="*/ 2147483647 w 302"/>
              <a:gd name="T55" fmla="*/ 0 h 13"/>
              <a:gd name="T56" fmla="*/ 2147483647 w 302"/>
              <a:gd name="T57" fmla="*/ 0 h 13"/>
              <a:gd name="T58" fmla="*/ 2147483647 w 302"/>
              <a:gd name="T59" fmla="*/ 2147483647 h 13"/>
              <a:gd name="T60" fmla="*/ 2147483647 w 302"/>
              <a:gd name="T61" fmla="*/ 2147483647 h 13"/>
              <a:gd name="T62" fmla="*/ 2147483647 w 302"/>
              <a:gd name="T63" fmla="*/ 2147483647 h 13"/>
              <a:gd name="T64" fmla="*/ 2147483647 w 302"/>
              <a:gd name="T65" fmla="*/ 2147483647 h 13"/>
              <a:gd name="T66" fmla="*/ 2147483647 w 302"/>
              <a:gd name="T67" fmla="*/ 2147483647 h 13"/>
              <a:gd name="T68" fmla="*/ 2147483647 w 302"/>
              <a:gd name="T69" fmla="*/ 2147483647 h 13"/>
              <a:gd name="T70" fmla="*/ 2147483647 w 302"/>
              <a:gd name="T71" fmla="*/ 2147483647 h 1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2"/>
              <a:gd name="T109" fmla="*/ 0 h 13"/>
              <a:gd name="T110" fmla="*/ 302 w 302"/>
              <a:gd name="T111" fmla="*/ 13 h 1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2" h="13">
                <a:moveTo>
                  <a:pt x="302" y="13"/>
                </a:moveTo>
                <a:lnTo>
                  <a:pt x="132" y="13"/>
                </a:lnTo>
                <a:lnTo>
                  <a:pt x="130" y="11"/>
                </a:lnTo>
                <a:lnTo>
                  <a:pt x="128" y="9"/>
                </a:lnTo>
                <a:lnTo>
                  <a:pt x="126" y="7"/>
                </a:lnTo>
                <a:lnTo>
                  <a:pt x="126" y="5"/>
                </a:lnTo>
                <a:lnTo>
                  <a:pt x="124" y="5"/>
                </a:lnTo>
                <a:lnTo>
                  <a:pt x="124" y="3"/>
                </a:lnTo>
                <a:lnTo>
                  <a:pt x="122" y="3"/>
                </a:lnTo>
                <a:lnTo>
                  <a:pt x="124" y="5"/>
                </a:lnTo>
                <a:lnTo>
                  <a:pt x="124" y="7"/>
                </a:lnTo>
                <a:lnTo>
                  <a:pt x="124" y="9"/>
                </a:lnTo>
                <a:lnTo>
                  <a:pt x="124" y="11"/>
                </a:lnTo>
                <a:lnTo>
                  <a:pt x="124" y="13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87" y="0"/>
                </a:lnTo>
                <a:lnTo>
                  <a:pt x="288" y="0"/>
                </a:lnTo>
                <a:lnTo>
                  <a:pt x="290" y="2"/>
                </a:lnTo>
                <a:lnTo>
                  <a:pt x="292" y="3"/>
                </a:lnTo>
                <a:lnTo>
                  <a:pt x="294" y="5"/>
                </a:lnTo>
                <a:lnTo>
                  <a:pt x="296" y="7"/>
                </a:lnTo>
                <a:lnTo>
                  <a:pt x="298" y="9"/>
                </a:lnTo>
                <a:lnTo>
                  <a:pt x="300" y="11"/>
                </a:lnTo>
                <a:lnTo>
                  <a:pt x="302" y="13"/>
                </a:lnTo>
                <a:close/>
              </a:path>
            </a:pathLst>
          </a:custGeom>
          <a:solidFill>
            <a:srgbClr val="9C0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0" name="Freeform 158"/>
          <p:cNvSpPr>
            <a:spLocks/>
          </p:cNvSpPr>
          <p:nvPr/>
        </p:nvSpPr>
        <p:spPr bwMode="auto">
          <a:xfrm rot="63308">
            <a:off x="5062538" y="3365500"/>
            <a:ext cx="357187" cy="17463"/>
          </a:xfrm>
          <a:custGeom>
            <a:avLst/>
            <a:gdLst>
              <a:gd name="T0" fmla="*/ 2147483647 w 294"/>
              <a:gd name="T1" fmla="*/ 2147483647 h 13"/>
              <a:gd name="T2" fmla="*/ 2147483647 w 294"/>
              <a:gd name="T3" fmla="*/ 2147483647 h 13"/>
              <a:gd name="T4" fmla="*/ 2147483647 w 294"/>
              <a:gd name="T5" fmla="*/ 2147483647 h 13"/>
              <a:gd name="T6" fmla="*/ 2147483647 w 294"/>
              <a:gd name="T7" fmla="*/ 2147483647 h 13"/>
              <a:gd name="T8" fmla="*/ 2147483647 w 294"/>
              <a:gd name="T9" fmla="*/ 2147483647 h 13"/>
              <a:gd name="T10" fmla="*/ 2147483647 w 294"/>
              <a:gd name="T11" fmla="*/ 2147483647 h 13"/>
              <a:gd name="T12" fmla="*/ 2147483647 w 294"/>
              <a:gd name="T13" fmla="*/ 2147483647 h 13"/>
              <a:gd name="T14" fmla="*/ 2147483647 w 294"/>
              <a:gd name="T15" fmla="*/ 2147483647 h 13"/>
              <a:gd name="T16" fmla="*/ 2147483647 w 294"/>
              <a:gd name="T17" fmla="*/ 2147483647 h 13"/>
              <a:gd name="T18" fmla="*/ 2147483647 w 294"/>
              <a:gd name="T19" fmla="*/ 2147483647 h 13"/>
              <a:gd name="T20" fmla="*/ 2147483647 w 294"/>
              <a:gd name="T21" fmla="*/ 2147483647 h 13"/>
              <a:gd name="T22" fmla="*/ 2147483647 w 294"/>
              <a:gd name="T23" fmla="*/ 2147483647 h 13"/>
              <a:gd name="T24" fmla="*/ 2147483647 w 294"/>
              <a:gd name="T25" fmla="*/ 2147483647 h 13"/>
              <a:gd name="T26" fmla="*/ 2147483647 w 294"/>
              <a:gd name="T27" fmla="*/ 2147483647 h 13"/>
              <a:gd name="T28" fmla="*/ 2147483647 w 294"/>
              <a:gd name="T29" fmla="*/ 2147483647 h 13"/>
              <a:gd name="T30" fmla="*/ 2147483647 w 294"/>
              <a:gd name="T31" fmla="*/ 2147483647 h 13"/>
              <a:gd name="T32" fmla="*/ 2147483647 w 294"/>
              <a:gd name="T33" fmla="*/ 2147483647 h 13"/>
              <a:gd name="T34" fmla="*/ 2147483647 w 294"/>
              <a:gd name="T35" fmla="*/ 2147483647 h 13"/>
              <a:gd name="T36" fmla="*/ 0 w 294"/>
              <a:gd name="T37" fmla="*/ 2147483647 h 13"/>
              <a:gd name="T38" fmla="*/ 0 w 294"/>
              <a:gd name="T39" fmla="*/ 2147483647 h 13"/>
              <a:gd name="T40" fmla="*/ 0 w 294"/>
              <a:gd name="T41" fmla="*/ 2147483647 h 13"/>
              <a:gd name="T42" fmla="*/ 0 w 294"/>
              <a:gd name="T43" fmla="*/ 2147483647 h 13"/>
              <a:gd name="T44" fmla="*/ 2147483647 w 294"/>
              <a:gd name="T45" fmla="*/ 2147483647 h 13"/>
              <a:gd name="T46" fmla="*/ 2147483647 w 294"/>
              <a:gd name="T47" fmla="*/ 2147483647 h 13"/>
              <a:gd name="T48" fmla="*/ 2147483647 w 294"/>
              <a:gd name="T49" fmla="*/ 2147483647 h 13"/>
              <a:gd name="T50" fmla="*/ 2147483647 w 294"/>
              <a:gd name="T51" fmla="*/ 2147483647 h 13"/>
              <a:gd name="T52" fmla="*/ 2147483647 w 294"/>
              <a:gd name="T53" fmla="*/ 0 h 13"/>
              <a:gd name="T54" fmla="*/ 2147483647 w 294"/>
              <a:gd name="T55" fmla="*/ 0 h 13"/>
              <a:gd name="T56" fmla="*/ 2147483647 w 294"/>
              <a:gd name="T57" fmla="*/ 2147483647 h 13"/>
              <a:gd name="T58" fmla="*/ 2147483647 w 294"/>
              <a:gd name="T59" fmla="*/ 2147483647 h 13"/>
              <a:gd name="T60" fmla="*/ 2147483647 w 294"/>
              <a:gd name="T61" fmla="*/ 2147483647 h 13"/>
              <a:gd name="T62" fmla="*/ 2147483647 w 294"/>
              <a:gd name="T63" fmla="*/ 2147483647 h 13"/>
              <a:gd name="T64" fmla="*/ 2147483647 w 294"/>
              <a:gd name="T65" fmla="*/ 2147483647 h 13"/>
              <a:gd name="T66" fmla="*/ 2147483647 w 294"/>
              <a:gd name="T67" fmla="*/ 2147483647 h 13"/>
              <a:gd name="T68" fmla="*/ 2147483647 w 294"/>
              <a:gd name="T69" fmla="*/ 2147483647 h 13"/>
              <a:gd name="T70" fmla="*/ 2147483647 w 294"/>
              <a:gd name="T71" fmla="*/ 2147483647 h 1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4"/>
              <a:gd name="T109" fmla="*/ 0 h 13"/>
              <a:gd name="T110" fmla="*/ 294 w 294"/>
              <a:gd name="T111" fmla="*/ 13 h 1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4" h="13">
                <a:moveTo>
                  <a:pt x="294" y="13"/>
                </a:moveTo>
                <a:lnTo>
                  <a:pt x="124" y="13"/>
                </a:lnTo>
                <a:lnTo>
                  <a:pt x="124" y="11"/>
                </a:lnTo>
                <a:lnTo>
                  <a:pt x="122" y="11"/>
                </a:lnTo>
                <a:lnTo>
                  <a:pt x="124" y="13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8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81" y="0"/>
                </a:lnTo>
                <a:lnTo>
                  <a:pt x="283" y="2"/>
                </a:lnTo>
                <a:lnTo>
                  <a:pt x="285" y="4"/>
                </a:lnTo>
                <a:lnTo>
                  <a:pt x="287" y="6"/>
                </a:lnTo>
                <a:lnTo>
                  <a:pt x="287" y="8"/>
                </a:lnTo>
                <a:lnTo>
                  <a:pt x="288" y="8"/>
                </a:lnTo>
                <a:lnTo>
                  <a:pt x="290" y="10"/>
                </a:lnTo>
                <a:lnTo>
                  <a:pt x="292" y="11"/>
                </a:lnTo>
                <a:lnTo>
                  <a:pt x="294" y="13"/>
                </a:lnTo>
                <a:close/>
              </a:path>
            </a:pathLst>
          </a:custGeom>
          <a:solidFill>
            <a:srgbClr val="9C0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1" name="Freeform 159"/>
          <p:cNvSpPr>
            <a:spLocks/>
          </p:cNvSpPr>
          <p:nvPr/>
        </p:nvSpPr>
        <p:spPr bwMode="auto">
          <a:xfrm rot="63308">
            <a:off x="5064125" y="3355975"/>
            <a:ext cx="347663" cy="20638"/>
          </a:xfrm>
          <a:custGeom>
            <a:avLst/>
            <a:gdLst>
              <a:gd name="T0" fmla="*/ 2147483647 w 285"/>
              <a:gd name="T1" fmla="*/ 2147483647 h 16"/>
              <a:gd name="T2" fmla="*/ 0 w 285"/>
              <a:gd name="T3" fmla="*/ 2147483647 h 16"/>
              <a:gd name="T4" fmla="*/ 0 w 285"/>
              <a:gd name="T5" fmla="*/ 2147483647 h 16"/>
              <a:gd name="T6" fmla="*/ 0 w 285"/>
              <a:gd name="T7" fmla="*/ 2147483647 h 16"/>
              <a:gd name="T8" fmla="*/ 0 w 285"/>
              <a:gd name="T9" fmla="*/ 2147483647 h 16"/>
              <a:gd name="T10" fmla="*/ 0 w 285"/>
              <a:gd name="T11" fmla="*/ 2147483647 h 16"/>
              <a:gd name="T12" fmla="*/ 0 w 285"/>
              <a:gd name="T13" fmla="*/ 2147483647 h 16"/>
              <a:gd name="T14" fmla="*/ 0 w 285"/>
              <a:gd name="T15" fmla="*/ 2147483647 h 16"/>
              <a:gd name="T16" fmla="*/ 0 w 285"/>
              <a:gd name="T17" fmla="*/ 2147483647 h 16"/>
              <a:gd name="T18" fmla="*/ 0 w 285"/>
              <a:gd name="T19" fmla="*/ 0 h 16"/>
              <a:gd name="T20" fmla="*/ 2147483647 w 285"/>
              <a:gd name="T21" fmla="*/ 0 h 16"/>
              <a:gd name="T22" fmla="*/ 2147483647 w 285"/>
              <a:gd name="T23" fmla="*/ 2147483647 h 16"/>
              <a:gd name="T24" fmla="*/ 2147483647 w 285"/>
              <a:gd name="T25" fmla="*/ 2147483647 h 16"/>
              <a:gd name="T26" fmla="*/ 2147483647 w 285"/>
              <a:gd name="T27" fmla="*/ 2147483647 h 16"/>
              <a:gd name="T28" fmla="*/ 2147483647 w 285"/>
              <a:gd name="T29" fmla="*/ 2147483647 h 16"/>
              <a:gd name="T30" fmla="*/ 2147483647 w 285"/>
              <a:gd name="T31" fmla="*/ 2147483647 h 16"/>
              <a:gd name="T32" fmla="*/ 2147483647 w 285"/>
              <a:gd name="T33" fmla="*/ 2147483647 h 16"/>
              <a:gd name="T34" fmla="*/ 2147483647 w 285"/>
              <a:gd name="T35" fmla="*/ 2147483647 h 16"/>
              <a:gd name="T36" fmla="*/ 2147483647 w 285"/>
              <a:gd name="T37" fmla="*/ 2147483647 h 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5"/>
              <a:gd name="T58" fmla="*/ 0 h 16"/>
              <a:gd name="T59" fmla="*/ 285 w 285"/>
              <a:gd name="T60" fmla="*/ 16 h 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5" h="16">
                <a:moveTo>
                  <a:pt x="285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71" y="0"/>
                </a:lnTo>
                <a:lnTo>
                  <a:pt x="273" y="2"/>
                </a:lnTo>
                <a:lnTo>
                  <a:pt x="275" y="4"/>
                </a:lnTo>
                <a:lnTo>
                  <a:pt x="277" y="6"/>
                </a:lnTo>
                <a:lnTo>
                  <a:pt x="279" y="8"/>
                </a:lnTo>
                <a:lnTo>
                  <a:pt x="281" y="10"/>
                </a:lnTo>
                <a:lnTo>
                  <a:pt x="283" y="12"/>
                </a:lnTo>
                <a:lnTo>
                  <a:pt x="285" y="14"/>
                </a:lnTo>
                <a:lnTo>
                  <a:pt x="285" y="16"/>
                </a:lnTo>
                <a:close/>
              </a:path>
            </a:pathLst>
          </a:custGeom>
          <a:solidFill>
            <a:srgbClr val="9E0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2" name="Freeform 160"/>
          <p:cNvSpPr>
            <a:spLocks/>
          </p:cNvSpPr>
          <p:nvPr/>
        </p:nvSpPr>
        <p:spPr bwMode="auto">
          <a:xfrm rot="63308">
            <a:off x="5064125" y="3349625"/>
            <a:ext cx="338138" cy="15875"/>
          </a:xfrm>
          <a:custGeom>
            <a:avLst/>
            <a:gdLst>
              <a:gd name="T0" fmla="*/ 2147483647 w 279"/>
              <a:gd name="T1" fmla="*/ 2147483647 h 13"/>
              <a:gd name="T2" fmla="*/ 0 w 279"/>
              <a:gd name="T3" fmla="*/ 2147483647 h 13"/>
              <a:gd name="T4" fmla="*/ 0 w 279"/>
              <a:gd name="T5" fmla="*/ 2147483647 h 13"/>
              <a:gd name="T6" fmla="*/ 0 w 279"/>
              <a:gd name="T7" fmla="*/ 2147483647 h 13"/>
              <a:gd name="T8" fmla="*/ 0 w 279"/>
              <a:gd name="T9" fmla="*/ 2147483647 h 13"/>
              <a:gd name="T10" fmla="*/ 0 w 279"/>
              <a:gd name="T11" fmla="*/ 2147483647 h 13"/>
              <a:gd name="T12" fmla="*/ 0 w 279"/>
              <a:gd name="T13" fmla="*/ 2147483647 h 13"/>
              <a:gd name="T14" fmla="*/ 0 w 279"/>
              <a:gd name="T15" fmla="*/ 2147483647 h 13"/>
              <a:gd name="T16" fmla="*/ 2147483647 w 279"/>
              <a:gd name="T17" fmla="*/ 2147483647 h 13"/>
              <a:gd name="T18" fmla="*/ 2147483647 w 279"/>
              <a:gd name="T19" fmla="*/ 0 h 13"/>
              <a:gd name="T20" fmla="*/ 2147483647 w 279"/>
              <a:gd name="T21" fmla="*/ 0 h 13"/>
              <a:gd name="T22" fmla="*/ 2147483647 w 279"/>
              <a:gd name="T23" fmla="*/ 2147483647 h 13"/>
              <a:gd name="T24" fmla="*/ 2147483647 w 279"/>
              <a:gd name="T25" fmla="*/ 2147483647 h 13"/>
              <a:gd name="T26" fmla="*/ 2147483647 w 279"/>
              <a:gd name="T27" fmla="*/ 2147483647 h 13"/>
              <a:gd name="T28" fmla="*/ 2147483647 w 279"/>
              <a:gd name="T29" fmla="*/ 2147483647 h 13"/>
              <a:gd name="T30" fmla="*/ 2147483647 w 279"/>
              <a:gd name="T31" fmla="*/ 2147483647 h 13"/>
              <a:gd name="T32" fmla="*/ 2147483647 w 279"/>
              <a:gd name="T33" fmla="*/ 2147483647 h 13"/>
              <a:gd name="T34" fmla="*/ 2147483647 w 279"/>
              <a:gd name="T35" fmla="*/ 2147483647 h 13"/>
              <a:gd name="T36" fmla="*/ 2147483647 w 279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9"/>
              <a:gd name="T58" fmla="*/ 0 h 13"/>
              <a:gd name="T59" fmla="*/ 279 w 279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9" h="13">
                <a:moveTo>
                  <a:pt x="279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65" y="0"/>
                </a:lnTo>
                <a:lnTo>
                  <a:pt x="267" y="2"/>
                </a:lnTo>
                <a:lnTo>
                  <a:pt x="269" y="2"/>
                </a:lnTo>
                <a:lnTo>
                  <a:pt x="269" y="3"/>
                </a:lnTo>
                <a:lnTo>
                  <a:pt x="271" y="5"/>
                </a:lnTo>
                <a:lnTo>
                  <a:pt x="273" y="7"/>
                </a:lnTo>
                <a:lnTo>
                  <a:pt x="275" y="9"/>
                </a:lnTo>
                <a:lnTo>
                  <a:pt x="277" y="11"/>
                </a:lnTo>
                <a:lnTo>
                  <a:pt x="279" y="13"/>
                </a:lnTo>
                <a:close/>
              </a:path>
            </a:pathLst>
          </a:custGeom>
          <a:solidFill>
            <a:srgbClr val="9E0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3" name="Freeform 161"/>
          <p:cNvSpPr>
            <a:spLocks/>
          </p:cNvSpPr>
          <p:nvPr/>
        </p:nvSpPr>
        <p:spPr bwMode="auto">
          <a:xfrm rot="63308">
            <a:off x="5064125" y="3340100"/>
            <a:ext cx="328613" cy="15875"/>
          </a:xfrm>
          <a:custGeom>
            <a:avLst/>
            <a:gdLst>
              <a:gd name="T0" fmla="*/ 2147483647 w 271"/>
              <a:gd name="T1" fmla="*/ 2147483647 h 13"/>
              <a:gd name="T2" fmla="*/ 0 w 271"/>
              <a:gd name="T3" fmla="*/ 2147483647 h 13"/>
              <a:gd name="T4" fmla="*/ 0 w 271"/>
              <a:gd name="T5" fmla="*/ 2147483647 h 13"/>
              <a:gd name="T6" fmla="*/ 0 w 271"/>
              <a:gd name="T7" fmla="*/ 2147483647 h 13"/>
              <a:gd name="T8" fmla="*/ 2147483647 w 271"/>
              <a:gd name="T9" fmla="*/ 2147483647 h 13"/>
              <a:gd name="T10" fmla="*/ 2147483647 w 271"/>
              <a:gd name="T11" fmla="*/ 2147483647 h 13"/>
              <a:gd name="T12" fmla="*/ 2147483647 w 271"/>
              <a:gd name="T13" fmla="*/ 2147483647 h 13"/>
              <a:gd name="T14" fmla="*/ 2147483647 w 271"/>
              <a:gd name="T15" fmla="*/ 2147483647 h 13"/>
              <a:gd name="T16" fmla="*/ 2147483647 w 271"/>
              <a:gd name="T17" fmla="*/ 2147483647 h 13"/>
              <a:gd name="T18" fmla="*/ 2147483647 w 271"/>
              <a:gd name="T19" fmla="*/ 0 h 13"/>
              <a:gd name="T20" fmla="*/ 2147483647 w 271"/>
              <a:gd name="T21" fmla="*/ 0 h 13"/>
              <a:gd name="T22" fmla="*/ 2147483647 w 271"/>
              <a:gd name="T23" fmla="*/ 2147483647 h 13"/>
              <a:gd name="T24" fmla="*/ 2147483647 w 271"/>
              <a:gd name="T25" fmla="*/ 2147483647 h 13"/>
              <a:gd name="T26" fmla="*/ 2147483647 w 271"/>
              <a:gd name="T27" fmla="*/ 2147483647 h 13"/>
              <a:gd name="T28" fmla="*/ 2147483647 w 271"/>
              <a:gd name="T29" fmla="*/ 2147483647 h 13"/>
              <a:gd name="T30" fmla="*/ 2147483647 w 271"/>
              <a:gd name="T31" fmla="*/ 2147483647 h 13"/>
              <a:gd name="T32" fmla="*/ 2147483647 w 271"/>
              <a:gd name="T33" fmla="*/ 2147483647 h 13"/>
              <a:gd name="T34" fmla="*/ 2147483647 w 271"/>
              <a:gd name="T35" fmla="*/ 2147483647 h 13"/>
              <a:gd name="T36" fmla="*/ 2147483647 w 271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1"/>
              <a:gd name="T58" fmla="*/ 0 h 13"/>
              <a:gd name="T59" fmla="*/ 271 w 271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1" h="13">
                <a:moveTo>
                  <a:pt x="271" y="13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60" y="0"/>
                </a:lnTo>
                <a:lnTo>
                  <a:pt x="260" y="2"/>
                </a:lnTo>
                <a:lnTo>
                  <a:pt x="262" y="4"/>
                </a:lnTo>
                <a:lnTo>
                  <a:pt x="264" y="6"/>
                </a:lnTo>
                <a:lnTo>
                  <a:pt x="265" y="8"/>
                </a:lnTo>
                <a:lnTo>
                  <a:pt x="267" y="10"/>
                </a:lnTo>
                <a:lnTo>
                  <a:pt x="269" y="10"/>
                </a:lnTo>
                <a:lnTo>
                  <a:pt x="269" y="11"/>
                </a:lnTo>
                <a:lnTo>
                  <a:pt x="271" y="13"/>
                </a:lnTo>
                <a:close/>
              </a:path>
            </a:pathLst>
          </a:custGeom>
          <a:solidFill>
            <a:srgbClr val="A11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4" name="Freeform 162"/>
          <p:cNvSpPr>
            <a:spLocks/>
          </p:cNvSpPr>
          <p:nvPr/>
        </p:nvSpPr>
        <p:spPr bwMode="auto">
          <a:xfrm rot="63308">
            <a:off x="5065713" y="3330575"/>
            <a:ext cx="320675" cy="19050"/>
          </a:xfrm>
          <a:custGeom>
            <a:avLst/>
            <a:gdLst>
              <a:gd name="T0" fmla="*/ 2147483647 w 263"/>
              <a:gd name="T1" fmla="*/ 2147483647 h 16"/>
              <a:gd name="T2" fmla="*/ 0 w 263"/>
              <a:gd name="T3" fmla="*/ 2147483647 h 16"/>
              <a:gd name="T4" fmla="*/ 0 w 263"/>
              <a:gd name="T5" fmla="*/ 2147483647 h 16"/>
              <a:gd name="T6" fmla="*/ 0 w 263"/>
              <a:gd name="T7" fmla="*/ 2147483647 h 16"/>
              <a:gd name="T8" fmla="*/ 0 w 263"/>
              <a:gd name="T9" fmla="*/ 2147483647 h 16"/>
              <a:gd name="T10" fmla="*/ 0 w 263"/>
              <a:gd name="T11" fmla="*/ 2147483647 h 16"/>
              <a:gd name="T12" fmla="*/ 0 w 263"/>
              <a:gd name="T13" fmla="*/ 2147483647 h 16"/>
              <a:gd name="T14" fmla="*/ 0 w 263"/>
              <a:gd name="T15" fmla="*/ 2147483647 h 16"/>
              <a:gd name="T16" fmla="*/ 0 w 263"/>
              <a:gd name="T17" fmla="*/ 2147483647 h 16"/>
              <a:gd name="T18" fmla="*/ 0 w 263"/>
              <a:gd name="T19" fmla="*/ 0 h 16"/>
              <a:gd name="T20" fmla="*/ 2147483647 w 263"/>
              <a:gd name="T21" fmla="*/ 0 h 16"/>
              <a:gd name="T22" fmla="*/ 2147483647 w 263"/>
              <a:gd name="T23" fmla="*/ 2147483647 h 16"/>
              <a:gd name="T24" fmla="*/ 2147483647 w 263"/>
              <a:gd name="T25" fmla="*/ 2147483647 h 16"/>
              <a:gd name="T26" fmla="*/ 2147483647 w 263"/>
              <a:gd name="T27" fmla="*/ 2147483647 h 16"/>
              <a:gd name="T28" fmla="*/ 2147483647 w 263"/>
              <a:gd name="T29" fmla="*/ 2147483647 h 16"/>
              <a:gd name="T30" fmla="*/ 2147483647 w 263"/>
              <a:gd name="T31" fmla="*/ 2147483647 h 16"/>
              <a:gd name="T32" fmla="*/ 2147483647 w 263"/>
              <a:gd name="T33" fmla="*/ 2147483647 h 16"/>
              <a:gd name="T34" fmla="*/ 2147483647 w 263"/>
              <a:gd name="T35" fmla="*/ 2147483647 h 16"/>
              <a:gd name="T36" fmla="*/ 2147483647 w 263"/>
              <a:gd name="T37" fmla="*/ 2147483647 h 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3"/>
              <a:gd name="T58" fmla="*/ 0 h 16"/>
              <a:gd name="T59" fmla="*/ 263 w 263"/>
              <a:gd name="T60" fmla="*/ 16 h 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3" h="16">
                <a:moveTo>
                  <a:pt x="263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50" y="0"/>
                </a:lnTo>
                <a:lnTo>
                  <a:pt x="252" y="2"/>
                </a:lnTo>
                <a:lnTo>
                  <a:pt x="254" y="4"/>
                </a:lnTo>
                <a:lnTo>
                  <a:pt x="256" y="6"/>
                </a:lnTo>
                <a:lnTo>
                  <a:pt x="258" y="8"/>
                </a:lnTo>
                <a:lnTo>
                  <a:pt x="258" y="10"/>
                </a:lnTo>
                <a:lnTo>
                  <a:pt x="260" y="12"/>
                </a:lnTo>
                <a:lnTo>
                  <a:pt x="262" y="14"/>
                </a:lnTo>
                <a:lnTo>
                  <a:pt x="263" y="16"/>
                </a:lnTo>
                <a:close/>
              </a:path>
            </a:pathLst>
          </a:custGeom>
          <a:solidFill>
            <a:srgbClr val="A11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5" name="Freeform 163"/>
          <p:cNvSpPr>
            <a:spLocks/>
          </p:cNvSpPr>
          <p:nvPr/>
        </p:nvSpPr>
        <p:spPr bwMode="auto">
          <a:xfrm rot="63308">
            <a:off x="5065713" y="3324225"/>
            <a:ext cx="315912" cy="15875"/>
          </a:xfrm>
          <a:custGeom>
            <a:avLst/>
            <a:gdLst>
              <a:gd name="T0" fmla="*/ 2147483647 w 258"/>
              <a:gd name="T1" fmla="*/ 2147483647 h 13"/>
              <a:gd name="T2" fmla="*/ 0 w 258"/>
              <a:gd name="T3" fmla="*/ 2147483647 h 13"/>
              <a:gd name="T4" fmla="*/ 0 w 258"/>
              <a:gd name="T5" fmla="*/ 2147483647 h 13"/>
              <a:gd name="T6" fmla="*/ 0 w 258"/>
              <a:gd name="T7" fmla="*/ 2147483647 h 13"/>
              <a:gd name="T8" fmla="*/ 0 w 258"/>
              <a:gd name="T9" fmla="*/ 2147483647 h 13"/>
              <a:gd name="T10" fmla="*/ 0 w 258"/>
              <a:gd name="T11" fmla="*/ 2147483647 h 13"/>
              <a:gd name="T12" fmla="*/ 0 w 258"/>
              <a:gd name="T13" fmla="*/ 2147483647 h 13"/>
              <a:gd name="T14" fmla="*/ 2147483647 w 258"/>
              <a:gd name="T15" fmla="*/ 2147483647 h 13"/>
              <a:gd name="T16" fmla="*/ 2147483647 w 258"/>
              <a:gd name="T17" fmla="*/ 2147483647 h 13"/>
              <a:gd name="T18" fmla="*/ 2147483647 w 258"/>
              <a:gd name="T19" fmla="*/ 0 h 13"/>
              <a:gd name="T20" fmla="*/ 2147483647 w 258"/>
              <a:gd name="T21" fmla="*/ 0 h 13"/>
              <a:gd name="T22" fmla="*/ 2147483647 w 258"/>
              <a:gd name="T23" fmla="*/ 2147483647 h 13"/>
              <a:gd name="T24" fmla="*/ 2147483647 w 258"/>
              <a:gd name="T25" fmla="*/ 2147483647 h 13"/>
              <a:gd name="T26" fmla="*/ 2147483647 w 258"/>
              <a:gd name="T27" fmla="*/ 2147483647 h 13"/>
              <a:gd name="T28" fmla="*/ 2147483647 w 258"/>
              <a:gd name="T29" fmla="*/ 2147483647 h 13"/>
              <a:gd name="T30" fmla="*/ 2147483647 w 258"/>
              <a:gd name="T31" fmla="*/ 2147483647 h 13"/>
              <a:gd name="T32" fmla="*/ 2147483647 w 258"/>
              <a:gd name="T33" fmla="*/ 2147483647 h 13"/>
              <a:gd name="T34" fmla="*/ 2147483647 w 258"/>
              <a:gd name="T35" fmla="*/ 2147483647 h 13"/>
              <a:gd name="T36" fmla="*/ 2147483647 w 258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58"/>
              <a:gd name="T58" fmla="*/ 0 h 13"/>
              <a:gd name="T59" fmla="*/ 258 w 258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58" h="13">
                <a:moveTo>
                  <a:pt x="258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2" y="3"/>
                </a:lnTo>
                <a:lnTo>
                  <a:pt x="2" y="2"/>
                </a:lnTo>
                <a:lnTo>
                  <a:pt x="2" y="0"/>
                </a:lnTo>
                <a:lnTo>
                  <a:pt x="244" y="0"/>
                </a:lnTo>
                <a:lnTo>
                  <a:pt x="246" y="2"/>
                </a:lnTo>
                <a:lnTo>
                  <a:pt x="248" y="3"/>
                </a:lnTo>
                <a:lnTo>
                  <a:pt x="250" y="3"/>
                </a:lnTo>
                <a:lnTo>
                  <a:pt x="250" y="5"/>
                </a:lnTo>
                <a:lnTo>
                  <a:pt x="252" y="7"/>
                </a:lnTo>
                <a:lnTo>
                  <a:pt x="254" y="9"/>
                </a:lnTo>
                <a:lnTo>
                  <a:pt x="256" y="11"/>
                </a:lnTo>
                <a:lnTo>
                  <a:pt x="258" y="13"/>
                </a:lnTo>
                <a:close/>
              </a:path>
            </a:pathLst>
          </a:custGeom>
          <a:solidFill>
            <a:srgbClr val="A10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6" name="Freeform 164"/>
          <p:cNvSpPr>
            <a:spLocks/>
          </p:cNvSpPr>
          <p:nvPr/>
        </p:nvSpPr>
        <p:spPr bwMode="auto">
          <a:xfrm rot="63308">
            <a:off x="5067300" y="3314700"/>
            <a:ext cx="304800" cy="15875"/>
          </a:xfrm>
          <a:custGeom>
            <a:avLst/>
            <a:gdLst>
              <a:gd name="T0" fmla="*/ 2147483647 w 250"/>
              <a:gd name="T1" fmla="*/ 2147483647 h 13"/>
              <a:gd name="T2" fmla="*/ 0 w 250"/>
              <a:gd name="T3" fmla="*/ 2147483647 h 13"/>
              <a:gd name="T4" fmla="*/ 0 w 250"/>
              <a:gd name="T5" fmla="*/ 2147483647 h 13"/>
              <a:gd name="T6" fmla="*/ 2147483647 w 250"/>
              <a:gd name="T7" fmla="*/ 2147483647 h 13"/>
              <a:gd name="T8" fmla="*/ 2147483647 w 250"/>
              <a:gd name="T9" fmla="*/ 2147483647 h 13"/>
              <a:gd name="T10" fmla="*/ 2147483647 w 250"/>
              <a:gd name="T11" fmla="*/ 2147483647 h 13"/>
              <a:gd name="T12" fmla="*/ 2147483647 w 250"/>
              <a:gd name="T13" fmla="*/ 2147483647 h 13"/>
              <a:gd name="T14" fmla="*/ 2147483647 w 250"/>
              <a:gd name="T15" fmla="*/ 2147483647 h 13"/>
              <a:gd name="T16" fmla="*/ 2147483647 w 250"/>
              <a:gd name="T17" fmla="*/ 2147483647 h 13"/>
              <a:gd name="T18" fmla="*/ 2147483647 w 250"/>
              <a:gd name="T19" fmla="*/ 0 h 13"/>
              <a:gd name="T20" fmla="*/ 2147483647 w 250"/>
              <a:gd name="T21" fmla="*/ 0 h 13"/>
              <a:gd name="T22" fmla="*/ 2147483647 w 250"/>
              <a:gd name="T23" fmla="*/ 2147483647 h 13"/>
              <a:gd name="T24" fmla="*/ 2147483647 w 250"/>
              <a:gd name="T25" fmla="*/ 2147483647 h 13"/>
              <a:gd name="T26" fmla="*/ 2147483647 w 250"/>
              <a:gd name="T27" fmla="*/ 2147483647 h 13"/>
              <a:gd name="T28" fmla="*/ 2147483647 w 250"/>
              <a:gd name="T29" fmla="*/ 2147483647 h 13"/>
              <a:gd name="T30" fmla="*/ 2147483647 w 250"/>
              <a:gd name="T31" fmla="*/ 2147483647 h 13"/>
              <a:gd name="T32" fmla="*/ 2147483647 w 250"/>
              <a:gd name="T33" fmla="*/ 2147483647 h 13"/>
              <a:gd name="T34" fmla="*/ 2147483647 w 250"/>
              <a:gd name="T35" fmla="*/ 2147483647 h 13"/>
              <a:gd name="T36" fmla="*/ 2147483647 w 250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50"/>
              <a:gd name="T58" fmla="*/ 0 h 13"/>
              <a:gd name="T59" fmla="*/ 250 w 250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50" h="13">
                <a:moveTo>
                  <a:pt x="250" y="13"/>
                </a:moveTo>
                <a:lnTo>
                  <a:pt x="0" y="13"/>
                </a:lnTo>
                <a:lnTo>
                  <a:pt x="0" y="11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39" y="0"/>
                </a:lnTo>
                <a:lnTo>
                  <a:pt x="241" y="2"/>
                </a:lnTo>
                <a:lnTo>
                  <a:pt x="242" y="4"/>
                </a:lnTo>
                <a:lnTo>
                  <a:pt x="242" y="6"/>
                </a:lnTo>
                <a:lnTo>
                  <a:pt x="244" y="8"/>
                </a:lnTo>
                <a:lnTo>
                  <a:pt x="246" y="10"/>
                </a:lnTo>
                <a:lnTo>
                  <a:pt x="248" y="11"/>
                </a:lnTo>
                <a:lnTo>
                  <a:pt x="250" y="11"/>
                </a:lnTo>
                <a:lnTo>
                  <a:pt x="250" y="13"/>
                </a:lnTo>
                <a:close/>
              </a:path>
            </a:pathLst>
          </a:custGeom>
          <a:solidFill>
            <a:srgbClr val="A30F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7" name="Freeform 165"/>
          <p:cNvSpPr>
            <a:spLocks/>
          </p:cNvSpPr>
          <p:nvPr/>
        </p:nvSpPr>
        <p:spPr bwMode="auto">
          <a:xfrm rot="63308">
            <a:off x="5070475" y="3303588"/>
            <a:ext cx="293688" cy="20637"/>
          </a:xfrm>
          <a:custGeom>
            <a:avLst/>
            <a:gdLst>
              <a:gd name="T0" fmla="*/ 2147483647 w 242"/>
              <a:gd name="T1" fmla="*/ 2147483647 h 16"/>
              <a:gd name="T2" fmla="*/ 0 w 242"/>
              <a:gd name="T3" fmla="*/ 2147483647 h 16"/>
              <a:gd name="T4" fmla="*/ 0 w 242"/>
              <a:gd name="T5" fmla="*/ 2147483647 h 16"/>
              <a:gd name="T6" fmla="*/ 0 w 242"/>
              <a:gd name="T7" fmla="*/ 2147483647 h 16"/>
              <a:gd name="T8" fmla="*/ 0 w 242"/>
              <a:gd name="T9" fmla="*/ 2147483647 h 16"/>
              <a:gd name="T10" fmla="*/ 0 w 242"/>
              <a:gd name="T11" fmla="*/ 2147483647 h 16"/>
              <a:gd name="T12" fmla="*/ 0 w 242"/>
              <a:gd name="T13" fmla="*/ 2147483647 h 16"/>
              <a:gd name="T14" fmla="*/ 0 w 242"/>
              <a:gd name="T15" fmla="*/ 2147483647 h 16"/>
              <a:gd name="T16" fmla="*/ 0 w 242"/>
              <a:gd name="T17" fmla="*/ 2147483647 h 16"/>
              <a:gd name="T18" fmla="*/ 0 w 242"/>
              <a:gd name="T19" fmla="*/ 0 h 16"/>
              <a:gd name="T20" fmla="*/ 2147483647 w 242"/>
              <a:gd name="T21" fmla="*/ 0 h 16"/>
              <a:gd name="T22" fmla="*/ 2147483647 w 242"/>
              <a:gd name="T23" fmla="*/ 2147483647 h 16"/>
              <a:gd name="T24" fmla="*/ 2147483647 w 242"/>
              <a:gd name="T25" fmla="*/ 2147483647 h 16"/>
              <a:gd name="T26" fmla="*/ 2147483647 w 242"/>
              <a:gd name="T27" fmla="*/ 2147483647 h 16"/>
              <a:gd name="T28" fmla="*/ 2147483647 w 242"/>
              <a:gd name="T29" fmla="*/ 2147483647 h 16"/>
              <a:gd name="T30" fmla="*/ 2147483647 w 242"/>
              <a:gd name="T31" fmla="*/ 2147483647 h 16"/>
              <a:gd name="T32" fmla="*/ 2147483647 w 242"/>
              <a:gd name="T33" fmla="*/ 2147483647 h 16"/>
              <a:gd name="T34" fmla="*/ 2147483647 w 242"/>
              <a:gd name="T35" fmla="*/ 2147483647 h 16"/>
              <a:gd name="T36" fmla="*/ 2147483647 w 242"/>
              <a:gd name="T37" fmla="*/ 2147483647 h 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2"/>
              <a:gd name="T58" fmla="*/ 0 h 16"/>
              <a:gd name="T59" fmla="*/ 242 w 242"/>
              <a:gd name="T60" fmla="*/ 16 h 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2" h="16">
                <a:moveTo>
                  <a:pt x="242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31" y="0"/>
                </a:lnTo>
                <a:lnTo>
                  <a:pt x="233" y="2"/>
                </a:lnTo>
                <a:lnTo>
                  <a:pt x="235" y="4"/>
                </a:lnTo>
                <a:lnTo>
                  <a:pt x="235" y="6"/>
                </a:lnTo>
                <a:lnTo>
                  <a:pt x="237" y="8"/>
                </a:lnTo>
                <a:lnTo>
                  <a:pt x="239" y="10"/>
                </a:lnTo>
                <a:lnTo>
                  <a:pt x="240" y="12"/>
                </a:lnTo>
                <a:lnTo>
                  <a:pt x="240" y="14"/>
                </a:lnTo>
                <a:lnTo>
                  <a:pt x="242" y="16"/>
                </a:lnTo>
                <a:close/>
              </a:path>
            </a:pathLst>
          </a:custGeom>
          <a:solidFill>
            <a:srgbClr val="A30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8" name="Freeform 166"/>
          <p:cNvSpPr>
            <a:spLocks/>
          </p:cNvSpPr>
          <p:nvPr/>
        </p:nvSpPr>
        <p:spPr bwMode="auto">
          <a:xfrm rot="63308">
            <a:off x="5070475" y="3297238"/>
            <a:ext cx="288925" cy="15875"/>
          </a:xfrm>
          <a:custGeom>
            <a:avLst/>
            <a:gdLst>
              <a:gd name="T0" fmla="*/ 2147483647 w 237"/>
              <a:gd name="T1" fmla="*/ 2147483647 h 13"/>
              <a:gd name="T2" fmla="*/ 0 w 237"/>
              <a:gd name="T3" fmla="*/ 2147483647 h 13"/>
              <a:gd name="T4" fmla="*/ 0 w 237"/>
              <a:gd name="T5" fmla="*/ 2147483647 h 13"/>
              <a:gd name="T6" fmla="*/ 0 w 237"/>
              <a:gd name="T7" fmla="*/ 2147483647 h 13"/>
              <a:gd name="T8" fmla="*/ 0 w 237"/>
              <a:gd name="T9" fmla="*/ 2147483647 h 13"/>
              <a:gd name="T10" fmla="*/ 0 w 237"/>
              <a:gd name="T11" fmla="*/ 2147483647 h 13"/>
              <a:gd name="T12" fmla="*/ 0 w 237"/>
              <a:gd name="T13" fmla="*/ 2147483647 h 13"/>
              <a:gd name="T14" fmla="*/ 0 w 237"/>
              <a:gd name="T15" fmla="*/ 2147483647 h 13"/>
              <a:gd name="T16" fmla="*/ 0 w 237"/>
              <a:gd name="T17" fmla="*/ 2147483647 h 13"/>
              <a:gd name="T18" fmla="*/ 2147483647 w 237"/>
              <a:gd name="T19" fmla="*/ 0 h 13"/>
              <a:gd name="T20" fmla="*/ 2147483647 w 237"/>
              <a:gd name="T21" fmla="*/ 0 h 13"/>
              <a:gd name="T22" fmla="*/ 2147483647 w 237"/>
              <a:gd name="T23" fmla="*/ 2147483647 h 13"/>
              <a:gd name="T24" fmla="*/ 2147483647 w 237"/>
              <a:gd name="T25" fmla="*/ 2147483647 h 13"/>
              <a:gd name="T26" fmla="*/ 2147483647 w 237"/>
              <a:gd name="T27" fmla="*/ 2147483647 h 13"/>
              <a:gd name="T28" fmla="*/ 2147483647 w 237"/>
              <a:gd name="T29" fmla="*/ 2147483647 h 13"/>
              <a:gd name="T30" fmla="*/ 2147483647 w 237"/>
              <a:gd name="T31" fmla="*/ 2147483647 h 13"/>
              <a:gd name="T32" fmla="*/ 2147483647 w 237"/>
              <a:gd name="T33" fmla="*/ 2147483647 h 13"/>
              <a:gd name="T34" fmla="*/ 2147483647 w 237"/>
              <a:gd name="T35" fmla="*/ 2147483647 h 13"/>
              <a:gd name="T36" fmla="*/ 2147483647 w 237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7"/>
              <a:gd name="T58" fmla="*/ 0 h 13"/>
              <a:gd name="T59" fmla="*/ 237 w 237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7" h="13">
                <a:moveTo>
                  <a:pt x="237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  <a:lnTo>
                  <a:pt x="225" y="0"/>
                </a:lnTo>
                <a:lnTo>
                  <a:pt x="227" y="2"/>
                </a:lnTo>
                <a:lnTo>
                  <a:pt x="229" y="3"/>
                </a:lnTo>
                <a:lnTo>
                  <a:pt x="229" y="5"/>
                </a:lnTo>
                <a:lnTo>
                  <a:pt x="231" y="5"/>
                </a:lnTo>
                <a:lnTo>
                  <a:pt x="233" y="7"/>
                </a:lnTo>
                <a:lnTo>
                  <a:pt x="235" y="9"/>
                </a:lnTo>
                <a:lnTo>
                  <a:pt x="235" y="11"/>
                </a:lnTo>
                <a:lnTo>
                  <a:pt x="237" y="13"/>
                </a:lnTo>
                <a:close/>
              </a:path>
            </a:pathLst>
          </a:custGeom>
          <a:solidFill>
            <a:srgbClr val="A61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19" name="Freeform 167"/>
          <p:cNvSpPr>
            <a:spLocks/>
          </p:cNvSpPr>
          <p:nvPr/>
        </p:nvSpPr>
        <p:spPr bwMode="auto">
          <a:xfrm rot="63308">
            <a:off x="5070475" y="3286125"/>
            <a:ext cx="280988" cy="17463"/>
          </a:xfrm>
          <a:custGeom>
            <a:avLst/>
            <a:gdLst>
              <a:gd name="T0" fmla="*/ 2147483647 w 231"/>
              <a:gd name="T1" fmla="*/ 2147483647 h 13"/>
              <a:gd name="T2" fmla="*/ 0 w 231"/>
              <a:gd name="T3" fmla="*/ 2147483647 h 13"/>
              <a:gd name="T4" fmla="*/ 0 w 231"/>
              <a:gd name="T5" fmla="*/ 2147483647 h 13"/>
              <a:gd name="T6" fmla="*/ 0 w 231"/>
              <a:gd name="T7" fmla="*/ 2147483647 h 13"/>
              <a:gd name="T8" fmla="*/ 0 w 231"/>
              <a:gd name="T9" fmla="*/ 2147483647 h 13"/>
              <a:gd name="T10" fmla="*/ 2147483647 w 231"/>
              <a:gd name="T11" fmla="*/ 2147483647 h 13"/>
              <a:gd name="T12" fmla="*/ 2147483647 w 231"/>
              <a:gd name="T13" fmla="*/ 2147483647 h 13"/>
              <a:gd name="T14" fmla="*/ 2147483647 w 231"/>
              <a:gd name="T15" fmla="*/ 2147483647 h 13"/>
              <a:gd name="T16" fmla="*/ 2147483647 w 231"/>
              <a:gd name="T17" fmla="*/ 2147483647 h 13"/>
              <a:gd name="T18" fmla="*/ 2147483647 w 231"/>
              <a:gd name="T19" fmla="*/ 0 h 13"/>
              <a:gd name="T20" fmla="*/ 2147483647 w 231"/>
              <a:gd name="T21" fmla="*/ 0 h 13"/>
              <a:gd name="T22" fmla="*/ 2147483647 w 231"/>
              <a:gd name="T23" fmla="*/ 2147483647 h 13"/>
              <a:gd name="T24" fmla="*/ 2147483647 w 231"/>
              <a:gd name="T25" fmla="*/ 2147483647 h 13"/>
              <a:gd name="T26" fmla="*/ 2147483647 w 231"/>
              <a:gd name="T27" fmla="*/ 2147483647 h 13"/>
              <a:gd name="T28" fmla="*/ 2147483647 w 231"/>
              <a:gd name="T29" fmla="*/ 2147483647 h 13"/>
              <a:gd name="T30" fmla="*/ 2147483647 w 231"/>
              <a:gd name="T31" fmla="*/ 2147483647 h 13"/>
              <a:gd name="T32" fmla="*/ 2147483647 w 231"/>
              <a:gd name="T33" fmla="*/ 2147483647 h 13"/>
              <a:gd name="T34" fmla="*/ 2147483647 w 231"/>
              <a:gd name="T35" fmla="*/ 2147483647 h 13"/>
              <a:gd name="T36" fmla="*/ 2147483647 w 231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"/>
              <a:gd name="T58" fmla="*/ 0 h 13"/>
              <a:gd name="T59" fmla="*/ 231 w 231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" h="13">
                <a:moveTo>
                  <a:pt x="231" y="13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19" y="0"/>
                </a:lnTo>
                <a:lnTo>
                  <a:pt x="221" y="2"/>
                </a:lnTo>
                <a:lnTo>
                  <a:pt x="223" y="4"/>
                </a:lnTo>
                <a:lnTo>
                  <a:pt x="225" y="6"/>
                </a:lnTo>
                <a:lnTo>
                  <a:pt x="225" y="8"/>
                </a:lnTo>
                <a:lnTo>
                  <a:pt x="227" y="10"/>
                </a:lnTo>
                <a:lnTo>
                  <a:pt x="229" y="11"/>
                </a:lnTo>
                <a:lnTo>
                  <a:pt x="229" y="13"/>
                </a:lnTo>
                <a:lnTo>
                  <a:pt x="231" y="13"/>
                </a:lnTo>
                <a:close/>
              </a:path>
            </a:pathLst>
          </a:custGeom>
          <a:solidFill>
            <a:srgbClr val="A61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0" name="Freeform 168"/>
          <p:cNvSpPr>
            <a:spLocks/>
          </p:cNvSpPr>
          <p:nvPr/>
        </p:nvSpPr>
        <p:spPr bwMode="auto">
          <a:xfrm rot="63308">
            <a:off x="5073650" y="3279775"/>
            <a:ext cx="269875" cy="17463"/>
          </a:xfrm>
          <a:custGeom>
            <a:avLst/>
            <a:gdLst>
              <a:gd name="T0" fmla="*/ 2147483647 w 223"/>
              <a:gd name="T1" fmla="*/ 2147483647 h 14"/>
              <a:gd name="T2" fmla="*/ 0 w 223"/>
              <a:gd name="T3" fmla="*/ 2147483647 h 14"/>
              <a:gd name="T4" fmla="*/ 0 w 223"/>
              <a:gd name="T5" fmla="*/ 2147483647 h 14"/>
              <a:gd name="T6" fmla="*/ 0 w 223"/>
              <a:gd name="T7" fmla="*/ 2147483647 h 14"/>
              <a:gd name="T8" fmla="*/ 0 w 223"/>
              <a:gd name="T9" fmla="*/ 2147483647 h 14"/>
              <a:gd name="T10" fmla="*/ 0 w 223"/>
              <a:gd name="T11" fmla="*/ 2147483647 h 14"/>
              <a:gd name="T12" fmla="*/ 0 w 223"/>
              <a:gd name="T13" fmla="*/ 2147483647 h 14"/>
              <a:gd name="T14" fmla="*/ 0 w 223"/>
              <a:gd name="T15" fmla="*/ 2147483647 h 14"/>
              <a:gd name="T16" fmla="*/ 0 w 223"/>
              <a:gd name="T17" fmla="*/ 0 h 14"/>
              <a:gd name="T18" fmla="*/ 0 w 223"/>
              <a:gd name="T19" fmla="*/ 0 h 14"/>
              <a:gd name="T20" fmla="*/ 2147483647 w 223"/>
              <a:gd name="T21" fmla="*/ 0 h 14"/>
              <a:gd name="T22" fmla="*/ 2147483647 w 223"/>
              <a:gd name="T23" fmla="*/ 0 h 14"/>
              <a:gd name="T24" fmla="*/ 2147483647 w 223"/>
              <a:gd name="T25" fmla="*/ 2147483647 h 14"/>
              <a:gd name="T26" fmla="*/ 2147483647 w 223"/>
              <a:gd name="T27" fmla="*/ 2147483647 h 14"/>
              <a:gd name="T28" fmla="*/ 2147483647 w 223"/>
              <a:gd name="T29" fmla="*/ 2147483647 h 14"/>
              <a:gd name="T30" fmla="*/ 2147483647 w 223"/>
              <a:gd name="T31" fmla="*/ 2147483647 h 14"/>
              <a:gd name="T32" fmla="*/ 2147483647 w 223"/>
              <a:gd name="T33" fmla="*/ 2147483647 h 14"/>
              <a:gd name="T34" fmla="*/ 2147483647 w 223"/>
              <a:gd name="T35" fmla="*/ 2147483647 h 14"/>
              <a:gd name="T36" fmla="*/ 2147483647 w 223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3"/>
              <a:gd name="T58" fmla="*/ 0 h 14"/>
              <a:gd name="T59" fmla="*/ 223 w 223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3" h="14">
                <a:moveTo>
                  <a:pt x="223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14" y="0"/>
                </a:lnTo>
                <a:lnTo>
                  <a:pt x="216" y="2"/>
                </a:lnTo>
                <a:lnTo>
                  <a:pt x="217" y="4"/>
                </a:lnTo>
                <a:lnTo>
                  <a:pt x="217" y="6"/>
                </a:lnTo>
                <a:lnTo>
                  <a:pt x="219" y="8"/>
                </a:lnTo>
                <a:lnTo>
                  <a:pt x="221" y="10"/>
                </a:lnTo>
                <a:lnTo>
                  <a:pt x="223" y="12"/>
                </a:lnTo>
                <a:lnTo>
                  <a:pt x="223" y="14"/>
                </a:lnTo>
                <a:close/>
              </a:path>
            </a:pathLst>
          </a:custGeom>
          <a:solidFill>
            <a:srgbClr val="A61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1" name="Freeform 169"/>
          <p:cNvSpPr>
            <a:spLocks/>
          </p:cNvSpPr>
          <p:nvPr/>
        </p:nvSpPr>
        <p:spPr bwMode="auto">
          <a:xfrm rot="63308">
            <a:off x="5073650" y="3270250"/>
            <a:ext cx="263525" cy="15875"/>
          </a:xfrm>
          <a:custGeom>
            <a:avLst/>
            <a:gdLst>
              <a:gd name="T0" fmla="*/ 2147483647 w 217"/>
              <a:gd name="T1" fmla="*/ 2147483647 h 13"/>
              <a:gd name="T2" fmla="*/ 0 w 217"/>
              <a:gd name="T3" fmla="*/ 2147483647 h 13"/>
              <a:gd name="T4" fmla="*/ 0 w 217"/>
              <a:gd name="T5" fmla="*/ 2147483647 h 13"/>
              <a:gd name="T6" fmla="*/ 0 w 217"/>
              <a:gd name="T7" fmla="*/ 2147483647 h 13"/>
              <a:gd name="T8" fmla="*/ 0 w 217"/>
              <a:gd name="T9" fmla="*/ 2147483647 h 13"/>
              <a:gd name="T10" fmla="*/ 0 w 217"/>
              <a:gd name="T11" fmla="*/ 2147483647 h 13"/>
              <a:gd name="T12" fmla="*/ 0 w 217"/>
              <a:gd name="T13" fmla="*/ 2147483647 h 13"/>
              <a:gd name="T14" fmla="*/ 0 w 217"/>
              <a:gd name="T15" fmla="*/ 2147483647 h 13"/>
              <a:gd name="T16" fmla="*/ 0 w 217"/>
              <a:gd name="T17" fmla="*/ 2147483647 h 13"/>
              <a:gd name="T18" fmla="*/ 0 w 217"/>
              <a:gd name="T19" fmla="*/ 0 h 13"/>
              <a:gd name="T20" fmla="*/ 2147483647 w 217"/>
              <a:gd name="T21" fmla="*/ 0 h 13"/>
              <a:gd name="T22" fmla="*/ 2147483647 w 217"/>
              <a:gd name="T23" fmla="*/ 2147483647 h 13"/>
              <a:gd name="T24" fmla="*/ 2147483647 w 217"/>
              <a:gd name="T25" fmla="*/ 2147483647 h 13"/>
              <a:gd name="T26" fmla="*/ 2147483647 w 217"/>
              <a:gd name="T27" fmla="*/ 2147483647 h 13"/>
              <a:gd name="T28" fmla="*/ 2147483647 w 217"/>
              <a:gd name="T29" fmla="*/ 2147483647 h 13"/>
              <a:gd name="T30" fmla="*/ 2147483647 w 217"/>
              <a:gd name="T31" fmla="*/ 2147483647 h 13"/>
              <a:gd name="T32" fmla="*/ 2147483647 w 217"/>
              <a:gd name="T33" fmla="*/ 2147483647 h 13"/>
              <a:gd name="T34" fmla="*/ 2147483647 w 217"/>
              <a:gd name="T35" fmla="*/ 2147483647 h 13"/>
              <a:gd name="T36" fmla="*/ 2147483647 w 217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7"/>
              <a:gd name="T58" fmla="*/ 0 h 13"/>
              <a:gd name="T59" fmla="*/ 217 w 217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7" h="13">
                <a:moveTo>
                  <a:pt x="217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208" y="0"/>
                </a:lnTo>
                <a:lnTo>
                  <a:pt x="210" y="2"/>
                </a:lnTo>
                <a:lnTo>
                  <a:pt x="210" y="3"/>
                </a:lnTo>
                <a:lnTo>
                  <a:pt x="212" y="5"/>
                </a:lnTo>
                <a:lnTo>
                  <a:pt x="214" y="7"/>
                </a:lnTo>
                <a:lnTo>
                  <a:pt x="216" y="9"/>
                </a:lnTo>
                <a:lnTo>
                  <a:pt x="217" y="11"/>
                </a:lnTo>
                <a:lnTo>
                  <a:pt x="217" y="13"/>
                </a:lnTo>
                <a:close/>
              </a:path>
            </a:pathLst>
          </a:custGeom>
          <a:solidFill>
            <a:srgbClr val="A80F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2" name="Freeform 170"/>
          <p:cNvSpPr>
            <a:spLocks/>
          </p:cNvSpPr>
          <p:nvPr/>
        </p:nvSpPr>
        <p:spPr bwMode="auto">
          <a:xfrm rot="63308">
            <a:off x="5073650" y="3260725"/>
            <a:ext cx="258763" cy="19050"/>
          </a:xfrm>
          <a:custGeom>
            <a:avLst/>
            <a:gdLst>
              <a:gd name="T0" fmla="*/ 2147483647 w 214"/>
              <a:gd name="T1" fmla="*/ 2147483647 h 15"/>
              <a:gd name="T2" fmla="*/ 0 w 214"/>
              <a:gd name="T3" fmla="*/ 2147483647 h 15"/>
              <a:gd name="T4" fmla="*/ 0 w 214"/>
              <a:gd name="T5" fmla="*/ 2147483647 h 15"/>
              <a:gd name="T6" fmla="*/ 0 w 214"/>
              <a:gd name="T7" fmla="*/ 2147483647 h 15"/>
              <a:gd name="T8" fmla="*/ 0 w 214"/>
              <a:gd name="T9" fmla="*/ 2147483647 h 15"/>
              <a:gd name="T10" fmla="*/ 0 w 214"/>
              <a:gd name="T11" fmla="*/ 2147483647 h 15"/>
              <a:gd name="T12" fmla="*/ 0 w 214"/>
              <a:gd name="T13" fmla="*/ 2147483647 h 15"/>
              <a:gd name="T14" fmla="*/ 0 w 214"/>
              <a:gd name="T15" fmla="*/ 2147483647 h 15"/>
              <a:gd name="T16" fmla="*/ 0 w 214"/>
              <a:gd name="T17" fmla="*/ 2147483647 h 15"/>
              <a:gd name="T18" fmla="*/ 0 w 214"/>
              <a:gd name="T19" fmla="*/ 0 h 15"/>
              <a:gd name="T20" fmla="*/ 2147483647 w 214"/>
              <a:gd name="T21" fmla="*/ 0 h 15"/>
              <a:gd name="T22" fmla="*/ 2147483647 w 214"/>
              <a:gd name="T23" fmla="*/ 2147483647 h 15"/>
              <a:gd name="T24" fmla="*/ 2147483647 w 214"/>
              <a:gd name="T25" fmla="*/ 2147483647 h 15"/>
              <a:gd name="T26" fmla="*/ 2147483647 w 214"/>
              <a:gd name="T27" fmla="*/ 2147483647 h 15"/>
              <a:gd name="T28" fmla="*/ 2147483647 w 214"/>
              <a:gd name="T29" fmla="*/ 2147483647 h 15"/>
              <a:gd name="T30" fmla="*/ 2147483647 w 214"/>
              <a:gd name="T31" fmla="*/ 2147483647 h 15"/>
              <a:gd name="T32" fmla="*/ 2147483647 w 214"/>
              <a:gd name="T33" fmla="*/ 2147483647 h 15"/>
              <a:gd name="T34" fmla="*/ 2147483647 w 214"/>
              <a:gd name="T35" fmla="*/ 2147483647 h 15"/>
              <a:gd name="T36" fmla="*/ 2147483647 w 214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4"/>
              <a:gd name="T58" fmla="*/ 0 h 15"/>
              <a:gd name="T59" fmla="*/ 214 w 214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4" h="15">
                <a:moveTo>
                  <a:pt x="214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02" y="0"/>
                </a:lnTo>
                <a:lnTo>
                  <a:pt x="204" y="2"/>
                </a:lnTo>
                <a:lnTo>
                  <a:pt x="206" y="4"/>
                </a:lnTo>
                <a:lnTo>
                  <a:pt x="206" y="6"/>
                </a:lnTo>
                <a:lnTo>
                  <a:pt x="208" y="8"/>
                </a:lnTo>
                <a:lnTo>
                  <a:pt x="210" y="10"/>
                </a:lnTo>
                <a:lnTo>
                  <a:pt x="210" y="11"/>
                </a:lnTo>
                <a:lnTo>
                  <a:pt x="212" y="13"/>
                </a:lnTo>
                <a:lnTo>
                  <a:pt x="214" y="15"/>
                </a:lnTo>
                <a:close/>
              </a:path>
            </a:pathLst>
          </a:custGeom>
          <a:solidFill>
            <a:srgbClr val="A80F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3" name="Freeform 171"/>
          <p:cNvSpPr>
            <a:spLocks/>
          </p:cNvSpPr>
          <p:nvPr/>
        </p:nvSpPr>
        <p:spPr bwMode="auto">
          <a:xfrm rot="63308">
            <a:off x="5073650" y="3252788"/>
            <a:ext cx="252413" cy="17462"/>
          </a:xfrm>
          <a:custGeom>
            <a:avLst/>
            <a:gdLst>
              <a:gd name="T0" fmla="*/ 2147483647 w 208"/>
              <a:gd name="T1" fmla="*/ 2147483647 h 14"/>
              <a:gd name="T2" fmla="*/ 0 w 208"/>
              <a:gd name="T3" fmla="*/ 2147483647 h 14"/>
              <a:gd name="T4" fmla="*/ 0 w 208"/>
              <a:gd name="T5" fmla="*/ 2147483647 h 14"/>
              <a:gd name="T6" fmla="*/ 0 w 208"/>
              <a:gd name="T7" fmla="*/ 2147483647 h 14"/>
              <a:gd name="T8" fmla="*/ 0 w 208"/>
              <a:gd name="T9" fmla="*/ 2147483647 h 14"/>
              <a:gd name="T10" fmla="*/ 0 w 208"/>
              <a:gd name="T11" fmla="*/ 2147483647 h 14"/>
              <a:gd name="T12" fmla="*/ 0 w 208"/>
              <a:gd name="T13" fmla="*/ 2147483647 h 14"/>
              <a:gd name="T14" fmla="*/ 0 w 208"/>
              <a:gd name="T15" fmla="*/ 2147483647 h 14"/>
              <a:gd name="T16" fmla="*/ 2147483647 w 208"/>
              <a:gd name="T17" fmla="*/ 2147483647 h 14"/>
              <a:gd name="T18" fmla="*/ 2147483647 w 208"/>
              <a:gd name="T19" fmla="*/ 0 h 14"/>
              <a:gd name="T20" fmla="*/ 2147483647 w 208"/>
              <a:gd name="T21" fmla="*/ 0 h 14"/>
              <a:gd name="T22" fmla="*/ 2147483647 w 208"/>
              <a:gd name="T23" fmla="*/ 2147483647 h 14"/>
              <a:gd name="T24" fmla="*/ 2147483647 w 208"/>
              <a:gd name="T25" fmla="*/ 2147483647 h 14"/>
              <a:gd name="T26" fmla="*/ 2147483647 w 208"/>
              <a:gd name="T27" fmla="*/ 2147483647 h 14"/>
              <a:gd name="T28" fmla="*/ 2147483647 w 208"/>
              <a:gd name="T29" fmla="*/ 2147483647 h 14"/>
              <a:gd name="T30" fmla="*/ 2147483647 w 208"/>
              <a:gd name="T31" fmla="*/ 2147483647 h 14"/>
              <a:gd name="T32" fmla="*/ 2147483647 w 208"/>
              <a:gd name="T33" fmla="*/ 2147483647 h 14"/>
              <a:gd name="T34" fmla="*/ 2147483647 w 208"/>
              <a:gd name="T35" fmla="*/ 2147483647 h 14"/>
              <a:gd name="T36" fmla="*/ 2147483647 w 208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8"/>
              <a:gd name="T58" fmla="*/ 0 h 14"/>
              <a:gd name="T59" fmla="*/ 208 w 208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8" h="14">
                <a:moveTo>
                  <a:pt x="208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2" y="0"/>
                </a:lnTo>
                <a:lnTo>
                  <a:pt x="198" y="0"/>
                </a:lnTo>
                <a:lnTo>
                  <a:pt x="198" y="2"/>
                </a:lnTo>
                <a:lnTo>
                  <a:pt x="200" y="4"/>
                </a:lnTo>
                <a:lnTo>
                  <a:pt x="202" y="4"/>
                </a:lnTo>
                <a:lnTo>
                  <a:pt x="202" y="6"/>
                </a:lnTo>
                <a:lnTo>
                  <a:pt x="204" y="8"/>
                </a:lnTo>
                <a:lnTo>
                  <a:pt x="206" y="10"/>
                </a:lnTo>
                <a:lnTo>
                  <a:pt x="206" y="12"/>
                </a:lnTo>
                <a:lnTo>
                  <a:pt x="208" y="14"/>
                </a:lnTo>
                <a:close/>
              </a:path>
            </a:pathLst>
          </a:custGeom>
          <a:solidFill>
            <a:srgbClr val="AB0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4" name="Freeform 172"/>
          <p:cNvSpPr>
            <a:spLocks/>
          </p:cNvSpPr>
          <p:nvPr/>
        </p:nvSpPr>
        <p:spPr bwMode="auto">
          <a:xfrm rot="63308">
            <a:off x="5075238" y="3244850"/>
            <a:ext cx="244475" cy="15875"/>
          </a:xfrm>
          <a:custGeom>
            <a:avLst/>
            <a:gdLst>
              <a:gd name="T0" fmla="*/ 2147483647 w 202"/>
              <a:gd name="T1" fmla="*/ 2147483647 h 13"/>
              <a:gd name="T2" fmla="*/ 0 w 202"/>
              <a:gd name="T3" fmla="*/ 2147483647 h 13"/>
              <a:gd name="T4" fmla="*/ 0 w 202"/>
              <a:gd name="T5" fmla="*/ 2147483647 h 13"/>
              <a:gd name="T6" fmla="*/ 0 w 202"/>
              <a:gd name="T7" fmla="*/ 2147483647 h 13"/>
              <a:gd name="T8" fmla="*/ 2147483647 w 202"/>
              <a:gd name="T9" fmla="*/ 2147483647 h 13"/>
              <a:gd name="T10" fmla="*/ 2147483647 w 202"/>
              <a:gd name="T11" fmla="*/ 2147483647 h 13"/>
              <a:gd name="T12" fmla="*/ 2147483647 w 202"/>
              <a:gd name="T13" fmla="*/ 2147483647 h 13"/>
              <a:gd name="T14" fmla="*/ 2147483647 w 202"/>
              <a:gd name="T15" fmla="*/ 2147483647 h 13"/>
              <a:gd name="T16" fmla="*/ 2147483647 w 202"/>
              <a:gd name="T17" fmla="*/ 2147483647 h 13"/>
              <a:gd name="T18" fmla="*/ 2147483647 w 202"/>
              <a:gd name="T19" fmla="*/ 0 h 13"/>
              <a:gd name="T20" fmla="*/ 2147483647 w 202"/>
              <a:gd name="T21" fmla="*/ 0 h 13"/>
              <a:gd name="T22" fmla="*/ 2147483647 w 202"/>
              <a:gd name="T23" fmla="*/ 2147483647 h 13"/>
              <a:gd name="T24" fmla="*/ 2147483647 w 202"/>
              <a:gd name="T25" fmla="*/ 2147483647 h 13"/>
              <a:gd name="T26" fmla="*/ 2147483647 w 202"/>
              <a:gd name="T27" fmla="*/ 2147483647 h 13"/>
              <a:gd name="T28" fmla="*/ 2147483647 w 202"/>
              <a:gd name="T29" fmla="*/ 2147483647 h 13"/>
              <a:gd name="T30" fmla="*/ 2147483647 w 202"/>
              <a:gd name="T31" fmla="*/ 2147483647 h 13"/>
              <a:gd name="T32" fmla="*/ 2147483647 w 202"/>
              <a:gd name="T33" fmla="*/ 2147483647 h 13"/>
              <a:gd name="T34" fmla="*/ 2147483647 w 202"/>
              <a:gd name="T35" fmla="*/ 2147483647 h 13"/>
              <a:gd name="T36" fmla="*/ 2147483647 w 202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2"/>
              <a:gd name="T58" fmla="*/ 0 h 13"/>
              <a:gd name="T59" fmla="*/ 202 w 202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2" h="13">
                <a:moveTo>
                  <a:pt x="202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2" y="2"/>
                </a:lnTo>
                <a:lnTo>
                  <a:pt x="2" y="0"/>
                </a:lnTo>
                <a:lnTo>
                  <a:pt x="193" y="0"/>
                </a:lnTo>
                <a:lnTo>
                  <a:pt x="195" y="2"/>
                </a:lnTo>
                <a:lnTo>
                  <a:pt x="196" y="3"/>
                </a:lnTo>
                <a:lnTo>
                  <a:pt x="196" y="5"/>
                </a:lnTo>
                <a:lnTo>
                  <a:pt x="198" y="7"/>
                </a:lnTo>
                <a:lnTo>
                  <a:pt x="198" y="9"/>
                </a:lnTo>
                <a:lnTo>
                  <a:pt x="200" y="11"/>
                </a:lnTo>
                <a:lnTo>
                  <a:pt x="202" y="11"/>
                </a:lnTo>
                <a:lnTo>
                  <a:pt x="202" y="13"/>
                </a:lnTo>
                <a:close/>
              </a:path>
            </a:pathLst>
          </a:custGeom>
          <a:solidFill>
            <a:srgbClr val="AB0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5" name="Freeform 173"/>
          <p:cNvSpPr>
            <a:spLocks/>
          </p:cNvSpPr>
          <p:nvPr/>
        </p:nvSpPr>
        <p:spPr bwMode="auto">
          <a:xfrm rot="63308">
            <a:off x="5075238" y="3235325"/>
            <a:ext cx="239712" cy="17463"/>
          </a:xfrm>
          <a:custGeom>
            <a:avLst/>
            <a:gdLst>
              <a:gd name="T0" fmla="*/ 2147483647 w 196"/>
              <a:gd name="T1" fmla="*/ 2147483647 h 15"/>
              <a:gd name="T2" fmla="*/ 0 w 196"/>
              <a:gd name="T3" fmla="*/ 2147483647 h 15"/>
              <a:gd name="T4" fmla="*/ 0 w 196"/>
              <a:gd name="T5" fmla="*/ 2147483647 h 15"/>
              <a:gd name="T6" fmla="*/ 0 w 196"/>
              <a:gd name="T7" fmla="*/ 2147483647 h 15"/>
              <a:gd name="T8" fmla="*/ 0 w 196"/>
              <a:gd name="T9" fmla="*/ 2147483647 h 15"/>
              <a:gd name="T10" fmla="*/ 0 w 196"/>
              <a:gd name="T11" fmla="*/ 2147483647 h 15"/>
              <a:gd name="T12" fmla="*/ 0 w 196"/>
              <a:gd name="T13" fmla="*/ 2147483647 h 15"/>
              <a:gd name="T14" fmla="*/ 0 w 196"/>
              <a:gd name="T15" fmla="*/ 2147483647 h 15"/>
              <a:gd name="T16" fmla="*/ 0 w 196"/>
              <a:gd name="T17" fmla="*/ 2147483647 h 15"/>
              <a:gd name="T18" fmla="*/ 0 w 196"/>
              <a:gd name="T19" fmla="*/ 0 h 15"/>
              <a:gd name="T20" fmla="*/ 2147483647 w 196"/>
              <a:gd name="T21" fmla="*/ 0 h 15"/>
              <a:gd name="T22" fmla="*/ 2147483647 w 196"/>
              <a:gd name="T23" fmla="*/ 2147483647 h 15"/>
              <a:gd name="T24" fmla="*/ 2147483647 w 196"/>
              <a:gd name="T25" fmla="*/ 2147483647 h 15"/>
              <a:gd name="T26" fmla="*/ 2147483647 w 196"/>
              <a:gd name="T27" fmla="*/ 2147483647 h 15"/>
              <a:gd name="T28" fmla="*/ 2147483647 w 196"/>
              <a:gd name="T29" fmla="*/ 2147483647 h 15"/>
              <a:gd name="T30" fmla="*/ 2147483647 w 196"/>
              <a:gd name="T31" fmla="*/ 2147483647 h 15"/>
              <a:gd name="T32" fmla="*/ 2147483647 w 196"/>
              <a:gd name="T33" fmla="*/ 2147483647 h 15"/>
              <a:gd name="T34" fmla="*/ 2147483647 w 196"/>
              <a:gd name="T35" fmla="*/ 2147483647 h 15"/>
              <a:gd name="T36" fmla="*/ 2147483647 w 196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6"/>
              <a:gd name="T58" fmla="*/ 0 h 15"/>
              <a:gd name="T59" fmla="*/ 196 w 196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6" h="15">
                <a:moveTo>
                  <a:pt x="196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87" y="0"/>
                </a:lnTo>
                <a:lnTo>
                  <a:pt x="189" y="2"/>
                </a:lnTo>
                <a:lnTo>
                  <a:pt x="189" y="4"/>
                </a:lnTo>
                <a:lnTo>
                  <a:pt x="191" y="6"/>
                </a:lnTo>
                <a:lnTo>
                  <a:pt x="191" y="8"/>
                </a:lnTo>
                <a:lnTo>
                  <a:pt x="193" y="10"/>
                </a:lnTo>
                <a:lnTo>
                  <a:pt x="194" y="11"/>
                </a:lnTo>
                <a:lnTo>
                  <a:pt x="194" y="13"/>
                </a:lnTo>
                <a:lnTo>
                  <a:pt x="196" y="15"/>
                </a:lnTo>
                <a:close/>
              </a:path>
            </a:pathLst>
          </a:custGeom>
          <a:solidFill>
            <a:srgbClr val="AB0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6" name="Freeform 174"/>
          <p:cNvSpPr>
            <a:spLocks/>
          </p:cNvSpPr>
          <p:nvPr/>
        </p:nvSpPr>
        <p:spPr bwMode="auto">
          <a:xfrm rot="63308">
            <a:off x="5075238" y="3227388"/>
            <a:ext cx="233362" cy="17462"/>
          </a:xfrm>
          <a:custGeom>
            <a:avLst/>
            <a:gdLst>
              <a:gd name="T0" fmla="*/ 2147483647 w 191"/>
              <a:gd name="T1" fmla="*/ 2147483647 h 14"/>
              <a:gd name="T2" fmla="*/ 0 w 191"/>
              <a:gd name="T3" fmla="*/ 2147483647 h 14"/>
              <a:gd name="T4" fmla="*/ 0 w 191"/>
              <a:gd name="T5" fmla="*/ 2147483647 h 14"/>
              <a:gd name="T6" fmla="*/ 0 w 191"/>
              <a:gd name="T7" fmla="*/ 2147483647 h 14"/>
              <a:gd name="T8" fmla="*/ 0 w 191"/>
              <a:gd name="T9" fmla="*/ 2147483647 h 14"/>
              <a:gd name="T10" fmla="*/ 0 w 191"/>
              <a:gd name="T11" fmla="*/ 2147483647 h 14"/>
              <a:gd name="T12" fmla="*/ 0 w 191"/>
              <a:gd name="T13" fmla="*/ 2147483647 h 14"/>
              <a:gd name="T14" fmla="*/ 0 w 191"/>
              <a:gd name="T15" fmla="*/ 2147483647 h 14"/>
              <a:gd name="T16" fmla="*/ 0 w 191"/>
              <a:gd name="T17" fmla="*/ 2147483647 h 14"/>
              <a:gd name="T18" fmla="*/ 0 w 191"/>
              <a:gd name="T19" fmla="*/ 0 h 14"/>
              <a:gd name="T20" fmla="*/ 2147483647 w 191"/>
              <a:gd name="T21" fmla="*/ 0 h 14"/>
              <a:gd name="T22" fmla="*/ 2147483647 w 191"/>
              <a:gd name="T23" fmla="*/ 2147483647 h 14"/>
              <a:gd name="T24" fmla="*/ 2147483647 w 191"/>
              <a:gd name="T25" fmla="*/ 2147483647 h 14"/>
              <a:gd name="T26" fmla="*/ 2147483647 w 191"/>
              <a:gd name="T27" fmla="*/ 2147483647 h 14"/>
              <a:gd name="T28" fmla="*/ 2147483647 w 191"/>
              <a:gd name="T29" fmla="*/ 2147483647 h 14"/>
              <a:gd name="T30" fmla="*/ 2147483647 w 191"/>
              <a:gd name="T31" fmla="*/ 2147483647 h 14"/>
              <a:gd name="T32" fmla="*/ 2147483647 w 191"/>
              <a:gd name="T33" fmla="*/ 2147483647 h 14"/>
              <a:gd name="T34" fmla="*/ 2147483647 w 191"/>
              <a:gd name="T35" fmla="*/ 2147483647 h 14"/>
              <a:gd name="T36" fmla="*/ 2147483647 w 191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1"/>
              <a:gd name="T58" fmla="*/ 0 h 14"/>
              <a:gd name="T59" fmla="*/ 191 w 191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1" h="14">
                <a:moveTo>
                  <a:pt x="191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83" y="0"/>
                </a:lnTo>
                <a:lnTo>
                  <a:pt x="183" y="2"/>
                </a:lnTo>
                <a:lnTo>
                  <a:pt x="185" y="4"/>
                </a:lnTo>
                <a:lnTo>
                  <a:pt x="185" y="6"/>
                </a:lnTo>
                <a:lnTo>
                  <a:pt x="187" y="6"/>
                </a:lnTo>
                <a:lnTo>
                  <a:pt x="189" y="8"/>
                </a:lnTo>
                <a:lnTo>
                  <a:pt x="189" y="10"/>
                </a:lnTo>
                <a:lnTo>
                  <a:pt x="191" y="12"/>
                </a:lnTo>
                <a:lnTo>
                  <a:pt x="191" y="14"/>
                </a:lnTo>
                <a:close/>
              </a:path>
            </a:pathLst>
          </a:custGeom>
          <a:solidFill>
            <a:srgbClr val="AD0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7" name="Freeform 175"/>
          <p:cNvSpPr>
            <a:spLocks/>
          </p:cNvSpPr>
          <p:nvPr/>
        </p:nvSpPr>
        <p:spPr bwMode="auto">
          <a:xfrm rot="63308">
            <a:off x="5075238" y="3219450"/>
            <a:ext cx="228600" cy="15875"/>
          </a:xfrm>
          <a:custGeom>
            <a:avLst/>
            <a:gdLst>
              <a:gd name="T0" fmla="*/ 2147483647 w 187"/>
              <a:gd name="T1" fmla="*/ 2147483647 h 13"/>
              <a:gd name="T2" fmla="*/ 0 w 187"/>
              <a:gd name="T3" fmla="*/ 2147483647 h 13"/>
              <a:gd name="T4" fmla="*/ 0 w 187"/>
              <a:gd name="T5" fmla="*/ 2147483647 h 13"/>
              <a:gd name="T6" fmla="*/ 0 w 187"/>
              <a:gd name="T7" fmla="*/ 2147483647 h 13"/>
              <a:gd name="T8" fmla="*/ 0 w 187"/>
              <a:gd name="T9" fmla="*/ 2147483647 h 13"/>
              <a:gd name="T10" fmla="*/ 0 w 187"/>
              <a:gd name="T11" fmla="*/ 2147483647 h 13"/>
              <a:gd name="T12" fmla="*/ 0 w 187"/>
              <a:gd name="T13" fmla="*/ 2147483647 h 13"/>
              <a:gd name="T14" fmla="*/ 0 w 187"/>
              <a:gd name="T15" fmla="*/ 2147483647 h 13"/>
              <a:gd name="T16" fmla="*/ 0 w 187"/>
              <a:gd name="T17" fmla="*/ 2147483647 h 13"/>
              <a:gd name="T18" fmla="*/ 0 w 187"/>
              <a:gd name="T19" fmla="*/ 0 h 13"/>
              <a:gd name="T20" fmla="*/ 2147483647 w 187"/>
              <a:gd name="T21" fmla="*/ 0 h 13"/>
              <a:gd name="T22" fmla="*/ 2147483647 w 187"/>
              <a:gd name="T23" fmla="*/ 2147483647 h 13"/>
              <a:gd name="T24" fmla="*/ 2147483647 w 187"/>
              <a:gd name="T25" fmla="*/ 2147483647 h 13"/>
              <a:gd name="T26" fmla="*/ 2147483647 w 187"/>
              <a:gd name="T27" fmla="*/ 2147483647 h 13"/>
              <a:gd name="T28" fmla="*/ 2147483647 w 187"/>
              <a:gd name="T29" fmla="*/ 2147483647 h 13"/>
              <a:gd name="T30" fmla="*/ 2147483647 w 187"/>
              <a:gd name="T31" fmla="*/ 2147483647 h 13"/>
              <a:gd name="T32" fmla="*/ 2147483647 w 187"/>
              <a:gd name="T33" fmla="*/ 2147483647 h 13"/>
              <a:gd name="T34" fmla="*/ 2147483647 w 187"/>
              <a:gd name="T35" fmla="*/ 2147483647 h 13"/>
              <a:gd name="T36" fmla="*/ 2147483647 w 187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7"/>
              <a:gd name="T58" fmla="*/ 0 h 13"/>
              <a:gd name="T59" fmla="*/ 187 w 187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7" h="13">
                <a:moveTo>
                  <a:pt x="187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77" y="0"/>
                </a:lnTo>
                <a:lnTo>
                  <a:pt x="179" y="2"/>
                </a:lnTo>
                <a:lnTo>
                  <a:pt x="179" y="3"/>
                </a:lnTo>
                <a:lnTo>
                  <a:pt x="181" y="5"/>
                </a:lnTo>
                <a:lnTo>
                  <a:pt x="183" y="7"/>
                </a:lnTo>
                <a:lnTo>
                  <a:pt x="183" y="9"/>
                </a:lnTo>
                <a:lnTo>
                  <a:pt x="185" y="11"/>
                </a:lnTo>
                <a:lnTo>
                  <a:pt x="185" y="13"/>
                </a:lnTo>
                <a:lnTo>
                  <a:pt x="187" y="13"/>
                </a:lnTo>
                <a:close/>
              </a:path>
            </a:pathLst>
          </a:custGeom>
          <a:solidFill>
            <a:srgbClr val="AD0F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8" name="Freeform 176"/>
          <p:cNvSpPr>
            <a:spLocks/>
          </p:cNvSpPr>
          <p:nvPr/>
        </p:nvSpPr>
        <p:spPr bwMode="auto">
          <a:xfrm rot="63308">
            <a:off x="5075238" y="3211513"/>
            <a:ext cx="223837" cy="15875"/>
          </a:xfrm>
          <a:custGeom>
            <a:avLst/>
            <a:gdLst>
              <a:gd name="T0" fmla="*/ 2147483647 w 183"/>
              <a:gd name="T1" fmla="*/ 2147483647 h 13"/>
              <a:gd name="T2" fmla="*/ 0 w 183"/>
              <a:gd name="T3" fmla="*/ 2147483647 h 13"/>
              <a:gd name="T4" fmla="*/ 0 w 183"/>
              <a:gd name="T5" fmla="*/ 2147483647 h 13"/>
              <a:gd name="T6" fmla="*/ 0 w 183"/>
              <a:gd name="T7" fmla="*/ 2147483647 h 13"/>
              <a:gd name="T8" fmla="*/ 0 w 183"/>
              <a:gd name="T9" fmla="*/ 2147483647 h 13"/>
              <a:gd name="T10" fmla="*/ 0 w 183"/>
              <a:gd name="T11" fmla="*/ 2147483647 h 13"/>
              <a:gd name="T12" fmla="*/ 0 w 183"/>
              <a:gd name="T13" fmla="*/ 2147483647 h 13"/>
              <a:gd name="T14" fmla="*/ 0 w 183"/>
              <a:gd name="T15" fmla="*/ 2147483647 h 13"/>
              <a:gd name="T16" fmla="*/ 0 w 183"/>
              <a:gd name="T17" fmla="*/ 0 h 13"/>
              <a:gd name="T18" fmla="*/ 0 w 183"/>
              <a:gd name="T19" fmla="*/ 0 h 13"/>
              <a:gd name="T20" fmla="*/ 2147483647 w 183"/>
              <a:gd name="T21" fmla="*/ 0 h 13"/>
              <a:gd name="T22" fmla="*/ 2147483647 w 183"/>
              <a:gd name="T23" fmla="*/ 0 h 13"/>
              <a:gd name="T24" fmla="*/ 2147483647 w 183"/>
              <a:gd name="T25" fmla="*/ 2147483647 h 13"/>
              <a:gd name="T26" fmla="*/ 2147483647 w 183"/>
              <a:gd name="T27" fmla="*/ 2147483647 h 13"/>
              <a:gd name="T28" fmla="*/ 2147483647 w 183"/>
              <a:gd name="T29" fmla="*/ 2147483647 h 13"/>
              <a:gd name="T30" fmla="*/ 2147483647 w 183"/>
              <a:gd name="T31" fmla="*/ 2147483647 h 13"/>
              <a:gd name="T32" fmla="*/ 2147483647 w 183"/>
              <a:gd name="T33" fmla="*/ 2147483647 h 13"/>
              <a:gd name="T34" fmla="*/ 2147483647 w 183"/>
              <a:gd name="T35" fmla="*/ 2147483647 h 13"/>
              <a:gd name="T36" fmla="*/ 2147483647 w 183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3"/>
              <a:gd name="T58" fmla="*/ 0 h 13"/>
              <a:gd name="T59" fmla="*/ 183 w 183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3" h="13">
                <a:moveTo>
                  <a:pt x="183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73" y="0"/>
                </a:lnTo>
                <a:lnTo>
                  <a:pt x="175" y="0"/>
                </a:lnTo>
                <a:lnTo>
                  <a:pt x="175" y="2"/>
                </a:lnTo>
                <a:lnTo>
                  <a:pt x="177" y="4"/>
                </a:lnTo>
                <a:lnTo>
                  <a:pt x="177" y="6"/>
                </a:lnTo>
                <a:lnTo>
                  <a:pt x="179" y="8"/>
                </a:lnTo>
                <a:lnTo>
                  <a:pt x="179" y="9"/>
                </a:lnTo>
                <a:lnTo>
                  <a:pt x="181" y="11"/>
                </a:lnTo>
                <a:lnTo>
                  <a:pt x="183" y="13"/>
                </a:lnTo>
                <a:close/>
              </a:path>
            </a:pathLst>
          </a:custGeom>
          <a:solidFill>
            <a:srgbClr val="B01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29" name="Freeform 177"/>
          <p:cNvSpPr>
            <a:spLocks/>
          </p:cNvSpPr>
          <p:nvPr/>
        </p:nvSpPr>
        <p:spPr bwMode="auto">
          <a:xfrm rot="63308">
            <a:off x="5075238" y="3201988"/>
            <a:ext cx="217487" cy="17462"/>
          </a:xfrm>
          <a:custGeom>
            <a:avLst/>
            <a:gdLst>
              <a:gd name="T0" fmla="*/ 2147483647 w 177"/>
              <a:gd name="T1" fmla="*/ 2147483647 h 14"/>
              <a:gd name="T2" fmla="*/ 0 w 177"/>
              <a:gd name="T3" fmla="*/ 2147483647 h 14"/>
              <a:gd name="T4" fmla="*/ 0 w 177"/>
              <a:gd name="T5" fmla="*/ 2147483647 h 14"/>
              <a:gd name="T6" fmla="*/ 0 w 177"/>
              <a:gd name="T7" fmla="*/ 2147483647 h 14"/>
              <a:gd name="T8" fmla="*/ 0 w 177"/>
              <a:gd name="T9" fmla="*/ 2147483647 h 14"/>
              <a:gd name="T10" fmla="*/ 0 w 177"/>
              <a:gd name="T11" fmla="*/ 2147483647 h 14"/>
              <a:gd name="T12" fmla="*/ 0 w 177"/>
              <a:gd name="T13" fmla="*/ 2147483647 h 14"/>
              <a:gd name="T14" fmla="*/ 0 w 177"/>
              <a:gd name="T15" fmla="*/ 2147483647 h 14"/>
              <a:gd name="T16" fmla="*/ 0 w 177"/>
              <a:gd name="T17" fmla="*/ 2147483647 h 14"/>
              <a:gd name="T18" fmla="*/ 0 w 177"/>
              <a:gd name="T19" fmla="*/ 0 h 14"/>
              <a:gd name="T20" fmla="*/ 2147483647 w 177"/>
              <a:gd name="T21" fmla="*/ 0 h 14"/>
              <a:gd name="T22" fmla="*/ 2147483647 w 177"/>
              <a:gd name="T23" fmla="*/ 2147483647 h 14"/>
              <a:gd name="T24" fmla="*/ 2147483647 w 177"/>
              <a:gd name="T25" fmla="*/ 2147483647 h 14"/>
              <a:gd name="T26" fmla="*/ 2147483647 w 177"/>
              <a:gd name="T27" fmla="*/ 2147483647 h 14"/>
              <a:gd name="T28" fmla="*/ 2147483647 w 177"/>
              <a:gd name="T29" fmla="*/ 2147483647 h 14"/>
              <a:gd name="T30" fmla="*/ 2147483647 w 177"/>
              <a:gd name="T31" fmla="*/ 2147483647 h 14"/>
              <a:gd name="T32" fmla="*/ 2147483647 w 177"/>
              <a:gd name="T33" fmla="*/ 2147483647 h 14"/>
              <a:gd name="T34" fmla="*/ 2147483647 w 177"/>
              <a:gd name="T35" fmla="*/ 2147483647 h 14"/>
              <a:gd name="T36" fmla="*/ 2147483647 w 177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7"/>
              <a:gd name="T58" fmla="*/ 0 h 14"/>
              <a:gd name="T59" fmla="*/ 177 w 177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7" h="14">
                <a:moveTo>
                  <a:pt x="177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70" y="0"/>
                </a:lnTo>
                <a:lnTo>
                  <a:pt x="172" y="2"/>
                </a:lnTo>
                <a:lnTo>
                  <a:pt x="172" y="4"/>
                </a:lnTo>
                <a:lnTo>
                  <a:pt x="173" y="6"/>
                </a:lnTo>
                <a:lnTo>
                  <a:pt x="173" y="8"/>
                </a:lnTo>
                <a:lnTo>
                  <a:pt x="175" y="8"/>
                </a:lnTo>
                <a:lnTo>
                  <a:pt x="175" y="10"/>
                </a:lnTo>
                <a:lnTo>
                  <a:pt x="177" y="12"/>
                </a:lnTo>
                <a:lnTo>
                  <a:pt x="177" y="14"/>
                </a:lnTo>
                <a:close/>
              </a:path>
            </a:pathLst>
          </a:custGeom>
          <a:solidFill>
            <a:srgbClr val="B00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0" name="Freeform 178"/>
          <p:cNvSpPr>
            <a:spLocks/>
          </p:cNvSpPr>
          <p:nvPr/>
        </p:nvSpPr>
        <p:spPr bwMode="auto">
          <a:xfrm rot="63308">
            <a:off x="5075238" y="3192463"/>
            <a:ext cx="211137" cy="19050"/>
          </a:xfrm>
          <a:custGeom>
            <a:avLst/>
            <a:gdLst>
              <a:gd name="T0" fmla="*/ 2147483647 w 173"/>
              <a:gd name="T1" fmla="*/ 2147483647 h 15"/>
              <a:gd name="T2" fmla="*/ 0 w 173"/>
              <a:gd name="T3" fmla="*/ 2147483647 h 15"/>
              <a:gd name="T4" fmla="*/ 0 w 173"/>
              <a:gd name="T5" fmla="*/ 2147483647 h 15"/>
              <a:gd name="T6" fmla="*/ 0 w 173"/>
              <a:gd name="T7" fmla="*/ 2147483647 h 15"/>
              <a:gd name="T8" fmla="*/ 0 w 173"/>
              <a:gd name="T9" fmla="*/ 2147483647 h 15"/>
              <a:gd name="T10" fmla="*/ 0 w 173"/>
              <a:gd name="T11" fmla="*/ 2147483647 h 15"/>
              <a:gd name="T12" fmla="*/ 0 w 173"/>
              <a:gd name="T13" fmla="*/ 2147483647 h 15"/>
              <a:gd name="T14" fmla="*/ 0 w 173"/>
              <a:gd name="T15" fmla="*/ 2147483647 h 15"/>
              <a:gd name="T16" fmla="*/ 0 w 173"/>
              <a:gd name="T17" fmla="*/ 2147483647 h 15"/>
              <a:gd name="T18" fmla="*/ 0 w 173"/>
              <a:gd name="T19" fmla="*/ 0 h 15"/>
              <a:gd name="T20" fmla="*/ 2147483647 w 173"/>
              <a:gd name="T21" fmla="*/ 0 h 15"/>
              <a:gd name="T22" fmla="*/ 2147483647 w 173"/>
              <a:gd name="T23" fmla="*/ 2147483647 h 15"/>
              <a:gd name="T24" fmla="*/ 2147483647 w 173"/>
              <a:gd name="T25" fmla="*/ 2147483647 h 15"/>
              <a:gd name="T26" fmla="*/ 2147483647 w 173"/>
              <a:gd name="T27" fmla="*/ 2147483647 h 15"/>
              <a:gd name="T28" fmla="*/ 2147483647 w 173"/>
              <a:gd name="T29" fmla="*/ 2147483647 h 15"/>
              <a:gd name="T30" fmla="*/ 2147483647 w 173"/>
              <a:gd name="T31" fmla="*/ 2147483647 h 15"/>
              <a:gd name="T32" fmla="*/ 2147483647 w 173"/>
              <a:gd name="T33" fmla="*/ 2147483647 h 15"/>
              <a:gd name="T34" fmla="*/ 2147483647 w 173"/>
              <a:gd name="T35" fmla="*/ 2147483647 h 15"/>
              <a:gd name="T36" fmla="*/ 2147483647 w 173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3"/>
              <a:gd name="T58" fmla="*/ 0 h 15"/>
              <a:gd name="T59" fmla="*/ 173 w 173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3" h="15">
                <a:moveTo>
                  <a:pt x="173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66" y="0"/>
                </a:lnTo>
                <a:lnTo>
                  <a:pt x="166" y="2"/>
                </a:lnTo>
                <a:lnTo>
                  <a:pt x="168" y="3"/>
                </a:lnTo>
                <a:lnTo>
                  <a:pt x="168" y="5"/>
                </a:lnTo>
                <a:lnTo>
                  <a:pt x="170" y="7"/>
                </a:lnTo>
                <a:lnTo>
                  <a:pt x="172" y="9"/>
                </a:lnTo>
                <a:lnTo>
                  <a:pt x="172" y="11"/>
                </a:lnTo>
                <a:lnTo>
                  <a:pt x="173" y="13"/>
                </a:lnTo>
                <a:lnTo>
                  <a:pt x="173" y="15"/>
                </a:lnTo>
                <a:close/>
              </a:path>
            </a:pathLst>
          </a:custGeom>
          <a:solidFill>
            <a:srgbClr val="B00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1" name="Freeform 179"/>
          <p:cNvSpPr>
            <a:spLocks/>
          </p:cNvSpPr>
          <p:nvPr/>
        </p:nvSpPr>
        <p:spPr bwMode="auto">
          <a:xfrm rot="63308">
            <a:off x="5075238" y="3186113"/>
            <a:ext cx="207962" cy="15875"/>
          </a:xfrm>
          <a:custGeom>
            <a:avLst/>
            <a:gdLst>
              <a:gd name="T0" fmla="*/ 2147483647 w 170"/>
              <a:gd name="T1" fmla="*/ 2147483647 h 13"/>
              <a:gd name="T2" fmla="*/ 0 w 170"/>
              <a:gd name="T3" fmla="*/ 2147483647 h 13"/>
              <a:gd name="T4" fmla="*/ 0 w 170"/>
              <a:gd name="T5" fmla="*/ 2147483647 h 13"/>
              <a:gd name="T6" fmla="*/ 0 w 170"/>
              <a:gd name="T7" fmla="*/ 2147483647 h 13"/>
              <a:gd name="T8" fmla="*/ 0 w 170"/>
              <a:gd name="T9" fmla="*/ 2147483647 h 13"/>
              <a:gd name="T10" fmla="*/ 0 w 170"/>
              <a:gd name="T11" fmla="*/ 2147483647 h 13"/>
              <a:gd name="T12" fmla="*/ 0 w 170"/>
              <a:gd name="T13" fmla="*/ 2147483647 h 13"/>
              <a:gd name="T14" fmla="*/ 0 w 170"/>
              <a:gd name="T15" fmla="*/ 2147483647 h 13"/>
              <a:gd name="T16" fmla="*/ 0 w 170"/>
              <a:gd name="T17" fmla="*/ 2147483647 h 13"/>
              <a:gd name="T18" fmla="*/ 0 w 170"/>
              <a:gd name="T19" fmla="*/ 0 h 13"/>
              <a:gd name="T20" fmla="*/ 2147483647 w 170"/>
              <a:gd name="T21" fmla="*/ 0 h 13"/>
              <a:gd name="T22" fmla="*/ 2147483647 w 170"/>
              <a:gd name="T23" fmla="*/ 2147483647 h 13"/>
              <a:gd name="T24" fmla="*/ 2147483647 w 170"/>
              <a:gd name="T25" fmla="*/ 2147483647 h 13"/>
              <a:gd name="T26" fmla="*/ 2147483647 w 170"/>
              <a:gd name="T27" fmla="*/ 2147483647 h 13"/>
              <a:gd name="T28" fmla="*/ 2147483647 w 170"/>
              <a:gd name="T29" fmla="*/ 2147483647 h 13"/>
              <a:gd name="T30" fmla="*/ 2147483647 w 170"/>
              <a:gd name="T31" fmla="*/ 2147483647 h 13"/>
              <a:gd name="T32" fmla="*/ 2147483647 w 170"/>
              <a:gd name="T33" fmla="*/ 2147483647 h 13"/>
              <a:gd name="T34" fmla="*/ 2147483647 w 170"/>
              <a:gd name="T35" fmla="*/ 2147483647 h 13"/>
              <a:gd name="T36" fmla="*/ 2147483647 w 170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0"/>
              <a:gd name="T58" fmla="*/ 0 h 13"/>
              <a:gd name="T59" fmla="*/ 170 w 170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0" h="13">
                <a:moveTo>
                  <a:pt x="170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62" y="0"/>
                </a:lnTo>
                <a:lnTo>
                  <a:pt x="162" y="2"/>
                </a:lnTo>
                <a:lnTo>
                  <a:pt x="164" y="2"/>
                </a:lnTo>
                <a:lnTo>
                  <a:pt x="164" y="4"/>
                </a:lnTo>
                <a:lnTo>
                  <a:pt x="166" y="6"/>
                </a:lnTo>
                <a:lnTo>
                  <a:pt x="166" y="8"/>
                </a:lnTo>
                <a:lnTo>
                  <a:pt x="168" y="9"/>
                </a:lnTo>
                <a:lnTo>
                  <a:pt x="168" y="11"/>
                </a:lnTo>
                <a:lnTo>
                  <a:pt x="170" y="13"/>
                </a:lnTo>
                <a:close/>
              </a:path>
            </a:pathLst>
          </a:custGeom>
          <a:solidFill>
            <a:srgbClr val="B21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2" name="Freeform 180"/>
          <p:cNvSpPr>
            <a:spLocks/>
          </p:cNvSpPr>
          <p:nvPr/>
        </p:nvSpPr>
        <p:spPr bwMode="auto">
          <a:xfrm rot="63308">
            <a:off x="5076825" y="3175000"/>
            <a:ext cx="203200" cy="17463"/>
          </a:xfrm>
          <a:custGeom>
            <a:avLst/>
            <a:gdLst>
              <a:gd name="T0" fmla="*/ 2147483647 w 166"/>
              <a:gd name="T1" fmla="*/ 2147483647 h 14"/>
              <a:gd name="T2" fmla="*/ 0 w 166"/>
              <a:gd name="T3" fmla="*/ 2147483647 h 14"/>
              <a:gd name="T4" fmla="*/ 0 w 166"/>
              <a:gd name="T5" fmla="*/ 2147483647 h 14"/>
              <a:gd name="T6" fmla="*/ 0 w 166"/>
              <a:gd name="T7" fmla="*/ 2147483647 h 14"/>
              <a:gd name="T8" fmla="*/ 0 w 166"/>
              <a:gd name="T9" fmla="*/ 2147483647 h 14"/>
              <a:gd name="T10" fmla="*/ 0 w 166"/>
              <a:gd name="T11" fmla="*/ 2147483647 h 14"/>
              <a:gd name="T12" fmla="*/ 0 w 166"/>
              <a:gd name="T13" fmla="*/ 2147483647 h 14"/>
              <a:gd name="T14" fmla="*/ 0 w 166"/>
              <a:gd name="T15" fmla="*/ 2147483647 h 14"/>
              <a:gd name="T16" fmla="*/ 0 w 166"/>
              <a:gd name="T17" fmla="*/ 2147483647 h 14"/>
              <a:gd name="T18" fmla="*/ 0 w 166"/>
              <a:gd name="T19" fmla="*/ 0 h 14"/>
              <a:gd name="T20" fmla="*/ 2147483647 w 166"/>
              <a:gd name="T21" fmla="*/ 0 h 14"/>
              <a:gd name="T22" fmla="*/ 2147483647 w 166"/>
              <a:gd name="T23" fmla="*/ 2147483647 h 14"/>
              <a:gd name="T24" fmla="*/ 2147483647 w 166"/>
              <a:gd name="T25" fmla="*/ 2147483647 h 14"/>
              <a:gd name="T26" fmla="*/ 2147483647 w 166"/>
              <a:gd name="T27" fmla="*/ 2147483647 h 14"/>
              <a:gd name="T28" fmla="*/ 2147483647 w 166"/>
              <a:gd name="T29" fmla="*/ 2147483647 h 14"/>
              <a:gd name="T30" fmla="*/ 2147483647 w 166"/>
              <a:gd name="T31" fmla="*/ 2147483647 h 14"/>
              <a:gd name="T32" fmla="*/ 2147483647 w 166"/>
              <a:gd name="T33" fmla="*/ 2147483647 h 14"/>
              <a:gd name="T34" fmla="*/ 2147483647 w 166"/>
              <a:gd name="T35" fmla="*/ 2147483647 h 14"/>
              <a:gd name="T36" fmla="*/ 2147483647 w 166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6"/>
              <a:gd name="T58" fmla="*/ 0 h 14"/>
              <a:gd name="T59" fmla="*/ 166 w 166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6" h="14">
                <a:moveTo>
                  <a:pt x="166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58" y="0"/>
                </a:lnTo>
                <a:lnTo>
                  <a:pt x="160" y="2"/>
                </a:lnTo>
                <a:lnTo>
                  <a:pt x="160" y="4"/>
                </a:lnTo>
                <a:lnTo>
                  <a:pt x="160" y="6"/>
                </a:lnTo>
                <a:lnTo>
                  <a:pt x="162" y="8"/>
                </a:lnTo>
                <a:lnTo>
                  <a:pt x="162" y="10"/>
                </a:lnTo>
                <a:lnTo>
                  <a:pt x="164" y="10"/>
                </a:lnTo>
                <a:lnTo>
                  <a:pt x="164" y="12"/>
                </a:lnTo>
                <a:lnTo>
                  <a:pt x="166" y="14"/>
                </a:lnTo>
                <a:close/>
              </a:path>
            </a:pathLst>
          </a:custGeom>
          <a:solidFill>
            <a:srgbClr val="B20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3" name="Freeform 181"/>
          <p:cNvSpPr>
            <a:spLocks/>
          </p:cNvSpPr>
          <p:nvPr/>
        </p:nvSpPr>
        <p:spPr bwMode="auto">
          <a:xfrm rot="63308">
            <a:off x="5076825" y="3167063"/>
            <a:ext cx="196850" cy="19050"/>
          </a:xfrm>
          <a:custGeom>
            <a:avLst/>
            <a:gdLst>
              <a:gd name="T0" fmla="*/ 2147483647 w 162"/>
              <a:gd name="T1" fmla="*/ 2147483647 h 15"/>
              <a:gd name="T2" fmla="*/ 0 w 162"/>
              <a:gd name="T3" fmla="*/ 2147483647 h 15"/>
              <a:gd name="T4" fmla="*/ 0 w 162"/>
              <a:gd name="T5" fmla="*/ 2147483647 h 15"/>
              <a:gd name="T6" fmla="*/ 0 w 162"/>
              <a:gd name="T7" fmla="*/ 2147483647 h 15"/>
              <a:gd name="T8" fmla="*/ 0 w 162"/>
              <a:gd name="T9" fmla="*/ 2147483647 h 15"/>
              <a:gd name="T10" fmla="*/ 0 w 162"/>
              <a:gd name="T11" fmla="*/ 2147483647 h 15"/>
              <a:gd name="T12" fmla="*/ 0 w 162"/>
              <a:gd name="T13" fmla="*/ 2147483647 h 15"/>
              <a:gd name="T14" fmla="*/ 0 w 162"/>
              <a:gd name="T15" fmla="*/ 2147483647 h 15"/>
              <a:gd name="T16" fmla="*/ 0 w 162"/>
              <a:gd name="T17" fmla="*/ 2147483647 h 15"/>
              <a:gd name="T18" fmla="*/ 0 w 162"/>
              <a:gd name="T19" fmla="*/ 0 h 15"/>
              <a:gd name="T20" fmla="*/ 2147483647 w 162"/>
              <a:gd name="T21" fmla="*/ 0 h 15"/>
              <a:gd name="T22" fmla="*/ 2147483647 w 162"/>
              <a:gd name="T23" fmla="*/ 2147483647 h 15"/>
              <a:gd name="T24" fmla="*/ 2147483647 w 162"/>
              <a:gd name="T25" fmla="*/ 2147483647 h 15"/>
              <a:gd name="T26" fmla="*/ 2147483647 w 162"/>
              <a:gd name="T27" fmla="*/ 2147483647 h 15"/>
              <a:gd name="T28" fmla="*/ 2147483647 w 162"/>
              <a:gd name="T29" fmla="*/ 2147483647 h 15"/>
              <a:gd name="T30" fmla="*/ 2147483647 w 162"/>
              <a:gd name="T31" fmla="*/ 2147483647 h 15"/>
              <a:gd name="T32" fmla="*/ 2147483647 w 162"/>
              <a:gd name="T33" fmla="*/ 2147483647 h 15"/>
              <a:gd name="T34" fmla="*/ 2147483647 w 162"/>
              <a:gd name="T35" fmla="*/ 2147483647 h 15"/>
              <a:gd name="T36" fmla="*/ 2147483647 w 162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2"/>
              <a:gd name="T58" fmla="*/ 0 h 15"/>
              <a:gd name="T59" fmla="*/ 162 w 162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2" h="15">
                <a:moveTo>
                  <a:pt x="162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54" y="0"/>
                </a:lnTo>
                <a:lnTo>
                  <a:pt x="156" y="2"/>
                </a:lnTo>
                <a:lnTo>
                  <a:pt x="156" y="3"/>
                </a:lnTo>
                <a:lnTo>
                  <a:pt x="158" y="5"/>
                </a:lnTo>
                <a:lnTo>
                  <a:pt x="158" y="7"/>
                </a:lnTo>
                <a:lnTo>
                  <a:pt x="158" y="9"/>
                </a:lnTo>
                <a:lnTo>
                  <a:pt x="160" y="11"/>
                </a:lnTo>
                <a:lnTo>
                  <a:pt x="160" y="13"/>
                </a:lnTo>
                <a:lnTo>
                  <a:pt x="162" y="15"/>
                </a:lnTo>
                <a:close/>
              </a:path>
            </a:pathLst>
          </a:custGeom>
          <a:solidFill>
            <a:srgbClr val="B20F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4" name="Freeform 182"/>
          <p:cNvSpPr>
            <a:spLocks/>
          </p:cNvSpPr>
          <p:nvPr/>
        </p:nvSpPr>
        <p:spPr bwMode="auto">
          <a:xfrm rot="63308">
            <a:off x="5076825" y="3159125"/>
            <a:ext cx="193675" cy="15875"/>
          </a:xfrm>
          <a:custGeom>
            <a:avLst/>
            <a:gdLst>
              <a:gd name="T0" fmla="*/ 2147483647 w 158"/>
              <a:gd name="T1" fmla="*/ 2147483647 h 13"/>
              <a:gd name="T2" fmla="*/ 0 w 158"/>
              <a:gd name="T3" fmla="*/ 2147483647 h 13"/>
              <a:gd name="T4" fmla="*/ 0 w 158"/>
              <a:gd name="T5" fmla="*/ 2147483647 h 13"/>
              <a:gd name="T6" fmla="*/ 0 w 158"/>
              <a:gd name="T7" fmla="*/ 2147483647 h 13"/>
              <a:gd name="T8" fmla="*/ 0 w 158"/>
              <a:gd name="T9" fmla="*/ 2147483647 h 13"/>
              <a:gd name="T10" fmla="*/ 0 w 158"/>
              <a:gd name="T11" fmla="*/ 2147483647 h 13"/>
              <a:gd name="T12" fmla="*/ 0 w 158"/>
              <a:gd name="T13" fmla="*/ 2147483647 h 13"/>
              <a:gd name="T14" fmla="*/ 0 w 158"/>
              <a:gd name="T15" fmla="*/ 2147483647 h 13"/>
              <a:gd name="T16" fmla="*/ 0 w 158"/>
              <a:gd name="T17" fmla="*/ 2147483647 h 13"/>
              <a:gd name="T18" fmla="*/ 0 w 158"/>
              <a:gd name="T19" fmla="*/ 0 h 13"/>
              <a:gd name="T20" fmla="*/ 2147483647 w 158"/>
              <a:gd name="T21" fmla="*/ 0 h 13"/>
              <a:gd name="T22" fmla="*/ 2147483647 w 158"/>
              <a:gd name="T23" fmla="*/ 2147483647 h 13"/>
              <a:gd name="T24" fmla="*/ 2147483647 w 158"/>
              <a:gd name="T25" fmla="*/ 2147483647 h 13"/>
              <a:gd name="T26" fmla="*/ 2147483647 w 158"/>
              <a:gd name="T27" fmla="*/ 2147483647 h 13"/>
              <a:gd name="T28" fmla="*/ 2147483647 w 158"/>
              <a:gd name="T29" fmla="*/ 2147483647 h 13"/>
              <a:gd name="T30" fmla="*/ 2147483647 w 158"/>
              <a:gd name="T31" fmla="*/ 2147483647 h 13"/>
              <a:gd name="T32" fmla="*/ 2147483647 w 158"/>
              <a:gd name="T33" fmla="*/ 2147483647 h 13"/>
              <a:gd name="T34" fmla="*/ 2147483647 w 158"/>
              <a:gd name="T35" fmla="*/ 2147483647 h 13"/>
              <a:gd name="T36" fmla="*/ 2147483647 w 158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8"/>
              <a:gd name="T58" fmla="*/ 0 h 13"/>
              <a:gd name="T59" fmla="*/ 158 w 158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8" h="13">
                <a:moveTo>
                  <a:pt x="158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51" y="0"/>
                </a:lnTo>
                <a:lnTo>
                  <a:pt x="152" y="2"/>
                </a:lnTo>
                <a:lnTo>
                  <a:pt x="152" y="4"/>
                </a:lnTo>
                <a:lnTo>
                  <a:pt x="154" y="4"/>
                </a:lnTo>
                <a:lnTo>
                  <a:pt x="154" y="6"/>
                </a:lnTo>
                <a:lnTo>
                  <a:pt x="156" y="8"/>
                </a:lnTo>
                <a:lnTo>
                  <a:pt x="156" y="9"/>
                </a:lnTo>
                <a:lnTo>
                  <a:pt x="158" y="11"/>
                </a:lnTo>
                <a:lnTo>
                  <a:pt x="158" y="13"/>
                </a:lnTo>
                <a:close/>
              </a:path>
            </a:pathLst>
          </a:custGeom>
          <a:solidFill>
            <a:srgbClr val="B51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5" name="Freeform 183"/>
          <p:cNvSpPr>
            <a:spLocks/>
          </p:cNvSpPr>
          <p:nvPr/>
        </p:nvSpPr>
        <p:spPr bwMode="auto">
          <a:xfrm rot="63308">
            <a:off x="5076825" y="3149600"/>
            <a:ext cx="187325" cy="17463"/>
          </a:xfrm>
          <a:custGeom>
            <a:avLst/>
            <a:gdLst>
              <a:gd name="T0" fmla="*/ 2147483647 w 154"/>
              <a:gd name="T1" fmla="*/ 2147483647 h 14"/>
              <a:gd name="T2" fmla="*/ 0 w 154"/>
              <a:gd name="T3" fmla="*/ 2147483647 h 14"/>
              <a:gd name="T4" fmla="*/ 0 w 154"/>
              <a:gd name="T5" fmla="*/ 2147483647 h 14"/>
              <a:gd name="T6" fmla="*/ 0 w 154"/>
              <a:gd name="T7" fmla="*/ 2147483647 h 14"/>
              <a:gd name="T8" fmla="*/ 0 w 154"/>
              <a:gd name="T9" fmla="*/ 2147483647 h 14"/>
              <a:gd name="T10" fmla="*/ 0 w 154"/>
              <a:gd name="T11" fmla="*/ 2147483647 h 14"/>
              <a:gd name="T12" fmla="*/ 0 w 154"/>
              <a:gd name="T13" fmla="*/ 2147483647 h 14"/>
              <a:gd name="T14" fmla="*/ 0 w 154"/>
              <a:gd name="T15" fmla="*/ 2147483647 h 14"/>
              <a:gd name="T16" fmla="*/ 0 w 154"/>
              <a:gd name="T17" fmla="*/ 2147483647 h 14"/>
              <a:gd name="T18" fmla="*/ 0 w 154"/>
              <a:gd name="T19" fmla="*/ 0 h 14"/>
              <a:gd name="T20" fmla="*/ 2147483647 w 154"/>
              <a:gd name="T21" fmla="*/ 0 h 14"/>
              <a:gd name="T22" fmla="*/ 2147483647 w 154"/>
              <a:gd name="T23" fmla="*/ 2147483647 h 14"/>
              <a:gd name="T24" fmla="*/ 2147483647 w 154"/>
              <a:gd name="T25" fmla="*/ 2147483647 h 14"/>
              <a:gd name="T26" fmla="*/ 2147483647 w 154"/>
              <a:gd name="T27" fmla="*/ 2147483647 h 14"/>
              <a:gd name="T28" fmla="*/ 2147483647 w 154"/>
              <a:gd name="T29" fmla="*/ 2147483647 h 14"/>
              <a:gd name="T30" fmla="*/ 2147483647 w 154"/>
              <a:gd name="T31" fmla="*/ 2147483647 h 14"/>
              <a:gd name="T32" fmla="*/ 2147483647 w 154"/>
              <a:gd name="T33" fmla="*/ 2147483647 h 14"/>
              <a:gd name="T34" fmla="*/ 2147483647 w 154"/>
              <a:gd name="T35" fmla="*/ 2147483647 h 14"/>
              <a:gd name="T36" fmla="*/ 2147483647 w 154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14"/>
              <a:gd name="T59" fmla="*/ 154 w 154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14">
                <a:moveTo>
                  <a:pt x="154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49" y="0"/>
                </a:lnTo>
                <a:lnTo>
                  <a:pt x="149" y="2"/>
                </a:lnTo>
                <a:lnTo>
                  <a:pt x="151" y="4"/>
                </a:lnTo>
                <a:lnTo>
                  <a:pt x="151" y="6"/>
                </a:lnTo>
                <a:lnTo>
                  <a:pt x="151" y="8"/>
                </a:lnTo>
                <a:lnTo>
                  <a:pt x="152" y="10"/>
                </a:lnTo>
                <a:lnTo>
                  <a:pt x="152" y="12"/>
                </a:lnTo>
                <a:lnTo>
                  <a:pt x="154" y="12"/>
                </a:lnTo>
                <a:lnTo>
                  <a:pt x="154" y="14"/>
                </a:lnTo>
                <a:close/>
              </a:path>
            </a:pathLst>
          </a:custGeom>
          <a:solidFill>
            <a:srgbClr val="B50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6" name="Freeform 184"/>
          <p:cNvSpPr>
            <a:spLocks/>
          </p:cNvSpPr>
          <p:nvPr/>
        </p:nvSpPr>
        <p:spPr bwMode="auto">
          <a:xfrm rot="63308">
            <a:off x="5076825" y="3143250"/>
            <a:ext cx="184150" cy="15875"/>
          </a:xfrm>
          <a:custGeom>
            <a:avLst/>
            <a:gdLst>
              <a:gd name="T0" fmla="*/ 2147483647 w 151"/>
              <a:gd name="T1" fmla="*/ 2147483647 h 13"/>
              <a:gd name="T2" fmla="*/ 0 w 151"/>
              <a:gd name="T3" fmla="*/ 2147483647 h 13"/>
              <a:gd name="T4" fmla="*/ 0 w 151"/>
              <a:gd name="T5" fmla="*/ 2147483647 h 13"/>
              <a:gd name="T6" fmla="*/ 0 w 151"/>
              <a:gd name="T7" fmla="*/ 2147483647 h 13"/>
              <a:gd name="T8" fmla="*/ 0 w 151"/>
              <a:gd name="T9" fmla="*/ 2147483647 h 13"/>
              <a:gd name="T10" fmla="*/ 0 w 151"/>
              <a:gd name="T11" fmla="*/ 2147483647 h 13"/>
              <a:gd name="T12" fmla="*/ 0 w 151"/>
              <a:gd name="T13" fmla="*/ 2147483647 h 13"/>
              <a:gd name="T14" fmla="*/ 0 w 151"/>
              <a:gd name="T15" fmla="*/ 2147483647 h 13"/>
              <a:gd name="T16" fmla="*/ 0 w 151"/>
              <a:gd name="T17" fmla="*/ 0 h 13"/>
              <a:gd name="T18" fmla="*/ 0 w 151"/>
              <a:gd name="T19" fmla="*/ 0 h 13"/>
              <a:gd name="T20" fmla="*/ 2147483647 w 151"/>
              <a:gd name="T21" fmla="*/ 0 h 13"/>
              <a:gd name="T22" fmla="*/ 2147483647 w 151"/>
              <a:gd name="T23" fmla="*/ 0 h 13"/>
              <a:gd name="T24" fmla="*/ 2147483647 w 151"/>
              <a:gd name="T25" fmla="*/ 2147483647 h 13"/>
              <a:gd name="T26" fmla="*/ 2147483647 w 151"/>
              <a:gd name="T27" fmla="*/ 2147483647 h 13"/>
              <a:gd name="T28" fmla="*/ 2147483647 w 151"/>
              <a:gd name="T29" fmla="*/ 2147483647 h 13"/>
              <a:gd name="T30" fmla="*/ 2147483647 w 151"/>
              <a:gd name="T31" fmla="*/ 2147483647 h 13"/>
              <a:gd name="T32" fmla="*/ 2147483647 w 151"/>
              <a:gd name="T33" fmla="*/ 2147483647 h 13"/>
              <a:gd name="T34" fmla="*/ 2147483647 w 151"/>
              <a:gd name="T35" fmla="*/ 2147483647 h 13"/>
              <a:gd name="T36" fmla="*/ 2147483647 w 151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1"/>
              <a:gd name="T58" fmla="*/ 0 h 13"/>
              <a:gd name="T59" fmla="*/ 151 w 151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1" h="13">
                <a:moveTo>
                  <a:pt x="151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45" y="0"/>
                </a:lnTo>
                <a:lnTo>
                  <a:pt x="147" y="0"/>
                </a:lnTo>
                <a:lnTo>
                  <a:pt x="147" y="1"/>
                </a:lnTo>
                <a:lnTo>
                  <a:pt x="147" y="3"/>
                </a:lnTo>
                <a:lnTo>
                  <a:pt x="149" y="5"/>
                </a:lnTo>
                <a:lnTo>
                  <a:pt x="149" y="7"/>
                </a:lnTo>
                <a:lnTo>
                  <a:pt x="151" y="9"/>
                </a:lnTo>
                <a:lnTo>
                  <a:pt x="151" y="11"/>
                </a:lnTo>
                <a:lnTo>
                  <a:pt x="151" y="13"/>
                </a:lnTo>
                <a:close/>
              </a:path>
            </a:pathLst>
          </a:custGeom>
          <a:solidFill>
            <a:srgbClr val="B812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7" name="Freeform 185"/>
          <p:cNvSpPr>
            <a:spLocks/>
          </p:cNvSpPr>
          <p:nvPr/>
        </p:nvSpPr>
        <p:spPr bwMode="auto">
          <a:xfrm rot="63308">
            <a:off x="5076825" y="3133725"/>
            <a:ext cx="182563" cy="15875"/>
          </a:xfrm>
          <a:custGeom>
            <a:avLst/>
            <a:gdLst>
              <a:gd name="T0" fmla="*/ 2147483647 w 149"/>
              <a:gd name="T1" fmla="*/ 2147483647 h 13"/>
              <a:gd name="T2" fmla="*/ 0 w 149"/>
              <a:gd name="T3" fmla="*/ 2147483647 h 13"/>
              <a:gd name="T4" fmla="*/ 0 w 149"/>
              <a:gd name="T5" fmla="*/ 2147483647 h 13"/>
              <a:gd name="T6" fmla="*/ 0 w 149"/>
              <a:gd name="T7" fmla="*/ 2147483647 h 13"/>
              <a:gd name="T8" fmla="*/ 0 w 149"/>
              <a:gd name="T9" fmla="*/ 2147483647 h 13"/>
              <a:gd name="T10" fmla="*/ 0 w 149"/>
              <a:gd name="T11" fmla="*/ 2147483647 h 13"/>
              <a:gd name="T12" fmla="*/ 0 w 149"/>
              <a:gd name="T13" fmla="*/ 2147483647 h 13"/>
              <a:gd name="T14" fmla="*/ 0 w 149"/>
              <a:gd name="T15" fmla="*/ 2147483647 h 13"/>
              <a:gd name="T16" fmla="*/ 0 w 149"/>
              <a:gd name="T17" fmla="*/ 2147483647 h 13"/>
              <a:gd name="T18" fmla="*/ 0 w 149"/>
              <a:gd name="T19" fmla="*/ 0 h 13"/>
              <a:gd name="T20" fmla="*/ 2147483647 w 149"/>
              <a:gd name="T21" fmla="*/ 0 h 13"/>
              <a:gd name="T22" fmla="*/ 2147483647 w 149"/>
              <a:gd name="T23" fmla="*/ 0 h 13"/>
              <a:gd name="T24" fmla="*/ 2147483647 w 149"/>
              <a:gd name="T25" fmla="*/ 0 h 13"/>
              <a:gd name="T26" fmla="*/ 2147483647 w 149"/>
              <a:gd name="T27" fmla="*/ 0 h 13"/>
              <a:gd name="T28" fmla="*/ 2147483647 w 149"/>
              <a:gd name="T29" fmla="*/ 0 h 13"/>
              <a:gd name="T30" fmla="*/ 2147483647 w 149"/>
              <a:gd name="T31" fmla="*/ 2147483647 h 13"/>
              <a:gd name="T32" fmla="*/ 2147483647 w 149"/>
              <a:gd name="T33" fmla="*/ 2147483647 h 13"/>
              <a:gd name="T34" fmla="*/ 2147483647 w 149"/>
              <a:gd name="T35" fmla="*/ 2147483647 h 13"/>
              <a:gd name="T36" fmla="*/ 2147483647 w 149"/>
              <a:gd name="T37" fmla="*/ 2147483647 h 13"/>
              <a:gd name="T38" fmla="*/ 2147483647 w 149"/>
              <a:gd name="T39" fmla="*/ 2147483647 h 13"/>
              <a:gd name="T40" fmla="*/ 2147483647 w 149"/>
              <a:gd name="T41" fmla="*/ 2147483647 h 13"/>
              <a:gd name="T42" fmla="*/ 2147483647 w 149"/>
              <a:gd name="T43" fmla="*/ 2147483647 h 13"/>
              <a:gd name="T44" fmla="*/ 2147483647 w 149"/>
              <a:gd name="T45" fmla="*/ 2147483647 h 13"/>
              <a:gd name="T46" fmla="*/ 2147483647 w 149"/>
              <a:gd name="T47" fmla="*/ 2147483647 h 13"/>
              <a:gd name="T48" fmla="*/ 2147483647 w 149"/>
              <a:gd name="T49" fmla="*/ 2147483647 h 13"/>
              <a:gd name="T50" fmla="*/ 2147483647 w 149"/>
              <a:gd name="T51" fmla="*/ 2147483647 h 13"/>
              <a:gd name="T52" fmla="*/ 2147483647 w 149"/>
              <a:gd name="T53" fmla="*/ 2147483647 h 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9"/>
              <a:gd name="T82" fmla="*/ 0 h 13"/>
              <a:gd name="T83" fmla="*/ 149 w 149"/>
              <a:gd name="T84" fmla="*/ 13 h 1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9" h="13">
                <a:moveTo>
                  <a:pt x="149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43" y="0"/>
                </a:lnTo>
                <a:lnTo>
                  <a:pt x="143" y="2"/>
                </a:lnTo>
                <a:lnTo>
                  <a:pt x="143" y="4"/>
                </a:lnTo>
                <a:lnTo>
                  <a:pt x="145" y="4"/>
                </a:lnTo>
                <a:lnTo>
                  <a:pt x="145" y="6"/>
                </a:lnTo>
                <a:lnTo>
                  <a:pt x="145" y="8"/>
                </a:lnTo>
                <a:lnTo>
                  <a:pt x="147" y="9"/>
                </a:lnTo>
                <a:lnTo>
                  <a:pt x="147" y="11"/>
                </a:lnTo>
                <a:lnTo>
                  <a:pt x="149" y="13"/>
                </a:lnTo>
                <a:close/>
              </a:path>
            </a:pathLst>
          </a:custGeom>
          <a:solidFill>
            <a:srgbClr val="B810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8" name="Freeform 186"/>
          <p:cNvSpPr>
            <a:spLocks/>
          </p:cNvSpPr>
          <p:nvPr/>
        </p:nvSpPr>
        <p:spPr bwMode="auto">
          <a:xfrm rot="63308">
            <a:off x="5076825" y="3124200"/>
            <a:ext cx="176213" cy="19050"/>
          </a:xfrm>
          <a:custGeom>
            <a:avLst/>
            <a:gdLst>
              <a:gd name="T0" fmla="*/ 2147483647 w 145"/>
              <a:gd name="T1" fmla="*/ 2147483647 h 16"/>
              <a:gd name="T2" fmla="*/ 0 w 145"/>
              <a:gd name="T3" fmla="*/ 2147483647 h 16"/>
              <a:gd name="T4" fmla="*/ 0 w 145"/>
              <a:gd name="T5" fmla="*/ 2147483647 h 16"/>
              <a:gd name="T6" fmla="*/ 0 w 145"/>
              <a:gd name="T7" fmla="*/ 2147483647 h 16"/>
              <a:gd name="T8" fmla="*/ 0 w 145"/>
              <a:gd name="T9" fmla="*/ 2147483647 h 16"/>
              <a:gd name="T10" fmla="*/ 0 w 145"/>
              <a:gd name="T11" fmla="*/ 2147483647 h 16"/>
              <a:gd name="T12" fmla="*/ 0 w 145"/>
              <a:gd name="T13" fmla="*/ 2147483647 h 16"/>
              <a:gd name="T14" fmla="*/ 0 w 145"/>
              <a:gd name="T15" fmla="*/ 2147483647 h 16"/>
              <a:gd name="T16" fmla="*/ 0 w 145"/>
              <a:gd name="T17" fmla="*/ 2147483647 h 16"/>
              <a:gd name="T18" fmla="*/ 0 w 145"/>
              <a:gd name="T19" fmla="*/ 0 h 16"/>
              <a:gd name="T20" fmla="*/ 2147483647 w 145"/>
              <a:gd name="T21" fmla="*/ 0 h 16"/>
              <a:gd name="T22" fmla="*/ 2147483647 w 145"/>
              <a:gd name="T23" fmla="*/ 2147483647 h 16"/>
              <a:gd name="T24" fmla="*/ 2147483647 w 145"/>
              <a:gd name="T25" fmla="*/ 2147483647 h 16"/>
              <a:gd name="T26" fmla="*/ 2147483647 w 145"/>
              <a:gd name="T27" fmla="*/ 2147483647 h 16"/>
              <a:gd name="T28" fmla="*/ 2147483647 w 145"/>
              <a:gd name="T29" fmla="*/ 2147483647 h 16"/>
              <a:gd name="T30" fmla="*/ 2147483647 w 145"/>
              <a:gd name="T31" fmla="*/ 2147483647 h 16"/>
              <a:gd name="T32" fmla="*/ 2147483647 w 145"/>
              <a:gd name="T33" fmla="*/ 2147483647 h 16"/>
              <a:gd name="T34" fmla="*/ 2147483647 w 145"/>
              <a:gd name="T35" fmla="*/ 2147483647 h 16"/>
              <a:gd name="T36" fmla="*/ 2147483647 w 145"/>
              <a:gd name="T37" fmla="*/ 2147483647 h 16"/>
              <a:gd name="T38" fmla="*/ 2147483647 w 145"/>
              <a:gd name="T39" fmla="*/ 2147483647 h 16"/>
              <a:gd name="T40" fmla="*/ 2147483647 w 145"/>
              <a:gd name="T41" fmla="*/ 2147483647 h 16"/>
              <a:gd name="T42" fmla="*/ 2147483647 w 145"/>
              <a:gd name="T43" fmla="*/ 2147483647 h 16"/>
              <a:gd name="T44" fmla="*/ 2147483647 w 145"/>
              <a:gd name="T45" fmla="*/ 2147483647 h 16"/>
              <a:gd name="T46" fmla="*/ 2147483647 w 145"/>
              <a:gd name="T47" fmla="*/ 2147483647 h 16"/>
              <a:gd name="T48" fmla="*/ 2147483647 w 145"/>
              <a:gd name="T49" fmla="*/ 2147483647 h 16"/>
              <a:gd name="T50" fmla="*/ 2147483647 w 145"/>
              <a:gd name="T51" fmla="*/ 2147483647 h 16"/>
              <a:gd name="T52" fmla="*/ 2147483647 w 145"/>
              <a:gd name="T53" fmla="*/ 2147483647 h 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5"/>
              <a:gd name="T82" fmla="*/ 0 h 16"/>
              <a:gd name="T83" fmla="*/ 145 w 145"/>
              <a:gd name="T84" fmla="*/ 16 h 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5" h="16">
                <a:moveTo>
                  <a:pt x="145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39" y="0"/>
                </a:lnTo>
                <a:lnTo>
                  <a:pt x="139" y="2"/>
                </a:lnTo>
                <a:lnTo>
                  <a:pt x="141" y="2"/>
                </a:lnTo>
                <a:lnTo>
                  <a:pt x="141" y="4"/>
                </a:lnTo>
                <a:lnTo>
                  <a:pt x="141" y="6"/>
                </a:lnTo>
                <a:lnTo>
                  <a:pt x="143" y="8"/>
                </a:lnTo>
                <a:lnTo>
                  <a:pt x="143" y="10"/>
                </a:lnTo>
                <a:lnTo>
                  <a:pt x="143" y="12"/>
                </a:lnTo>
                <a:lnTo>
                  <a:pt x="145" y="12"/>
                </a:lnTo>
                <a:lnTo>
                  <a:pt x="145" y="14"/>
                </a:lnTo>
                <a:lnTo>
                  <a:pt x="145" y="16"/>
                </a:lnTo>
                <a:close/>
              </a:path>
            </a:pathLst>
          </a:custGeom>
          <a:solidFill>
            <a:srgbClr val="B810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39" name="Freeform 187"/>
          <p:cNvSpPr>
            <a:spLocks/>
          </p:cNvSpPr>
          <p:nvPr/>
        </p:nvSpPr>
        <p:spPr bwMode="auto">
          <a:xfrm rot="63308">
            <a:off x="5076825" y="3117850"/>
            <a:ext cx="174625" cy="15875"/>
          </a:xfrm>
          <a:custGeom>
            <a:avLst/>
            <a:gdLst>
              <a:gd name="T0" fmla="*/ 2147483647 w 143"/>
              <a:gd name="T1" fmla="*/ 2147483647 h 13"/>
              <a:gd name="T2" fmla="*/ 0 w 143"/>
              <a:gd name="T3" fmla="*/ 2147483647 h 13"/>
              <a:gd name="T4" fmla="*/ 0 w 143"/>
              <a:gd name="T5" fmla="*/ 2147483647 h 13"/>
              <a:gd name="T6" fmla="*/ 0 w 143"/>
              <a:gd name="T7" fmla="*/ 2147483647 h 13"/>
              <a:gd name="T8" fmla="*/ 0 w 143"/>
              <a:gd name="T9" fmla="*/ 2147483647 h 13"/>
              <a:gd name="T10" fmla="*/ 0 w 143"/>
              <a:gd name="T11" fmla="*/ 2147483647 h 13"/>
              <a:gd name="T12" fmla="*/ 0 w 143"/>
              <a:gd name="T13" fmla="*/ 2147483647 h 13"/>
              <a:gd name="T14" fmla="*/ 0 w 143"/>
              <a:gd name="T15" fmla="*/ 2147483647 h 13"/>
              <a:gd name="T16" fmla="*/ 0 w 143"/>
              <a:gd name="T17" fmla="*/ 2147483647 h 13"/>
              <a:gd name="T18" fmla="*/ 0 w 143"/>
              <a:gd name="T19" fmla="*/ 0 h 13"/>
              <a:gd name="T20" fmla="*/ 2147483647 w 143"/>
              <a:gd name="T21" fmla="*/ 0 h 13"/>
              <a:gd name="T22" fmla="*/ 2147483647 w 143"/>
              <a:gd name="T23" fmla="*/ 2147483647 h 13"/>
              <a:gd name="T24" fmla="*/ 2147483647 w 143"/>
              <a:gd name="T25" fmla="*/ 2147483647 h 13"/>
              <a:gd name="T26" fmla="*/ 2147483647 w 143"/>
              <a:gd name="T27" fmla="*/ 2147483647 h 13"/>
              <a:gd name="T28" fmla="*/ 2147483647 w 143"/>
              <a:gd name="T29" fmla="*/ 2147483647 h 13"/>
              <a:gd name="T30" fmla="*/ 2147483647 w 143"/>
              <a:gd name="T31" fmla="*/ 2147483647 h 13"/>
              <a:gd name="T32" fmla="*/ 2147483647 w 143"/>
              <a:gd name="T33" fmla="*/ 2147483647 h 13"/>
              <a:gd name="T34" fmla="*/ 2147483647 w 143"/>
              <a:gd name="T35" fmla="*/ 2147483647 h 13"/>
              <a:gd name="T36" fmla="*/ 2147483647 w 143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3"/>
              <a:gd name="T58" fmla="*/ 0 h 13"/>
              <a:gd name="T59" fmla="*/ 143 w 143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3" h="13">
                <a:moveTo>
                  <a:pt x="143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37" y="0"/>
                </a:lnTo>
                <a:lnTo>
                  <a:pt x="137" y="1"/>
                </a:lnTo>
                <a:lnTo>
                  <a:pt x="137" y="3"/>
                </a:lnTo>
                <a:lnTo>
                  <a:pt x="139" y="3"/>
                </a:lnTo>
                <a:lnTo>
                  <a:pt x="139" y="5"/>
                </a:lnTo>
                <a:lnTo>
                  <a:pt x="141" y="7"/>
                </a:lnTo>
                <a:lnTo>
                  <a:pt x="141" y="9"/>
                </a:lnTo>
                <a:lnTo>
                  <a:pt x="141" y="11"/>
                </a:lnTo>
                <a:lnTo>
                  <a:pt x="143" y="13"/>
                </a:lnTo>
                <a:close/>
              </a:path>
            </a:pathLst>
          </a:custGeom>
          <a:solidFill>
            <a:srgbClr val="BA1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0" name="Freeform 188"/>
          <p:cNvSpPr>
            <a:spLocks/>
          </p:cNvSpPr>
          <p:nvPr/>
        </p:nvSpPr>
        <p:spPr bwMode="auto">
          <a:xfrm rot="63308">
            <a:off x="5078413" y="3106738"/>
            <a:ext cx="169862" cy="17462"/>
          </a:xfrm>
          <a:custGeom>
            <a:avLst/>
            <a:gdLst>
              <a:gd name="T0" fmla="*/ 2147483647 w 139"/>
              <a:gd name="T1" fmla="*/ 2147483647 h 13"/>
              <a:gd name="T2" fmla="*/ 0 w 139"/>
              <a:gd name="T3" fmla="*/ 2147483647 h 13"/>
              <a:gd name="T4" fmla="*/ 0 w 139"/>
              <a:gd name="T5" fmla="*/ 2147483647 h 13"/>
              <a:gd name="T6" fmla="*/ 0 w 139"/>
              <a:gd name="T7" fmla="*/ 2147483647 h 13"/>
              <a:gd name="T8" fmla="*/ 0 w 139"/>
              <a:gd name="T9" fmla="*/ 2147483647 h 13"/>
              <a:gd name="T10" fmla="*/ 0 w 139"/>
              <a:gd name="T11" fmla="*/ 2147483647 h 13"/>
              <a:gd name="T12" fmla="*/ 0 w 139"/>
              <a:gd name="T13" fmla="*/ 2147483647 h 13"/>
              <a:gd name="T14" fmla="*/ 0 w 139"/>
              <a:gd name="T15" fmla="*/ 2147483647 h 13"/>
              <a:gd name="T16" fmla="*/ 0 w 139"/>
              <a:gd name="T17" fmla="*/ 2147483647 h 13"/>
              <a:gd name="T18" fmla="*/ 0 w 139"/>
              <a:gd name="T19" fmla="*/ 0 h 13"/>
              <a:gd name="T20" fmla="*/ 2147483647 w 139"/>
              <a:gd name="T21" fmla="*/ 0 h 13"/>
              <a:gd name="T22" fmla="*/ 2147483647 w 139"/>
              <a:gd name="T23" fmla="*/ 2147483647 h 13"/>
              <a:gd name="T24" fmla="*/ 2147483647 w 139"/>
              <a:gd name="T25" fmla="*/ 2147483647 h 13"/>
              <a:gd name="T26" fmla="*/ 2147483647 w 139"/>
              <a:gd name="T27" fmla="*/ 2147483647 h 13"/>
              <a:gd name="T28" fmla="*/ 2147483647 w 139"/>
              <a:gd name="T29" fmla="*/ 2147483647 h 13"/>
              <a:gd name="T30" fmla="*/ 2147483647 w 139"/>
              <a:gd name="T31" fmla="*/ 2147483647 h 13"/>
              <a:gd name="T32" fmla="*/ 2147483647 w 139"/>
              <a:gd name="T33" fmla="*/ 2147483647 h 13"/>
              <a:gd name="T34" fmla="*/ 2147483647 w 139"/>
              <a:gd name="T35" fmla="*/ 2147483647 h 13"/>
              <a:gd name="T36" fmla="*/ 2147483647 w 139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9"/>
              <a:gd name="T58" fmla="*/ 0 h 13"/>
              <a:gd name="T59" fmla="*/ 139 w 139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9" h="13">
                <a:moveTo>
                  <a:pt x="139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33" y="0"/>
                </a:lnTo>
                <a:lnTo>
                  <a:pt x="135" y="2"/>
                </a:lnTo>
                <a:lnTo>
                  <a:pt x="135" y="4"/>
                </a:lnTo>
                <a:lnTo>
                  <a:pt x="135" y="6"/>
                </a:lnTo>
                <a:lnTo>
                  <a:pt x="137" y="8"/>
                </a:lnTo>
                <a:lnTo>
                  <a:pt x="137" y="9"/>
                </a:lnTo>
                <a:lnTo>
                  <a:pt x="139" y="11"/>
                </a:lnTo>
                <a:lnTo>
                  <a:pt x="139" y="13"/>
                </a:lnTo>
                <a:close/>
              </a:path>
            </a:pathLst>
          </a:custGeom>
          <a:solidFill>
            <a:srgbClr val="BA0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1" name="Freeform 189"/>
          <p:cNvSpPr>
            <a:spLocks/>
          </p:cNvSpPr>
          <p:nvPr/>
        </p:nvSpPr>
        <p:spPr bwMode="auto">
          <a:xfrm rot="63308">
            <a:off x="5078413" y="3097213"/>
            <a:ext cx="166687" cy="20637"/>
          </a:xfrm>
          <a:custGeom>
            <a:avLst/>
            <a:gdLst>
              <a:gd name="T0" fmla="*/ 2147483647 w 137"/>
              <a:gd name="T1" fmla="*/ 2147483647 h 16"/>
              <a:gd name="T2" fmla="*/ 0 w 137"/>
              <a:gd name="T3" fmla="*/ 2147483647 h 16"/>
              <a:gd name="T4" fmla="*/ 0 w 137"/>
              <a:gd name="T5" fmla="*/ 2147483647 h 16"/>
              <a:gd name="T6" fmla="*/ 0 w 137"/>
              <a:gd name="T7" fmla="*/ 2147483647 h 16"/>
              <a:gd name="T8" fmla="*/ 0 w 137"/>
              <a:gd name="T9" fmla="*/ 2147483647 h 16"/>
              <a:gd name="T10" fmla="*/ 0 w 137"/>
              <a:gd name="T11" fmla="*/ 2147483647 h 16"/>
              <a:gd name="T12" fmla="*/ 0 w 137"/>
              <a:gd name="T13" fmla="*/ 2147483647 h 16"/>
              <a:gd name="T14" fmla="*/ 0 w 137"/>
              <a:gd name="T15" fmla="*/ 2147483647 h 16"/>
              <a:gd name="T16" fmla="*/ 0 w 137"/>
              <a:gd name="T17" fmla="*/ 2147483647 h 16"/>
              <a:gd name="T18" fmla="*/ 0 w 137"/>
              <a:gd name="T19" fmla="*/ 0 h 16"/>
              <a:gd name="T20" fmla="*/ 2147483647 w 137"/>
              <a:gd name="T21" fmla="*/ 0 h 16"/>
              <a:gd name="T22" fmla="*/ 2147483647 w 137"/>
              <a:gd name="T23" fmla="*/ 2147483647 h 16"/>
              <a:gd name="T24" fmla="*/ 2147483647 w 137"/>
              <a:gd name="T25" fmla="*/ 2147483647 h 16"/>
              <a:gd name="T26" fmla="*/ 2147483647 w 137"/>
              <a:gd name="T27" fmla="*/ 2147483647 h 16"/>
              <a:gd name="T28" fmla="*/ 2147483647 w 137"/>
              <a:gd name="T29" fmla="*/ 2147483647 h 16"/>
              <a:gd name="T30" fmla="*/ 2147483647 w 137"/>
              <a:gd name="T31" fmla="*/ 2147483647 h 16"/>
              <a:gd name="T32" fmla="*/ 2147483647 w 137"/>
              <a:gd name="T33" fmla="*/ 2147483647 h 16"/>
              <a:gd name="T34" fmla="*/ 2147483647 w 137"/>
              <a:gd name="T35" fmla="*/ 2147483647 h 16"/>
              <a:gd name="T36" fmla="*/ 2147483647 w 137"/>
              <a:gd name="T37" fmla="*/ 2147483647 h 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7"/>
              <a:gd name="T58" fmla="*/ 0 h 16"/>
              <a:gd name="T59" fmla="*/ 137 w 137"/>
              <a:gd name="T60" fmla="*/ 16 h 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7" h="16">
                <a:moveTo>
                  <a:pt x="137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31" y="0"/>
                </a:lnTo>
                <a:lnTo>
                  <a:pt x="131" y="2"/>
                </a:lnTo>
                <a:lnTo>
                  <a:pt x="133" y="4"/>
                </a:lnTo>
                <a:lnTo>
                  <a:pt x="133" y="6"/>
                </a:lnTo>
                <a:lnTo>
                  <a:pt x="133" y="8"/>
                </a:lnTo>
                <a:lnTo>
                  <a:pt x="135" y="10"/>
                </a:lnTo>
                <a:lnTo>
                  <a:pt x="135" y="12"/>
                </a:lnTo>
                <a:lnTo>
                  <a:pt x="135" y="14"/>
                </a:lnTo>
                <a:lnTo>
                  <a:pt x="137" y="16"/>
                </a:lnTo>
                <a:close/>
              </a:path>
            </a:pathLst>
          </a:custGeom>
          <a:solidFill>
            <a:srgbClr val="BD1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2" name="Freeform 190"/>
          <p:cNvSpPr>
            <a:spLocks/>
          </p:cNvSpPr>
          <p:nvPr/>
        </p:nvSpPr>
        <p:spPr bwMode="auto">
          <a:xfrm rot="63308">
            <a:off x="5078413" y="3090863"/>
            <a:ext cx="161925" cy="15875"/>
          </a:xfrm>
          <a:custGeom>
            <a:avLst/>
            <a:gdLst>
              <a:gd name="T0" fmla="*/ 2147483647 w 133"/>
              <a:gd name="T1" fmla="*/ 2147483647 h 13"/>
              <a:gd name="T2" fmla="*/ 0 w 133"/>
              <a:gd name="T3" fmla="*/ 2147483647 h 13"/>
              <a:gd name="T4" fmla="*/ 0 w 133"/>
              <a:gd name="T5" fmla="*/ 2147483647 h 13"/>
              <a:gd name="T6" fmla="*/ 0 w 133"/>
              <a:gd name="T7" fmla="*/ 2147483647 h 13"/>
              <a:gd name="T8" fmla="*/ 0 w 133"/>
              <a:gd name="T9" fmla="*/ 2147483647 h 13"/>
              <a:gd name="T10" fmla="*/ 0 w 133"/>
              <a:gd name="T11" fmla="*/ 2147483647 h 13"/>
              <a:gd name="T12" fmla="*/ 0 w 133"/>
              <a:gd name="T13" fmla="*/ 2147483647 h 13"/>
              <a:gd name="T14" fmla="*/ 0 w 133"/>
              <a:gd name="T15" fmla="*/ 2147483647 h 13"/>
              <a:gd name="T16" fmla="*/ 0 w 133"/>
              <a:gd name="T17" fmla="*/ 2147483647 h 13"/>
              <a:gd name="T18" fmla="*/ 0 w 133"/>
              <a:gd name="T19" fmla="*/ 0 h 13"/>
              <a:gd name="T20" fmla="*/ 2147483647 w 133"/>
              <a:gd name="T21" fmla="*/ 0 h 13"/>
              <a:gd name="T22" fmla="*/ 2147483647 w 133"/>
              <a:gd name="T23" fmla="*/ 2147483647 h 13"/>
              <a:gd name="T24" fmla="*/ 2147483647 w 133"/>
              <a:gd name="T25" fmla="*/ 2147483647 h 13"/>
              <a:gd name="T26" fmla="*/ 2147483647 w 133"/>
              <a:gd name="T27" fmla="*/ 2147483647 h 13"/>
              <a:gd name="T28" fmla="*/ 2147483647 w 133"/>
              <a:gd name="T29" fmla="*/ 2147483647 h 13"/>
              <a:gd name="T30" fmla="*/ 2147483647 w 133"/>
              <a:gd name="T31" fmla="*/ 2147483647 h 13"/>
              <a:gd name="T32" fmla="*/ 2147483647 w 133"/>
              <a:gd name="T33" fmla="*/ 2147483647 h 13"/>
              <a:gd name="T34" fmla="*/ 2147483647 w 133"/>
              <a:gd name="T35" fmla="*/ 2147483647 h 13"/>
              <a:gd name="T36" fmla="*/ 2147483647 w 133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3"/>
              <a:gd name="T58" fmla="*/ 0 h 13"/>
              <a:gd name="T59" fmla="*/ 133 w 133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3" h="13">
                <a:moveTo>
                  <a:pt x="133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30" y="0"/>
                </a:lnTo>
                <a:lnTo>
                  <a:pt x="130" y="1"/>
                </a:lnTo>
                <a:lnTo>
                  <a:pt x="131" y="3"/>
                </a:lnTo>
                <a:lnTo>
                  <a:pt x="131" y="5"/>
                </a:lnTo>
                <a:lnTo>
                  <a:pt x="131" y="7"/>
                </a:lnTo>
                <a:lnTo>
                  <a:pt x="133" y="9"/>
                </a:lnTo>
                <a:lnTo>
                  <a:pt x="133" y="11"/>
                </a:lnTo>
                <a:lnTo>
                  <a:pt x="133" y="13"/>
                </a:lnTo>
                <a:close/>
              </a:path>
            </a:pathLst>
          </a:custGeom>
          <a:solidFill>
            <a:srgbClr val="BD1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3" name="Freeform 191"/>
          <p:cNvSpPr>
            <a:spLocks/>
          </p:cNvSpPr>
          <p:nvPr/>
        </p:nvSpPr>
        <p:spPr bwMode="auto">
          <a:xfrm rot="63308">
            <a:off x="5078413" y="3081338"/>
            <a:ext cx="160337" cy="15875"/>
          </a:xfrm>
          <a:custGeom>
            <a:avLst/>
            <a:gdLst>
              <a:gd name="T0" fmla="*/ 2147483647 w 131"/>
              <a:gd name="T1" fmla="*/ 2147483647 h 13"/>
              <a:gd name="T2" fmla="*/ 0 w 131"/>
              <a:gd name="T3" fmla="*/ 2147483647 h 13"/>
              <a:gd name="T4" fmla="*/ 0 w 131"/>
              <a:gd name="T5" fmla="*/ 2147483647 h 13"/>
              <a:gd name="T6" fmla="*/ 0 w 131"/>
              <a:gd name="T7" fmla="*/ 2147483647 h 13"/>
              <a:gd name="T8" fmla="*/ 0 w 131"/>
              <a:gd name="T9" fmla="*/ 2147483647 h 13"/>
              <a:gd name="T10" fmla="*/ 0 w 131"/>
              <a:gd name="T11" fmla="*/ 2147483647 h 13"/>
              <a:gd name="T12" fmla="*/ 0 w 131"/>
              <a:gd name="T13" fmla="*/ 2147483647 h 13"/>
              <a:gd name="T14" fmla="*/ 0 w 131"/>
              <a:gd name="T15" fmla="*/ 2147483647 h 13"/>
              <a:gd name="T16" fmla="*/ 0 w 131"/>
              <a:gd name="T17" fmla="*/ 2147483647 h 13"/>
              <a:gd name="T18" fmla="*/ 0 w 131"/>
              <a:gd name="T19" fmla="*/ 0 h 13"/>
              <a:gd name="T20" fmla="*/ 2147483647 w 131"/>
              <a:gd name="T21" fmla="*/ 0 h 13"/>
              <a:gd name="T22" fmla="*/ 2147483647 w 131"/>
              <a:gd name="T23" fmla="*/ 2147483647 h 13"/>
              <a:gd name="T24" fmla="*/ 2147483647 w 131"/>
              <a:gd name="T25" fmla="*/ 2147483647 h 13"/>
              <a:gd name="T26" fmla="*/ 2147483647 w 131"/>
              <a:gd name="T27" fmla="*/ 2147483647 h 13"/>
              <a:gd name="T28" fmla="*/ 2147483647 w 131"/>
              <a:gd name="T29" fmla="*/ 2147483647 h 13"/>
              <a:gd name="T30" fmla="*/ 2147483647 w 131"/>
              <a:gd name="T31" fmla="*/ 2147483647 h 13"/>
              <a:gd name="T32" fmla="*/ 2147483647 w 131"/>
              <a:gd name="T33" fmla="*/ 2147483647 h 13"/>
              <a:gd name="T34" fmla="*/ 2147483647 w 131"/>
              <a:gd name="T35" fmla="*/ 2147483647 h 13"/>
              <a:gd name="T36" fmla="*/ 2147483647 w 131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1"/>
              <a:gd name="T58" fmla="*/ 0 h 13"/>
              <a:gd name="T59" fmla="*/ 131 w 131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1" h="13">
                <a:moveTo>
                  <a:pt x="131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28" y="0"/>
                </a:lnTo>
                <a:lnTo>
                  <a:pt x="128" y="2"/>
                </a:lnTo>
                <a:lnTo>
                  <a:pt x="128" y="4"/>
                </a:lnTo>
                <a:lnTo>
                  <a:pt x="130" y="6"/>
                </a:lnTo>
                <a:lnTo>
                  <a:pt x="130" y="8"/>
                </a:lnTo>
                <a:lnTo>
                  <a:pt x="130" y="9"/>
                </a:lnTo>
                <a:lnTo>
                  <a:pt x="131" y="11"/>
                </a:lnTo>
                <a:lnTo>
                  <a:pt x="131" y="13"/>
                </a:lnTo>
                <a:close/>
              </a:path>
            </a:pathLst>
          </a:custGeom>
          <a:solidFill>
            <a:srgbClr val="BD1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4" name="Freeform 192"/>
          <p:cNvSpPr>
            <a:spLocks/>
          </p:cNvSpPr>
          <p:nvPr/>
        </p:nvSpPr>
        <p:spPr bwMode="auto">
          <a:xfrm rot="63308">
            <a:off x="5078413" y="3071813"/>
            <a:ext cx="158750" cy="19050"/>
          </a:xfrm>
          <a:custGeom>
            <a:avLst/>
            <a:gdLst>
              <a:gd name="T0" fmla="*/ 2147483647 w 130"/>
              <a:gd name="T1" fmla="*/ 2147483647 h 16"/>
              <a:gd name="T2" fmla="*/ 0 w 130"/>
              <a:gd name="T3" fmla="*/ 2147483647 h 16"/>
              <a:gd name="T4" fmla="*/ 0 w 130"/>
              <a:gd name="T5" fmla="*/ 2147483647 h 16"/>
              <a:gd name="T6" fmla="*/ 0 w 130"/>
              <a:gd name="T7" fmla="*/ 2147483647 h 16"/>
              <a:gd name="T8" fmla="*/ 0 w 130"/>
              <a:gd name="T9" fmla="*/ 2147483647 h 16"/>
              <a:gd name="T10" fmla="*/ 0 w 130"/>
              <a:gd name="T11" fmla="*/ 2147483647 h 16"/>
              <a:gd name="T12" fmla="*/ 0 w 130"/>
              <a:gd name="T13" fmla="*/ 2147483647 h 16"/>
              <a:gd name="T14" fmla="*/ 0 w 130"/>
              <a:gd name="T15" fmla="*/ 2147483647 h 16"/>
              <a:gd name="T16" fmla="*/ 0 w 130"/>
              <a:gd name="T17" fmla="*/ 2147483647 h 16"/>
              <a:gd name="T18" fmla="*/ 0 w 130"/>
              <a:gd name="T19" fmla="*/ 0 h 16"/>
              <a:gd name="T20" fmla="*/ 2147483647 w 130"/>
              <a:gd name="T21" fmla="*/ 0 h 16"/>
              <a:gd name="T22" fmla="*/ 2147483647 w 130"/>
              <a:gd name="T23" fmla="*/ 2147483647 h 16"/>
              <a:gd name="T24" fmla="*/ 2147483647 w 130"/>
              <a:gd name="T25" fmla="*/ 2147483647 h 16"/>
              <a:gd name="T26" fmla="*/ 2147483647 w 130"/>
              <a:gd name="T27" fmla="*/ 2147483647 h 16"/>
              <a:gd name="T28" fmla="*/ 2147483647 w 130"/>
              <a:gd name="T29" fmla="*/ 2147483647 h 16"/>
              <a:gd name="T30" fmla="*/ 2147483647 w 130"/>
              <a:gd name="T31" fmla="*/ 2147483647 h 16"/>
              <a:gd name="T32" fmla="*/ 2147483647 w 130"/>
              <a:gd name="T33" fmla="*/ 2147483647 h 16"/>
              <a:gd name="T34" fmla="*/ 2147483647 w 130"/>
              <a:gd name="T35" fmla="*/ 2147483647 h 16"/>
              <a:gd name="T36" fmla="*/ 2147483647 w 130"/>
              <a:gd name="T37" fmla="*/ 2147483647 h 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0"/>
              <a:gd name="T58" fmla="*/ 0 h 16"/>
              <a:gd name="T59" fmla="*/ 130 w 130"/>
              <a:gd name="T60" fmla="*/ 16 h 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0" h="16">
                <a:moveTo>
                  <a:pt x="130" y="16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24" y="0"/>
                </a:lnTo>
                <a:lnTo>
                  <a:pt x="126" y="2"/>
                </a:lnTo>
                <a:lnTo>
                  <a:pt x="126" y="4"/>
                </a:lnTo>
                <a:lnTo>
                  <a:pt x="126" y="6"/>
                </a:lnTo>
                <a:lnTo>
                  <a:pt x="128" y="8"/>
                </a:lnTo>
                <a:lnTo>
                  <a:pt x="128" y="10"/>
                </a:lnTo>
                <a:lnTo>
                  <a:pt x="128" y="12"/>
                </a:lnTo>
                <a:lnTo>
                  <a:pt x="130" y="14"/>
                </a:lnTo>
                <a:lnTo>
                  <a:pt x="130" y="16"/>
                </a:lnTo>
                <a:close/>
              </a:path>
            </a:pathLst>
          </a:custGeom>
          <a:solidFill>
            <a:srgbClr val="BF12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5" name="Freeform 193"/>
          <p:cNvSpPr>
            <a:spLocks/>
          </p:cNvSpPr>
          <p:nvPr/>
        </p:nvSpPr>
        <p:spPr bwMode="auto">
          <a:xfrm rot="63308">
            <a:off x="5078413" y="3065463"/>
            <a:ext cx="155575" cy="15875"/>
          </a:xfrm>
          <a:custGeom>
            <a:avLst/>
            <a:gdLst>
              <a:gd name="T0" fmla="*/ 2147483647 w 128"/>
              <a:gd name="T1" fmla="*/ 2147483647 h 13"/>
              <a:gd name="T2" fmla="*/ 0 w 128"/>
              <a:gd name="T3" fmla="*/ 2147483647 h 13"/>
              <a:gd name="T4" fmla="*/ 0 w 128"/>
              <a:gd name="T5" fmla="*/ 2147483647 h 13"/>
              <a:gd name="T6" fmla="*/ 0 w 128"/>
              <a:gd name="T7" fmla="*/ 2147483647 h 13"/>
              <a:gd name="T8" fmla="*/ 0 w 128"/>
              <a:gd name="T9" fmla="*/ 2147483647 h 13"/>
              <a:gd name="T10" fmla="*/ 0 w 128"/>
              <a:gd name="T11" fmla="*/ 2147483647 h 13"/>
              <a:gd name="T12" fmla="*/ 0 w 128"/>
              <a:gd name="T13" fmla="*/ 2147483647 h 13"/>
              <a:gd name="T14" fmla="*/ 0 w 128"/>
              <a:gd name="T15" fmla="*/ 2147483647 h 13"/>
              <a:gd name="T16" fmla="*/ 0 w 128"/>
              <a:gd name="T17" fmla="*/ 2147483647 h 13"/>
              <a:gd name="T18" fmla="*/ 0 w 128"/>
              <a:gd name="T19" fmla="*/ 0 h 13"/>
              <a:gd name="T20" fmla="*/ 2147483647 w 128"/>
              <a:gd name="T21" fmla="*/ 0 h 13"/>
              <a:gd name="T22" fmla="*/ 2147483647 w 128"/>
              <a:gd name="T23" fmla="*/ 2147483647 h 13"/>
              <a:gd name="T24" fmla="*/ 2147483647 w 128"/>
              <a:gd name="T25" fmla="*/ 2147483647 h 13"/>
              <a:gd name="T26" fmla="*/ 2147483647 w 128"/>
              <a:gd name="T27" fmla="*/ 2147483647 h 13"/>
              <a:gd name="T28" fmla="*/ 2147483647 w 128"/>
              <a:gd name="T29" fmla="*/ 2147483647 h 13"/>
              <a:gd name="T30" fmla="*/ 2147483647 w 128"/>
              <a:gd name="T31" fmla="*/ 2147483647 h 13"/>
              <a:gd name="T32" fmla="*/ 2147483647 w 128"/>
              <a:gd name="T33" fmla="*/ 2147483647 h 13"/>
              <a:gd name="T34" fmla="*/ 2147483647 w 128"/>
              <a:gd name="T35" fmla="*/ 2147483647 h 13"/>
              <a:gd name="T36" fmla="*/ 2147483647 w 128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13"/>
              <a:gd name="T59" fmla="*/ 128 w 128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13">
                <a:moveTo>
                  <a:pt x="128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22" y="0"/>
                </a:lnTo>
                <a:lnTo>
                  <a:pt x="124" y="1"/>
                </a:lnTo>
                <a:lnTo>
                  <a:pt x="124" y="3"/>
                </a:lnTo>
                <a:lnTo>
                  <a:pt x="124" y="5"/>
                </a:lnTo>
                <a:lnTo>
                  <a:pt x="124" y="7"/>
                </a:lnTo>
                <a:lnTo>
                  <a:pt x="126" y="7"/>
                </a:lnTo>
                <a:lnTo>
                  <a:pt x="126" y="9"/>
                </a:lnTo>
                <a:lnTo>
                  <a:pt x="126" y="11"/>
                </a:lnTo>
                <a:lnTo>
                  <a:pt x="128" y="13"/>
                </a:lnTo>
                <a:close/>
              </a:path>
            </a:pathLst>
          </a:custGeom>
          <a:solidFill>
            <a:srgbClr val="BF1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6" name="Freeform 194"/>
          <p:cNvSpPr>
            <a:spLocks/>
          </p:cNvSpPr>
          <p:nvPr/>
        </p:nvSpPr>
        <p:spPr bwMode="auto">
          <a:xfrm rot="63308">
            <a:off x="5078413" y="3055938"/>
            <a:ext cx="150812" cy="15875"/>
          </a:xfrm>
          <a:custGeom>
            <a:avLst/>
            <a:gdLst>
              <a:gd name="T0" fmla="*/ 2147483647 w 124"/>
              <a:gd name="T1" fmla="*/ 2147483647 h 13"/>
              <a:gd name="T2" fmla="*/ 0 w 124"/>
              <a:gd name="T3" fmla="*/ 2147483647 h 13"/>
              <a:gd name="T4" fmla="*/ 0 w 124"/>
              <a:gd name="T5" fmla="*/ 2147483647 h 13"/>
              <a:gd name="T6" fmla="*/ 0 w 124"/>
              <a:gd name="T7" fmla="*/ 2147483647 h 13"/>
              <a:gd name="T8" fmla="*/ 0 w 124"/>
              <a:gd name="T9" fmla="*/ 2147483647 h 13"/>
              <a:gd name="T10" fmla="*/ 0 w 124"/>
              <a:gd name="T11" fmla="*/ 2147483647 h 13"/>
              <a:gd name="T12" fmla="*/ 0 w 124"/>
              <a:gd name="T13" fmla="*/ 2147483647 h 13"/>
              <a:gd name="T14" fmla="*/ 0 w 124"/>
              <a:gd name="T15" fmla="*/ 2147483647 h 13"/>
              <a:gd name="T16" fmla="*/ 0 w 124"/>
              <a:gd name="T17" fmla="*/ 2147483647 h 13"/>
              <a:gd name="T18" fmla="*/ 0 w 124"/>
              <a:gd name="T19" fmla="*/ 0 h 13"/>
              <a:gd name="T20" fmla="*/ 2147483647 w 124"/>
              <a:gd name="T21" fmla="*/ 0 h 13"/>
              <a:gd name="T22" fmla="*/ 2147483647 w 124"/>
              <a:gd name="T23" fmla="*/ 2147483647 h 13"/>
              <a:gd name="T24" fmla="*/ 2147483647 w 124"/>
              <a:gd name="T25" fmla="*/ 2147483647 h 13"/>
              <a:gd name="T26" fmla="*/ 2147483647 w 124"/>
              <a:gd name="T27" fmla="*/ 2147483647 h 13"/>
              <a:gd name="T28" fmla="*/ 2147483647 w 124"/>
              <a:gd name="T29" fmla="*/ 2147483647 h 13"/>
              <a:gd name="T30" fmla="*/ 2147483647 w 124"/>
              <a:gd name="T31" fmla="*/ 2147483647 h 13"/>
              <a:gd name="T32" fmla="*/ 2147483647 w 124"/>
              <a:gd name="T33" fmla="*/ 2147483647 h 13"/>
              <a:gd name="T34" fmla="*/ 2147483647 w 124"/>
              <a:gd name="T35" fmla="*/ 2147483647 h 13"/>
              <a:gd name="T36" fmla="*/ 2147483647 w 124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4"/>
              <a:gd name="T58" fmla="*/ 0 h 13"/>
              <a:gd name="T59" fmla="*/ 124 w 124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4" h="13">
                <a:moveTo>
                  <a:pt x="124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20" y="0"/>
                </a:lnTo>
                <a:lnTo>
                  <a:pt x="120" y="2"/>
                </a:lnTo>
                <a:lnTo>
                  <a:pt x="122" y="4"/>
                </a:lnTo>
                <a:lnTo>
                  <a:pt x="122" y="6"/>
                </a:lnTo>
                <a:lnTo>
                  <a:pt x="122" y="8"/>
                </a:lnTo>
                <a:lnTo>
                  <a:pt x="124" y="9"/>
                </a:lnTo>
                <a:lnTo>
                  <a:pt x="124" y="11"/>
                </a:lnTo>
                <a:lnTo>
                  <a:pt x="124" y="13"/>
                </a:lnTo>
                <a:close/>
              </a:path>
            </a:pathLst>
          </a:custGeom>
          <a:solidFill>
            <a:srgbClr val="C21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7" name="Freeform 195"/>
          <p:cNvSpPr>
            <a:spLocks/>
          </p:cNvSpPr>
          <p:nvPr/>
        </p:nvSpPr>
        <p:spPr bwMode="auto">
          <a:xfrm rot="63308">
            <a:off x="5075238" y="3046413"/>
            <a:ext cx="152400" cy="17462"/>
          </a:xfrm>
          <a:custGeom>
            <a:avLst/>
            <a:gdLst>
              <a:gd name="T0" fmla="*/ 2147483647 w 124"/>
              <a:gd name="T1" fmla="*/ 2147483647 h 14"/>
              <a:gd name="T2" fmla="*/ 2147483647 w 124"/>
              <a:gd name="T3" fmla="*/ 2147483647 h 14"/>
              <a:gd name="T4" fmla="*/ 2147483647 w 124"/>
              <a:gd name="T5" fmla="*/ 2147483647 h 14"/>
              <a:gd name="T6" fmla="*/ 2147483647 w 124"/>
              <a:gd name="T7" fmla="*/ 2147483647 h 14"/>
              <a:gd name="T8" fmla="*/ 2147483647 w 124"/>
              <a:gd name="T9" fmla="*/ 2147483647 h 14"/>
              <a:gd name="T10" fmla="*/ 2147483647 w 124"/>
              <a:gd name="T11" fmla="*/ 2147483647 h 14"/>
              <a:gd name="T12" fmla="*/ 0 w 124"/>
              <a:gd name="T13" fmla="*/ 2147483647 h 14"/>
              <a:gd name="T14" fmla="*/ 0 w 124"/>
              <a:gd name="T15" fmla="*/ 2147483647 h 14"/>
              <a:gd name="T16" fmla="*/ 0 w 124"/>
              <a:gd name="T17" fmla="*/ 2147483647 h 14"/>
              <a:gd name="T18" fmla="*/ 0 w 124"/>
              <a:gd name="T19" fmla="*/ 0 h 14"/>
              <a:gd name="T20" fmla="*/ 2147483647 w 124"/>
              <a:gd name="T21" fmla="*/ 0 h 14"/>
              <a:gd name="T22" fmla="*/ 2147483647 w 124"/>
              <a:gd name="T23" fmla="*/ 2147483647 h 14"/>
              <a:gd name="T24" fmla="*/ 2147483647 w 124"/>
              <a:gd name="T25" fmla="*/ 2147483647 h 14"/>
              <a:gd name="T26" fmla="*/ 2147483647 w 124"/>
              <a:gd name="T27" fmla="*/ 2147483647 h 14"/>
              <a:gd name="T28" fmla="*/ 2147483647 w 124"/>
              <a:gd name="T29" fmla="*/ 2147483647 h 14"/>
              <a:gd name="T30" fmla="*/ 2147483647 w 124"/>
              <a:gd name="T31" fmla="*/ 2147483647 h 14"/>
              <a:gd name="T32" fmla="*/ 2147483647 w 124"/>
              <a:gd name="T33" fmla="*/ 2147483647 h 14"/>
              <a:gd name="T34" fmla="*/ 2147483647 w 124"/>
              <a:gd name="T35" fmla="*/ 2147483647 h 14"/>
              <a:gd name="T36" fmla="*/ 2147483647 w 124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4"/>
              <a:gd name="T58" fmla="*/ 0 h 14"/>
              <a:gd name="T59" fmla="*/ 124 w 124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4" h="14">
                <a:moveTo>
                  <a:pt x="124" y="14"/>
                </a:moveTo>
                <a:lnTo>
                  <a:pt x="2" y="14"/>
                </a:lnTo>
                <a:lnTo>
                  <a:pt x="2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20" y="0"/>
                </a:lnTo>
                <a:lnTo>
                  <a:pt x="120" y="2"/>
                </a:lnTo>
                <a:lnTo>
                  <a:pt x="122" y="2"/>
                </a:lnTo>
                <a:lnTo>
                  <a:pt x="122" y="4"/>
                </a:lnTo>
                <a:lnTo>
                  <a:pt x="122" y="6"/>
                </a:lnTo>
                <a:lnTo>
                  <a:pt x="122" y="8"/>
                </a:lnTo>
                <a:lnTo>
                  <a:pt x="124" y="10"/>
                </a:lnTo>
                <a:lnTo>
                  <a:pt x="124" y="12"/>
                </a:lnTo>
                <a:lnTo>
                  <a:pt x="124" y="14"/>
                </a:lnTo>
                <a:close/>
              </a:path>
            </a:pathLst>
          </a:custGeom>
          <a:solidFill>
            <a:srgbClr val="C21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8" name="Freeform 196"/>
          <p:cNvSpPr>
            <a:spLocks/>
          </p:cNvSpPr>
          <p:nvPr/>
        </p:nvSpPr>
        <p:spPr bwMode="auto">
          <a:xfrm rot="63308">
            <a:off x="5076825" y="3038475"/>
            <a:ext cx="149225" cy="15875"/>
          </a:xfrm>
          <a:custGeom>
            <a:avLst/>
            <a:gdLst>
              <a:gd name="T0" fmla="*/ 2147483647 w 122"/>
              <a:gd name="T1" fmla="*/ 2147483647 h 13"/>
              <a:gd name="T2" fmla="*/ 2147483647 w 122"/>
              <a:gd name="T3" fmla="*/ 2147483647 h 13"/>
              <a:gd name="T4" fmla="*/ 0 w 122"/>
              <a:gd name="T5" fmla="*/ 2147483647 h 13"/>
              <a:gd name="T6" fmla="*/ 0 w 122"/>
              <a:gd name="T7" fmla="*/ 2147483647 h 13"/>
              <a:gd name="T8" fmla="*/ 0 w 122"/>
              <a:gd name="T9" fmla="*/ 2147483647 h 13"/>
              <a:gd name="T10" fmla="*/ 0 w 122"/>
              <a:gd name="T11" fmla="*/ 2147483647 h 13"/>
              <a:gd name="T12" fmla="*/ 0 w 122"/>
              <a:gd name="T13" fmla="*/ 2147483647 h 13"/>
              <a:gd name="T14" fmla="*/ 0 w 122"/>
              <a:gd name="T15" fmla="*/ 2147483647 h 13"/>
              <a:gd name="T16" fmla="*/ 0 w 122"/>
              <a:gd name="T17" fmla="*/ 2147483647 h 13"/>
              <a:gd name="T18" fmla="*/ 0 w 122"/>
              <a:gd name="T19" fmla="*/ 0 h 13"/>
              <a:gd name="T20" fmla="*/ 2147483647 w 122"/>
              <a:gd name="T21" fmla="*/ 0 h 13"/>
              <a:gd name="T22" fmla="*/ 2147483647 w 122"/>
              <a:gd name="T23" fmla="*/ 2147483647 h 13"/>
              <a:gd name="T24" fmla="*/ 2147483647 w 122"/>
              <a:gd name="T25" fmla="*/ 2147483647 h 13"/>
              <a:gd name="T26" fmla="*/ 2147483647 w 122"/>
              <a:gd name="T27" fmla="*/ 2147483647 h 13"/>
              <a:gd name="T28" fmla="*/ 2147483647 w 122"/>
              <a:gd name="T29" fmla="*/ 2147483647 h 13"/>
              <a:gd name="T30" fmla="*/ 2147483647 w 122"/>
              <a:gd name="T31" fmla="*/ 2147483647 h 13"/>
              <a:gd name="T32" fmla="*/ 2147483647 w 122"/>
              <a:gd name="T33" fmla="*/ 2147483647 h 13"/>
              <a:gd name="T34" fmla="*/ 2147483647 w 122"/>
              <a:gd name="T35" fmla="*/ 2147483647 h 13"/>
              <a:gd name="T36" fmla="*/ 2147483647 w 122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2"/>
              <a:gd name="T58" fmla="*/ 0 h 13"/>
              <a:gd name="T59" fmla="*/ 122 w 122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2" h="13">
                <a:moveTo>
                  <a:pt x="122" y="13"/>
                </a:move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18" y="0"/>
                </a:lnTo>
                <a:lnTo>
                  <a:pt x="118" y="1"/>
                </a:lnTo>
                <a:lnTo>
                  <a:pt x="118" y="3"/>
                </a:lnTo>
                <a:lnTo>
                  <a:pt x="120" y="5"/>
                </a:lnTo>
                <a:lnTo>
                  <a:pt x="120" y="7"/>
                </a:lnTo>
                <a:lnTo>
                  <a:pt x="120" y="9"/>
                </a:lnTo>
                <a:lnTo>
                  <a:pt x="122" y="9"/>
                </a:lnTo>
                <a:lnTo>
                  <a:pt x="122" y="11"/>
                </a:lnTo>
                <a:lnTo>
                  <a:pt x="122" y="13"/>
                </a:lnTo>
                <a:close/>
              </a:path>
            </a:pathLst>
          </a:custGeom>
          <a:solidFill>
            <a:srgbClr val="C21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49" name="Freeform 197"/>
          <p:cNvSpPr>
            <a:spLocks/>
          </p:cNvSpPr>
          <p:nvPr/>
        </p:nvSpPr>
        <p:spPr bwMode="auto">
          <a:xfrm rot="63308">
            <a:off x="5076825" y="3027363"/>
            <a:ext cx="147638" cy="19050"/>
          </a:xfrm>
          <a:custGeom>
            <a:avLst/>
            <a:gdLst>
              <a:gd name="T0" fmla="*/ 2147483647 w 120"/>
              <a:gd name="T1" fmla="*/ 2147483647 h 15"/>
              <a:gd name="T2" fmla="*/ 0 w 120"/>
              <a:gd name="T3" fmla="*/ 2147483647 h 15"/>
              <a:gd name="T4" fmla="*/ 0 w 120"/>
              <a:gd name="T5" fmla="*/ 2147483647 h 15"/>
              <a:gd name="T6" fmla="*/ 0 w 120"/>
              <a:gd name="T7" fmla="*/ 2147483647 h 15"/>
              <a:gd name="T8" fmla="*/ 0 w 120"/>
              <a:gd name="T9" fmla="*/ 2147483647 h 15"/>
              <a:gd name="T10" fmla="*/ 0 w 120"/>
              <a:gd name="T11" fmla="*/ 2147483647 h 15"/>
              <a:gd name="T12" fmla="*/ 0 w 120"/>
              <a:gd name="T13" fmla="*/ 2147483647 h 15"/>
              <a:gd name="T14" fmla="*/ 0 w 120"/>
              <a:gd name="T15" fmla="*/ 2147483647 h 15"/>
              <a:gd name="T16" fmla="*/ 0 w 120"/>
              <a:gd name="T17" fmla="*/ 2147483647 h 15"/>
              <a:gd name="T18" fmla="*/ 0 w 120"/>
              <a:gd name="T19" fmla="*/ 0 h 15"/>
              <a:gd name="T20" fmla="*/ 2147483647 w 120"/>
              <a:gd name="T21" fmla="*/ 0 h 15"/>
              <a:gd name="T22" fmla="*/ 2147483647 w 120"/>
              <a:gd name="T23" fmla="*/ 2147483647 h 15"/>
              <a:gd name="T24" fmla="*/ 2147483647 w 120"/>
              <a:gd name="T25" fmla="*/ 2147483647 h 15"/>
              <a:gd name="T26" fmla="*/ 2147483647 w 120"/>
              <a:gd name="T27" fmla="*/ 2147483647 h 15"/>
              <a:gd name="T28" fmla="*/ 2147483647 w 120"/>
              <a:gd name="T29" fmla="*/ 2147483647 h 15"/>
              <a:gd name="T30" fmla="*/ 2147483647 w 120"/>
              <a:gd name="T31" fmla="*/ 2147483647 h 15"/>
              <a:gd name="T32" fmla="*/ 2147483647 w 120"/>
              <a:gd name="T33" fmla="*/ 2147483647 h 15"/>
              <a:gd name="T34" fmla="*/ 2147483647 w 120"/>
              <a:gd name="T35" fmla="*/ 2147483647 h 15"/>
              <a:gd name="T36" fmla="*/ 2147483647 w 120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"/>
              <a:gd name="T58" fmla="*/ 0 h 15"/>
              <a:gd name="T59" fmla="*/ 120 w 120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" h="15">
                <a:moveTo>
                  <a:pt x="120" y="15"/>
                </a:move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16" y="0"/>
                </a:lnTo>
                <a:lnTo>
                  <a:pt x="116" y="2"/>
                </a:lnTo>
                <a:lnTo>
                  <a:pt x="116" y="4"/>
                </a:lnTo>
                <a:lnTo>
                  <a:pt x="118" y="6"/>
                </a:lnTo>
                <a:lnTo>
                  <a:pt x="118" y="8"/>
                </a:lnTo>
                <a:lnTo>
                  <a:pt x="118" y="9"/>
                </a:lnTo>
                <a:lnTo>
                  <a:pt x="118" y="11"/>
                </a:lnTo>
                <a:lnTo>
                  <a:pt x="120" y="13"/>
                </a:lnTo>
                <a:lnTo>
                  <a:pt x="120" y="15"/>
                </a:lnTo>
                <a:close/>
              </a:path>
            </a:pathLst>
          </a:custGeom>
          <a:solidFill>
            <a:srgbClr val="C41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0" name="Freeform 198"/>
          <p:cNvSpPr>
            <a:spLocks/>
          </p:cNvSpPr>
          <p:nvPr/>
        </p:nvSpPr>
        <p:spPr bwMode="auto">
          <a:xfrm rot="63308">
            <a:off x="5076825" y="3021013"/>
            <a:ext cx="144463" cy="17462"/>
          </a:xfrm>
          <a:custGeom>
            <a:avLst/>
            <a:gdLst>
              <a:gd name="T0" fmla="*/ 2147483647 w 118"/>
              <a:gd name="T1" fmla="*/ 2147483647 h 14"/>
              <a:gd name="T2" fmla="*/ 0 w 118"/>
              <a:gd name="T3" fmla="*/ 2147483647 h 14"/>
              <a:gd name="T4" fmla="*/ 0 w 118"/>
              <a:gd name="T5" fmla="*/ 2147483647 h 14"/>
              <a:gd name="T6" fmla="*/ 0 w 118"/>
              <a:gd name="T7" fmla="*/ 2147483647 h 14"/>
              <a:gd name="T8" fmla="*/ 0 w 118"/>
              <a:gd name="T9" fmla="*/ 2147483647 h 14"/>
              <a:gd name="T10" fmla="*/ 0 w 118"/>
              <a:gd name="T11" fmla="*/ 2147483647 h 14"/>
              <a:gd name="T12" fmla="*/ 0 w 118"/>
              <a:gd name="T13" fmla="*/ 2147483647 h 14"/>
              <a:gd name="T14" fmla="*/ 0 w 118"/>
              <a:gd name="T15" fmla="*/ 2147483647 h 14"/>
              <a:gd name="T16" fmla="*/ 0 w 118"/>
              <a:gd name="T17" fmla="*/ 2147483647 h 14"/>
              <a:gd name="T18" fmla="*/ 0 w 118"/>
              <a:gd name="T19" fmla="*/ 0 h 14"/>
              <a:gd name="T20" fmla="*/ 2147483647 w 118"/>
              <a:gd name="T21" fmla="*/ 0 h 14"/>
              <a:gd name="T22" fmla="*/ 2147483647 w 118"/>
              <a:gd name="T23" fmla="*/ 2147483647 h 14"/>
              <a:gd name="T24" fmla="*/ 2147483647 w 118"/>
              <a:gd name="T25" fmla="*/ 2147483647 h 14"/>
              <a:gd name="T26" fmla="*/ 2147483647 w 118"/>
              <a:gd name="T27" fmla="*/ 2147483647 h 14"/>
              <a:gd name="T28" fmla="*/ 2147483647 w 118"/>
              <a:gd name="T29" fmla="*/ 2147483647 h 14"/>
              <a:gd name="T30" fmla="*/ 2147483647 w 118"/>
              <a:gd name="T31" fmla="*/ 2147483647 h 14"/>
              <a:gd name="T32" fmla="*/ 2147483647 w 118"/>
              <a:gd name="T33" fmla="*/ 2147483647 h 14"/>
              <a:gd name="T34" fmla="*/ 2147483647 w 118"/>
              <a:gd name="T35" fmla="*/ 2147483647 h 14"/>
              <a:gd name="T36" fmla="*/ 2147483647 w 118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8"/>
              <a:gd name="T58" fmla="*/ 0 h 14"/>
              <a:gd name="T59" fmla="*/ 118 w 118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8" h="14">
                <a:moveTo>
                  <a:pt x="118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14" y="0"/>
                </a:lnTo>
                <a:lnTo>
                  <a:pt x="114" y="2"/>
                </a:lnTo>
                <a:lnTo>
                  <a:pt x="114" y="4"/>
                </a:lnTo>
                <a:lnTo>
                  <a:pt x="116" y="4"/>
                </a:lnTo>
                <a:lnTo>
                  <a:pt x="116" y="6"/>
                </a:lnTo>
                <a:lnTo>
                  <a:pt x="116" y="8"/>
                </a:lnTo>
                <a:lnTo>
                  <a:pt x="116" y="10"/>
                </a:lnTo>
                <a:lnTo>
                  <a:pt x="118" y="12"/>
                </a:lnTo>
                <a:lnTo>
                  <a:pt x="118" y="14"/>
                </a:lnTo>
                <a:close/>
              </a:path>
            </a:pathLst>
          </a:custGeom>
          <a:solidFill>
            <a:srgbClr val="C41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1" name="Freeform 199"/>
          <p:cNvSpPr>
            <a:spLocks/>
          </p:cNvSpPr>
          <p:nvPr/>
        </p:nvSpPr>
        <p:spPr bwMode="auto">
          <a:xfrm rot="63308">
            <a:off x="5076825" y="3011488"/>
            <a:ext cx="141288" cy="15875"/>
          </a:xfrm>
          <a:custGeom>
            <a:avLst/>
            <a:gdLst>
              <a:gd name="T0" fmla="*/ 2147483647 w 116"/>
              <a:gd name="T1" fmla="*/ 2147483647 h 13"/>
              <a:gd name="T2" fmla="*/ 0 w 116"/>
              <a:gd name="T3" fmla="*/ 2147483647 h 13"/>
              <a:gd name="T4" fmla="*/ 0 w 116"/>
              <a:gd name="T5" fmla="*/ 2147483647 h 13"/>
              <a:gd name="T6" fmla="*/ 0 w 116"/>
              <a:gd name="T7" fmla="*/ 2147483647 h 13"/>
              <a:gd name="T8" fmla="*/ 0 w 116"/>
              <a:gd name="T9" fmla="*/ 2147483647 h 13"/>
              <a:gd name="T10" fmla="*/ 0 w 116"/>
              <a:gd name="T11" fmla="*/ 2147483647 h 13"/>
              <a:gd name="T12" fmla="*/ 0 w 116"/>
              <a:gd name="T13" fmla="*/ 2147483647 h 13"/>
              <a:gd name="T14" fmla="*/ 0 w 116"/>
              <a:gd name="T15" fmla="*/ 2147483647 h 13"/>
              <a:gd name="T16" fmla="*/ 0 w 116"/>
              <a:gd name="T17" fmla="*/ 2147483647 h 13"/>
              <a:gd name="T18" fmla="*/ 0 w 116"/>
              <a:gd name="T19" fmla="*/ 0 h 13"/>
              <a:gd name="T20" fmla="*/ 2147483647 w 116"/>
              <a:gd name="T21" fmla="*/ 0 h 13"/>
              <a:gd name="T22" fmla="*/ 2147483647 w 116"/>
              <a:gd name="T23" fmla="*/ 2147483647 h 13"/>
              <a:gd name="T24" fmla="*/ 2147483647 w 116"/>
              <a:gd name="T25" fmla="*/ 2147483647 h 13"/>
              <a:gd name="T26" fmla="*/ 2147483647 w 116"/>
              <a:gd name="T27" fmla="*/ 2147483647 h 13"/>
              <a:gd name="T28" fmla="*/ 2147483647 w 116"/>
              <a:gd name="T29" fmla="*/ 2147483647 h 13"/>
              <a:gd name="T30" fmla="*/ 2147483647 w 116"/>
              <a:gd name="T31" fmla="*/ 2147483647 h 13"/>
              <a:gd name="T32" fmla="*/ 2147483647 w 116"/>
              <a:gd name="T33" fmla="*/ 2147483647 h 13"/>
              <a:gd name="T34" fmla="*/ 2147483647 w 116"/>
              <a:gd name="T35" fmla="*/ 2147483647 h 13"/>
              <a:gd name="T36" fmla="*/ 2147483647 w 116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6"/>
              <a:gd name="T58" fmla="*/ 0 h 13"/>
              <a:gd name="T59" fmla="*/ 116 w 116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6" h="13">
                <a:moveTo>
                  <a:pt x="116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12" y="0"/>
                </a:lnTo>
                <a:lnTo>
                  <a:pt x="112" y="1"/>
                </a:lnTo>
                <a:lnTo>
                  <a:pt x="112" y="3"/>
                </a:lnTo>
                <a:lnTo>
                  <a:pt x="112" y="5"/>
                </a:lnTo>
                <a:lnTo>
                  <a:pt x="114" y="7"/>
                </a:lnTo>
                <a:lnTo>
                  <a:pt x="114" y="9"/>
                </a:lnTo>
                <a:lnTo>
                  <a:pt x="114" y="11"/>
                </a:lnTo>
                <a:lnTo>
                  <a:pt x="116" y="11"/>
                </a:lnTo>
                <a:lnTo>
                  <a:pt x="116" y="13"/>
                </a:lnTo>
                <a:close/>
              </a:path>
            </a:pathLst>
          </a:custGeom>
          <a:solidFill>
            <a:srgbClr val="C71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2" name="Freeform 200"/>
          <p:cNvSpPr>
            <a:spLocks/>
          </p:cNvSpPr>
          <p:nvPr/>
        </p:nvSpPr>
        <p:spPr bwMode="auto">
          <a:xfrm rot="63308">
            <a:off x="5075238" y="3001963"/>
            <a:ext cx="141287" cy="19050"/>
          </a:xfrm>
          <a:custGeom>
            <a:avLst/>
            <a:gdLst>
              <a:gd name="T0" fmla="*/ 2147483647 w 116"/>
              <a:gd name="T1" fmla="*/ 2147483647 h 15"/>
              <a:gd name="T2" fmla="*/ 2147483647 w 116"/>
              <a:gd name="T3" fmla="*/ 2147483647 h 15"/>
              <a:gd name="T4" fmla="*/ 2147483647 w 116"/>
              <a:gd name="T5" fmla="*/ 2147483647 h 15"/>
              <a:gd name="T6" fmla="*/ 2147483647 w 116"/>
              <a:gd name="T7" fmla="*/ 2147483647 h 15"/>
              <a:gd name="T8" fmla="*/ 2147483647 w 116"/>
              <a:gd name="T9" fmla="*/ 2147483647 h 15"/>
              <a:gd name="T10" fmla="*/ 2147483647 w 116"/>
              <a:gd name="T11" fmla="*/ 2147483647 h 15"/>
              <a:gd name="T12" fmla="*/ 2147483647 w 116"/>
              <a:gd name="T13" fmla="*/ 2147483647 h 15"/>
              <a:gd name="T14" fmla="*/ 2147483647 w 116"/>
              <a:gd name="T15" fmla="*/ 2147483647 h 15"/>
              <a:gd name="T16" fmla="*/ 2147483647 w 116"/>
              <a:gd name="T17" fmla="*/ 2147483647 h 15"/>
              <a:gd name="T18" fmla="*/ 0 w 116"/>
              <a:gd name="T19" fmla="*/ 2147483647 h 15"/>
              <a:gd name="T20" fmla="*/ 0 w 116"/>
              <a:gd name="T21" fmla="*/ 2147483647 h 15"/>
              <a:gd name="T22" fmla="*/ 0 w 116"/>
              <a:gd name="T23" fmla="*/ 2147483647 h 15"/>
              <a:gd name="T24" fmla="*/ 0 w 116"/>
              <a:gd name="T25" fmla="*/ 2147483647 h 15"/>
              <a:gd name="T26" fmla="*/ 0 w 116"/>
              <a:gd name="T27" fmla="*/ 2147483647 h 15"/>
              <a:gd name="T28" fmla="*/ 0 w 116"/>
              <a:gd name="T29" fmla="*/ 2147483647 h 15"/>
              <a:gd name="T30" fmla="*/ 0 w 116"/>
              <a:gd name="T31" fmla="*/ 2147483647 h 15"/>
              <a:gd name="T32" fmla="*/ 0 w 116"/>
              <a:gd name="T33" fmla="*/ 2147483647 h 15"/>
              <a:gd name="T34" fmla="*/ 0 w 116"/>
              <a:gd name="T35" fmla="*/ 0 h 15"/>
              <a:gd name="T36" fmla="*/ 2147483647 w 116"/>
              <a:gd name="T37" fmla="*/ 0 h 15"/>
              <a:gd name="T38" fmla="*/ 2147483647 w 116"/>
              <a:gd name="T39" fmla="*/ 2147483647 h 15"/>
              <a:gd name="T40" fmla="*/ 2147483647 w 116"/>
              <a:gd name="T41" fmla="*/ 2147483647 h 15"/>
              <a:gd name="T42" fmla="*/ 2147483647 w 116"/>
              <a:gd name="T43" fmla="*/ 2147483647 h 15"/>
              <a:gd name="T44" fmla="*/ 2147483647 w 116"/>
              <a:gd name="T45" fmla="*/ 2147483647 h 15"/>
              <a:gd name="T46" fmla="*/ 2147483647 w 116"/>
              <a:gd name="T47" fmla="*/ 2147483647 h 15"/>
              <a:gd name="T48" fmla="*/ 2147483647 w 116"/>
              <a:gd name="T49" fmla="*/ 2147483647 h 15"/>
              <a:gd name="T50" fmla="*/ 2147483647 w 116"/>
              <a:gd name="T51" fmla="*/ 2147483647 h 15"/>
              <a:gd name="T52" fmla="*/ 2147483647 w 116"/>
              <a:gd name="T53" fmla="*/ 2147483647 h 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6"/>
              <a:gd name="T82" fmla="*/ 0 h 15"/>
              <a:gd name="T83" fmla="*/ 116 w 116"/>
              <a:gd name="T84" fmla="*/ 15 h 1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6" h="15">
                <a:moveTo>
                  <a:pt x="116" y="15"/>
                </a:moveTo>
                <a:lnTo>
                  <a:pt x="2" y="15"/>
                </a:lnTo>
                <a:lnTo>
                  <a:pt x="2" y="13"/>
                </a:lnTo>
                <a:lnTo>
                  <a:pt x="2" y="11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13" y="0"/>
                </a:lnTo>
                <a:lnTo>
                  <a:pt x="113" y="2"/>
                </a:lnTo>
                <a:lnTo>
                  <a:pt x="113" y="4"/>
                </a:lnTo>
                <a:lnTo>
                  <a:pt x="113" y="6"/>
                </a:lnTo>
                <a:lnTo>
                  <a:pt x="114" y="8"/>
                </a:lnTo>
                <a:lnTo>
                  <a:pt x="114" y="9"/>
                </a:lnTo>
                <a:lnTo>
                  <a:pt x="114" y="11"/>
                </a:lnTo>
                <a:lnTo>
                  <a:pt x="114" y="13"/>
                </a:lnTo>
                <a:lnTo>
                  <a:pt x="116" y="15"/>
                </a:lnTo>
                <a:close/>
              </a:path>
            </a:pathLst>
          </a:custGeom>
          <a:solidFill>
            <a:srgbClr val="C71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3" name="Freeform 201"/>
          <p:cNvSpPr>
            <a:spLocks/>
          </p:cNvSpPr>
          <p:nvPr/>
        </p:nvSpPr>
        <p:spPr bwMode="auto">
          <a:xfrm>
            <a:off x="5065713" y="2994025"/>
            <a:ext cx="138112" cy="17463"/>
          </a:xfrm>
          <a:custGeom>
            <a:avLst/>
            <a:gdLst>
              <a:gd name="T0" fmla="*/ 2147483647 w 114"/>
              <a:gd name="T1" fmla="*/ 2147483647 h 14"/>
              <a:gd name="T2" fmla="*/ 2147483647 w 114"/>
              <a:gd name="T3" fmla="*/ 2147483647 h 14"/>
              <a:gd name="T4" fmla="*/ 2147483647 w 114"/>
              <a:gd name="T5" fmla="*/ 2147483647 h 14"/>
              <a:gd name="T6" fmla="*/ 2147483647 w 114"/>
              <a:gd name="T7" fmla="*/ 2147483647 h 14"/>
              <a:gd name="T8" fmla="*/ 2147483647 w 114"/>
              <a:gd name="T9" fmla="*/ 2147483647 h 14"/>
              <a:gd name="T10" fmla="*/ 2147483647 w 114"/>
              <a:gd name="T11" fmla="*/ 2147483647 h 14"/>
              <a:gd name="T12" fmla="*/ 0 w 114"/>
              <a:gd name="T13" fmla="*/ 2147483647 h 14"/>
              <a:gd name="T14" fmla="*/ 0 w 114"/>
              <a:gd name="T15" fmla="*/ 2147483647 h 14"/>
              <a:gd name="T16" fmla="*/ 0 w 114"/>
              <a:gd name="T17" fmla="*/ 2147483647 h 14"/>
              <a:gd name="T18" fmla="*/ 0 w 114"/>
              <a:gd name="T19" fmla="*/ 2147483647 h 14"/>
              <a:gd name="T20" fmla="*/ 0 w 114"/>
              <a:gd name="T21" fmla="*/ 2147483647 h 14"/>
              <a:gd name="T22" fmla="*/ 0 w 114"/>
              <a:gd name="T23" fmla="*/ 2147483647 h 14"/>
              <a:gd name="T24" fmla="*/ 0 w 114"/>
              <a:gd name="T25" fmla="*/ 2147483647 h 14"/>
              <a:gd name="T26" fmla="*/ 0 w 114"/>
              <a:gd name="T27" fmla="*/ 2147483647 h 14"/>
              <a:gd name="T28" fmla="*/ 0 w 114"/>
              <a:gd name="T29" fmla="*/ 2147483647 h 14"/>
              <a:gd name="T30" fmla="*/ 0 w 114"/>
              <a:gd name="T31" fmla="*/ 2147483647 h 14"/>
              <a:gd name="T32" fmla="*/ 0 w 114"/>
              <a:gd name="T33" fmla="*/ 2147483647 h 14"/>
              <a:gd name="T34" fmla="*/ 0 w 114"/>
              <a:gd name="T35" fmla="*/ 0 h 14"/>
              <a:gd name="T36" fmla="*/ 2147483647 w 114"/>
              <a:gd name="T37" fmla="*/ 0 h 14"/>
              <a:gd name="T38" fmla="*/ 2147483647 w 114"/>
              <a:gd name="T39" fmla="*/ 2147483647 h 14"/>
              <a:gd name="T40" fmla="*/ 2147483647 w 114"/>
              <a:gd name="T41" fmla="*/ 2147483647 h 14"/>
              <a:gd name="T42" fmla="*/ 2147483647 w 114"/>
              <a:gd name="T43" fmla="*/ 2147483647 h 14"/>
              <a:gd name="T44" fmla="*/ 2147483647 w 114"/>
              <a:gd name="T45" fmla="*/ 2147483647 h 14"/>
              <a:gd name="T46" fmla="*/ 2147483647 w 114"/>
              <a:gd name="T47" fmla="*/ 2147483647 h 14"/>
              <a:gd name="T48" fmla="*/ 2147483647 w 114"/>
              <a:gd name="T49" fmla="*/ 2147483647 h 14"/>
              <a:gd name="T50" fmla="*/ 2147483647 w 114"/>
              <a:gd name="T51" fmla="*/ 2147483647 h 14"/>
              <a:gd name="T52" fmla="*/ 2147483647 w 114"/>
              <a:gd name="T53" fmla="*/ 2147483647 h 1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4"/>
              <a:gd name="T82" fmla="*/ 0 h 14"/>
              <a:gd name="T83" fmla="*/ 114 w 114"/>
              <a:gd name="T84" fmla="*/ 14 h 1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4" h="14">
                <a:moveTo>
                  <a:pt x="114" y="14"/>
                </a:moveTo>
                <a:lnTo>
                  <a:pt x="2" y="14"/>
                </a:lnTo>
                <a:lnTo>
                  <a:pt x="2" y="12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11" y="0"/>
                </a:lnTo>
                <a:lnTo>
                  <a:pt x="111" y="2"/>
                </a:lnTo>
                <a:lnTo>
                  <a:pt x="111" y="4"/>
                </a:lnTo>
                <a:lnTo>
                  <a:pt x="111" y="6"/>
                </a:lnTo>
                <a:lnTo>
                  <a:pt x="113" y="6"/>
                </a:lnTo>
                <a:lnTo>
                  <a:pt x="113" y="8"/>
                </a:lnTo>
                <a:lnTo>
                  <a:pt x="113" y="10"/>
                </a:lnTo>
                <a:lnTo>
                  <a:pt x="113" y="12"/>
                </a:lnTo>
                <a:lnTo>
                  <a:pt x="114" y="14"/>
                </a:lnTo>
                <a:close/>
              </a:path>
            </a:pathLst>
          </a:custGeom>
          <a:solidFill>
            <a:srgbClr val="C71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4" name="Freeform 202"/>
          <p:cNvSpPr>
            <a:spLocks/>
          </p:cNvSpPr>
          <p:nvPr/>
        </p:nvSpPr>
        <p:spPr bwMode="auto">
          <a:xfrm>
            <a:off x="5060950" y="2984500"/>
            <a:ext cx="136525" cy="15875"/>
          </a:xfrm>
          <a:custGeom>
            <a:avLst/>
            <a:gdLst>
              <a:gd name="T0" fmla="*/ 2147483647 w 113"/>
              <a:gd name="T1" fmla="*/ 2147483647 h 13"/>
              <a:gd name="T2" fmla="*/ 0 w 113"/>
              <a:gd name="T3" fmla="*/ 2147483647 h 13"/>
              <a:gd name="T4" fmla="*/ 0 w 113"/>
              <a:gd name="T5" fmla="*/ 2147483647 h 13"/>
              <a:gd name="T6" fmla="*/ 0 w 113"/>
              <a:gd name="T7" fmla="*/ 2147483647 h 13"/>
              <a:gd name="T8" fmla="*/ 0 w 113"/>
              <a:gd name="T9" fmla="*/ 2147483647 h 13"/>
              <a:gd name="T10" fmla="*/ 0 w 113"/>
              <a:gd name="T11" fmla="*/ 2147483647 h 13"/>
              <a:gd name="T12" fmla="*/ 0 w 113"/>
              <a:gd name="T13" fmla="*/ 2147483647 h 13"/>
              <a:gd name="T14" fmla="*/ 0 w 113"/>
              <a:gd name="T15" fmla="*/ 2147483647 h 13"/>
              <a:gd name="T16" fmla="*/ 0 w 113"/>
              <a:gd name="T17" fmla="*/ 2147483647 h 13"/>
              <a:gd name="T18" fmla="*/ 0 w 113"/>
              <a:gd name="T19" fmla="*/ 0 h 13"/>
              <a:gd name="T20" fmla="*/ 2147483647 w 113"/>
              <a:gd name="T21" fmla="*/ 0 h 13"/>
              <a:gd name="T22" fmla="*/ 2147483647 w 113"/>
              <a:gd name="T23" fmla="*/ 2147483647 h 13"/>
              <a:gd name="T24" fmla="*/ 2147483647 w 113"/>
              <a:gd name="T25" fmla="*/ 2147483647 h 13"/>
              <a:gd name="T26" fmla="*/ 2147483647 w 113"/>
              <a:gd name="T27" fmla="*/ 2147483647 h 13"/>
              <a:gd name="T28" fmla="*/ 2147483647 w 113"/>
              <a:gd name="T29" fmla="*/ 2147483647 h 13"/>
              <a:gd name="T30" fmla="*/ 2147483647 w 113"/>
              <a:gd name="T31" fmla="*/ 2147483647 h 13"/>
              <a:gd name="T32" fmla="*/ 2147483647 w 113"/>
              <a:gd name="T33" fmla="*/ 2147483647 h 13"/>
              <a:gd name="T34" fmla="*/ 2147483647 w 113"/>
              <a:gd name="T35" fmla="*/ 2147483647 h 13"/>
              <a:gd name="T36" fmla="*/ 2147483647 w 113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13"/>
              <a:gd name="T59" fmla="*/ 113 w 113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13">
                <a:moveTo>
                  <a:pt x="113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09" y="0"/>
                </a:lnTo>
                <a:lnTo>
                  <a:pt x="109" y="1"/>
                </a:lnTo>
                <a:lnTo>
                  <a:pt x="109" y="3"/>
                </a:lnTo>
                <a:lnTo>
                  <a:pt x="109" y="5"/>
                </a:lnTo>
                <a:lnTo>
                  <a:pt x="111" y="7"/>
                </a:lnTo>
                <a:lnTo>
                  <a:pt x="111" y="9"/>
                </a:lnTo>
                <a:lnTo>
                  <a:pt x="111" y="11"/>
                </a:lnTo>
                <a:lnTo>
                  <a:pt x="111" y="13"/>
                </a:lnTo>
                <a:lnTo>
                  <a:pt x="113" y="13"/>
                </a:lnTo>
                <a:close/>
              </a:path>
            </a:pathLst>
          </a:custGeom>
          <a:solidFill>
            <a:srgbClr val="C91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5" name="Freeform 203"/>
          <p:cNvSpPr>
            <a:spLocks/>
          </p:cNvSpPr>
          <p:nvPr/>
        </p:nvSpPr>
        <p:spPr bwMode="auto">
          <a:xfrm>
            <a:off x="5065713" y="2976563"/>
            <a:ext cx="138112" cy="17462"/>
          </a:xfrm>
          <a:custGeom>
            <a:avLst/>
            <a:gdLst>
              <a:gd name="T0" fmla="*/ 2147483647 w 113"/>
              <a:gd name="T1" fmla="*/ 2147483647 h 13"/>
              <a:gd name="T2" fmla="*/ 2147483647 w 113"/>
              <a:gd name="T3" fmla="*/ 2147483647 h 13"/>
              <a:gd name="T4" fmla="*/ 2147483647 w 113"/>
              <a:gd name="T5" fmla="*/ 2147483647 h 13"/>
              <a:gd name="T6" fmla="*/ 2147483647 w 113"/>
              <a:gd name="T7" fmla="*/ 2147483647 h 13"/>
              <a:gd name="T8" fmla="*/ 2147483647 w 113"/>
              <a:gd name="T9" fmla="*/ 2147483647 h 13"/>
              <a:gd name="T10" fmla="*/ 2147483647 w 113"/>
              <a:gd name="T11" fmla="*/ 2147483647 h 13"/>
              <a:gd name="T12" fmla="*/ 0 w 113"/>
              <a:gd name="T13" fmla="*/ 2147483647 h 13"/>
              <a:gd name="T14" fmla="*/ 0 w 113"/>
              <a:gd name="T15" fmla="*/ 2147483647 h 13"/>
              <a:gd name="T16" fmla="*/ 0 w 113"/>
              <a:gd name="T17" fmla="*/ 0 h 13"/>
              <a:gd name="T18" fmla="*/ 0 w 113"/>
              <a:gd name="T19" fmla="*/ 0 h 13"/>
              <a:gd name="T20" fmla="*/ 2147483647 w 113"/>
              <a:gd name="T21" fmla="*/ 0 h 13"/>
              <a:gd name="T22" fmla="*/ 2147483647 w 113"/>
              <a:gd name="T23" fmla="*/ 0 h 13"/>
              <a:gd name="T24" fmla="*/ 2147483647 w 113"/>
              <a:gd name="T25" fmla="*/ 2147483647 h 13"/>
              <a:gd name="T26" fmla="*/ 2147483647 w 113"/>
              <a:gd name="T27" fmla="*/ 2147483647 h 13"/>
              <a:gd name="T28" fmla="*/ 2147483647 w 113"/>
              <a:gd name="T29" fmla="*/ 2147483647 h 13"/>
              <a:gd name="T30" fmla="*/ 2147483647 w 113"/>
              <a:gd name="T31" fmla="*/ 2147483647 h 13"/>
              <a:gd name="T32" fmla="*/ 2147483647 w 113"/>
              <a:gd name="T33" fmla="*/ 2147483647 h 13"/>
              <a:gd name="T34" fmla="*/ 2147483647 w 113"/>
              <a:gd name="T35" fmla="*/ 2147483647 h 13"/>
              <a:gd name="T36" fmla="*/ 2147483647 w 113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13"/>
              <a:gd name="T59" fmla="*/ 113 w 113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13">
                <a:moveTo>
                  <a:pt x="113" y="13"/>
                </a:moveTo>
                <a:lnTo>
                  <a:pt x="2" y="13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07" y="0"/>
                </a:lnTo>
                <a:lnTo>
                  <a:pt x="109" y="0"/>
                </a:lnTo>
                <a:lnTo>
                  <a:pt x="109" y="2"/>
                </a:lnTo>
                <a:lnTo>
                  <a:pt x="109" y="4"/>
                </a:lnTo>
                <a:lnTo>
                  <a:pt x="111" y="6"/>
                </a:lnTo>
                <a:lnTo>
                  <a:pt x="111" y="7"/>
                </a:lnTo>
                <a:lnTo>
                  <a:pt x="111" y="9"/>
                </a:lnTo>
                <a:lnTo>
                  <a:pt x="111" y="11"/>
                </a:lnTo>
                <a:lnTo>
                  <a:pt x="113" y="13"/>
                </a:lnTo>
                <a:close/>
              </a:path>
            </a:pathLst>
          </a:custGeom>
          <a:solidFill>
            <a:srgbClr val="C91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6" name="Freeform 204"/>
          <p:cNvSpPr>
            <a:spLocks/>
          </p:cNvSpPr>
          <p:nvPr/>
        </p:nvSpPr>
        <p:spPr bwMode="auto">
          <a:xfrm>
            <a:off x="5064125" y="2967038"/>
            <a:ext cx="133350" cy="17462"/>
          </a:xfrm>
          <a:custGeom>
            <a:avLst/>
            <a:gdLst>
              <a:gd name="T0" fmla="*/ 2147483647 w 111"/>
              <a:gd name="T1" fmla="*/ 2147483647 h 14"/>
              <a:gd name="T2" fmla="*/ 2147483647 w 111"/>
              <a:gd name="T3" fmla="*/ 2147483647 h 14"/>
              <a:gd name="T4" fmla="*/ 0 w 111"/>
              <a:gd name="T5" fmla="*/ 2147483647 h 14"/>
              <a:gd name="T6" fmla="*/ 0 w 111"/>
              <a:gd name="T7" fmla="*/ 2147483647 h 14"/>
              <a:gd name="T8" fmla="*/ 0 w 111"/>
              <a:gd name="T9" fmla="*/ 2147483647 h 14"/>
              <a:gd name="T10" fmla="*/ 0 w 111"/>
              <a:gd name="T11" fmla="*/ 2147483647 h 14"/>
              <a:gd name="T12" fmla="*/ 0 w 111"/>
              <a:gd name="T13" fmla="*/ 2147483647 h 14"/>
              <a:gd name="T14" fmla="*/ 0 w 111"/>
              <a:gd name="T15" fmla="*/ 2147483647 h 14"/>
              <a:gd name="T16" fmla="*/ 0 w 111"/>
              <a:gd name="T17" fmla="*/ 2147483647 h 14"/>
              <a:gd name="T18" fmla="*/ 0 w 111"/>
              <a:gd name="T19" fmla="*/ 0 h 14"/>
              <a:gd name="T20" fmla="*/ 2147483647 w 111"/>
              <a:gd name="T21" fmla="*/ 0 h 14"/>
              <a:gd name="T22" fmla="*/ 2147483647 w 111"/>
              <a:gd name="T23" fmla="*/ 2147483647 h 14"/>
              <a:gd name="T24" fmla="*/ 2147483647 w 111"/>
              <a:gd name="T25" fmla="*/ 2147483647 h 14"/>
              <a:gd name="T26" fmla="*/ 2147483647 w 111"/>
              <a:gd name="T27" fmla="*/ 2147483647 h 14"/>
              <a:gd name="T28" fmla="*/ 2147483647 w 111"/>
              <a:gd name="T29" fmla="*/ 2147483647 h 14"/>
              <a:gd name="T30" fmla="*/ 2147483647 w 111"/>
              <a:gd name="T31" fmla="*/ 2147483647 h 14"/>
              <a:gd name="T32" fmla="*/ 2147483647 w 111"/>
              <a:gd name="T33" fmla="*/ 2147483647 h 14"/>
              <a:gd name="T34" fmla="*/ 2147483647 w 111"/>
              <a:gd name="T35" fmla="*/ 2147483647 h 14"/>
              <a:gd name="T36" fmla="*/ 2147483647 w 111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1"/>
              <a:gd name="T58" fmla="*/ 0 h 14"/>
              <a:gd name="T59" fmla="*/ 111 w 111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1" h="14">
                <a:moveTo>
                  <a:pt x="111" y="14"/>
                </a:moveTo>
                <a:lnTo>
                  <a:pt x="2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05" y="0"/>
                </a:lnTo>
                <a:lnTo>
                  <a:pt x="107" y="2"/>
                </a:lnTo>
                <a:lnTo>
                  <a:pt x="107" y="4"/>
                </a:lnTo>
                <a:lnTo>
                  <a:pt x="107" y="6"/>
                </a:lnTo>
                <a:lnTo>
                  <a:pt x="107" y="8"/>
                </a:lnTo>
                <a:lnTo>
                  <a:pt x="109" y="8"/>
                </a:lnTo>
                <a:lnTo>
                  <a:pt x="109" y="10"/>
                </a:lnTo>
                <a:lnTo>
                  <a:pt x="109" y="12"/>
                </a:lnTo>
                <a:lnTo>
                  <a:pt x="111" y="14"/>
                </a:lnTo>
                <a:close/>
              </a:path>
            </a:pathLst>
          </a:custGeom>
          <a:solidFill>
            <a:srgbClr val="CC14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7" name="Freeform 205"/>
          <p:cNvSpPr>
            <a:spLocks/>
          </p:cNvSpPr>
          <p:nvPr/>
        </p:nvSpPr>
        <p:spPr bwMode="auto">
          <a:xfrm>
            <a:off x="5053013" y="2959100"/>
            <a:ext cx="131762" cy="17463"/>
          </a:xfrm>
          <a:custGeom>
            <a:avLst/>
            <a:gdLst>
              <a:gd name="T0" fmla="*/ 2147483647 w 109"/>
              <a:gd name="T1" fmla="*/ 2147483647 h 15"/>
              <a:gd name="T2" fmla="*/ 2147483647 w 109"/>
              <a:gd name="T3" fmla="*/ 2147483647 h 15"/>
              <a:gd name="T4" fmla="*/ 2147483647 w 109"/>
              <a:gd name="T5" fmla="*/ 2147483647 h 15"/>
              <a:gd name="T6" fmla="*/ 2147483647 w 109"/>
              <a:gd name="T7" fmla="*/ 2147483647 h 15"/>
              <a:gd name="T8" fmla="*/ 2147483647 w 109"/>
              <a:gd name="T9" fmla="*/ 2147483647 h 15"/>
              <a:gd name="T10" fmla="*/ 2147483647 w 109"/>
              <a:gd name="T11" fmla="*/ 2147483647 h 15"/>
              <a:gd name="T12" fmla="*/ 0 w 109"/>
              <a:gd name="T13" fmla="*/ 2147483647 h 15"/>
              <a:gd name="T14" fmla="*/ 0 w 109"/>
              <a:gd name="T15" fmla="*/ 2147483647 h 15"/>
              <a:gd name="T16" fmla="*/ 0 w 109"/>
              <a:gd name="T17" fmla="*/ 2147483647 h 15"/>
              <a:gd name="T18" fmla="*/ 0 w 109"/>
              <a:gd name="T19" fmla="*/ 0 h 15"/>
              <a:gd name="T20" fmla="*/ 2147483647 w 109"/>
              <a:gd name="T21" fmla="*/ 0 h 15"/>
              <a:gd name="T22" fmla="*/ 2147483647 w 109"/>
              <a:gd name="T23" fmla="*/ 2147483647 h 15"/>
              <a:gd name="T24" fmla="*/ 2147483647 w 109"/>
              <a:gd name="T25" fmla="*/ 2147483647 h 15"/>
              <a:gd name="T26" fmla="*/ 2147483647 w 109"/>
              <a:gd name="T27" fmla="*/ 2147483647 h 15"/>
              <a:gd name="T28" fmla="*/ 2147483647 w 109"/>
              <a:gd name="T29" fmla="*/ 2147483647 h 15"/>
              <a:gd name="T30" fmla="*/ 2147483647 w 109"/>
              <a:gd name="T31" fmla="*/ 2147483647 h 15"/>
              <a:gd name="T32" fmla="*/ 2147483647 w 109"/>
              <a:gd name="T33" fmla="*/ 2147483647 h 15"/>
              <a:gd name="T34" fmla="*/ 2147483647 w 109"/>
              <a:gd name="T35" fmla="*/ 2147483647 h 15"/>
              <a:gd name="T36" fmla="*/ 2147483647 w 109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9"/>
              <a:gd name="T58" fmla="*/ 0 h 15"/>
              <a:gd name="T59" fmla="*/ 109 w 109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9" h="15">
                <a:moveTo>
                  <a:pt x="109" y="15"/>
                </a:moveTo>
                <a:lnTo>
                  <a:pt x="2" y="15"/>
                </a:lnTo>
                <a:lnTo>
                  <a:pt x="2" y="13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05" y="0"/>
                </a:lnTo>
                <a:lnTo>
                  <a:pt x="107" y="1"/>
                </a:lnTo>
                <a:lnTo>
                  <a:pt x="107" y="3"/>
                </a:lnTo>
                <a:lnTo>
                  <a:pt x="107" y="5"/>
                </a:lnTo>
                <a:lnTo>
                  <a:pt x="107" y="7"/>
                </a:lnTo>
                <a:lnTo>
                  <a:pt x="109" y="9"/>
                </a:lnTo>
                <a:lnTo>
                  <a:pt x="109" y="11"/>
                </a:lnTo>
                <a:lnTo>
                  <a:pt x="109" y="13"/>
                </a:lnTo>
                <a:lnTo>
                  <a:pt x="109" y="15"/>
                </a:lnTo>
                <a:close/>
              </a:path>
            </a:pathLst>
          </a:custGeom>
          <a:solidFill>
            <a:srgbClr val="CC1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8" name="Freeform 206"/>
          <p:cNvSpPr>
            <a:spLocks/>
          </p:cNvSpPr>
          <p:nvPr/>
        </p:nvSpPr>
        <p:spPr bwMode="auto">
          <a:xfrm>
            <a:off x="5053013" y="2951163"/>
            <a:ext cx="131762" cy="15875"/>
          </a:xfrm>
          <a:custGeom>
            <a:avLst/>
            <a:gdLst>
              <a:gd name="T0" fmla="*/ 2147483647 w 109"/>
              <a:gd name="T1" fmla="*/ 2147483647 h 13"/>
              <a:gd name="T2" fmla="*/ 2147483647 w 109"/>
              <a:gd name="T3" fmla="*/ 2147483647 h 13"/>
              <a:gd name="T4" fmla="*/ 2147483647 w 109"/>
              <a:gd name="T5" fmla="*/ 2147483647 h 13"/>
              <a:gd name="T6" fmla="*/ 2147483647 w 109"/>
              <a:gd name="T7" fmla="*/ 2147483647 h 13"/>
              <a:gd name="T8" fmla="*/ 2147483647 w 109"/>
              <a:gd name="T9" fmla="*/ 2147483647 h 13"/>
              <a:gd name="T10" fmla="*/ 2147483647 w 109"/>
              <a:gd name="T11" fmla="*/ 2147483647 h 13"/>
              <a:gd name="T12" fmla="*/ 2147483647 w 109"/>
              <a:gd name="T13" fmla="*/ 2147483647 h 13"/>
              <a:gd name="T14" fmla="*/ 0 w 109"/>
              <a:gd name="T15" fmla="*/ 2147483647 h 13"/>
              <a:gd name="T16" fmla="*/ 0 w 109"/>
              <a:gd name="T17" fmla="*/ 2147483647 h 13"/>
              <a:gd name="T18" fmla="*/ 0 w 109"/>
              <a:gd name="T19" fmla="*/ 0 h 13"/>
              <a:gd name="T20" fmla="*/ 2147483647 w 109"/>
              <a:gd name="T21" fmla="*/ 0 h 13"/>
              <a:gd name="T22" fmla="*/ 2147483647 w 109"/>
              <a:gd name="T23" fmla="*/ 2147483647 h 13"/>
              <a:gd name="T24" fmla="*/ 2147483647 w 109"/>
              <a:gd name="T25" fmla="*/ 2147483647 h 13"/>
              <a:gd name="T26" fmla="*/ 2147483647 w 109"/>
              <a:gd name="T27" fmla="*/ 2147483647 h 13"/>
              <a:gd name="T28" fmla="*/ 2147483647 w 109"/>
              <a:gd name="T29" fmla="*/ 2147483647 h 13"/>
              <a:gd name="T30" fmla="*/ 2147483647 w 109"/>
              <a:gd name="T31" fmla="*/ 2147483647 h 13"/>
              <a:gd name="T32" fmla="*/ 2147483647 w 109"/>
              <a:gd name="T33" fmla="*/ 2147483647 h 13"/>
              <a:gd name="T34" fmla="*/ 2147483647 w 109"/>
              <a:gd name="T35" fmla="*/ 2147483647 h 13"/>
              <a:gd name="T36" fmla="*/ 2147483647 w 109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9"/>
              <a:gd name="T58" fmla="*/ 0 h 13"/>
              <a:gd name="T59" fmla="*/ 109 w 109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9" h="13">
                <a:moveTo>
                  <a:pt x="109" y="13"/>
                </a:moveTo>
                <a:lnTo>
                  <a:pt x="4" y="13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2" y="6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105" y="0"/>
                </a:lnTo>
                <a:lnTo>
                  <a:pt x="107" y="2"/>
                </a:lnTo>
                <a:lnTo>
                  <a:pt x="107" y="4"/>
                </a:lnTo>
                <a:lnTo>
                  <a:pt x="107" y="6"/>
                </a:lnTo>
                <a:lnTo>
                  <a:pt x="109" y="7"/>
                </a:lnTo>
                <a:lnTo>
                  <a:pt x="109" y="9"/>
                </a:lnTo>
                <a:lnTo>
                  <a:pt x="109" y="11"/>
                </a:lnTo>
                <a:lnTo>
                  <a:pt x="109" y="13"/>
                </a:lnTo>
                <a:close/>
              </a:path>
            </a:pathLst>
          </a:custGeom>
          <a:solidFill>
            <a:srgbClr val="CC1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59" name="Freeform 207"/>
          <p:cNvSpPr>
            <a:spLocks/>
          </p:cNvSpPr>
          <p:nvPr/>
        </p:nvSpPr>
        <p:spPr bwMode="auto">
          <a:xfrm>
            <a:off x="5056188" y="2941638"/>
            <a:ext cx="131762" cy="17462"/>
          </a:xfrm>
          <a:custGeom>
            <a:avLst/>
            <a:gdLst>
              <a:gd name="T0" fmla="*/ 2147483647 w 109"/>
              <a:gd name="T1" fmla="*/ 2147483647 h 14"/>
              <a:gd name="T2" fmla="*/ 2147483647 w 109"/>
              <a:gd name="T3" fmla="*/ 2147483647 h 14"/>
              <a:gd name="T4" fmla="*/ 2147483647 w 109"/>
              <a:gd name="T5" fmla="*/ 2147483647 h 14"/>
              <a:gd name="T6" fmla="*/ 2147483647 w 109"/>
              <a:gd name="T7" fmla="*/ 2147483647 h 14"/>
              <a:gd name="T8" fmla="*/ 2147483647 w 109"/>
              <a:gd name="T9" fmla="*/ 2147483647 h 14"/>
              <a:gd name="T10" fmla="*/ 2147483647 w 109"/>
              <a:gd name="T11" fmla="*/ 2147483647 h 14"/>
              <a:gd name="T12" fmla="*/ 2147483647 w 109"/>
              <a:gd name="T13" fmla="*/ 2147483647 h 14"/>
              <a:gd name="T14" fmla="*/ 2147483647 w 109"/>
              <a:gd name="T15" fmla="*/ 2147483647 h 14"/>
              <a:gd name="T16" fmla="*/ 0 w 109"/>
              <a:gd name="T17" fmla="*/ 2147483647 h 14"/>
              <a:gd name="T18" fmla="*/ 0 w 109"/>
              <a:gd name="T19" fmla="*/ 0 h 14"/>
              <a:gd name="T20" fmla="*/ 2147483647 w 109"/>
              <a:gd name="T21" fmla="*/ 0 h 14"/>
              <a:gd name="T22" fmla="*/ 2147483647 w 109"/>
              <a:gd name="T23" fmla="*/ 2147483647 h 14"/>
              <a:gd name="T24" fmla="*/ 2147483647 w 109"/>
              <a:gd name="T25" fmla="*/ 2147483647 h 14"/>
              <a:gd name="T26" fmla="*/ 2147483647 w 109"/>
              <a:gd name="T27" fmla="*/ 2147483647 h 14"/>
              <a:gd name="T28" fmla="*/ 2147483647 w 109"/>
              <a:gd name="T29" fmla="*/ 2147483647 h 14"/>
              <a:gd name="T30" fmla="*/ 2147483647 w 109"/>
              <a:gd name="T31" fmla="*/ 2147483647 h 14"/>
              <a:gd name="T32" fmla="*/ 2147483647 w 109"/>
              <a:gd name="T33" fmla="*/ 2147483647 h 14"/>
              <a:gd name="T34" fmla="*/ 2147483647 w 109"/>
              <a:gd name="T35" fmla="*/ 2147483647 h 14"/>
              <a:gd name="T36" fmla="*/ 2147483647 w 109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9"/>
              <a:gd name="T58" fmla="*/ 0 h 14"/>
              <a:gd name="T59" fmla="*/ 109 w 109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9" h="14">
                <a:moveTo>
                  <a:pt x="109" y="14"/>
                </a:moveTo>
                <a:lnTo>
                  <a:pt x="4" y="14"/>
                </a:lnTo>
                <a:lnTo>
                  <a:pt x="4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105" y="0"/>
                </a:lnTo>
                <a:lnTo>
                  <a:pt x="107" y="2"/>
                </a:lnTo>
                <a:lnTo>
                  <a:pt x="107" y="4"/>
                </a:lnTo>
                <a:lnTo>
                  <a:pt x="107" y="6"/>
                </a:lnTo>
                <a:lnTo>
                  <a:pt x="107" y="8"/>
                </a:lnTo>
                <a:lnTo>
                  <a:pt x="109" y="10"/>
                </a:lnTo>
                <a:lnTo>
                  <a:pt x="109" y="12"/>
                </a:lnTo>
                <a:lnTo>
                  <a:pt x="109" y="14"/>
                </a:lnTo>
                <a:close/>
              </a:path>
            </a:pathLst>
          </a:custGeom>
          <a:solidFill>
            <a:srgbClr val="CF15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0" name="Freeform 208"/>
          <p:cNvSpPr>
            <a:spLocks/>
          </p:cNvSpPr>
          <p:nvPr/>
        </p:nvSpPr>
        <p:spPr bwMode="auto">
          <a:xfrm>
            <a:off x="5048250" y="2932113"/>
            <a:ext cx="133350" cy="19050"/>
          </a:xfrm>
          <a:custGeom>
            <a:avLst/>
            <a:gdLst>
              <a:gd name="T0" fmla="*/ 2147483647 w 109"/>
              <a:gd name="T1" fmla="*/ 2147483647 h 15"/>
              <a:gd name="T2" fmla="*/ 2147483647 w 109"/>
              <a:gd name="T3" fmla="*/ 2147483647 h 15"/>
              <a:gd name="T4" fmla="*/ 2147483647 w 109"/>
              <a:gd name="T5" fmla="*/ 2147483647 h 15"/>
              <a:gd name="T6" fmla="*/ 2147483647 w 109"/>
              <a:gd name="T7" fmla="*/ 2147483647 h 15"/>
              <a:gd name="T8" fmla="*/ 2147483647 w 109"/>
              <a:gd name="T9" fmla="*/ 2147483647 h 15"/>
              <a:gd name="T10" fmla="*/ 2147483647 w 109"/>
              <a:gd name="T11" fmla="*/ 2147483647 h 15"/>
              <a:gd name="T12" fmla="*/ 2147483647 w 109"/>
              <a:gd name="T13" fmla="*/ 2147483647 h 15"/>
              <a:gd name="T14" fmla="*/ 2147483647 w 109"/>
              <a:gd name="T15" fmla="*/ 2147483647 h 15"/>
              <a:gd name="T16" fmla="*/ 2147483647 w 109"/>
              <a:gd name="T17" fmla="*/ 2147483647 h 15"/>
              <a:gd name="T18" fmla="*/ 0 w 109"/>
              <a:gd name="T19" fmla="*/ 0 h 15"/>
              <a:gd name="T20" fmla="*/ 2147483647 w 109"/>
              <a:gd name="T21" fmla="*/ 0 h 15"/>
              <a:gd name="T22" fmla="*/ 2147483647 w 109"/>
              <a:gd name="T23" fmla="*/ 2147483647 h 15"/>
              <a:gd name="T24" fmla="*/ 2147483647 w 109"/>
              <a:gd name="T25" fmla="*/ 2147483647 h 15"/>
              <a:gd name="T26" fmla="*/ 2147483647 w 109"/>
              <a:gd name="T27" fmla="*/ 2147483647 h 15"/>
              <a:gd name="T28" fmla="*/ 2147483647 w 109"/>
              <a:gd name="T29" fmla="*/ 2147483647 h 15"/>
              <a:gd name="T30" fmla="*/ 2147483647 w 109"/>
              <a:gd name="T31" fmla="*/ 2147483647 h 15"/>
              <a:gd name="T32" fmla="*/ 2147483647 w 109"/>
              <a:gd name="T33" fmla="*/ 2147483647 h 15"/>
              <a:gd name="T34" fmla="*/ 2147483647 w 109"/>
              <a:gd name="T35" fmla="*/ 2147483647 h 15"/>
              <a:gd name="T36" fmla="*/ 2147483647 w 109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9"/>
              <a:gd name="T58" fmla="*/ 0 h 15"/>
              <a:gd name="T59" fmla="*/ 109 w 109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9" h="15">
                <a:moveTo>
                  <a:pt x="109" y="15"/>
                </a:moveTo>
                <a:lnTo>
                  <a:pt x="4" y="15"/>
                </a:lnTo>
                <a:lnTo>
                  <a:pt x="4" y="13"/>
                </a:lnTo>
                <a:lnTo>
                  <a:pt x="4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2" y="1"/>
                </a:lnTo>
                <a:lnTo>
                  <a:pt x="0" y="0"/>
                </a:lnTo>
                <a:lnTo>
                  <a:pt x="105" y="0"/>
                </a:lnTo>
                <a:lnTo>
                  <a:pt x="107" y="1"/>
                </a:lnTo>
                <a:lnTo>
                  <a:pt x="107" y="3"/>
                </a:lnTo>
                <a:lnTo>
                  <a:pt x="107" y="5"/>
                </a:lnTo>
                <a:lnTo>
                  <a:pt x="107" y="7"/>
                </a:lnTo>
                <a:lnTo>
                  <a:pt x="109" y="9"/>
                </a:lnTo>
                <a:lnTo>
                  <a:pt x="109" y="11"/>
                </a:lnTo>
                <a:lnTo>
                  <a:pt x="109" y="13"/>
                </a:lnTo>
                <a:lnTo>
                  <a:pt x="109" y="15"/>
                </a:lnTo>
                <a:close/>
              </a:path>
            </a:pathLst>
          </a:custGeom>
          <a:solidFill>
            <a:srgbClr val="CF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1" name="Freeform 209"/>
          <p:cNvSpPr>
            <a:spLocks/>
          </p:cNvSpPr>
          <p:nvPr/>
        </p:nvSpPr>
        <p:spPr bwMode="auto">
          <a:xfrm>
            <a:off x="5053013" y="2925763"/>
            <a:ext cx="131762" cy="15875"/>
          </a:xfrm>
          <a:custGeom>
            <a:avLst/>
            <a:gdLst>
              <a:gd name="T0" fmla="*/ 2147483647 w 109"/>
              <a:gd name="T1" fmla="*/ 2147483647 h 13"/>
              <a:gd name="T2" fmla="*/ 2147483647 w 109"/>
              <a:gd name="T3" fmla="*/ 2147483647 h 13"/>
              <a:gd name="T4" fmla="*/ 2147483647 w 109"/>
              <a:gd name="T5" fmla="*/ 2147483647 h 13"/>
              <a:gd name="T6" fmla="*/ 2147483647 w 109"/>
              <a:gd name="T7" fmla="*/ 2147483647 h 13"/>
              <a:gd name="T8" fmla="*/ 2147483647 w 109"/>
              <a:gd name="T9" fmla="*/ 2147483647 h 13"/>
              <a:gd name="T10" fmla="*/ 2147483647 w 109"/>
              <a:gd name="T11" fmla="*/ 2147483647 h 13"/>
              <a:gd name="T12" fmla="*/ 2147483647 w 109"/>
              <a:gd name="T13" fmla="*/ 2147483647 h 13"/>
              <a:gd name="T14" fmla="*/ 2147483647 w 109"/>
              <a:gd name="T15" fmla="*/ 2147483647 h 13"/>
              <a:gd name="T16" fmla="*/ 2147483647 w 109"/>
              <a:gd name="T17" fmla="*/ 2147483647 h 13"/>
              <a:gd name="T18" fmla="*/ 0 w 109"/>
              <a:gd name="T19" fmla="*/ 0 h 13"/>
              <a:gd name="T20" fmla="*/ 2147483647 w 109"/>
              <a:gd name="T21" fmla="*/ 0 h 13"/>
              <a:gd name="T22" fmla="*/ 2147483647 w 109"/>
              <a:gd name="T23" fmla="*/ 2147483647 h 13"/>
              <a:gd name="T24" fmla="*/ 2147483647 w 109"/>
              <a:gd name="T25" fmla="*/ 2147483647 h 13"/>
              <a:gd name="T26" fmla="*/ 2147483647 w 109"/>
              <a:gd name="T27" fmla="*/ 2147483647 h 13"/>
              <a:gd name="T28" fmla="*/ 2147483647 w 109"/>
              <a:gd name="T29" fmla="*/ 2147483647 h 13"/>
              <a:gd name="T30" fmla="*/ 2147483647 w 109"/>
              <a:gd name="T31" fmla="*/ 2147483647 h 13"/>
              <a:gd name="T32" fmla="*/ 2147483647 w 109"/>
              <a:gd name="T33" fmla="*/ 2147483647 h 13"/>
              <a:gd name="T34" fmla="*/ 2147483647 w 109"/>
              <a:gd name="T35" fmla="*/ 2147483647 h 13"/>
              <a:gd name="T36" fmla="*/ 2147483647 w 109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9"/>
              <a:gd name="T58" fmla="*/ 0 h 13"/>
              <a:gd name="T59" fmla="*/ 109 w 109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9" h="13">
                <a:moveTo>
                  <a:pt x="109" y="13"/>
                </a:moveTo>
                <a:lnTo>
                  <a:pt x="4" y="13"/>
                </a:lnTo>
                <a:lnTo>
                  <a:pt x="4" y="11"/>
                </a:lnTo>
                <a:lnTo>
                  <a:pt x="4" y="9"/>
                </a:lnTo>
                <a:lnTo>
                  <a:pt x="4" y="7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lnTo>
                  <a:pt x="105" y="0"/>
                </a:lnTo>
                <a:lnTo>
                  <a:pt x="107" y="2"/>
                </a:lnTo>
                <a:lnTo>
                  <a:pt x="107" y="4"/>
                </a:lnTo>
                <a:lnTo>
                  <a:pt x="107" y="6"/>
                </a:lnTo>
                <a:lnTo>
                  <a:pt x="109" y="7"/>
                </a:lnTo>
                <a:lnTo>
                  <a:pt x="109" y="9"/>
                </a:lnTo>
                <a:lnTo>
                  <a:pt x="109" y="11"/>
                </a:lnTo>
                <a:lnTo>
                  <a:pt x="109" y="13"/>
                </a:lnTo>
                <a:close/>
              </a:path>
            </a:pathLst>
          </a:custGeom>
          <a:solidFill>
            <a:srgbClr val="CF12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2" name="Freeform 210"/>
          <p:cNvSpPr>
            <a:spLocks/>
          </p:cNvSpPr>
          <p:nvPr/>
        </p:nvSpPr>
        <p:spPr bwMode="auto">
          <a:xfrm>
            <a:off x="5045075" y="2914650"/>
            <a:ext cx="130175" cy="17463"/>
          </a:xfrm>
          <a:custGeom>
            <a:avLst/>
            <a:gdLst>
              <a:gd name="T0" fmla="*/ 2147483647 w 108"/>
              <a:gd name="T1" fmla="*/ 2147483647 h 14"/>
              <a:gd name="T2" fmla="*/ 2147483647 w 108"/>
              <a:gd name="T3" fmla="*/ 2147483647 h 14"/>
              <a:gd name="T4" fmla="*/ 2147483647 w 108"/>
              <a:gd name="T5" fmla="*/ 2147483647 h 14"/>
              <a:gd name="T6" fmla="*/ 2147483647 w 108"/>
              <a:gd name="T7" fmla="*/ 2147483647 h 14"/>
              <a:gd name="T8" fmla="*/ 2147483647 w 108"/>
              <a:gd name="T9" fmla="*/ 2147483647 h 14"/>
              <a:gd name="T10" fmla="*/ 2147483647 w 108"/>
              <a:gd name="T11" fmla="*/ 2147483647 h 14"/>
              <a:gd name="T12" fmla="*/ 2147483647 w 108"/>
              <a:gd name="T13" fmla="*/ 2147483647 h 14"/>
              <a:gd name="T14" fmla="*/ 2147483647 w 108"/>
              <a:gd name="T15" fmla="*/ 2147483647 h 14"/>
              <a:gd name="T16" fmla="*/ 2147483647 w 108"/>
              <a:gd name="T17" fmla="*/ 2147483647 h 14"/>
              <a:gd name="T18" fmla="*/ 0 w 108"/>
              <a:gd name="T19" fmla="*/ 0 h 14"/>
              <a:gd name="T20" fmla="*/ 2147483647 w 108"/>
              <a:gd name="T21" fmla="*/ 0 h 14"/>
              <a:gd name="T22" fmla="*/ 2147483647 w 108"/>
              <a:gd name="T23" fmla="*/ 2147483647 h 14"/>
              <a:gd name="T24" fmla="*/ 2147483647 w 108"/>
              <a:gd name="T25" fmla="*/ 2147483647 h 14"/>
              <a:gd name="T26" fmla="*/ 2147483647 w 108"/>
              <a:gd name="T27" fmla="*/ 2147483647 h 14"/>
              <a:gd name="T28" fmla="*/ 2147483647 w 108"/>
              <a:gd name="T29" fmla="*/ 2147483647 h 14"/>
              <a:gd name="T30" fmla="*/ 2147483647 w 108"/>
              <a:gd name="T31" fmla="*/ 2147483647 h 14"/>
              <a:gd name="T32" fmla="*/ 2147483647 w 108"/>
              <a:gd name="T33" fmla="*/ 2147483647 h 14"/>
              <a:gd name="T34" fmla="*/ 2147483647 w 108"/>
              <a:gd name="T35" fmla="*/ 2147483647 h 14"/>
              <a:gd name="T36" fmla="*/ 2147483647 w 108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8"/>
              <a:gd name="T58" fmla="*/ 0 h 14"/>
              <a:gd name="T59" fmla="*/ 108 w 108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8" h="14">
                <a:moveTo>
                  <a:pt x="108" y="14"/>
                </a:moveTo>
                <a:lnTo>
                  <a:pt x="3" y="14"/>
                </a:lnTo>
                <a:lnTo>
                  <a:pt x="3" y="12"/>
                </a:lnTo>
                <a:lnTo>
                  <a:pt x="3" y="10"/>
                </a:lnTo>
                <a:lnTo>
                  <a:pt x="1" y="8"/>
                </a:lnTo>
                <a:lnTo>
                  <a:pt x="1" y="6"/>
                </a:lnTo>
                <a:lnTo>
                  <a:pt x="1" y="4"/>
                </a:lnTo>
                <a:lnTo>
                  <a:pt x="1" y="2"/>
                </a:lnTo>
                <a:lnTo>
                  <a:pt x="0" y="0"/>
                </a:lnTo>
                <a:lnTo>
                  <a:pt x="105" y="0"/>
                </a:lnTo>
                <a:lnTo>
                  <a:pt x="106" y="2"/>
                </a:lnTo>
                <a:lnTo>
                  <a:pt x="106" y="4"/>
                </a:lnTo>
                <a:lnTo>
                  <a:pt x="106" y="6"/>
                </a:lnTo>
                <a:lnTo>
                  <a:pt x="106" y="8"/>
                </a:lnTo>
                <a:lnTo>
                  <a:pt x="108" y="10"/>
                </a:lnTo>
                <a:lnTo>
                  <a:pt x="108" y="12"/>
                </a:lnTo>
                <a:lnTo>
                  <a:pt x="108" y="14"/>
                </a:lnTo>
                <a:close/>
              </a:path>
            </a:pathLst>
          </a:custGeom>
          <a:solidFill>
            <a:srgbClr val="D114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3" name="Freeform 211"/>
          <p:cNvSpPr>
            <a:spLocks/>
          </p:cNvSpPr>
          <p:nvPr/>
        </p:nvSpPr>
        <p:spPr bwMode="auto">
          <a:xfrm>
            <a:off x="5049838" y="2908300"/>
            <a:ext cx="131762" cy="17463"/>
          </a:xfrm>
          <a:custGeom>
            <a:avLst/>
            <a:gdLst>
              <a:gd name="T0" fmla="*/ 2147483647 w 108"/>
              <a:gd name="T1" fmla="*/ 2147483647 h 14"/>
              <a:gd name="T2" fmla="*/ 2147483647 w 108"/>
              <a:gd name="T3" fmla="*/ 2147483647 h 14"/>
              <a:gd name="T4" fmla="*/ 2147483647 w 108"/>
              <a:gd name="T5" fmla="*/ 2147483647 h 14"/>
              <a:gd name="T6" fmla="*/ 2147483647 w 108"/>
              <a:gd name="T7" fmla="*/ 2147483647 h 14"/>
              <a:gd name="T8" fmla="*/ 2147483647 w 108"/>
              <a:gd name="T9" fmla="*/ 2147483647 h 14"/>
              <a:gd name="T10" fmla="*/ 2147483647 w 108"/>
              <a:gd name="T11" fmla="*/ 2147483647 h 14"/>
              <a:gd name="T12" fmla="*/ 2147483647 w 108"/>
              <a:gd name="T13" fmla="*/ 2147483647 h 14"/>
              <a:gd name="T14" fmla="*/ 2147483647 w 108"/>
              <a:gd name="T15" fmla="*/ 2147483647 h 14"/>
              <a:gd name="T16" fmla="*/ 0 w 108"/>
              <a:gd name="T17" fmla="*/ 0 h 14"/>
              <a:gd name="T18" fmla="*/ 0 w 108"/>
              <a:gd name="T19" fmla="*/ 0 h 14"/>
              <a:gd name="T20" fmla="*/ 2147483647 w 108"/>
              <a:gd name="T21" fmla="*/ 0 h 14"/>
              <a:gd name="T22" fmla="*/ 2147483647 w 108"/>
              <a:gd name="T23" fmla="*/ 0 h 14"/>
              <a:gd name="T24" fmla="*/ 2147483647 w 108"/>
              <a:gd name="T25" fmla="*/ 2147483647 h 14"/>
              <a:gd name="T26" fmla="*/ 2147483647 w 108"/>
              <a:gd name="T27" fmla="*/ 2147483647 h 14"/>
              <a:gd name="T28" fmla="*/ 2147483647 w 108"/>
              <a:gd name="T29" fmla="*/ 2147483647 h 14"/>
              <a:gd name="T30" fmla="*/ 2147483647 w 108"/>
              <a:gd name="T31" fmla="*/ 2147483647 h 14"/>
              <a:gd name="T32" fmla="*/ 2147483647 w 108"/>
              <a:gd name="T33" fmla="*/ 2147483647 h 14"/>
              <a:gd name="T34" fmla="*/ 2147483647 w 108"/>
              <a:gd name="T35" fmla="*/ 2147483647 h 14"/>
              <a:gd name="T36" fmla="*/ 2147483647 w 108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8"/>
              <a:gd name="T58" fmla="*/ 0 h 14"/>
              <a:gd name="T59" fmla="*/ 108 w 108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8" h="14">
                <a:moveTo>
                  <a:pt x="108" y="14"/>
                </a:moveTo>
                <a:lnTo>
                  <a:pt x="3" y="14"/>
                </a:lnTo>
                <a:lnTo>
                  <a:pt x="3" y="12"/>
                </a:lnTo>
                <a:lnTo>
                  <a:pt x="3" y="10"/>
                </a:lnTo>
                <a:lnTo>
                  <a:pt x="3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lnTo>
                  <a:pt x="105" y="0"/>
                </a:lnTo>
                <a:lnTo>
                  <a:pt x="107" y="0"/>
                </a:lnTo>
                <a:lnTo>
                  <a:pt x="107" y="2"/>
                </a:lnTo>
                <a:lnTo>
                  <a:pt x="107" y="4"/>
                </a:lnTo>
                <a:lnTo>
                  <a:pt x="107" y="6"/>
                </a:lnTo>
                <a:lnTo>
                  <a:pt x="108" y="8"/>
                </a:lnTo>
                <a:lnTo>
                  <a:pt x="108" y="10"/>
                </a:lnTo>
                <a:lnTo>
                  <a:pt x="108" y="12"/>
                </a:lnTo>
                <a:lnTo>
                  <a:pt x="108" y="14"/>
                </a:lnTo>
                <a:close/>
              </a:path>
            </a:pathLst>
          </a:custGeom>
          <a:solidFill>
            <a:srgbClr val="D11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4" name="Freeform 212"/>
          <p:cNvSpPr>
            <a:spLocks/>
          </p:cNvSpPr>
          <p:nvPr/>
        </p:nvSpPr>
        <p:spPr bwMode="auto">
          <a:xfrm>
            <a:off x="5027613" y="2898775"/>
            <a:ext cx="133350" cy="15875"/>
          </a:xfrm>
          <a:custGeom>
            <a:avLst/>
            <a:gdLst>
              <a:gd name="T0" fmla="*/ 2147483647 w 109"/>
              <a:gd name="T1" fmla="*/ 2147483647 h 13"/>
              <a:gd name="T2" fmla="*/ 2147483647 w 109"/>
              <a:gd name="T3" fmla="*/ 2147483647 h 13"/>
              <a:gd name="T4" fmla="*/ 2147483647 w 109"/>
              <a:gd name="T5" fmla="*/ 2147483647 h 13"/>
              <a:gd name="T6" fmla="*/ 2147483647 w 109"/>
              <a:gd name="T7" fmla="*/ 2147483647 h 13"/>
              <a:gd name="T8" fmla="*/ 2147483647 w 109"/>
              <a:gd name="T9" fmla="*/ 2147483647 h 13"/>
              <a:gd name="T10" fmla="*/ 2147483647 w 109"/>
              <a:gd name="T11" fmla="*/ 2147483647 h 13"/>
              <a:gd name="T12" fmla="*/ 2147483647 w 109"/>
              <a:gd name="T13" fmla="*/ 2147483647 h 13"/>
              <a:gd name="T14" fmla="*/ 0 w 109"/>
              <a:gd name="T15" fmla="*/ 2147483647 h 13"/>
              <a:gd name="T16" fmla="*/ 0 w 109"/>
              <a:gd name="T17" fmla="*/ 2147483647 h 13"/>
              <a:gd name="T18" fmla="*/ 0 w 109"/>
              <a:gd name="T19" fmla="*/ 0 h 13"/>
              <a:gd name="T20" fmla="*/ 2147483647 w 109"/>
              <a:gd name="T21" fmla="*/ 0 h 13"/>
              <a:gd name="T22" fmla="*/ 2147483647 w 109"/>
              <a:gd name="T23" fmla="*/ 2147483647 h 13"/>
              <a:gd name="T24" fmla="*/ 2147483647 w 109"/>
              <a:gd name="T25" fmla="*/ 2147483647 h 13"/>
              <a:gd name="T26" fmla="*/ 2147483647 w 109"/>
              <a:gd name="T27" fmla="*/ 2147483647 h 13"/>
              <a:gd name="T28" fmla="*/ 2147483647 w 109"/>
              <a:gd name="T29" fmla="*/ 2147483647 h 13"/>
              <a:gd name="T30" fmla="*/ 2147483647 w 109"/>
              <a:gd name="T31" fmla="*/ 2147483647 h 13"/>
              <a:gd name="T32" fmla="*/ 2147483647 w 109"/>
              <a:gd name="T33" fmla="*/ 2147483647 h 13"/>
              <a:gd name="T34" fmla="*/ 2147483647 w 109"/>
              <a:gd name="T35" fmla="*/ 2147483647 h 13"/>
              <a:gd name="T36" fmla="*/ 2147483647 w 109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9"/>
              <a:gd name="T58" fmla="*/ 0 h 13"/>
              <a:gd name="T59" fmla="*/ 109 w 109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9" h="13">
                <a:moveTo>
                  <a:pt x="109" y="13"/>
                </a:moveTo>
                <a:lnTo>
                  <a:pt x="4" y="13"/>
                </a:lnTo>
                <a:lnTo>
                  <a:pt x="4" y="11"/>
                </a:lnTo>
                <a:lnTo>
                  <a:pt x="4" y="9"/>
                </a:lnTo>
                <a:lnTo>
                  <a:pt x="2" y="7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05" y="0"/>
                </a:lnTo>
                <a:lnTo>
                  <a:pt x="107" y="2"/>
                </a:lnTo>
                <a:lnTo>
                  <a:pt x="107" y="4"/>
                </a:lnTo>
                <a:lnTo>
                  <a:pt x="107" y="6"/>
                </a:lnTo>
                <a:lnTo>
                  <a:pt x="107" y="7"/>
                </a:lnTo>
                <a:lnTo>
                  <a:pt x="109" y="7"/>
                </a:lnTo>
                <a:lnTo>
                  <a:pt x="109" y="9"/>
                </a:lnTo>
                <a:lnTo>
                  <a:pt x="109" y="11"/>
                </a:lnTo>
                <a:lnTo>
                  <a:pt x="109" y="13"/>
                </a:lnTo>
                <a:close/>
              </a:path>
            </a:pathLst>
          </a:custGeom>
          <a:solidFill>
            <a:srgbClr val="D415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5" name="Freeform 213"/>
          <p:cNvSpPr>
            <a:spLocks/>
          </p:cNvSpPr>
          <p:nvPr/>
        </p:nvSpPr>
        <p:spPr bwMode="auto">
          <a:xfrm>
            <a:off x="5035550" y="2889250"/>
            <a:ext cx="134938" cy="19050"/>
          </a:xfrm>
          <a:custGeom>
            <a:avLst/>
            <a:gdLst>
              <a:gd name="T0" fmla="*/ 2147483647 w 111"/>
              <a:gd name="T1" fmla="*/ 2147483647 h 15"/>
              <a:gd name="T2" fmla="*/ 2147483647 w 111"/>
              <a:gd name="T3" fmla="*/ 2147483647 h 15"/>
              <a:gd name="T4" fmla="*/ 2147483647 w 111"/>
              <a:gd name="T5" fmla="*/ 2147483647 h 15"/>
              <a:gd name="T6" fmla="*/ 2147483647 w 111"/>
              <a:gd name="T7" fmla="*/ 2147483647 h 15"/>
              <a:gd name="T8" fmla="*/ 2147483647 w 111"/>
              <a:gd name="T9" fmla="*/ 2147483647 h 15"/>
              <a:gd name="T10" fmla="*/ 2147483647 w 111"/>
              <a:gd name="T11" fmla="*/ 2147483647 h 15"/>
              <a:gd name="T12" fmla="*/ 2147483647 w 111"/>
              <a:gd name="T13" fmla="*/ 2147483647 h 15"/>
              <a:gd name="T14" fmla="*/ 2147483647 w 111"/>
              <a:gd name="T15" fmla="*/ 2147483647 h 15"/>
              <a:gd name="T16" fmla="*/ 2147483647 w 111"/>
              <a:gd name="T17" fmla="*/ 2147483647 h 15"/>
              <a:gd name="T18" fmla="*/ 0 w 111"/>
              <a:gd name="T19" fmla="*/ 0 h 15"/>
              <a:gd name="T20" fmla="*/ 2147483647 w 111"/>
              <a:gd name="T21" fmla="*/ 0 h 15"/>
              <a:gd name="T22" fmla="*/ 2147483647 w 111"/>
              <a:gd name="T23" fmla="*/ 2147483647 h 15"/>
              <a:gd name="T24" fmla="*/ 2147483647 w 111"/>
              <a:gd name="T25" fmla="*/ 2147483647 h 15"/>
              <a:gd name="T26" fmla="*/ 2147483647 w 111"/>
              <a:gd name="T27" fmla="*/ 2147483647 h 15"/>
              <a:gd name="T28" fmla="*/ 2147483647 w 111"/>
              <a:gd name="T29" fmla="*/ 2147483647 h 15"/>
              <a:gd name="T30" fmla="*/ 2147483647 w 111"/>
              <a:gd name="T31" fmla="*/ 2147483647 h 15"/>
              <a:gd name="T32" fmla="*/ 2147483647 w 111"/>
              <a:gd name="T33" fmla="*/ 2147483647 h 15"/>
              <a:gd name="T34" fmla="*/ 2147483647 w 111"/>
              <a:gd name="T35" fmla="*/ 2147483647 h 15"/>
              <a:gd name="T36" fmla="*/ 2147483647 w 111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1"/>
              <a:gd name="T58" fmla="*/ 0 h 15"/>
              <a:gd name="T59" fmla="*/ 111 w 111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1" h="15">
                <a:moveTo>
                  <a:pt x="111" y="15"/>
                </a:moveTo>
                <a:lnTo>
                  <a:pt x="6" y="15"/>
                </a:lnTo>
                <a:lnTo>
                  <a:pt x="6" y="14"/>
                </a:lnTo>
                <a:lnTo>
                  <a:pt x="4" y="12"/>
                </a:lnTo>
                <a:lnTo>
                  <a:pt x="4" y="10"/>
                </a:lnTo>
                <a:lnTo>
                  <a:pt x="4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lnTo>
                  <a:pt x="107" y="0"/>
                </a:lnTo>
                <a:lnTo>
                  <a:pt x="107" y="2"/>
                </a:lnTo>
                <a:lnTo>
                  <a:pt x="109" y="4"/>
                </a:lnTo>
                <a:lnTo>
                  <a:pt x="109" y="6"/>
                </a:lnTo>
                <a:lnTo>
                  <a:pt x="109" y="8"/>
                </a:lnTo>
                <a:lnTo>
                  <a:pt x="111" y="10"/>
                </a:lnTo>
                <a:lnTo>
                  <a:pt x="111" y="12"/>
                </a:lnTo>
                <a:lnTo>
                  <a:pt x="111" y="14"/>
                </a:lnTo>
                <a:lnTo>
                  <a:pt x="111" y="15"/>
                </a:lnTo>
                <a:close/>
              </a:path>
            </a:pathLst>
          </a:custGeom>
          <a:solidFill>
            <a:srgbClr val="D4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6" name="Freeform 214"/>
          <p:cNvSpPr>
            <a:spLocks/>
          </p:cNvSpPr>
          <p:nvPr/>
        </p:nvSpPr>
        <p:spPr bwMode="auto">
          <a:xfrm>
            <a:off x="5022850" y="2881313"/>
            <a:ext cx="134938" cy="17462"/>
          </a:xfrm>
          <a:custGeom>
            <a:avLst/>
            <a:gdLst>
              <a:gd name="T0" fmla="*/ 2147483647 w 111"/>
              <a:gd name="T1" fmla="*/ 2147483647 h 14"/>
              <a:gd name="T2" fmla="*/ 2147483647 w 111"/>
              <a:gd name="T3" fmla="*/ 2147483647 h 14"/>
              <a:gd name="T4" fmla="*/ 2147483647 w 111"/>
              <a:gd name="T5" fmla="*/ 2147483647 h 14"/>
              <a:gd name="T6" fmla="*/ 2147483647 w 111"/>
              <a:gd name="T7" fmla="*/ 2147483647 h 14"/>
              <a:gd name="T8" fmla="*/ 2147483647 w 111"/>
              <a:gd name="T9" fmla="*/ 2147483647 h 14"/>
              <a:gd name="T10" fmla="*/ 2147483647 w 111"/>
              <a:gd name="T11" fmla="*/ 2147483647 h 14"/>
              <a:gd name="T12" fmla="*/ 2147483647 w 111"/>
              <a:gd name="T13" fmla="*/ 2147483647 h 14"/>
              <a:gd name="T14" fmla="*/ 2147483647 w 111"/>
              <a:gd name="T15" fmla="*/ 2147483647 h 14"/>
              <a:gd name="T16" fmla="*/ 0 w 111"/>
              <a:gd name="T17" fmla="*/ 2147483647 h 14"/>
              <a:gd name="T18" fmla="*/ 0 w 111"/>
              <a:gd name="T19" fmla="*/ 0 h 14"/>
              <a:gd name="T20" fmla="*/ 2147483647 w 111"/>
              <a:gd name="T21" fmla="*/ 0 h 14"/>
              <a:gd name="T22" fmla="*/ 2147483647 w 111"/>
              <a:gd name="T23" fmla="*/ 2147483647 h 14"/>
              <a:gd name="T24" fmla="*/ 2147483647 w 111"/>
              <a:gd name="T25" fmla="*/ 2147483647 h 14"/>
              <a:gd name="T26" fmla="*/ 2147483647 w 111"/>
              <a:gd name="T27" fmla="*/ 2147483647 h 14"/>
              <a:gd name="T28" fmla="*/ 2147483647 w 111"/>
              <a:gd name="T29" fmla="*/ 2147483647 h 14"/>
              <a:gd name="T30" fmla="*/ 2147483647 w 111"/>
              <a:gd name="T31" fmla="*/ 2147483647 h 14"/>
              <a:gd name="T32" fmla="*/ 2147483647 w 111"/>
              <a:gd name="T33" fmla="*/ 2147483647 h 14"/>
              <a:gd name="T34" fmla="*/ 2147483647 w 111"/>
              <a:gd name="T35" fmla="*/ 2147483647 h 14"/>
              <a:gd name="T36" fmla="*/ 2147483647 w 111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1"/>
              <a:gd name="T58" fmla="*/ 0 h 14"/>
              <a:gd name="T59" fmla="*/ 111 w 111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1" h="14">
                <a:moveTo>
                  <a:pt x="111" y="14"/>
                </a:moveTo>
                <a:lnTo>
                  <a:pt x="6" y="14"/>
                </a:lnTo>
                <a:lnTo>
                  <a:pt x="4" y="12"/>
                </a:lnTo>
                <a:lnTo>
                  <a:pt x="4" y="10"/>
                </a:lnTo>
                <a:lnTo>
                  <a:pt x="4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07" y="0"/>
                </a:lnTo>
                <a:lnTo>
                  <a:pt x="107" y="2"/>
                </a:lnTo>
                <a:lnTo>
                  <a:pt x="109" y="2"/>
                </a:lnTo>
                <a:lnTo>
                  <a:pt x="109" y="4"/>
                </a:lnTo>
                <a:lnTo>
                  <a:pt x="109" y="6"/>
                </a:lnTo>
                <a:lnTo>
                  <a:pt x="109" y="8"/>
                </a:lnTo>
                <a:lnTo>
                  <a:pt x="111" y="10"/>
                </a:lnTo>
                <a:lnTo>
                  <a:pt x="111" y="12"/>
                </a:lnTo>
                <a:lnTo>
                  <a:pt x="111" y="14"/>
                </a:lnTo>
                <a:close/>
              </a:path>
            </a:pathLst>
          </a:custGeom>
          <a:solidFill>
            <a:srgbClr val="D4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7" name="Freeform 215"/>
          <p:cNvSpPr>
            <a:spLocks/>
          </p:cNvSpPr>
          <p:nvPr/>
        </p:nvSpPr>
        <p:spPr bwMode="auto">
          <a:xfrm>
            <a:off x="5027613" y="2873375"/>
            <a:ext cx="136525" cy="15875"/>
          </a:xfrm>
          <a:custGeom>
            <a:avLst/>
            <a:gdLst>
              <a:gd name="T0" fmla="*/ 2147483647 w 113"/>
              <a:gd name="T1" fmla="*/ 2147483647 h 13"/>
              <a:gd name="T2" fmla="*/ 2147483647 w 113"/>
              <a:gd name="T3" fmla="*/ 2147483647 h 13"/>
              <a:gd name="T4" fmla="*/ 2147483647 w 113"/>
              <a:gd name="T5" fmla="*/ 2147483647 h 13"/>
              <a:gd name="T6" fmla="*/ 2147483647 w 113"/>
              <a:gd name="T7" fmla="*/ 2147483647 h 13"/>
              <a:gd name="T8" fmla="*/ 2147483647 w 113"/>
              <a:gd name="T9" fmla="*/ 2147483647 h 13"/>
              <a:gd name="T10" fmla="*/ 2147483647 w 113"/>
              <a:gd name="T11" fmla="*/ 2147483647 h 13"/>
              <a:gd name="T12" fmla="*/ 2147483647 w 113"/>
              <a:gd name="T13" fmla="*/ 2147483647 h 13"/>
              <a:gd name="T14" fmla="*/ 2147483647 w 113"/>
              <a:gd name="T15" fmla="*/ 2147483647 h 13"/>
              <a:gd name="T16" fmla="*/ 2147483647 w 113"/>
              <a:gd name="T17" fmla="*/ 2147483647 h 13"/>
              <a:gd name="T18" fmla="*/ 0 w 113"/>
              <a:gd name="T19" fmla="*/ 0 h 13"/>
              <a:gd name="T20" fmla="*/ 2147483647 w 113"/>
              <a:gd name="T21" fmla="*/ 0 h 13"/>
              <a:gd name="T22" fmla="*/ 2147483647 w 113"/>
              <a:gd name="T23" fmla="*/ 2147483647 h 13"/>
              <a:gd name="T24" fmla="*/ 2147483647 w 113"/>
              <a:gd name="T25" fmla="*/ 2147483647 h 13"/>
              <a:gd name="T26" fmla="*/ 2147483647 w 113"/>
              <a:gd name="T27" fmla="*/ 2147483647 h 13"/>
              <a:gd name="T28" fmla="*/ 2147483647 w 113"/>
              <a:gd name="T29" fmla="*/ 2147483647 h 13"/>
              <a:gd name="T30" fmla="*/ 2147483647 w 113"/>
              <a:gd name="T31" fmla="*/ 2147483647 h 13"/>
              <a:gd name="T32" fmla="*/ 2147483647 w 113"/>
              <a:gd name="T33" fmla="*/ 2147483647 h 13"/>
              <a:gd name="T34" fmla="*/ 2147483647 w 113"/>
              <a:gd name="T35" fmla="*/ 2147483647 h 13"/>
              <a:gd name="T36" fmla="*/ 2147483647 w 113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13"/>
              <a:gd name="T59" fmla="*/ 113 w 113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13">
                <a:moveTo>
                  <a:pt x="113" y="13"/>
                </a:moveTo>
                <a:lnTo>
                  <a:pt x="6" y="13"/>
                </a:lnTo>
                <a:lnTo>
                  <a:pt x="6" y="11"/>
                </a:lnTo>
                <a:lnTo>
                  <a:pt x="6" y="9"/>
                </a:lnTo>
                <a:lnTo>
                  <a:pt x="4" y="9"/>
                </a:lnTo>
                <a:lnTo>
                  <a:pt x="4" y="7"/>
                </a:lnTo>
                <a:lnTo>
                  <a:pt x="4" y="5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lnTo>
                  <a:pt x="109" y="0"/>
                </a:lnTo>
                <a:lnTo>
                  <a:pt x="109" y="2"/>
                </a:lnTo>
                <a:lnTo>
                  <a:pt x="111" y="4"/>
                </a:lnTo>
                <a:lnTo>
                  <a:pt x="111" y="5"/>
                </a:lnTo>
                <a:lnTo>
                  <a:pt x="111" y="7"/>
                </a:lnTo>
                <a:lnTo>
                  <a:pt x="111" y="9"/>
                </a:lnTo>
                <a:lnTo>
                  <a:pt x="113" y="9"/>
                </a:lnTo>
                <a:lnTo>
                  <a:pt x="113" y="11"/>
                </a:lnTo>
                <a:lnTo>
                  <a:pt x="113" y="13"/>
                </a:lnTo>
                <a:close/>
              </a:path>
            </a:pathLst>
          </a:custGeom>
          <a:solidFill>
            <a:srgbClr val="D614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8" name="Freeform 216"/>
          <p:cNvSpPr>
            <a:spLocks/>
          </p:cNvSpPr>
          <p:nvPr/>
        </p:nvSpPr>
        <p:spPr bwMode="auto">
          <a:xfrm>
            <a:off x="5030788" y="2863850"/>
            <a:ext cx="136525" cy="17463"/>
          </a:xfrm>
          <a:custGeom>
            <a:avLst/>
            <a:gdLst>
              <a:gd name="T0" fmla="*/ 2147483647 w 113"/>
              <a:gd name="T1" fmla="*/ 2147483647 h 15"/>
              <a:gd name="T2" fmla="*/ 2147483647 w 113"/>
              <a:gd name="T3" fmla="*/ 2147483647 h 15"/>
              <a:gd name="T4" fmla="*/ 2147483647 w 113"/>
              <a:gd name="T5" fmla="*/ 2147483647 h 15"/>
              <a:gd name="T6" fmla="*/ 2147483647 w 113"/>
              <a:gd name="T7" fmla="*/ 2147483647 h 15"/>
              <a:gd name="T8" fmla="*/ 2147483647 w 113"/>
              <a:gd name="T9" fmla="*/ 2147483647 h 15"/>
              <a:gd name="T10" fmla="*/ 2147483647 w 113"/>
              <a:gd name="T11" fmla="*/ 2147483647 h 15"/>
              <a:gd name="T12" fmla="*/ 2147483647 w 113"/>
              <a:gd name="T13" fmla="*/ 2147483647 h 15"/>
              <a:gd name="T14" fmla="*/ 0 w 113"/>
              <a:gd name="T15" fmla="*/ 2147483647 h 15"/>
              <a:gd name="T16" fmla="*/ 0 w 113"/>
              <a:gd name="T17" fmla="*/ 2147483647 h 15"/>
              <a:gd name="T18" fmla="*/ 0 w 113"/>
              <a:gd name="T19" fmla="*/ 0 h 15"/>
              <a:gd name="T20" fmla="*/ 2147483647 w 113"/>
              <a:gd name="T21" fmla="*/ 0 h 15"/>
              <a:gd name="T22" fmla="*/ 2147483647 w 113"/>
              <a:gd name="T23" fmla="*/ 2147483647 h 15"/>
              <a:gd name="T24" fmla="*/ 2147483647 w 113"/>
              <a:gd name="T25" fmla="*/ 2147483647 h 15"/>
              <a:gd name="T26" fmla="*/ 2147483647 w 113"/>
              <a:gd name="T27" fmla="*/ 2147483647 h 15"/>
              <a:gd name="T28" fmla="*/ 2147483647 w 113"/>
              <a:gd name="T29" fmla="*/ 2147483647 h 15"/>
              <a:gd name="T30" fmla="*/ 2147483647 w 113"/>
              <a:gd name="T31" fmla="*/ 2147483647 h 15"/>
              <a:gd name="T32" fmla="*/ 2147483647 w 113"/>
              <a:gd name="T33" fmla="*/ 2147483647 h 15"/>
              <a:gd name="T34" fmla="*/ 2147483647 w 113"/>
              <a:gd name="T35" fmla="*/ 2147483647 h 15"/>
              <a:gd name="T36" fmla="*/ 2147483647 w 113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15"/>
              <a:gd name="T59" fmla="*/ 113 w 113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15">
                <a:moveTo>
                  <a:pt x="113" y="15"/>
                </a:moveTo>
                <a:lnTo>
                  <a:pt x="6" y="15"/>
                </a:lnTo>
                <a:lnTo>
                  <a:pt x="6" y="13"/>
                </a:lnTo>
                <a:lnTo>
                  <a:pt x="4" y="12"/>
                </a:lnTo>
                <a:lnTo>
                  <a:pt x="4" y="10"/>
                </a:lnTo>
                <a:lnTo>
                  <a:pt x="2" y="8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09" y="0"/>
                </a:lnTo>
                <a:lnTo>
                  <a:pt x="109" y="2"/>
                </a:lnTo>
                <a:lnTo>
                  <a:pt x="111" y="4"/>
                </a:lnTo>
                <a:lnTo>
                  <a:pt x="111" y="6"/>
                </a:lnTo>
                <a:lnTo>
                  <a:pt x="111" y="8"/>
                </a:lnTo>
                <a:lnTo>
                  <a:pt x="111" y="10"/>
                </a:lnTo>
                <a:lnTo>
                  <a:pt x="113" y="12"/>
                </a:lnTo>
                <a:lnTo>
                  <a:pt x="113" y="13"/>
                </a:lnTo>
                <a:lnTo>
                  <a:pt x="113" y="15"/>
                </a:lnTo>
                <a:close/>
              </a:path>
            </a:pathLst>
          </a:custGeom>
          <a:solidFill>
            <a:srgbClr val="D61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69" name="Freeform 217"/>
          <p:cNvSpPr>
            <a:spLocks/>
          </p:cNvSpPr>
          <p:nvPr/>
        </p:nvSpPr>
        <p:spPr bwMode="auto">
          <a:xfrm>
            <a:off x="5010150" y="2855913"/>
            <a:ext cx="141288" cy="17462"/>
          </a:xfrm>
          <a:custGeom>
            <a:avLst/>
            <a:gdLst>
              <a:gd name="T0" fmla="*/ 2147483647 w 115"/>
              <a:gd name="T1" fmla="*/ 2147483647 h 14"/>
              <a:gd name="T2" fmla="*/ 2147483647 w 115"/>
              <a:gd name="T3" fmla="*/ 2147483647 h 14"/>
              <a:gd name="T4" fmla="*/ 2147483647 w 115"/>
              <a:gd name="T5" fmla="*/ 2147483647 h 14"/>
              <a:gd name="T6" fmla="*/ 2147483647 w 115"/>
              <a:gd name="T7" fmla="*/ 2147483647 h 14"/>
              <a:gd name="T8" fmla="*/ 2147483647 w 115"/>
              <a:gd name="T9" fmla="*/ 2147483647 h 14"/>
              <a:gd name="T10" fmla="*/ 2147483647 w 115"/>
              <a:gd name="T11" fmla="*/ 2147483647 h 14"/>
              <a:gd name="T12" fmla="*/ 2147483647 w 115"/>
              <a:gd name="T13" fmla="*/ 2147483647 h 14"/>
              <a:gd name="T14" fmla="*/ 2147483647 w 115"/>
              <a:gd name="T15" fmla="*/ 2147483647 h 14"/>
              <a:gd name="T16" fmla="*/ 0 w 115"/>
              <a:gd name="T17" fmla="*/ 2147483647 h 14"/>
              <a:gd name="T18" fmla="*/ 0 w 115"/>
              <a:gd name="T19" fmla="*/ 0 h 14"/>
              <a:gd name="T20" fmla="*/ 2147483647 w 115"/>
              <a:gd name="T21" fmla="*/ 0 h 14"/>
              <a:gd name="T22" fmla="*/ 2147483647 w 115"/>
              <a:gd name="T23" fmla="*/ 2147483647 h 14"/>
              <a:gd name="T24" fmla="*/ 2147483647 w 115"/>
              <a:gd name="T25" fmla="*/ 2147483647 h 14"/>
              <a:gd name="T26" fmla="*/ 2147483647 w 115"/>
              <a:gd name="T27" fmla="*/ 2147483647 h 14"/>
              <a:gd name="T28" fmla="*/ 2147483647 w 115"/>
              <a:gd name="T29" fmla="*/ 2147483647 h 14"/>
              <a:gd name="T30" fmla="*/ 2147483647 w 115"/>
              <a:gd name="T31" fmla="*/ 2147483647 h 14"/>
              <a:gd name="T32" fmla="*/ 2147483647 w 115"/>
              <a:gd name="T33" fmla="*/ 2147483647 h 14"/>
              <a:gd name="T34" fmla="*/ 2147483647 w 115"/>
              <a:gd name="T35" fmla="*/ 2147483647 h 14"/>
              <a:gd name="T36" fmla="*/ 2147483647 w 115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5"/>
              <a:gd name="T58" fmla="*/ 0 h 14"/>
              <a:gd name="T59" fmla="*/ 115 w 115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5" h="14">
                <a:moveTo>
                  <a:pt x="115" y="14"/>
                </a:moveTo>
                <a:lnTo>
                  <a:pt x="6" y="14"/>
                </a:lnTo>
                <a:lnTo>
                  <a:pt x="6" y="12"/>
                </a:lnTo>
                <a:lnTo>
                  <a:pt x="4" y="10"/>
                </a:lnTo>
                <a:lnTo>
                  <a:pt x="4" y="8"/>
                </a:lnTo>
                <a:lnTo>
                  <a:pt x="4" y="6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111" y="0"/>
                </a:lnTo>
                <a:lnTo>
                  <a:pt x="111" y="2"/>
                </a:lnTo>
                <a:lnTo>
                  <a:pt x="113" y="4"/>
                </a:lnTo>
                <a:lnTo>
                  <a:pt x="113" y="6"/>
                </a:lnTo>
                <a:lnTo>
                  <a:pt x="113" y="8"/>
                </a:lnTo>
                <a:lnTo>
                  <a:pt x="115" y="10"/>
                </a:lnTo>
                <a:lnTo>
                  <a:pt x="115" y="12"/>
                </a:lnTo>
                <a:lnTo>
                  <a:pt x="115" y="14"/>
                </a:lnTo>
                <a:close/>
              </a:path>
            </a:pathLst>
          </a:custGeom>
          <a:solidFill>
            <a:srgbClr val="D915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0" name="Freeform 218"/>
          <p:cNvSpPr>
            <a:spLocks/>
          </p:cNvSpPr>
          <p:nvPr/>
        </p:nvSpPr>
        <p:spPr bwMode="auto">
          <a:xfrm>
            <a:off x="5016500" y="2847975"/>
            <a:ext cx="141288" cy="15875"/>
          </a:xfrm>
          <a:custGeom>
            <a:avLst/>
            <a:gdLst>
              <a:gd name="T0" fmla="*/ 2147483647 w 116"/>
              <a:gd name="T1" fmla="*/ 2147483647 h 13"/>
              <a:gd name="T2" fmla="*/ 2147483647 w 116"/>
              <a:gd name="T3" fmla="*/ 2147483647 h 13"/>
              <a:gd name="T4" fmla="*/ 2147483647 w 116"/>
              <a:gd name="T5" fmla="*/ 2147483647 h 13"/>
              <a:gd name="T6" fmla="*/ 2147483647 w 116"/>
              <a:gd name="T7" fmla="*/ 2147483647 h 13"/>
              <a:gd name="T8" fmla="*/ 2147483647 w 116"/>
              <a:gd name="T9" fmla="*/ 2147483647 h 13"/>
              <a:gd name="T10" fmla="*/ 2147483647 w 116"/>
              <a:gd name="T11" fmla="*/ 2147483647 h 13"/>
              <a:gd name="T12" fmla="*/ 2147483647 w 116"/>
              <a:gd name="T13" fmla="*/ 2147483647 h 13"/>
              <a:gd name="T14" fmla="*/ 2147483647 w 116"/>
              <a:gd name="T15" fmla="*/ 2147483647 h 13"/>
              <a:gd name="T16" fmla="*/ 0 w 116"/>
              <a:gd name="T17" fmla="*/ 2147483647 h 13"/>
              <a:gd name="T18" fmla="*/ 0 w 116"/>
              <a:gd name="T19" fmla="*/ 0 h 13"/>
              <a:gd name="T20" fmla="*/ 2147483647 w 116"/>
              <a:gd name="T21" fmla="*/ 0 h 13"/>
              <a:gd name="T22" fmla="*/ 2147483647 w 116"/>
              <a:gd name="T23" fmla="*/ 2147483647 h 13"/>
              <a:gd name="T24" fmla="*/ 2147483647 w 116"/>
              <a:gd name="T25" fmla="*/ 2147483647 h 13"/>
              <a:gd name="T26" fmla="*/ 2147483647 w 116"/>
              <a:gd name="T27" fmla="*/ 2147483647 h 13"/>
              <a:gd name="T28" fmla="*/ 2147483647 w 116"/>
              <a:gd name="T29" fmla="*/ 2147483647 h 13"/>
              <a:gd name="T30" fmla="*/ 2147483647 w 116"/>
              <a:gd name="T31" fmla="*/ 2147483647 h 13"/>
              <a:gd name="T32" fmla="*/ 2147483647 w 116"/>
              <a:gd name="T33" fmla="*/ 2147483647 h 13"/>
              <a:gd name="T34" fmla="*/ 2147483647 w 116"/>
              <a:gd name="T35" fmla="*/ 2147483647 h 13"/>
              <a:gd name="T36" fmla="*/ 2147483647 w 116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6"/>
              <a:gd name="T58" fmla="*/ 0 h 13"/>
              <a:gd name="T59" fmla="*/ 116 w 116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6" h="13">
                <a:moveTo>
                  <a:pt x="116" y="13"/>
                </a:moveTo>
                <a:lnTo>
                  <a:pt x="7" y="13"/>
                </a:lnTo>
                <a:lnTo>
                  <a:pt x="5" y="11"/>
                </a:lnTo>
                <a:lnTo>
                  <a:pt x="3" y="9"/>
                </a:lnTo>
                <a:lnTo>
                  <a:pt x="3" y="7"/>
                </a:lnTo>
                <a:lnTo>
                  <a:pt x="2" y="5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112" y="0"/>
                </a:lnTo>
                <a:lnTo>
                  <a:pt x="112" y="2"/>
                </a:lnTo>
                <a:lnTo>
                  <a:pt x="114" y="4"/>
                </a:lnTo>
                <a:lnTo>
                  <a:pt x="114" y="5"/>
                </a:lnTo>
                <a:lnTo>
                  <a:pt x="114" y="7"/>
                </a:lnTo>
                <a:lnTo>
                  <a:pt x="114" y="9"/>
                </a:lnTo>
                <a:lnTo>
                  <a:pt x="116" y="11"/>
                </a:lnTo>
                <a:lnTo>
                  <a:pt x="116" y="13"/>
                </a:lnTo>
                <a:close/>
              </a:path>
            </a:pathLst>
          </a:custGeom>
          <a:solidFill>
            <a:srgbClr val="D91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1" name="Freeform 219"/>
          <p:cNvSpPr>
            <a:spLocks/>
          </p:cNvSpPr>
          <p:nvPr/>
        </p:nvSpPr>
        <p:spPr bwMode="auto">
          <a:xfrm>
            <a:off x="5002213" y="2840038"/>
            <a:ext cx="142875" cy="15875"/>
          </a:xfrm>
          <a:custGeom>
            <a:avLst/>
            <a:gdLst>
              <a:gd name="T0" fmla="*/ 2147483647 w 118"/>
              <a:gd name="T1" fmla="*/ 2147483647 h 13"/>
              <a:gd name="T2" fmla="*/ 2147483647 w 118"/>
              <a:gd name="T3" fmla="*/ 2147483647 h 13"/>
              <a:gd name="T4" fmla="*/ 2147483647 w 118"/>
              <a:gd name="T5" fmla="*/ 2147483647 h 13"/>
              <a:gd name="T6" fmla="*/ 2147483647 w 118"/>
              <a:gd name="T7" fmla="*/ 2147483647 h 13"/>
              <a:gd name="T8" fmla="*/ 2147483647 w 118"/>
              <a:gd name="T9" fmla="*/ 2147483647 h 13"/>
              <a:gd name="T10" fmla="*/ 2147483647 w 118"/>
              <a:gd name="T11" fmla="*/ 2147483647 h 13"/>
              <a:gd name="T12" fmla="*/ 2147483647 w 118"/>
              <a:gd name="T13" fmla="*/ 2147483647 h 13"/>
              <a:gd name="T14" fmla="*/ 2147483647 w 118"/>
              <a:gd name="T15" fmla="*/ 2147483647 h 13"/>
              <a:gd name="T16" fmla="*/ 0 w 118"/>
              <a:gd name="T17" fmla="*/ 0 h 13"/>
              <a:gd name="T18" fmla="*/ 0 w 118"/>
              <a:gd name="T19" fmla="*/ 0 h 13"/>
              <a:gd name="T20" fmla="*/ 2147483647 w 118"/>
              <a:gd name="T21" fmla="*/ 0 h 13"/>
              <a:gd name="T22" fmla="*/ 2147483647 w 118"/>
              <a:gd name="T23" fmla="*/ 0 h 13"/>
              <a:gd name="T24" fmla="*/ 2147483647 w 118"/>
              <a:gd name="T25" fmla="*/ 2147483647 h 13"/>
              <a:gd name="T26" fmla="*/ 2147483647 w 118"/>
              <a:gd name="T27" fmla="*/ 2147483647 h 13"/>
              <a:gd name="T28" fmla="*/ 2147483647 w 118"/>
              <a:gd name="T29" fmla="*/ 2147483647 h 13"/>
              <a:gd name="T30" fmla="*/ 2147483647 w 118"/>
              <a:gd name="T31" fmla="*/ 2147483647 h 13"/>
              <a:gd name="T32" fmla="*/ 2147483647 w 118"/>
              <a:gd name="T33" fmla="*/ 2147483647 h 13"/>
              <a:gd name="T34" fmla="*/ 2147483647 w 118"/>
              <a:gd name="T35" fmla="*/ 2147483647 h 13"/>
              <a:gd name="T36" fmla="*/ 2147483647 w 118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8"/>
              <a:gd name="T58" fmla="*/ 0 h 13"/>
              <a:gd name="T59" fmla="*/ 118 w 118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8" h="13">
                <a:moveTo>
                  <a:pt x="118" y="13"/>
                </a:moveTo>
                <a:lnTo>
                  <a:pt x="7" y="13"/>
                </a:lnTo>
                <a:lnTo>
                  <a:pt x="6" y="11"/>
                </a:lnTo>
                <a:lnTo>
                  <a:pt x="6" y="10"/>
                </a:lnTo>
                <a:lnTo>
                  <a:pt x="4" y="8"/>
                </a:lnTo>
                <a:lnTo>
                  <a:pt x="4" y="6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lnTo>
                  <a:pt x="114" y="0"/>
                </a:lnTo>
                <a:lnTo>
                  <a:pt x="114" y="2"/>
                </a:lnTo>
                <a:lnTo>
                  <a:pt x="116" y="4"/>
                </a:lnTo>
                <a:lnTo>
                  <a:pt x="116" y="6"/>
                </a:lnTo>
                <a:lnTo>
                  <a:pt x="116" y="8"/>
                </a:lnTo>
                <a:lnTo>
                  <a:pt x="118" y="10"/>
                </a:lnTo>
                <a:lnTo>
                  <a:pt x="118" y="11"/>
                </a:lnTo>
                <a:lnTo>
                  <a:pt x="118" y="13"/>
                </a:lnTo>
                <a:close/>
              </a:path>
            </a:pathLst>
          </a:custGeom>
          <a:solidFill>
            <a:srgbClr val="D91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2" name="Freeform 220"/>
          <p:cNvSpPr>
            <a:spLocks/>
          </p:cNvSpPr>
          <p:nvPr/>
        </p:nvSpPr>
        <p:spPr bwMode="auto">
          <a:xfrm>
            <a:off x="5016500" y="2830513"/>
            <a:ext cx="146050" cy="17462"/>
          </a:xfrm>
          <a:custGeom>
            <a:avLst/>
            <a:gdLst>
              <a:gd name="T0" fmla="*/ 2147483647 w 120"/>
              <a:gd name="T1" fmla="*/ 2147483647 h 14"/>
              <a:gd name="T2" fmla="*/ 2147483647 w 120"/>
              <a:gd name="T3" fmla="*/ 2147483647 h 14"/>
              <a:gd name="T4" fmla="*/ 2147483647 w 120"/>
              <a:gd name="T5" fmla="*/ 2147483647 h 14"/>
              <a:gd name="T6" fmla="*/ 2147483647 w 120"/>
              <a:gd name="T7" fmla="*/ 2147483647 h 14"/>
              <a:gd name="T8" fmla="*/ 2147483647 w 120"/>
              <a:gd name="T9" fmla="*/ 2147483647 h 14"/>
              <a:gd name="T10" fmla="*/ 2147483647 w 120"/>
              <a:gd name="T11" fmla="*/ 2147483647 h 14"/>
              <a:gd name="T12" fmla="*/ 2147483647 w 120"/>
              <a:gd name="T13" fmla="*/ 2147483647 h 14"/>
              <a:gd name="T14" fmla="*/ 2147483647 w 120"/>
              <a:gd name="T15" fmla="*/ 2147483647 h 14"/>
              <a:gd name="T16" fmla="*/ 0 w 120"/>
              <a:gd name="T17" fmla="*/ 2147483647 h 14"/>
              <a:gd name="T18" fmla="*/ 0 w 120"/>
              <a:gd name="T19" fmla="*/ 0 h 14"/>
              <a:gd name="T20" fmla="*/ 2147483647 w 120"/>
              <a:gd name="T21" fmla="*/ 0 h 14"/>
              <a:gd name="T22" fmla="*/ 2147483647 w 120"/>
              <a:gd name="T23" fmla="*/ 2147483647 h 14"/>
              <a:gd name="T24" fmla="*/ 2147483647 w 120"/>
              <a:gd name="T25" fmla="*/ 2147483647 h 14"/>
              <a:gd name="T26" fmla="*/ 2147483647 w 120"/>
              <a:gd name="T27" fmla="*/ 2147483647 h 14"/>
              <a:gd name="T28" fmla="*/ 2147483647 w 120"/>
              <a:gd name="T29" fmla="*/ 2147483647 h 14"/>
              <a:gd name="T30" fmla="*/ 2147483647 w 120"/>
              <a:gd name="T31" fmla="*/ 2147483647 h 14"/>
              <a:gd name="T32" fmla="*/ 2147483647 w 120"/>
              <a:gd name="T33" fmla="*/ 2147483647 h 14"/>
              <a:gd name="T34" fmla="*/ 2147483647 w 120"/>
              <a:gd name="T35" fmla="*/ 2147483647 h 14"/>
              <a:gd name="T36" fmla="*/ 2147483647 w 120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"/>
              <a:gd name="T58" fmla="*/ 0 h 14"/>
              <a:gd name="T59" fmla="*/ 120 w 120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" h="14">
                <a:moveTo>
                  <a:pt x="120" y="14"/>
                </a:moveTo>
                <a:lnTo>
                  <a:pt x="8" y="14"/>
                </a:lnTo>
                <a:lnTo>
                  <a:pt x="6" y="12"/>
                </a:lnTo>
                <a:lnTo>
                  <a:pt x="6" y="10"/>
                </a:lnTo>
                <a:lnTo>
                  <a:pt x="4" y="8"/>
                </a:lnTo>
                <a:lnTo>
                  <a:pt x="4" y="6"/>
                </a:lnTo>
                <a:lnTo>
                  <a:pt x="2" y="6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116" y="0"/>
                </a:lnTo>
                <a:lnTo>
                  <a:pt x="116" y="2"/>
                </a:lnTo>
                <a:lnTo>
                  <a:pt x="116" y="4"/>
                </a:lnTo>
                <a:lnTo>
                  <a:pt x="118" y="6"/>
                </a:lnTo>
                <a:lnTo>
                  <a:pt x="118" y="8"/>
                </a:lnTo>
                <a:lnTo>
                  <a:pt x="118" y="10"/>
                </a:lnTo>
                <a:lnTo>
                  <a:pt x="120" y="12"/>
                </a:lnTo>
                <a:lnTo>
                  <a:pt x="120" y="14"/>
                </a:lnTo>
                <a:close/>
              </a:path>
            </a:pathLst>
          </a:custGeom>
          <a:solidFill>
            <a:srgbClr val="DB14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3" name="Freeform 221"/>
          <p:cNvSpPr>
            <a:spLocks/>
          </p:cNvSpPr>
          <p:nvPr/>
        </p:nvSpPr>
        <p:spPr bwMode="auto">
          <a:xfrm>
            <a:off x="5002213" y="2820988"/>
            <a:ext cx="149225" cy="19050"/>
          </a:xfrm>
          <a:custGeom>
            <a:avLst/>
            <a:gdLst>
              <a:gd name="T0" fmla="*/ 2147483647 w 122"/>
              <a:gd name="T1" fmla="*/ 2147483647 h 15"/>
              <a:gd name="T2" fmla="*/ 2147483647 w 122"/>
              <a:gd name="T3" fmla="*/ 2147483647 h 15"/>
              <a:gd name="T4" fmla="*/ 2147483647 w 122"/>
              <a:gd name="T5" fmla="*/ 2147483647 h 15"/>
              <a:gd name="T6" fmla="*/ 2147483647 w 122"/>
              <a:gd name="T7" fmla="*/ 2147483647 h 15"/>
              <a:gd name="T8" fmla="*/ 2147483647 w 122"/>
              <a:gd name="T9" fmla="*/ 2147483647 h 15"/>
              <a:gd name="T10" fmla="*/ 2147483647 w 122"/>
              <a:gd name="T11" fmla="*/ 2147483647 h 15"/>
              <a:gd name="T12" fmla="*/ 2147483647 w 122"/>
              <a:gd name="T13" fmla="*/ 2147483647 h 15"/>
              <a:gd name="T14" fmla="*/ 2147483647 w 122"/>
              <a:gd name="T15" fmla="*/ 2147483647 h 15"/>
              <a:gd name="T16" fmla="*/ 0 w 122"/>
              <a:gd name="T17" fmla="*/ 2147483647 h 15"/>
              <a:gd name="T18" fmla="*/ 0 w 122"/>
              <a:gd name="T19" fmla="*/ 0 h 15"/>
              <a:gd name="T20" fmla="*/ 2147483647 w 122"/>
              <a:gd name="T21" fmla="*/ 0 h 15"/>
              <a:gd name="T22" fmla="*/ 2147483647 w 122"/>
              <a:gd name="T23" fmla="*/ 2147483647 h 15"/>
              <a:gd name="T24" fmla="*/ 2147483647 w 122"/>
              <a:gd name="T25" fmla="*/ 2147483647 h 15"/>
              <a:gd name="T26" fmla="*/ 2147483647 w 122"/>
              <a:gd name="T27" fmla="*/ 2147483647 h 15"/>
              <a:gd name="T28" fmla="*/ 2147483647 w 122"/>
              <a:gd name="T29" fmla="*/ 2147483647 h 15"/>
              <a:gd name="T30" fmla="*/ 2147483647 w 122"/>
              <a:gd name="T31" fmla="*/ 2147483647 h 15"/>
              <a:gd name="T32" fmla="*/ 2147483647 w 122"/>
              <a:gd name="T33" fmla="*/ 2147483647 h 15"/>
              <a:gd name="T34" fmla="*/ 2147483647 w 122"/>
              <a:gd name="T35" fmla="*/ 2147483647 h 15"/>
              <a:gd name="T36" fmla="*/ 2147483647 w 122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2"/>
              <a:gd name="T58" fmla="*/ 0 h 15"/>
              <a:gd name="T59" fmla="*/ 122 w 122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2" h="15">
                <a:moveTo>
                  <a:pt x="122" y="15"/>
                </a:moveTo>
                <a:lnTo>
                  <a:pt x="8" y="15"/>
                </a:lnTo>
                <a:lnTo>
                  <a:pt x="6" y="13"/>
                </a:lnTo>
                <a:lnTo>
                  <a:pt x="6" y="11"/>
                </a:lnTo>
                <a:lnTo>
                  <a:pt x="4" y="9"/>
                </a:lnTo>
                <a:lnTo>
                  <a:pt x="4" y="7"/>
                </a:lnTo>
                <a:lnTo>
                  <a:pt x="2" y="5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119" y="0"/>
                </a:lnTo>
                <a:lnTo>
                  <a:pt x="119" y="2"/>
                </a:lnTo>
                <a:lnTo>
                  <a:pt x="119" y="4"/>
                </a:lnTo>
                <a:lnTo>
                  <a:pt x="119" y="5"/>
                </a:lnTo>
                <a:lnTo>
                  <a:pt x="120" y="7"/>
                </a:lnTo>
                <a:lnTo>
                  <a:pt x="120" y="9"/>
                </a:lnTo>
                <a:lnTo>
                  <a:pt x="120" y="11"/>
                </a:lnTo>
                <a:lnTo>
                  <a:pt x="122" y="13"/>
                </a:lnTo>
                <a:lnTo>
                  <a:pt x="122" y="15"/>
                </a:lnTo>
                <a:close/>
              </a:path>
            </a:pathLst>
          </a:custGeom>
          <a:solidFill>
            <a:srgbClr val="DB14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4" name="Freeform 222"/>
          <p:cNvSpPr>
            <a:spLocks/>
          </p:cNvSpPr>
          <p:nvPr/>
        </p:nvSpPr>
        <p:spPr bwMode="auto">
          <a:xfrm>
            <a:off x="4997450" y="2814638"/>
            <a:ext cx="153988" cy="15875"/>
          </a:xfrm>
          <a:custGeom>
            <a:avLst/>
            <a:gdLst>
              <a:gd name="T0" fmla="*/ 2147483647 w 126"/>
              <a:gd name="T1" fmla="*/ 2147483647 h 13"/>
              <a:gd name="T2" fmla="*/ 2147483647 w 126"/>
              <a:gd name="T3" fmla="*/ 2147483647 h 13"/>
              <a:gd name="T4" fmla="*/ 2147483647 w 126"/>
              <a:gd name="T5" fmla="*/ 2147483647 h 13"/>
              <a:gd name="T6" fmla="*/ 2147483647 w 126"/>
              <a:gd name="T7" fmla="*/ 2147483647 h 13"/>
              <a:gd name="T8" fmla="*/ 2147483647 w 126"/>
              <a:gd name="T9" fmla="*/ 2147483647 h 13"/>
              <a:gd name="T10" fmla="*/ 2147483647 w 126"/>
              <a:gd name="T11" fmla="*/ 2147483647 h 13"/>
              <a:gd name="T12" fmla="*/ 2147483647 w 126"/>
              <a:gd name="T13" fmla="*/ 2147483647 h 13"/>
              <a:gd name="T14" fmla="*/ 2147483647 w 126"/>
              <a:gd name="T15" fmla="*/ 2147483647 h 13"/>
              <a:gd name="T16" fmla="*/ 2147483647 w 126"/>
              <a:gd name="T17" fmla="*/ 0 h 13"/>
              <a:gd name="T18" fmla="*/ 0 w 126"/>
              <a:gd name="T19" fmla="*/ 0 h 13"/>
              <a:gd name="T20" fmla="*/ 2147483647 w 126"/>
              <a:gd name="T21" fmla="*/ 0 h 13"/>
              <a:gd name="T22" fmla="*/ 2147483647 w 126"/>
              <a:gd name="T23" fmla="*/ 2147483647 h 13"/>
              <a:gd name="T24" fmla="*/ 2147483647 w 126"/>
              <a:gd name="T25" fmla="*/ 2147483647 h 13"/>
              <a:gd name="T26" fmla="*/ 2147483647 w 126"/>
              <a:gd name="T27" fmla="*/ 2147483647 h 13"/>
              <a:gd name="T28" fmla="*/ 2147483647 w 126"/>
              <a:gd name="T29" fmla="*/ 2147483647 h 13"/>
              <a:gd name="T30" fmla="*/ 2147483647 w 126"/>
              <a:gd name="T31" fmla="*/ 2147483647 h 13"/>
              <a:gd name="T32" fmla="*/ 2147483647 w 126"/>
              <a:gd name="T33" fmla="*/ 2147483647 h 13"/>
              <a:gd name="T34" fmla="*/ 2147483647 w 126"/>
              <a:gd name="T35" fmla="*/ 2147483647 h 13"/>
              <a:gd name="T36" fmla="*/ 2147483647 w 126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6"/>
              <a:gd name="T58" fmla="*/ 0 h 13"/>
              <a:gd name="T59" fmla="*/ 126 w 126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6" h="13">
                <a:moveTo>
                  <a:pt x="126" y="13"/>
                </a:moveTo>
                <a:lnTo>
                  <a:pt x="10" y="13"/>
                </a:lnTo>
                <a:lnTo>
                  <a:pt x="8" y="11"/>
                </a:lnTo>
                <a:lnTo>
                  <a:pt x="8" y="10"/>
                </a:lnTo>
                <a:lnTo>
                  <a:pt x="6" y="8"/>
                </a:lnTo>
                <a:lnTo>
                  <a:pt x="6" y="6"/>
                </a:lnTo>
                <a:lnTo>
                  <a:pt x="4" y="4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123" y="0"/>
                </a:lnTo>
                <a:lnTo>
                  <a:pt x="123" y="2"/>
                </a:lnTo>
                <a:lnTo>
                  <a:pt x="123" y="4"/>
                </a:lnTo>
                <a:lnTo>
                  <a:pt x="125" y="6"/>
                </a:lnTo>
                <a:lnTo>
                  <a:pt x="125" y="8"/>
                </a:lnTo>
                <a:lnTo>
                  <a:pt x="125" y="10"/>
                </a:lnTo>
                <a:lnTo>
                  <a:pt x="126" y="11"/>
                </a:lnTo>
                <a:lnTo>
                  <a:pt x="126" y="13"/>
                </a:lnTo>
                <a:close/>
              </a:path>
            </a:pathLst>
          </a:custGeom>
          <a:solidFill>
            <a:srgbClr val="DE15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5" name="Freeform 223"/>
          <p:cNvSpPr>
            <a:spLocks/>
          </p:cNvSpPr>
          <p:nvPr/>
        </p:nvSpPr>
        <p:spPr bwMode="auto">
          <a:xfrm>
            <a:off x="4981575" y="2803525"/>
            <a:ext cx="155575" cy="17463"/>
          </a:xfrm>
          <a:custGeom>
            <a:avLst/>
            <a:gdLst>
              <a:gd name="T0" fmla="*/ 2147483647 w 128"/>
              <a:gd name="T1" fmla="*/ 2147483647 h 14"/>
              <a:gd name="T2" fmla="*/ 2147483647 w 128"/>
              <a:gd name="T3" fmla="*/ 2147483647 h 14"/>
              <a:gd name="T4" fmla="*/ 2147483647 w 128"/>
              <a:gd name="T5" fmla="*/ 2147483647 h 14"/>
              <a:gd name="T6" fmla="*/ 2147483647 w 128"/>
              <a:gd name="T7" fmla="*/ 2147483647 h 14"/>
              <a:gd name="T8" fmla="*/ 2147483647 w 128"/>
              <a:gd name="T9" fmla="*/ 2147483647 h 14"/>
              <a:gd name="T10" fmla="*/ 2147483647 w 128"/>
              <a:gd name="T11" fmla="*/ 2147483647 h 14"/>
              <a:gd name="T12" fmla="*/ 2147483647 w 128"/>
              <a:gd name="T13" fmla="*/ 2147483647 h 14"/>
              <a:gd name="T14" fmla="*/ 2147483647 w 128"/>
              <a:gd name="T15" fmla="*/ 2147483647 h 14"/>
              <a:gd name="T16" fmla="*/ 0 w 128"/>
              <a:gd name="T17" fmla="*/ 2147483647 h 14"/>
              <a:gd name="T18" fmla="*/ 0 w 128"/>
              <a:gd name="T19" fmla="*/ 0 h 14"/>
              <a:gd name="T20" fmla="*/ 2147483647 w 128"/>
              <a:gd name="T21" fmla="*/ 0 h 14"/>
              <a:gd name="T22" fmla="*/ 2147483647 w 128"/>
              <a:gd name="T23" fmla="*/ 2147483647 h 14"/>
              <a:gd name="T24" fmla="*/ 2147483647 w 128"/>
              <a:gd name="T25" fmla="*/ 2147483647 h 14"/>
              <a:gd name="T26" fmla="*/ 2147483647 w 128"/>
              <a:gd name="T27" fmla="*/ 2147483647 h 14"/>
              <a:gd name="T28" fmla="*/ 2147483647 w 128"/>
              <a:gd name="T29" fmla="*/ 2147483647 h 14"/>
              <a:gd name="T30" fmla="*/ 2147483647 w 128"/>
              <a:gd name="T31" fmla="*/ 2147483647 h 14"/>
              <a:gd name="T32" fmla="*/ 2147483647 w 128"/>
              <a:gd name="T33" fmla="*/ 2147483647 h 14"/>
              <a:gd name="T34" fmla="*/ 2147483647 w 128"/>
              <a:gd name="T35" fmla="*/ 2147483647 h 14"/>
              <a:gd name="T36" fmla="*/ 2147483647 w 128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14"/>
              <a:gd name="T59" fmla="*/ 128 w 128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14">
                <a:moveTo>
                  <a:pt x="128" y="14"/>
                </a:moveTo>
                <a:lnTo>
                  <a:pt x="9" y="14"/>
                </a:lnTo>
                <a:lnTo>
                  <a:pt x="7" y="12"/>
                </a:lnTo>
                <a:lnTo>
                  <a:pt x="5" y="10"/>
                </a:lnTo>
                <a:lnTo>
                  <a:pt x="5" y="8"/>
                </a:lnTo>
                <a:lnTo>
                  <a:pt x="3" y="8"/>
                </a:lnTo>
                <a:lnTo>
                  <a:pt x="3" y="6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122" y="0"/>
                </a:lnTo>
                <a:lnTo>
                  <a:pt x="124" y="2"/>
                </a:lnTo>
                <a:lnTo>
                  <a:pt x="124" y="4"/>
                </a:lnTo>
                <a:lnTo>
                  <a:pt x="124" y="6"/>
                </a:lnTo>
                <a:lnTo>
                  <a:pt x="126" y="8"/>
                </a:lnTo>
                <a:lnTo>
                  <a:pt x="126" y="10"/>
                </a:lnTo>
                <a:lnTo>
                  <a:pt x="126" y="12"/>
                </a:lnTo>
                <a:lnTo>
                  <a:pt x="128" y="14"/>
                </a:lnTo>
                <a:close/>
              </a:path>
            </a:pathLst>
          </a:custGeom>
          <a:solidFill>
            <a:srgbClr val="DE15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6" name="Freeform 224"/>
          <p:cNvSpPr>
            <a:spLocks/>
          </p:cNvSpPr>
          <p:nvPr/>
        </p:nvSpPr>
        <p:spPr bwMode="auto">
          <a:xfrm>
            <a:off x="4984750" y="2795588"/>
            <a:ext cx="160338" cy="19050"/>
          </a:xfrm>
          <a:custGeom>
            <a:avLst/>
            <a:gdLst>
              <a:gd name="T0" fmla="*/ 2147483647 w 132"/>
              <a:gd name="T1" fmla="*/ 2147483647 h 15"/>
              <a:gd name="T2" fmla="*/ 2147483647 w 132"/>
              <a:gd name="T3" fmla="*/ 2147483647 h 15"/>
              <a:gd name="T4" fmla="*/ 2147483647 w 132"/>
              <a:gd name="T5" fmla="*/ 2147483647 h 15"/>
              <a:gd name="T6" fmla="*/ 2147483647 w 132"/>
              <a:gd name="T7" fmla="*/ 2147483647 h 15"/>
              <a:gd name="T8" fmla="*/ 2147483647 w 132"/>
              <a:gd name="T9" fmla="*/ 2147483647 h 15"/>
              <a:gd name="T10" fmla="*/ 2147483647 w 132"/>
              <a:gd name="T11" fmla="*/ 2147483647 h 15"/>
              <a:gd name="T12" fmla="*/ 2147483647 w 132"/>
              <a:gd name="T13" fmla="*/ 2147483647 h 15"/>
              <a:gd name="T14" fmla="*/ 2147483647 w 132"/>
              <a:gd name="T15" fmla="*/ 2147483647 h 15"/>
              <a:gd name="T16" fmla="*/ 2147483647 w 132"/>
              <a:gd name="T17" fmla="*/ 2147483647 h 15"/>
              <a:gd name="T18" fmla="*/ 0 w 132"/>
              <a:gd name="T19" fmla="*/ 0 h 15"/>
              <a:gd name="T20" fmla="*/ 2147483647 w 132"/>
              <a:gd name="T21" fmla="*/ 0 h 15"/>
              <a:gd name="T22" fmla="*/ 2147483647 w 132"/>
              <a:gd name="T23" fmla="*/ 2147483647 h 15"/>
              <a:gd name="T24" fmla="*/ 2147483647 w 132"/>
              <a:gd name="T25" fmla="*/ 2147483647 h 15"/>
              <a:gd name="T26" fmla="*/ 2147483647 w 132"/>
              <a:gd name="T27" fmla="*/ 2147483647 h 15"/>
              <a:gd name="T28" fmla="*/ 2147483647 w 132"/>
              <a:gd name="T29" fmla="*/ 2147483647 h 15"/>
              <a:gd name="T30" fmla="*/ 2147483647 w 132"/>
              <a:gd name="T31" fmla="*/ 2147483647 h 15"/>
              <a:gd name="T32" fmla="*/ 2147483647 w 132"/>
              <a:gd name="T33" fmla="*/ 2147483647 h 15"/>
              <a:gd name="T34" fmla="*/ 2147483647 w 132"/>
              <a:gd name="T35" fmla="*/ 2147483647 h 15"/>
              <a:gd name="T36" fmla="*/ 2147483647 w 132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2"/>
              <a:gd name="T58" fmla="*/ 0 h 15"/>
              <a:gd name="T59" fmla="*/ 132 w 132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2" h="15">
                <a:moveTo>
                  <a:pt x="132" y="15"/>
                </a:moveTo>
                <a:lnTo>
                  <a:pt x="9" y="15"/>
                </a:lnTo>
                <a:lnTo>
                  <a:pt x="9" y="13"/>
                </a:lnTo>
                <a:lnTo>
                  <a:pt x="8" y="11"/>
                </a:lnTo>
                <a:lnTo>
                  <a:pt x="6" y="9"/>
                </a:lnTo>
                <a:lnTo>
                  <a:pt x="6" y="7"/>
                </a:lnTo>
                <a:lnTo>
                  <a:pt x="4" y="5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lnTo>
                  <a:pt x="126" y="0"/>
                </a:lnTo>
                <a:lnTo>
                  <a:pt x="126" y="2"/>
                </a:lnTo>
                <a:lnTo>
                  <a:pt x="128" y="4"/>
                </a:lnTo>
                <a:lnTo>
                  <a:pt x="128" y="5"/>
                </a:lnTo>
                <a:lnTo>
                  <a:pt x="128" y="7"/>
                </a:lnTo>
                <a:lnTo>
                  <a:pt x="130" y="9"/>
                </a:lnTo>
                <a:lnTo>
                  <a:pt x="130" y="11"/>
                </a:lnTo>
                <a:lnTo>
                  <a:pt x="130" y="13"/>
                </a:lnTo>
                <a:lnTo>
                  <a:pt x="132" y="15"/>
                </a:lnTo>
                <a:close/>
              </a:path>
            </a:pathLst>
          </a:custGeom>
          <a:solidFill>
            <a:srgbClr val="DE1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7" name="Freeform 225"/>
          <p:cNvSpPr>
            <a:spLocks/>
          </p:cNvSpPr>
          <p:nvPr/>
        </p:nvSpPr>
        <p:spPr bwMode="auto">
          <a:xfrm>
            <a:off x="4967288" y="2787650"/>
            <a:ext cx="161925" cy="15875"/>
          </a:xfrm>
          <a:custGeom>
            <a:avLst/>
            <a:gdLst>
              <a:gd name="T0" fmla="*/ 2147483647 w 134"/>
              <a:gd name="T1" fmla="*/ 2147483647 h 13"/>
              <a:gd name="T2" fmla="*/ 2147483647 w 134"/>
              <a:gd name="T3" fmla="*/ 2147483647 h 13"/>
              <a:gd name="T4" fmla="*/ 2147483647 w 134"/>
              <a:gd name="T5" fmla="*/ 2147483647 h 13"/>
              <a:gd name="T6" fmla="*/ 2147483647 w 134"/>
              <a:gd name="T7" fmla="*/ 2147483647 h 13"/>
              <a:gd name="T8" fmla="*/ 2147483647 w 134"/>
              <a:gd name="T9" fmla="*/ 2147483647 h 13"/>
              <a:gd name="T10" fmla="*/ 2147483647 w 134"/>
              <a:gd name="T11" fmla="*/ 2147483647 h 13"/>
              <a:gd name="T12" fmla="*/ 2147483647 w 134"/>
              <a:gd name="T13" fmla="*/ 2147483647 h 13"/>
              <a:gd name="T14" fmla="*/ 2147483647 w 134"/>
              <a:gd name="T15" fmla="*/ 2147483647 h 13"/>
              <a:gd name="T16" fmla="*/ 2147483647 w 134"/>
              <a:gd name="T17" fmla="*/ 2147483647 h 13"/>
              <a:gd name="T18" fmla="*/ 0 w 134"/>
              <a:gd name="T19" fmla="*/ 0 h 13"/>
              <a:gd name="T20" fmla="*/ 2147483647 w 134"/>
              <a:gd name="T21" fmla="*/ 0 h 13"/>
              <a:gd name="T22" fmla="*/ 2147483647 w 134"/>
              <a:gd name="T23" fmla="*/ 2147483647 h 13"/>
              <a:gd name="T24" fmla="*/ 2147483647 w 134"/>
              <a:gd name="T25" fmla="*/ 2147483647 h 13"/>
              <a:gd name="T26" fmla="*/ 2147483647 w 134"/>
              <a:gd name="T27" fmla="*/ 2147483647 h 13"/>
              <a:gd name="T28" fmla="*/ 2147483647 w 134"/>
              <a:gd name="T29" fmla="*/ 2147483647 h 13"/>
              <a:gd name="T30" fmla="*/ 2147483647 w 134"/>
              <a:gd name="T31" fmla="*/ 2147483647 h 13"/>
              <a:gd name="T32" fmla="*/ 2147483647 w 134"/>
              <a:gd name="T33" fmla="*/ 2147483647 h 13"/>
              <a:gd name="T34" fmla="*/ 2147483647 w 134"/>
              <a:gd name="T35" fmla="*/ 2147483647 h 13"/>
              <a:gd name="T36" fmla="*/ 2147483647 w 134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4"/>
              <a:gd name="T58" fmla="*/ 0 h 13"/>
              <a:gd name="T59" fmla="*/ 134 w 134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4" h="13">
                <a:moveTo>
                  <a:pt x="134" y="13"/>
                </a:moveTo>
                <a:lnTo>
                  <a:pt x="12" y="13"/>
                </a:lnTo>
                <a:lnTo>
                  <a:pt x="10" y="11"/>
                </a:lnTo>
                <a:lnTo>
                  <a:pt x="8" y="10"/>
                </a:lnTo>
                <a:lnTo>
                  <a:pt x="8" y="8"/>
                </a:lnTo>
                <a:lnTo>
                  <a:pt x="6" y="6"/>
                </a:lnTo>
                <a:lnTo>
                  <a:pt x="4" y="4"/>
                </a:lnTo>
                <a:lnTo>
                  <a:pt x="4" y="2"/>
                </a:lnTo>
                <a:lnTo>
                  <a:pt x="2" y="2"/>
                </a:lnTo>
                <a:lnTo>
                  <a:pt x="0" y="0"/>
                </a:lnTo>
                <a:lnTo>
                  <a:pt x="130" y="0"/>
                </a:lnTo>
                <a:lnTo>
                  <a:pt x="130" y="2"/>
                </a:lnTo>
                <a:lnTo>
                  <a:pt x="132" y="4"/>
                </a:lnTo>
                <a:lnTo>
                  <a:pt x="132" y="6"/>
                </a:lnTo>
                <a:lnTo>
                  <a:pt x="132" y="8"/>
                </a:lnTo>
                <a:lnTo>
                  <a:pt x="134" y="10"/>
                </a:lnTo>
                <a:lnTo>
                  <a:pt x="134" y="11"/>
                </a:lnTo>
                <a:lnTo>
                  <a:pt x="134" y="13"/>
                </a:lnTo>
                <a:close/>
              </a:path>
            </a:pathLst>
          </a:custGeom>
          <a:solidFill>
            <a:srgbClr val="E014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8" name="Freeform 226"/>
          <p:cNvSpPr>
            <a:spLocks/>
          </p:cNvSpPr>
          <p:nvPr/>
        </p:nvSpPr>
        <p:spPr bwMode="auto">
          <a:xfrm>
            <a:off x="4975225" y="2778125"/>
            <a:ext cx="166688" cy="17463"/>
          </a:xfrm>
          <a:custGeom>
            <a:avLst/>
            <a:gdLst>
              <a:gd name="T0" fmla="*/ 2147483647 w 138"/>
              <a:gd name="T1" fmla="*/ 2147483647 h 14"/>
              <a:gd name="T2" fmla="*/ 2147483647 w 138"/>
              <a:gd name="T3" fmla="*/ 2147483647 h 14"/>
              <a:gd name="T4" fmla="*/ 2147483647 w 138"/>
              <a:gd name="T5" fmla="*/ 2147483647 h 14"/>
              <a:gd name="T6" fmla="*/ 2147483647 w 138"/>
              <a:gd name="T7" fmla="*/ 2147483647 h 14"/>
              <a:gd name="T8" fmla="*/ 2147483647 w 138"/>
              <a:gd name="T9" fmla="*/ 2147483647 h 14"/>
              <a:gd name="T10" fmla="*/ 2147483647 w 138"/>
              <a:gd name="T11" fmla="*/ 2147483647 h 14"/>
              <a:gd name="T12" fmla="*/ 2147483647 w 138"/>
              <a:gd name="T13" fmla="*/ 2147483647 h 14"/>
              <a:gd name="T14" fmla="*/ 2147483647 w 138"/>
              <a:gd name="T15" fmla="*/ 2147483647 h 14"/>
              <a:gd name="T16" fmla="*/ 2147483647 w 138"/>
              <a:gd name="T17" fmla="*/ 2147483647 h 14"/>
              <a:gd name="T18" fmla="*/ 0 w 138"/>
              <a:gd name="T19" fmla="*/ 0 h 14"/>
              <a:gd name="T20" fmla="*/ 2147483647 w 138"/>
              <a:gd name="T21" fmla="*/ 0 h 14"/>
              <a:gd name="T22" fmla="*/ 2147483647 w 138"/>
              <a:gd name="T23" fmla="*/ 2147483647 h 14"/>
              <a:gd name="T24" fmla="*/ 2147483647 w 138"/>
              <a:gd name="T25" fmla="*/ 2147483647 h 14"/>
              <a:gd name="T26" fmla="*/ 2147483647 w 138"/>
              <a:gd name="T27" fmla="*/ 2147483647 h 14"/>
              <a:gd name="T28" fmla="*/ 2147483647 w 138"/>
              <a:gd name="T29" fmla="*/ 2147483647 h 14"/>
              <a:gd name="T30" fmla="*/ 2147483647 w 138"/>
              <a:gd name="T31" fmla="*/ 2147483647 h 14"/>
              <a:gd name="T32" fmla="*/ 2147483647 w 138"/>
              <a:gd name="T33" fmla="*/ 2147483647 h 14"/>
              <a:gd name="T34" fmla="*/ 2147483647 w 138"/>
              <a:gd name="T35" fmla="*/ 2147483647 h 14"/>
              <a:gd name="T36" fmla="*/ 2147483647 w 138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4"/>
              <a:gd name="T59" fmla="*/ 138 w 138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4">
                <a:moveTo>
                  <a:pt x="138" y="14"/>
                </a:moveTo>
                <a:lnTo>
                  <a:pt x="12" y="14"/>
                </a:lnTo>
                <a:lnTo>
                  <a:pt x="10" y="12"/>
                </a:lnTo>
                <a:lnTo>
                  <a:pt x="10" y="10"/>
                </a:lnTo>
                <a:lnTo>
                  <a:pt x="8" y="10"/>
                </a:lnTo>
                <a:lnTo>
                  <a:pt x="6" y="8"/>
                </a:lnTo>
                <a:lnTo>
                  <a:pt x="4" y="6"/>
                </a:lnTo>
                <a:lnTo>
                  <a:pt x="4" y="4"/>
                </a:lnTo>
                <a:lnTo>
                  <a:pt x="2" y="2"/>
                </a:lnTo>
                <a:lnTo>
                  <a:pt x="0" y="0"/>
                </a:lnTo>
                <a:lnTo>
                  <a:pt x="134" y="0"/>
                </a:lnTo>
                <a:lnTo>
                  <a:pt x="134" y="2"/>
                </a:lnTo>
                <a:lnTo>
                  <a:pt x="134" y="4"/>
                </a:lnTo>
                <a:lnTo>
                  <a:pt x="136" y="6"/>
                </a:lnTo>
                <a:lnTo>
                  <a:pt x="136" y="8"/>
                </a:lnTo>
                <a:lnTo>
                  <a:pt x="136" y="10"/>
                </a:lnTo>
                <a:lnTo>
                  <a:pt x="138" y="12"/>
                </a:lnTo>
                <a:lnTo>
                  <a:pt x="138" y="14"/>
                </a:lnTo>
                <a:close/>
              </a:path>
            </a:pathLst>
          </a:custGeom>
          <a:solidFill>
            <a:srgbClr val="E014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79" name="Freeform 227"/>
          <p:cNvSpPr>
            <a:spLocks/>
          </p:cNvSpPr>
          <p:nvPr/>
        </p:nvSpPr>
        <p:spPr bwMode="auto">
          <a:xfrm>
            <a:off x="4954588" y="2768600"/>
            <a:ext cx="169862" cy="19050"/>
          </a:xfrm>
          <a:custGeom>
            <a:avLst/>
            <a:gdLst>
              <a:gd name="T0" fmla="*/ 2147483647 w 141"/>
              <a:gd name="T1" fmla="*/ 2147483647 h 15"/>
              <a:gd name="T2" fmla="*/ 2147483647 w 141"/>
              <a:gd name="T3" fmla="*/ 2147483647 h 15"/>
              <a:gd name="T4" fmla="*/ 2147483647 w 141"/>
              <a:gd name="T5" fmla="*/ 2147483647 h 15"/>
              <a:gd name="T6" fmla="*/ 2147483647 w 141"/>
              <a:gd name="T7" fmla="*/ 2147483647 h 15"/>
              <a:gd name="T8" fmla="*/ 2147483647 w 141"/>
              <a:gd name="T9" fmla="*/ 2147483647 h 15"/>
              <a:gd name="T10" fmla="*/ 2147483647 w 141"/>
              <a:gd name="T11" fmla="*/ 2147483647 h 15"/>
              <a:gd name="T12" fmla="*/ 2147483647 w 141"/>
              <a:gd name="T13" fmla="*/ 2147483647 h 15"/>
              <a:gd name="T14" fmla="*/ 2147483647 w 141"/>
              <a:gd name="T15" fmla="*/ 2147483647 h 15"/>
              <a:gd name="T16" fmla="*/ 2147483647 w 141"/>
              <a:gd name="T17" fmla="*/ 2147483647 h 15"/>
              <a:gd name="T18" fmla="*/ 0 w 141"/>
              <a:gd name="T19" fmla="*/ 0 h 15"/>
              <a:gd name="T20" fmla="*/ 2147483647 w 141"/>
              <a:gd name="T21" fmla="*/ 0 h 15"/>
              <a:gd name="T22" fmla="*/ 2147483647 w 141"/>
              <a:gd name="T23" fmla="*/ 2147483647 h 15"/>
              <a:gd name="T24" fmla="*/ 2147483647 w 141"/>
              <a:gd name="T25" fmla="*/ 2147483647 h 15"/>
              <a:gd name="T26" fmla="*/ 2147483647 w 141"/>
              <a:gd name="T27" fmla="*/ 2147483647 h 15"/>
              <a:gd name="T28" fmla="*/ 2147483647 w 141"/>
              <a:gd name="T29" fmla="*/ 2147483647 h 15"/>
              <a:gd name="T30" fmla="*/ 2147483647 w 141"/>
              <a:gd name="T31" fmla="*/ 2147483647 h 15"/>
              <a:gd name="T32" fmla="*/ 2147483647 w 141"/>
              <a:gd name="T33" fmla="*/ 2147483647 h 15"/>
              <a:gd name="T34" fmla="*/ 2147483647 w 141"/>
              <a:gd name="T35" fmla="*/ 2147483647 h 15"/>
              <a:gd name="T36" fmla="*/ 2147483647 w 141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1"/>
              <a:gd name="T58" fmla="*/ 0 h 15"/>
              <a:gd name="T59" fmla="*/ 141 w 141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1" h="15">
                <a:moveTo>
                  <a:pt x="141" y="15"/>
                </a:moveTo>
                <a:lnTo>
                  <a:pt x="11" y="15"/>
                </a:lnTo>
                <a:lnTo>
                  <a:pt x="9" y="13"/>
                </a:lnTo>
                <a:lnTo>
                  <a:pt x="9" y="11"/>
                </a:lnTo>
                <a:lnTo>
                  <a:pt x="7" y="9"/>
                </a:lnTo>
                <a:lnTo>
                  <a:pt x="5" y="7"/>
                </a:lnTo>
                <a:lnTo>
                  <a:pt x="4" y="5"/>
                </a:lnTo>
                <a:lnTo>
                  <a:pt x="4" y="4"/>
                </a:lnTo>
                <a:lnTo>
                  <a:pt x="2" y="2"/>
                </a:lnTo>
                <a:lnTo>
                  <a:pt x="0" y="0"/>
                </a:lnTo>
                <a:lnTo>
                  <a:pt x="135" y="0"/>
                </a:lnTo>
                <a:lnTo>
                  <a:pt x="137" y="2"/>
                </a:lnTo>
                <a:lnTo>
                  <a:pt x="137" y="4"/>
                </a:lnTo>
                <a:lnTo>
                  <a:pt x="137" y="5"/>
                </a:lnTo>
                <a:lnTo>
                  <a:pt x="139" y="7"/>
                </a:lnTo>
                <a:lnTo>
                  <a:pt x="139" y="9"/>
                </a:lnTo>
                <a:lnTo>
                  <a:pt x="139" y="11"/>
                </a:lnTo>
                <a:lnTo>
                  <a:pt x="141" y="13"/>
                </a:lnTo>
                <a:lnTo>
                  <a:pt x="141" y="15"/>
                </a:lnTo>
                <a:close/>
              </a:path>
            </a:pathLst>
          </a:custGeom>
          <a:solidFill>
            <a:srgbClr val="E31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0" name="Freeform 228"/>
          <p:cNvSpPr>
            <a:spLocks/>
          </p:cNvSpPr>
          <p:nvPr/>
        </p:nvSpPr>
        <p:spPr bwMode="auto">
          <a:xfrm>
            <a:off x="4965700" y="2762250"/>
            <a:ext cx="176213" cy="15875"/>
          </a:xfrm>
          <a:custGeom>
            <a:avLst/>
            <a:gdLst>
              <a:gd name="T0" fmla="*/ 2147483647 w 145"/>
              <a:gd name="T1" fmla="*/ 2147483647 h 13"/>
              <a:gd name="T2" fmla="*/ 2147483647 w 145"/>
              <a:gd name="T3" fmla="*/ 2147483647 h 13"/>
              <a:gd name="T4" fmla="*/ 2147483647 w 145"/>
              <a:gd name="T5" fmla="*/ 2147483647 h 13"/>
              <a:gd name="T6" fmla="*/ 2147483647 w 145"/>
              <a:gd name="T7" fmla="*/ 2147483647 h 13"/>
              <a:gd name="T8" fmla="*/ 2147483647 w 145"/>
              <a:gd name="T9" fmla="*/ 2147483647 h 13"/>
              <a:gd name="T10" fmla="*/ 2147483647 w 145"/>
              <a:gd name="T11" fmla="*/ 2147483647 h 13"/>
              <a:gd name="T12" fmla="*/ 2147483647 w 145"/>
              <a:gd name="T13" fmla="*/ 2147483647 h 13"/>
              <a:gd name="T14" fmla="*/ 2147483647 w 145"/>
              <a:gd name="T15" fmla="*/ 2147483647 h 13"/>
              <a:gd name="T16" fmla="*/ 2147483647 w 145"/>
              <a:gd name="T17" fmla="*/ 2147483647 h 13"/>
              <a:gd name="T18" fmla="*/ 0 w 145"/>
              <a:gd name="T19" fmla="*/ 0 h 13"/>
              <a:gd name="T20" fmla="*/ 2147483647 w 145"/>
              <a:gd name="T21" fmla="*/ 0 h 13"/>
              <a:gd name="T22" fmla="*/ 2147483647 w 145"/>
              <a:gd name="T23" fmla="*/ 2147483647 h 13"/>
              <a:gd name="T24" fmla="*/ 2147483647 w 145"/>
              <a:gd name="T25" fmla="*/ 2147483647 h 13"/>
              <a:gd name="T26" fmla="*/ 2147483647 w 145"/>
              <a:gd name="T27" fmla="*/ 2147483647 h 13"/>
              <a:gd name="T28" fmla="*/ 2147483647 w 145"/>
              <a:gd name="T29" fmla="*/ 2147483647 h 13"/>
              <a:gd name="T30" fmla="*/ 2147483647 w 145"/>
              <a:gd name="T31" fmla="*/ 2147483647 h 13"/>
              <a:gd name="T32" fmla="*/ 2147483647 w 145"/>
              <a:gd name="T33" fmla="*/ 2147483647 h 13"/>
              <a:gd name="T34" fmla="*/ 2147483647 w 145"/>
              <a:gd name="T35" fmla="*/ 2147483647 h 13"/>
              <a:gd name="T36" fmla="*/ 2147483647 w 145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5"/>
              <a:gd name="T58" fmla="*/ 0 h 13"/>
              <a:gd name="T59" fmla="*/ 145 w 145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5" h="13">
                <a:moveTo>
                  <a:pt x="145" y="13"/>
                </a:moveTo>
                <a:lnTo>
                  <a:pt x="11" y="13"/>
                </a:lnTo>
                <a:lnTo>
                  <a:pt x="10" y="11"/>
                </a:lnTo>
                <a:lnTo>
                  <a:pt x="10" y="10"/>
                </a:lnTo>
                <a:lnTo>
                  <a:pt x="8" y="8"/>
                </a:lnTo>
                <a:lnTo>
                  <a:pt x="6" y="6"/>
                </a:lnTo>
                <a:lnTo>
                  <a:pt x="4" y="4"/>
                </a:lnTo>
                <a:lnTo>
                  <a:pt x="2" y="2"/>
                </a:lnTo>
                <a:lnTo>
                  <a:pt x="0" y="0"/>
                </a:lnTo>
                <a:lnTo>
                  <a:pt x="139" y="0"/>
                </a:lnTo>
                <a:lnTo>
                  <a:pt x="139" y="2"/>
                </a:lnTo>
                <a:lnTo>
                  <a:pt x="141" y="4"/>
                </a:lnTo>
                <a:lnTo>
                  <a:pt x="141" y="6"/>
                </a:lnTo>
                <a:lnTo>
                  <a:pt x="143" y="8"/>
                </a:lnTo>
                <a:lnTo>
                  <a:pt x="143" y="10"/>
                </a:lnTo>
                <a:lnTo>
                  <a:pt x="143" y="11"/>
                </a:lnTo>
                <a:lnTo>
                  <a:pt x="145" y="13"/>
                </a:lnTo>
                <a:close/>
              </a:path>
            </a:pathLst>
          </a:custGeom>
          <a:solidFill>
            <a:srgbClr val="E314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1" name="Freeform 229"/>
          <p:cNvSpPr>
            <a:spLocks/>
          </p:cNvSpPr>
          <p:nvPr/>
        </p:nvSpPr>
        <p:spPr bwMode="auto">
          <a:xfrm>
            <a:off x="4946650" y="2752725"/>
            <a:ext cx="180975" cy="15875"/>
          </a:xfrm>
          <a:custGeom>
            <a:avLst/>
            <a:gdLst>
              <a:gd name="T0" fmla="*/ 2147483647 w 149"/>
              <a:gd name="T1" fmla="*/ 2147483647 h 14"/>
              <a:gd name="T2" fmla="*/ 2147483647 w 149"/>
              <a:gd name="T3" fmla="*/ 2147483647 h 14"/>
              <a:gd name="T4" fmla="*/ 2147483647 w 149"/>
              <a:gd name="T5" fmla="*/ 2147483647 h 14"/>
              <a:gd name="T6" fmla="*/ 2147483647 w 149"/>
              <a:gd name="T7" fmla="*/ 2147483647 h 14"/>
              <a:gd name="T8" fmla="*/ 2147483647 w 149"/>
              <a:gd name="T9" fmla="*/ 2147483647 h 14"/>
              <a:gd name="T10" fmla="*/ 2147483647 w 149"/>
              <a:gd name="T11" fmla="*/ 2147483647 h 14"/>
              <a:gd name="T12" fmla="*/ 2147483647 w 149"/>
              <a:gd name="T13" fmla="*/ 2147483647 h 14"/>
              <a:gd name="T14" fmla="*/ 2147483647 w 149"/>
              <a:gd name="T15" fmla="*/ 2147483647 h 14"/>
              <a:gd name="T16" fmla="*/ 2147483647 w 149"/>
              <a:gd name="T17" fmla="*/ 2147483647 h 14"/>
              <a:gd name="T18" fmla="*/ 0 w 149"/>
              <a:gd name="T19" fmla="*/ 0 h 14"/>
              <a:gd name="T20" fmla="*/ 2147483647 w 149"/>
              <a:gd name="T21" fmla="*/ 0 h 14"/>
              <a:gd name="T22" fmla="*/ 2147483647 w 149"/>
              <a:gd name="T23" fmla="*/ 2147483647 h 14"/>
              <a:gd name="T24" fmla="*/ 2147483647 w 149"/>
              <a:gd name="T25" fmla="*/ 2147483647 h 14"/>
              <a:gd name="T26" fmla="*/ 2147483647 w 149"/>
              <a:gd name="T27" fmla="*/ 2147483647 h 14"/>
              <a:gd name="T28" fmla="*/ 2147483647 w 149"/>
              <a:gd name="T29" fmla="*/ 2147483647 h 14"/>
              <a:gd name="T30" fmla="*/ 2147483647 w 149"/>
              <a:gd name="T31" fmla="*/ 2147483647 h 14"/>
              <a:gd name="T32" fmla="*/ 2147483647 w 149"/>
              <a:gd name="T33" fmla="*/ 2147483647 h 14"/>
              <a:gd name="T34" fmla="*/ 2147483647 w 149"/>
              <a:gd name="T35" fmla="*/ 2147483647 h 14"/>
              <a:gd name="T36" fmla="*/ 2147483647 w 149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"/>
              <a:gd name="T58" fmla="*/ 0 h 14"/>
              <a:gd name="T59" fmla="*/ 149 w 149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" h="14">
                <a:moveTo>
                  <a:pt x="149" y="14"/>
                </a:moveTo>
                <a:lnTo>
                  <a:pt x="14" y="14"/>
                </a:lnTo>
                <a:lnTo>
                  <a:pt x="12" y="12"/>
                </a:lnTo>
                <a:lnTo>
                  <a:pt x="10" y="10"/>
                </a:lnTo>
                <a:lnTo>
                  <a:pt x="8" y="8"/>
                </a:lnTo>
                <a:lnTo>
                  <a:pt x="6" y="8"/>
                </a:lnTo>
                <a:lnTo>
                  <a:pt x="6" y="6"/>
                </a:lnTo>
                <a:lnTo>
                  <a:pt x="4" y="4"/>
                </a:lnTo>
                <a:lnTo>
                  <a:pt x="2" y="2"/>
                </a:lnTo>
                <a:lnTo>
                  <a:pt x="0" y="0"/>
                </a:lnTo>
                <a:lnTo>
                  <a:pt x="145" y="0"/>
                </a:lnTo>
                <a:lnTo>
                  <a:pt x="145" y="2"/>
                </a:lnTo>
                <a:lnTo>
                  <a:pt x="145" y="4"/>
                </a:lnTo>
                <a:lnTo>
                  <a:pt x="147" y="6"/>
                </a:lnTo>
                <a:lnTo>
                  <a:pt x="147" y="8"/>
                </a:lnTo>
                <a:lnTo>
                  <a:pt x="147" y="10"/>
                </a:lnTo>
                <a:lnTo>
                  <a:pt x="149" y="12"/>
                </a:lnTo>
                <a:lnTo>
                  <a:pt x="149" y="14"/>
                </a:lnTo>
                <a:close/>
              </a:path>
            </a:pathLst>
          </a:custGeom>
          <a:solidFill>
            <a:srgbClr val="E314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2" name="Freeform 230"/>
          <p:cNvSpPr>
            <a:spLocks/>
          </p:cNvSpPr>
          <p:nvPr/>
        </p:nvSpPr>
        <p:spPr bwMode="auto">
          <a:xfrm>
            <a:off x="4927600" y="2746375"/>
            <a:ext cx="187325" cy="15875"/>
          </a:xfrm>
          <a:custGeom>
            <a:avLst/>
            <a:gdLst>
              <a:gd name="T0" fmla="*/ 2147483647 w 154"/>
              <a:gd name="T1" fmla="*/ 2147483647 h 13"/>
              <a:gd name="T2" fmla="*/ 2147483647 w 154"/>
              <a:gd name="T3" fmla="*/ 2147483647 h 13"/>
              <a:gd name="T4" fmla="*/ 2147483647 w 154"/>
              <a:gd name="T5" fmla="*/ 2147483647 h 13"/>
              <a:gd name="T6" fmla="*/ 2147483647 w 154"/>
              <a:gd name="T7" fmla="*/ 2147483647 h 13"/>
              <a:gd name="T8" fmla="*/ 2147483647 w 154"/>
              <a:gd name="T9" fmla="*/ 2147483647 h 13"/>
              <a:gd name="T10" fmla="*/ 2147483647 w 154"/>
              <a:gd name="T11" fmla="*/ 2147483647 h 13"/>
              <a:gd name="T12" fmla="*/ 2147483647 w 154"/>
              <a:gd name="T13" fmla="*/ 2147483647 h 13"/>
              <a:gd name="T14" fmla="*/ 2147483647 w 154"/>
              <a:gd name="T15" fmla="*/ 2147483647 h 13"/>
              <a:gd name="T16" fmla="*/ 2147483647 w 154"/>
              <a:gd name="T17" fmla="*/ 0 h 13"/>
              <a:gd name="T18" fmla="*/ 0 w 154"/>
              <a:gd name="T19" fmla="*/ 0 h 13"/>
              <a:gd name="T20" fmla="*/ 2147483647 w 154"/>
              <a:gd name="T21" fmla="*/ 0 h 13"/>
              <a:gd name="T22" fmla="*/ 2147483647 w 154"/>
              <a:gd name="T23" fmla="*/ 0 h 13"/>
              <a:gd name="T24" fmla="*/ 2147483647 w 154"/>
              <a:gd name="T25" fmla="*/ 2147483647 h 13"/>
              <a:gd name="T26" fmla="*/ 2147483647 w 154"/>
              <a:gd name="T27" fmla="*/ 2147483647 h 13"/>
              <a:gd name="T28" fmla="*/ 2147483647 w 154"/>
              <a:gd name="T29" fmla="*/ 2147483647 h 13"/>
              <a:gd name="T30" fmla="*/ 2147483647 w 154"/>
              <a:gd name="T31" fmla="*/ 2147483647 h 13"/>
              <a:gd name="T32" fmla="*/ 2147483647 w 154"/>
              <a:gd name="T33" fmla="*/ 2147483647 h 13"/>
              <a:gd name="T34" fmla="*/ 2147483647 w 154"/>
              <a:gd name="T35" fmla="*/ 2147483647 h 13"/>
              <a:gd name="T36" fmla="*/ 2147483647 w 154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4"/>
              <a:gd name="T58" fmla="*/ 0 h 13"/>
              <a:gd name="T59" fmla="*/ 154 w 154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4" h="13">
                <a:moveTo>
                  <a:pt x="154" y="13"/>
                </a:moveTo>
                <a:lnTo>
                  <a:pt x="15" y="13"/>
                </a:lnTo>
                <a:lnTo>
                  <a:pt x="13" y="11"/>
                </a:lnTo>
                <a:lnTo>
                  <a:pt x="11" y="9"/>
                </a:lnTo>
                <a:lnTo>
                  <a:pt x="9" y="7"/>
                </a:lnTo>
                <a:lnTo>
                  <a:pt x="7" y="5"/>
                </a:lnTo>
                <a:lnTo>
                  <a:pt x="5" y="3"/>
                </a:lnTo>
                <a:lnTo>
                  <a:pt x="4" y="2"/>
                </a:lnTo>
                <a:lnTo>
                  <a:pt x="2" y="0"/>
                </a:lnTo>
                <a:lnTo>
                  <a:pt x="0" y="0"/>
                </a:lnTo>
                <a:lnTo>
                  <a:pt x="149" y="0"/>
                </a:lnTo>
                <a:lnTo>
                  <a:pt x="151" y="2"/>
                </a:lnTo>
                <a:lnTo>
                  <a:pt x="151" y="3"/>
                </a:lnTo>
                <a:lnTo>
                  <a:pt x="151" y="5"/>
                </a:lnTo>
                <a:lnTo>
                  <a:pt x="152" y="7"/>
                </a:lnTo>
                <a:lnTo>
                  <a:pt x="152" y="9"/>
                </a:lnTo>
                <a:lnTo>
                  <a:pt x="154" y="11"/>
                </a:lnTo>
                <a:lnTo>
                  <a:pt x="154" y="13"/>
                </a:lnTo>
                <a:close/>
              </a:path>
            </a:pathLst>
          </a:custGeom>
          <a:solidFill>
            <a:srgbClr val="E51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3" name="Freeform 231"/>
          <p:cNvSpPr>
            <a:spLocks/>
          </p:cNvSpPr>
          <p:nvPr/>
        </p:nvSpPr>
        <p:spPr bwMode="auto">
          <a:xfrm>
            <a:off x="4926013" y="2735263"/>
            <a:ext cx="192087" cy="17462"/>
          </a:xfrm>
          <a:custGeom>
            <a:avLst/>
            <a:gdLst>
              <a:gd name="T0" fmla="*/ 2147483647 w 158"/>
              <a:gd name="T1" fmla="*/ 2147483647 h 13"/>
              <a:gd name="T2" fmla="*/ 2147483647 w 158"/>
              <a:gd name="T3" fmla="*/ 2147483647 h 13"/>
              <a:gd name="T4" fmla="*/ 2147483647 w 158"/>
              <a:gd name="T5" fmla="*/ 2147483647 h 13"/>
              <a:gd name="T6" fmla="*/ 2147483647 w 158"/>
              <a:gd name="T7" fmla="*/ 2147483647 h 13"/>
              <a:gd name="T8" fmla="*/ 2147483647 w 158"/>
              <a:gd name="T9" fmla="*/ 2147483647 h 13"/>
              <a:gd name="T10" fmla="*/ 2147483647 w 158"/>
              <a:gd name="T11" fmla="*/ 2147483647 h 13"/>
              <a:gd name="T12" fmla="*/ 2147483647 w 158"/>
              <a:gd name="T13" fmla="*/ 2147483647 h 13"/>
              <a:gd name="T14" fmla="*/ 2147483647 w 158"/>
              <a:gd name="T15" fmla="*/ 2147483647 h 13"/>
              <a:gd name="T16" fmla="*/ 0 w 158"/>
              <a:gd name="T17" fmla="*/ 2147483647 h 13"/>
              <a:gd name="T18" fmla="*/ 0 w 158"/>
              <a:gd name="T19" fmla="*/ 2147483647 h 13"/>
              <a:gd name="T20" fmla="*/ 0 w 158"/>
              <a:gd name="T21" fmla="*/ 2147483647 h 13"/>
              <a:gd name="T22" fmla="*/ 0 w 158"/>
              <a:gd name="T23" fmla="*/ 2147483647 h 13"/>
              <a:gd name="T24" fmla="*/ 0 w 158"/>
              <a:gd name="T25" fmla="*/ 0 h 13"/>
              <a:gd name="T26" fmla="*/ 0 w 158"/>
              <a:gd name="T27" fmla="*/ 0 h 13"/>
              <a:gd name="T28" fmla="*/ 0 w 158"/>
              <a:gd name="T29" fmla="*/ 0 h 13"/>
              <a:gd name="T30" fmla="*/ 0 w 158"/>
              <a:gd name="T31" fmla="*/ 0 h 13"/>
              <a:gd name="T32" fmla="*/ 0 w 158"/>
              <a:gd name="T33" fmla="*/ 0 h 13"/>
              <a:gd name="T34" fmla="*/ 0 w 158"/>
              <a:gd name="T35" fmla="*/ 0 h 13"/>
              <a:gd name="T36" fmla="*/ 2147483647 w 158"/>
              <a:gd name="T37" fmla="*/ 0 h 13"/>
              <a:gd name="T38" fmla="*/ 2147483647 w 158"/>
              <a:gd name="T39" fmla="*/ 2147483647 h 13"/>
              <a:gd name="T40" fmla="*/ 2147483647 w 158"/>
              <a:gd name="T41" fmla="*/ 2147483647 h 13"/>
              <a:gd name="T42" fmla="*/ 2147483647 w 158"/>
              <a:gd name="T43" fmla="*/ 2147483647 h 13"/>
              <a:gd name="T44" fmla="*/ 2147483647 w 158"/>
              <a:gd name="T45" fmla="*/ 2147483647 h 13"/>
              <a:gd name="T46" fmla="*/ 2147483647 w 158"/>
              <a:gd name="T47" fmla="*/ 2147483647 h 13"/>
              <a:gd name="T48" fmla="*/ 2147483647 w 158"/>
              <a:gd name="T49" fmla="*/ 2147483647 h 13"/>
              <a:gd name="T50" fmla="*/ 2147483647 w 158"/>
              <a:gd name="T51" fmla="*/ 2147483647 h 13"/>
              <a:gd name="T52" fmla="*/ 2147483647 w 158"/>
              <a:gd name="T53" fmla="*/ 2147483647 h 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8"/>
              <a:gd name="T82" fmla="*/ 0 h 13"/>
              <a:gd name="T83" fmla="*/ 158 w 158"/>
              <a:gd name="T84" fmla="*/ 13 h 1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8" h="13">
                <a:moveTo>
                  <a:pt x="158" y="13"/>
                </a:moveTo>
                <a:lnTo>
                  <a:pt x="13" y="13"/>
                </a:lnTo>
                <a:lnTo>
                  <a:pt x="11" y="11"/>
                </a:lnTo>
                <a:lnTo>
                  <a:pt x="8" y="8"/>
                </a:lnTo>
                <a:lnTo>
                  <a:pt x="6" y="6"/>
                </a:lnTo>
                <a:lnTo>
                  <a:pt x="4" y="4"/>
                </a:lnTo>
                <a:lnTo>
                  <a:pt x="2" y="4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51" y="0"/>
                </a:lnTo>
                <a:lnTo>
                  <a:pt x="153" y="2"/>
                </a:lnTo>
                <a:lnTo>
                  <a:pt x="153" y="4"/>
                </a:lnTo>
                <a:lnTo>
                  <a:pt x="155" y="6"/>
                </a:lnTo>
                <a:lnTo>
                  <a:pt x="155" y="8"/>
                </a:lnTo>
                <a:lnTo>
                  <a:pt x="157" y="10"/>
                </a:lnTo>
                <a:lnTo>
                  <a:pt x="157" y="11"/>
                </a:lnTo>
                <a:lnTo>
                  <a:pt x="158" y="13"/>
                </a:lnTo>
                <a:close/>
              </a:path>
            </a:pathLst>
          </a:custGeom>
          <a:solidFill>
            <a:srgbClr val="E514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4" name="Freeform 232"/>
          <p:cNvSpPr>
            <a:spLocks/>
          </p:cNvSpPr>
          <p:nvPr/>
        </p:nvSpPr>
        <p:spPr bwMode="auto">
          <a:xfrm>
            <a:off x="4932363" y="2725738"/>
            <a:ext cx="192087" cy="20637"/>
          </a:xfrm>
          <a:custGeom>
            <a:avLst/>
            <a:gdLst>
              <a:gd name="T0" fmla="*/ 2147483647 w 157"/>
              <a:gd name="T1" fmla="*/ 2147483647 h 16"/>
              <a:gd name="T2" fmla="*/ 2147483647 w 157"/>
              <a:gd name="T3" fmla="*/ 2147483647 h 16"/>
              <a:gd name="T4" fmla="*/ 2147483647 w 157"/>
              <a:gd name="T5" fmla="*/ 2147483647 h 16"/>
              <a:gd name="T6" fmla="*/ 2147483647 w 157"/>
              <a:gd name="T7" fmla="*/ 2147483647 h 16"/>
              <a:gd name="T8" fmla="*/ 2147483647 w 157"/>
              <a:gd name="T9" fmla="*/ 2147483647 h 16"/>
              <a:gd name="T10" fmla="*/ 2147483647 w 157"/>
              <a:gd name="T11" fmla="*/ 2147483647 h 16"/>
              <a:gd name="T12" fmla="*/ 2147483647 w 157"/>
              <a:gd name="T13" fmla="*/ 2147483647 h 16"/>
              <a:gd name="T14" fmla="*/ 2147483647 w 157"/>
              <a:gd name="T15" fmla="*/ 2147483647 h 16"/>
              <a:gd name="T16" fmla="*/ 2147483647 w 157"/>
              <a:gd name="T17" fmla="*/ 2147483647 h 16"/>
              <a:gd name="T18" fmla="*/ 2147483647 w 157"/>
              <a:gd name="T19" fmla="*/ 2147483647 h 16"/>
              <a:gd name="T20" fmla="*/ 2147483647 w 157"/>
              <a:gd name="T21" fmla="*/ 2147483647 h 16"/>
              <a:gd name="T22" fmla="*/ 2147483647 w 157"/>
              <a:gd name="T23" fmla="*/ 2147483647 h 16"/>
              <a:gd name="T24" fmla="*/ 2147483647 w 157"/>
              <a:gd name="T25" fmla="*/ 2147483647 h 16"/>
              <a:gd name="T26" fmla="*/ 2147483647 w 157"/>
              <a:gd name="T27" fmla="*/ 2147483647 h 16"/>
              <a:gd name="T28" fmla="*/ 2147483647 w 157"/>
              <a:gd name="T29" fmla="*/ 2147483647 h 16"/>
              <a:gd name="T30" fmla="*/ 2147483647 w 157"/>
              <a:gd name="T31" fmla="*/ 2147483647 h 16"/>
              <a:gd name="T32" fmla="*/ 0 w 157"/>
              <a:gd name="T33" fmla="*/ 2147483647 h 16"/>
              <a:gd name="T34" fmla="*/ 0 w 157"/>
              <a:gd name="T35" fmla="*/ 0 h 16"/>
              <a:gd name="T36" fmla="*/ 2147483647 w 157"/>
              <a:gd name="T37" fmla="*/ 0 h 16"/>
              <a:gd name="T38" fmla="*/ 2147483647 w 157"/>
              <a:gd name="T39" fmla="*/ 2147483647 h 16"/>
              <a:gd name="T40" fmla="*/ 2147483647 w 157"/>
              <a:gd name="T41" fmla="*/ 2147483647 h 16"/>
              <a:gd name="T42" fmla="*/ 2147483647 w 157"/>
              <a:gd name="T43" fmla="*/ 2147483647 h 16"/>
              <a:gd name="T44" fmla="*/ 2147483647 w 157"/>
              <a:gd name="T45" fmla="*/ 2147483647 h 16"/>
              <a:gd name="T46" fmla="*/ 2147483647 w 157"/>
              <a:gd name="T47" fmla="*/ 2147483647 h 16"/>
              <a:gd name="T48" fmla="*/ 2147483647 w 157"/>
              <a:gd name="T49" fmla="*/ 2147483647 h 16"/>
              <a:gd name="T50" fmla="*/ 2147483647 w 157"/>
              <a:gd name="T51" fmla="*/ 2147483647 h 16"/>
              <a:gd name="T52" fmla="*/ 2147483647 w 157"/>
              <a:gd name="T53" fmla="*/ 2147483647 h 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7"/>
              <a:gd name="T82" fmla="*/ 0 h 16"/>
              <a:gd name="T83" fmla="*/ 157 w 157"/>
              <a:gd name="T84" fmla="*/ 16 h 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7" h="16">
                <a:moveTo>
                  <a:pt x="157" y="16"/>
                </a:moveTo>
                <a:lnTo>
                  <a:pt x="8" y="16"/>
                </a:lnTo>
                <a:lnTo>
                  <a:pt x="8" y="14"/>
                </a:lnTo>
                <a:lnTo>
                  <a:pt x="6" y="12"/>
                </a:lnTo>
                <a:lnTo>
                  <a:pt x="4" y="12"/>
                </a:lnTo>
                <a:lnTo>
                  <a:pt x="4" y="10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49" y="0"/>
                </a:lnTo>
                <a:lnTo>
                  <a:pt x="151" y="2"/>
                </a:lnTo>
                <a:lnTo>
                  <a:pt x="151" y="4"/>
                </a:lnTo>
                <a:lnTo>
                  <a:pt x="153" y="6"/>
                </a:lnTo>
                <a:lnTo>
                  <a:pt x="153" y="8"/>
                </a:lnTo>
                <a:lnTo>
                  <a:pt x="155" y="10"/>
                </a:lnTo>
                <a:lnTo>
                  <a:pt x="155" y="12"/>
                </a:lnTo>
                <a:lnTo>
                  <a:pt x="157" y="14"/>
                </a:lnTo>
                <a:lnTo>
                  <a:pt x="157" y="16"/>
                </a:lnTo>
                <a:close/>
              </a:path>
            </a:pathLst>
          </a:custGeom>
          <a:solidFill>
            <a:srgbClr val="E514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5" name="Freeform 233"/>
          <p:cNvSpPr>
            <a:spLocks/>
          </p:cNvSpPr>
          <p:nvPr/>
        </p:nvSpPr>
        <p:spPr bwMode="auto">
          <a:xfrm>
            <a:off x="4927600" y="2719388"/>
            <a:ext cx="187325" cy="15875"/>
          </a:xfrm>
          <a:custGeom>
            <a:avLst/>
            <a:gdLst>
              <a:gd name="T0" fmla="*/ 2147483647 w 153"/>
              <a:gd name="T1" fmla="*/ 2147483647 h 13"/>
              <a:gd name="T2" fmla="*/ 2147483647 w 153"/>
              <a:gd name="T3" fmla="*/ 2147483647 h 13"/>
              <a:gd name="T4" fmla="*/ 2147483647 w 153"/>
              <a:gd name="T5" fmla="*/ 2147483647 h 13"/>
              <a:gd name="T6" fmla="*/ 2147483647 w 153"/>
              <a:gd name="T7" fmla="*/ 2147483647 h 13"/>
              <a:gd name="T8" fmla="*/ 0 w 153"/>
              <a:gd name="T9" fmla="*/ 2147483647 h 13"/>
              <a:gd name="T10" fmla="*/ 0 w 153"/>
              <a:gd name="T11" fmla="*/ 2147483647 h 13"/>
              <a:gd name="T12" fmla="*/ 0 w 153"/>
              <a:gd name="T13" fmla="*/ 2147483647 h 13"/>
              <a:gd name="T14" fmla="*/ 0 w 153"/>
              <a:gd name="T15" fmla="*/ 2147483647 h 13"/>
              <a:gd name="T16" fmla="*/ 0 w 153"/>
              <a:gd name="T17" fmla="*/ 2147483647 h 13"/>
              <a:gd name="T18" fmla="*/ 0 w 153"/>
              <a:gd name="T19" fmla="*/ 0 h 13"/>
              <a:gd name="T20" fmla="*/ 2147483647 w 153"/>
              <a:gd name="T21" fmla="*/ 0 h 13"/>
              <a:gd name="T22" fmla="*/ 2147483647 w 153"/>
              <a:gd name="T23" fmla="*/ 2147483647 h 13"/>
              <a:gd name="T24" fmla="*/ 2147483647 w 153"/>
              <a:gd name="T25" fmla="*/ 2147483647 h 13"/>
              <a:gd name="T26" fmla="*/ 2147483647 w 153"/>
              <a:gd name="T27" fmla="*/ 2147483647 h 13"/>
              <a:gd name="T28" fmla="*/ 2147483647 w 153"/>
              <a:gd name="T29" fmla="*/ 2147483647 h 13"/>
              <a:gd name="T30" fmla="*/ 2147483647 w 153"/>
              <a:gd name="T31" fmla="*/ 2147483647 h 13"/>
              <a:gd name="T32" fmla="*/ 2147483647 w 153"/>
              <a:gd name="T33" fmla="*/ 2147483647 h 13"/>
              <a:gd name="T34" fmla="*/ 2147483647 w 153"/>
              <a:gd name="T35" fmla="*/ 2147483647 h 13"/>
              <a:gd name="T36" fmla="*/ 2147483647 w 153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3"/>
              <a:gd name="T58" fmla="*/ 0 h 13"/>
              <a:gd name="T59" fmla="*/ 153 w 153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3" h="13">
                <a:moveTo>
                  <a:pt x="153" y="13"/>
                </a:moveTo>
                <a:lnTo>
                  <a:pt x="2" y="13"/>
                </a:lnTo>
                <a:lnTo>
                  <a:pt x="2" y="11"/>
                </a:lnTo>
                <a:lnTo>
                  <a:pt x="2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45" y="0"/>
                </a:lnTo>
                <a:lnTo>
                  <a:pt x="147" y="2"/>
                </a:lnTo>
                <a:lnTo>
                  <a:pt x="149" y="3"/>
                </a:lnTo>
                <a:lnTo>
                  <a:pt x="149" y="5"/>
                </a:lnTo>
                <a:lnTo>
                  <a:pt x="151" y="7"/>
                </a:lnTo>
                <a:lnTo>
                  <a:pt x="151" y="9"/>
                </a:lnTo>
                <a:lnTo>
                  <a:pt x="153" y="11"/>
                </a:lnTo>
                <a:lnTo>
                  <a:pt x="153" y="13"/>
                </a:lnTo>
                <a:close/>
              </a:path>
            </a:pathLst>
          </a:custGeom>
          <a:solidFill>
            <a:srgbClr val="E81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6" name="Freeform 234"/>
          <p:cNvSpPr>
            <a:spLocks/>
          </p:cNvSpPr>
          <p:nvPr/>
        </p:nvSpPr>
        <p:spPr bwMode="auto">
          <a:xfrm>
            <a:off x="4922838" y="2709863"/>
            <a:ext cx="184150" cy="15875"/>
          </a:xfrm>
          <a:custGeom>
            <a:avLst/>
            <a:gdLst>
              <a:gd name="T0" fmla="*/ 2147483647 w 151"/>
              <a:gd name="T1" fmla="*/ 2147483647 h 13"/>
              <a:gd name="T2" fmla="*/ 2147483647 w 151"/>
              <a:gd name="T3" fmla="*/ 2147483647 h 13"/>
              <a:gd name="T4" fmla="*/ 2147483647 w 151"/>
              <a:gd name="T5" fmla="*/ 2147483647 h 13"/>
              <a:gd name="T6" fmla="*/ 2147483647 w 151"/>
              <a:gd name="T7" fmla="*/ 2147483647 h 13"/>
              <a:gd name="T8" fmla="*/ 2147483647 w 151"/>
              <a:gd name="T9" fmla="*/ 2147483647 h 13"/>
              <a:gd name="T10" fmla="*/ 2147483647 w 151"/>
              <a:gd name="T11" fmla="*/ 2147483647 h 13"/>
              <a:gd name="T12" fmla="*/ 0 w 151"/>
              <a:gd name="T13" fmla="*/ 2147483647 h 13"/>
              <a:gd name="T14" fmla="*/ 0 w 151"/>
              <a:gd name="T15" fmla="*/ 2147483647 h 13"/>
              <a:gd name="T16" fmla="*/ 0 w 151"/>
              <a:gd name="T17" fmla="*/ 2147483647 h 13"/>
              <a:gd name="T18" fmla="*/ 0 w 151"/>
              <a:gd name="T19" fmla="*/ 0 h 13"/>
              <a:gd name="T20" fmla="*/ 2147483647 w 151"/>
              <a:gd name="T21" fmla="*/ 0 h 13"/>
              <a:gd name="T22" fmla="*/ 2147483647 w 151"/>
              <a:gd name="T23" fmla="*/ 2147483647 h 13"/>
              <a:gd name="T24" fmla="*/ 2147483647 w 151"/>
              <a:gd name="T25" fmla="*/ 2147483647 h 13"/>
              <a:gd name="T26" fmla="*/ 2147483647 w 151"/>
              <a:gd name="T27" fmla="*/ 2147483647 h 13"/>
              <a:gd name="T28" fmla="*/ 2147483647 w 151"/>
              <a:gd name="T29" fmla="*/ 2147483647 h 13"/>
              <a:gd name="T30" fmla="*/ 2147483647 w 151"/>
              <a:gd name="T31" fmla="*/ 2147483647 h 13"/>
              <a:gd name="T32" fmla="*/ 2147483647 w 151"/>
              <a:gd name="T33" fmla="*/ 2147483647 h 13"/>
              <a:gd name="T34" fmla="*/ 2147483647 w 151"/>
              <a:gd name="T35" fmla="*/ 2147483647 h 13"/>
              <a:gd name="T36" fmla="*/ 2147483647 w 151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1"/>
              <a:gd name="T58" fmla="*/ 0 h 13"/>
              <a:gd name="T59" fmla="*/ 151 w 151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1" h="13">
                <a:moveTo>
                  <a:pt x="151" y="13"/>
                </a:moveTo>
                <a:lnTo>
                  <a:pt x="2" y="13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43" y="0"/>
                </a:lnTo>
                <a:lnTo>
                  <a:pt x="143" y="2"/>
                </a:lnTo>
                <a:lnTo>
                  <a:pt x="145" y="4"/>
                </a:lnTo>
                <a:lnTo>
                  <a:pt x="147" y="4"/>
                </a:lnTo>
                <a:lnTo>
                  <a:pt x="147" y="6"/>
                </a:lnTo>
                <a:lnTo>
                  <a:pt x="149" y="8"/>
                </a:lnTo>
                <a:lnTo>
                  <a:pt x="149" y="10"/>
                </a:lnTo>
                <a:lnTo>
                  <a:pt x="151" y="11"/>
                </a:lnTo>
                <a:lnTo>
                  <a:pt x="151" y="13"/>
                </a:lnTo>
                <a:close/>
              </a:path>
            </a:pathLst>
          </a:custGeom>
          <a:solidFill>
            <a:srgbClr val="E814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7" name="Freeform 235"/>
          <p:cNvSpPr>
            <a:spLocks/>
          </p:cNvSpPr>
          <p:nvPr/>
        </p:nvSpPr>
        <p:spPr bwMode="auto">
          <a:xfrm>
            <a:off x="4916488" y="2700338"/>
            <a:ext cx="179387" cy="19050"/>
          </a:xfrm>
          <a:custGeom>
            <a:avLst/>
            <a:gdLst>
              <a:gd name="T0" fmla="*/ 2147483647 w 147"/>
              <a:gd name="T1" fmla="*/ 2147483647 h 16"/>
              <a:gd name="T2" fmla="*/ 2147483647 w 147"/>
              <a:gd name="T3" fmla="*/ 2147483647 h 16"/>
              <a:gd name="T4" fmla="*/ 0 w 147"/>
              <a:gd name="T5" fmla="*/ 2147483647 h 16"/>
              <a:gd name="T6" fmla="*/ 0 w 147"/>
              <a:gd name="T7" fmla="*/ 2147483647 h 16"/>
              <a:gd name="T8" fmla="*/ 0 w 147"/>
              <a:gd name="T9" fmla="*/ 2147483647 h 16"/>
              <a:gd name="T10" fmla="*/ 0 w 147"/>
              <a:gd name="T11" fmla="*/ 2147483647 h 16"/>
              <a:gd name="T12" fmla="*/ 0 w 147"/>
              <a:gd name="T13" fmla="*/ 2147483647 h 16"/>
              <a:gd name="T14" fmla="*/ 0 w 147"/>
              <a:gd name="T15" fmla="*/ 2147483647 h 16"/>
              <a:gd name="T16" fmla="*/ 0 w 147"/>
              <a:gd name="T17" fmla="*/ 2147483647 h 16"/>
              <a:gd name="T18" fmla="*/ 0 w 147"/>
              <a:gd name="T19" fmla="*/ 0 h 16"/>
              <a:gd name="T20" fmla="*/ 2147483647 w 147"/>
              <a:gd name="T21" fmla="*/ 0 h 16"/>
              <a:gd name="T22" fmla="*/ 2147483647 w 147"/>
              <a:gd name="T23" fmla="*/ 2147483647 h 16"/>
              <a:gd name="T24" fmla="*/ 2147483647 w 147"/>
              <a:gd name="T25" fmla="*/ 2147483647 h 16"/>
              <a:gd name="T26" fmla="*/ 2147483647 w 147"/>
              <a:gd name="T27" fmla="*/ 2147483647 h 16"/>
              <a:gd name="T28" fmla="*/ 2147483647 w 147"/>
              <a:gd name="T29" fmla="*/ 2147483647 h 16"/>
              <a:gd name="T30" fmla="*/ 2147483647 w 147"/>
              <a:gd name="T31" fmla="*/ 2147483647 h 16"/>
              <a:gd name="T32" fmla="*/ 2147483647 w 147"/>
              <a:gd name="T33" fmla="*/ 2147483647 h 16"/>
              <a:gd name="T34" fmla="*/ 2147483647 w 147"/>
              <a:gd name="T35" fmla="*/ 2147483647 h 16"/>
              <a:gd name="T36" fmla="*/ 2147483647 w 147"/>
              <a:gd name="T37" fmla="*/ 2147483647 h 16"/>
              <a:gd name="T38" fmla="*/ 2147483647 w 147"/>
              <a:gd name="T39" fmla="*/ 2147483647 h 16"/>
              <a:gd name="T40" fmla="*/ 2147483647 w 147"/>
              <a:gd name="T41" fmla="*/ 2147483647 h 16"/>
              <a:gd name="T42" fmla="*/ 2147483647 w 147"/>
              <a:gd name="T43" fmla="*/ 2147483647 h 16"/>
              <a:gd name="T44" fmla="*/ 2147483647 w 147"/>
              <a:gd name="T45" fmla="*/ 2147483647 h 16"/>
              <a:gd name="T46" fmla="*/ 2147483647 w 147"/>
              <a:gd name="T47" fmla="*/ 2147483647 h 16"/>
              <a:gd name="T48" fmla="*/ 2147483647 w 147"/>
              <a:gd name="T49" fmla="*/ 2147483647 h 16"/>
              <a:gd name="T50" fmla="*/ 2147483647 w 147"/>
              <a:gd name="T51" fmla="*/ 2147483647 h 16"/>
              <a:gd name="T52" fmla="*/ 2147483647 w 147"/>
              <a:gd name="T53" fmla="*/ 2147483647 h 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7"/>
              <a:gd name="T82" fmla="*/ 0 h 16"/>
              <a:gd name="T83" fmla="*/ 147 w 147"/>
              <a:gd name="T84" fmla="*/ 16 h 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7" h="16">
                <a:moveTo>
                  <a:pt x="147" y="16"/>
                </a:moveTo>
                <a:lnTo>
                  <a:pt x="2" y="16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36" y="0"/>
                </a:lnTo>
                <a:lnTo>
                  <a:pt x="138" y="2"/>
                </a:lnTo>
                <a:lnTo>
                  <a:pt x="138" y="4"/>
                </a:lnTo>
                <a:lnTo>
                  <a:pt x="140" y="4"/>
                </a:lnTo>
                <a:lnTo>
                  <a:pt x="140" y="6"/>
                </a:lnTo>
                <a:lnTo>
                  <a:pt x="141" y="6"/>
                </a:lnTo>
                <a:lnTo>
                  <a:pt x="141" y="8"/>
                </a:lnTo>
                <a:lnTo>
                  <a:pt x="143" y="8"/>
                </a:lnTo>
                <a:lnTo>
                  <a:pt x="143" y="10"/>
                </a:lnTo>
                <a:lnTo>
                  <a:pt x="145" y="10"/>
                </a:lnTo>
                <a:lnTo>
                  <a:pt x="145" y="12"/>
                </a:lnTo>
                <a:lnTo>
                  <a:pt x="147" y="12"/>
                </a:lnTo>
                <a:lnTo>
                  <a:pt x="147" y="14"/>
                </a:lnTo>
                <a:lnTo>
                  <a:pt x="147" y="16"/>
                </a:lnTo>
                <a:close/>
              </a:path>
            </a:pathLst>
          </a:custGeom>
          <a:solidFill>
            <a:srgbClr val="EB1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8" name="Freeform 236"/>
          <p:cNvSpPr>
            <a:spLocks/>
          </p:cNvSpPr>
          <p:nvPr/>
        </p:nvSpPr>
        <p:spPr bwMode="auto">
          <a:xfrm>
            <a:off x="4913313" y="2693988"/>
            <a:ext cx="176212" cy="15875"/>
          </a:xfrm>
          <a:custGeom>
            <a:avLst/>
            <a:gdLst>
              <a:gd name="T0" fmla="*/ 2147483647 w 145"/>
              <a:gd name="T1" fmla="*/ 2147483647 h 13"/>
              <a:gd name="T2" fmla="*/ 2147483647 w 145"/>
              <a:gd name="T3" fmla="*/ 2147483647 h 13"/>
              <a:gd name="T4" fmla="*/ 2147483647 w 145"/>
              <a:gd name="T5" fmla="*/ 2147483647 h 13"/>
              <a:gd name="T6" fmla="*/ 2147483647 w 145"/>
              <a:gd name="T7" fmla="*/ 2147483647 h 13"/>
              <a:gd name="T8" fmla="*/ 2147483647 w 145"/>
              <a:gd name="T9" fmla="*/ 2147483647 h 13"/>
              <a:gd name="T10" fmla="*/ 2147483647 w 145"/>
              <a:gd name="T11" fmla="*/ 2147483647 h 13"/>
              <a:gd name="T12" fmla="*/ 2147483647 w 145"/>
              <a:gd name="T13" fmla="*/ 2147483647 h 13"/>
              <a:gd name="T14" fmla="*/ 0 w 145"/>
              <a:gd name="T15" fmla="*/ 2147483647 h 13"/>
              <a:gd name="T16" fmla="*/ 0 w 145"/>
              <a:gd name="T17" fmla="*/ 2147483647 h 13"/>
              <a:gd name="T18" fmla="*/ 0 w 145"/>
              <a:gd name="T19" fmla="*/ 0 h 13"/>
              <a:gd name="T20" fmla="*/ 2147483647 w 145"/>
              <a:gd name="T21" fmla="*/ 0 h 13"/>
              <a:gd name="T22" fmla="*/ 2147483647 w 145"/>
              <a:gd name="T23" fmla="*/ 2147483647 h 13"/>
              <a:gd name="T24" fmla="*/ 2147483647 w 145"/>
              <a:gd name="T25" fmla="*/ 2147483647 h 13"/>
              <a:gd name="T26" fmla="*/ 2147483647 w 145"/>
              <a:gd name="T27" fmla="*/ 2147483647 h 13"/>
              <a:gd name="T28" fmla="*/ 2147483647 w 145"/>
              <a:gd name="T29" fmla="*/ 2147483647 h 13"/>
              <a:gd name="T30" fmla="*/ 2147483647 w 145"/>
              <a:gd name="T31" fmla="*/ 2147483647 h 13"/>
              <a:gd name="T32" fmla="*/ 2147483647 w 145"/>
              <a:gd name="T33" fmla="*/ 2147483647 h 13"/>
              <a:gd name="T34" fmla="*/ 2147483647 w 145"/>
              <a:gd name="T35" fmla="*/ 2147483647 h 13"/>
              <a:gd name="T36" fmla="*/ 2147483647 w 145"/>
              <a:gd name="T37" fmla="*/ 2147483647 h 13"/>
              <a:gd name="T38" fmla="*/ 2147483647 w 145"/>
              <a:gd name="T39" fmla="*/ 2147483647 h 13"/>
              <a:gd name="T40" fmla="*/ 2147483647 w 145"/>
              <a:gd name="T41" fmla="*/ 2147483647 h 13"/>
              <a:gd name="T42" fmla="*/ 2147483647 w 145"/>
              <a:gd name="T43" fmla="*/ 2147483647 h 13"/>
              <a:gd name="T44" fmla="*/ 2147483647 w 145"/>
              <a:gd name="T45" fmla="*/ 2147483647 h 13"/>
              <a:gd name="T46" fmla="*/ 2147483647 w 145"/>
              <a:gd name="T47" fmla="*/ 2147483647 h 13"/>
              <a:gd name="T48" fmla="*/ 2147483647 w 145"/>
              <a:gd name="T49" fmla="*/ 2147483647 h 13"/>
              <a:gd name="T50" fmla="*/ 2147483647 w 145"/>
              <a:gd name="T51" fmla="*/ 2147483647 h 13"/>
              <a:gd name="T52" fmla="*/ 2147483647 w 145"/>
              <a:gd name="T53" fmla="*/ 2147483647 h 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5"/>
              <a:gd name="T82" fmla="*/ 0 h 13"/>
              <a:gd name="T83" fmla="*/ 145 w 145"/>
              <a:gd name="T84" fmla="*/ 13 h 1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5" h="13">
                <a:moveTo>
                  <a:pt x="145" y="13"/>
                </a:moveTo>
                <a:lnTo>
                  <a:pt x="2" y="13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30" y="0"/>
                </a:lnTo>
                <a:lnTo>
                  <a:pt x="132" y="2"/>
                </a:lnTo>
                <a:lnTo>
                  <a:pt x="134" y="3"/>
                </a:lnTo>
                <a:lnTo>
                  <a:pt x="136" y="3"/>
                </a:lnTo>
                <a:lnTo>
                  <a:pt x="138" y="5"/>
                </a:lnTo>
                <a:lnTo>
                  <a:pt x="140" y="7"/>
                </a:lnTo>
                <a:lnTo>
                  <a:pt x="142" y="9"/>
                </a:lnTo>
                <a:lnTo>
                  <a:pt x="142" y="11"/>
                </a:lnTo>
                <a:lnTo>
                  <a:pt x="143" y="11"/>
                </a:lnTo>
                <a:lnTo>
                  <a:pt x="143" y="13"/>
                </a:lnTo>
                <a:lnTo>
                  <a:pt x="145" y="13"/>
                </a:lnTo>
                <a:close/>
              </a:path>
            </a:pathLst>
          </a:custGeom>
          <a:solidFill>
            <a:srgbClr val="EB1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89" name="Freeform 237"/>
          <p:cNvSpPr>
            <a:spLocks/>
          </p:cNvSpPr>
          <p:nvPr/>
        </p:nvSpPr>
        <p:spPr bwMode="auto">
          <a:xfrm>
            <a:off x="4910138" y="2684463"/>
            <a:ext cx="168275" cy="15875"/>
          </a:xfrm>
          <a:custGeom>
            <a:avLst/>
            <a:gdLst>
              <a:gd name="T0" fmla="*/ 2147483647 w 138"/>
              <a:gd name="T1" fmla="*/ 2147483647 h 13"/>
              <a:gd name="T2" fmla="*/ 2147483647 w 138"/>
              <a:gd name="T3" fmla="*/ 2147483647 h 13"/>
              <a:gd name="T4" fmla="*/ 2147483647 w 138"/>
              <a:gd name="T5" fmla="*/ 2147483647 h 13"/>
              <a:gd name="T6" fmla="*/ 0 w 138"/>
              <a:gd name="T7" fmla="*/ 2147483647 h 13"/>
              <a:gd name="T8" fmla="*/ 0 w 138"/>
              <a:gd name="T9" fmla="*/ 2147483647 h 13"/>
              <a:gd name="T10" fmla="*/ 0 w 138"/>
              <a:gd name="T11" fmla="*/ 2147483647 h 13"/>
              <a:gd name="T12" fmla="*/ 0 w 138"/>
              <a:gd name="T13" fmla="*/ 2147483647 h 13"/>
              <a:gd name="T14" fmla="*/ 0 w 138"/>
              <a:gd name="T15" fmla="*/ 2147483647 h 13"/>
              <a:gd name="T16" fmla="*/ 0 w 138"/>
              <a:gd name="T17" fmla="*/ 2147483647 h 13"/>
              <a:gd name="T18" fmla="*/ 0 w 138"/>
              <a:gd name="T19" fmla="*/ 0 h 13"/>
              <a:gd name="T20" fmla="*/ 2147483647 w 138"/>
              <a:gd name="T21" fmla="*/ 0 h 13"/>
              <a:gd name="T22" fmla="*/ 2147483647 w 138"/>
              <a:gd name="T23" fmla="*/ 2147483647 h 13"/>
              <a:gd name="T24" fmla="*/ 2147483647 w 138"/>
              <a:gd name="T25" fmla="*/ 2147483647 h 13"/>
              <a:gd name="T26" fmla="*/ 2147483647 w 138"/>
              <a:gd name="T27" fmla="*/ 2147483647 h 13"/>
              <a:gd name="T28" fmla="*/ 2147483647 w 138"/>
              <a:gd name="T29" fmla="*/ 2147483647 h 13"/>
              <a:gd name="T30" fmla="*/ 2147483647 w 138"/>
              <a:gd name="T31" fmla="*/ 2147483647 h 13"/>
              <a:gd name="T32" fmla="*/ 2147483647 w 138"/>
              <a:gd name="T33" fmla="*/ 2147483647 h 13"/>
              <a:gd name="T34" fmla="*/ 2147483647 w 138"/>
              <a:gd name="T35" fmla="*/ 2147483647 h 13"/>
              <a:gd name="T36" fmla="*/ 2147483647 w 138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3"/>
              <a:gd name="T59" fmla="*/ 138 w 138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3">
                <a:moveTo>
                  <a:pt x="138" y="13"/>
                </a:moveTo>
                <a:lnTo>
                  <a:pt x="2" y="13"/>
                </a:lnTo>
                <a:lnTo>
                  <a:pt x="2" y="11"/>
                </a:lnTo>
                <a:lnTo>
                  <a:pt x="0" y="11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22" y="0"/>
                </a:lnTo>
                <a:lnTo>
                  <a:pt x="124" y="2"/>
                </a:lnTo>
                <a:lnTo>
                  <a:pt x="126" y="4"/>
                </a:lnTo>
                <a:lnTo>
                  <a:pt x="130" y="6"/>
                </a:lnTo>
                <a:lnTo>
                  <a:pt x="132" y="8"/>
                </a:lnTo>
                <a:lnTo>
                  <a:pt x="134" y="10"/>
                </a:lnTo>
                <a:lnTo>
                  <a:pt x="134" y="11"/>
                </a:lnTo>
                <a:lnTo>
                  <a:pt x="136" y="13"/>
                </a:lnTo>
                <a:lnTo>
                  <a:pt x="138" y="13"/>
                </a:lnTo>
                <a:close/>
              </a:path>
            </a:pathLst>
          </a:custGeom>
          <a:solidFill>
            <a:srgbClr val="EB15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0" name="Freeform 238"/>
          <p:cNvSpPr>
            <a:spLocks/>
          </p:cNvSpPr>
          <p:nvPr/>
        </p:nvSpPr>
        <p:spPr bwMode="auto">
          <a:xfrm>
            <a:off x="4949825" y="2676525"/>
            <a:ext cx="157163" cy="17463"/>
          </a:xfrm>
          <a:custGeom>
            <a:avLst/>
            <a:gdLst>
              <a:gd name="T0" fmla="*/ 2147483647 w 130"/>
              <a:gd name="T1" fmla="*/ 2147483647 h 14"/>
              <a:gd name="T2" fmla="*/ 0 w 130"/>
              <a:gd name="T3" fmla="*/ 2147483647 h 14"/>
              <a:gd name="T4" fmla="*/ 0 w 130"/>
              <a:gd name="T5" fmla="*/ 2147483647 h 14"/>
              <a:gd name="T6" fmla="*/ 0 w 130"/>
              <a:gd name="T7" fmla="*/ 2147483647 h 14"/>
              <a:gd name="T8" fmla="*/ 0 w 130"/>
              <a:gd name="T9" fmla="*/ 2147483647 h 14"/>
              <a:gd name="T10" fmla="*/ 0 w 130"/>
              <a:gd name="T11" fmla="*/ 2147483647 h 14"/>
              <a:gd name="T12" fmla="*/ 0 w 130"/>
              <a:gd name="T13" fmla="*/ 2147483647 h 14"/>
              <a:gd name="T14" fmla="*/ 0 w 130"/>
              <a:gd name="T15" fmla="*/ 2147483647 h 14"/>
              <a:gd name="T16" fmla="*/ 0 w 130"/>
              <a:gd name="T17" fmla="*/ 0 h 14"/>
              <a:gd name="T18" fmla="*/ 0 w 130"/>
              <a:gd name="T19" fmla="*/ 0 h 14"/>
              <a:gd name="T20" fmla="*/ 2147483647 w 130"/>
              <a:gd name="T21" fmla="*/ 0 h 14"/>
              <a:gd name="T22" fmla="*/ 2147483647 w 130"/>
              <a:gd name="T23" fmla="*/ 0 h 14"/>
              <a:gd name="T24" fmla="*/ 2147483647 w 130"/>
              <a:gd name="T25" fmla="*/ 2147483647 h 14"/>
              <a:gd name="T26" fmla="*/ 2147483647 w 130"/>
              <a:gd name="T27" fmla="*/ 2147483647 h 14"/>
              <a:gd name="T28" fmla="*/ 2147483647 w 130"/>
              <a:gd name="T29" fmla="*/ 2147483647 h 14"/>
              <a:gd name="T30" fmla="*/ 2147483647 w 130"/>
              <a:gd name="T31" fmla="*/ 2147483647 h 14"/>
              <a:gd name="T32" fmla="*/ 2147483647 w 130"/>
              <a:gd name="T33" fmla="*/ 2147483647 h 14"/>
              <a:gd name="T34" fmla="*/ 2147483647 w 130"/>
              <a:gd name="T35" fmla="*/ 2147483647 h 14"/>
              <a:gd name="T36" fmla="*/ 2147483647 w 130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0"/>
              <a:gd name="T58" fmla="*/ 0 h 14"/>
              <a:gd name="T59" fmla="*/ 130 w 130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0" h="14">
                <a:moveTo>
                  <a:pt x="130" y="14"/>
                </a:move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115" y="0"/>
                </a:lnTo>
                <a:lnTo>
                  <a:pt x="117" y="0"/>
                </a:lnTo>
                <a:lnTo>
                  <a:pt x="119" y="2"/>
                </a:lnTo>
                <a:lnTo>
                  <a:pt x="121" y="4"/>
                </a:lnTo>
                <a:lnTo>
                  <a:pt x="122" y="6"/>
                </a:lnTo>
                <a:lnTo>
                  <a:pt x="124" y="8"/>
                </a:lnTo>
                <a:lnTo>
                  <a:pt x="126" y="10"/>
                </a:lnTo>
                <a:lnTo>
                  <a:pt x="128" y="12"/>
                </a:lnTo>
                <a:lnTo>
                  <a:pt x="130" y="14"/>
                </a:lnTo>
                <a:close/>
              </a:path>
            </a:pathLst>
          </a:custGeom>
          <a:solidFill>
            <a:srgbClr val="ED17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1" name="Freeform 239"/>
          <p:cNvSpPr>
            <a:spLocks/>
          </p:cNvSpPr>
          <p:nvPr/>
        </p:nvSpPr>
        <p:spPr bwMode="auto">
          <a:xfrm>
            <a:off x="4949825" y="2667000"/>
            <a:ext cx="147638" cy="17463"/>
          </a:xfrm>
          <a:custGeom>
            <a:avLst/>
            <a:gdLst>
              <a:gd name="T0" fmla="*/ 2147483647 w 122"/>
              <a:gd name="T1" fmla="*/ 2147483647 h 13"/>
              <a:gd name="T2" fmla="*/ 0 w 122"/>
              <a:gd name="T3" fmla="*/ 2147483647 h 13"/>
              <a:gd name="T4" fmla="*/ 0 w 122"/>
              <a:gd name="T5" fmla="*/ 2147483647 h 13"/>
              <a:gd name="T6" fmla="*/ 0 w 122"/>
              <a:gd name="T7" fmla="*/ 2147483647 h 13"/>
              <a:gd name="T8" fmla="*/ 0 w 122"/>
              <a:gd name="T9" fmla="*/ 2147483647 h 13"/>
              <a:gd name="T10" fmla="*/ 0 w 122"/>
              <a:gd name="T11" fmla="*/ 2147483647 h 13"/>
              <a:gd name="T12" fmla="*/ 0 w 122"/>
              <a:gd name="T13" fmla="*/ 2147483647 h 13"/>
              <a:gd name="T14" fmla="*/ 0 w 122"/>
              <a:gd name="T15" fmla="*/ 2147483647 h 13"/>
              <a:gd name="T16" fmla="*/ 0 w 122"/>
              <a:gd name="T17" fmla="*/ 2147483647 h 13"/>
              <a:gd name="T18" fmla="*/ 0 w 122"/>
              <a:gd name="T19" fmla="*/ 0 h 13"/>
              <a:gd name="T20" fmla="*/ 2147483647 w 122"/>
              <a:gd name="T21" fmla="*/ 0 h 13"/>
              <a:gd name="T22" fmla="*/ 2147483647 w 122"/>
              <a:gd name="T23" fmla="*/ 2147483647 h 13"/>
              <a:gd name="T24" fmla="*/ 2147483647 w 122"/>
              <a:gd name="T25" fmla="*/ 2147483647 h 13"/>
              <a:gd name="T26" fmla="*/ 2147483647 w 122"/>
              <a:gd name="T27" fmla="*/ 2147483647 h 13"/>
              <a:gd name="T28" fmla="*/ 2147483647 w 122"/>
              <a:gd name="T29" fmla="*/ 2147483647 h 13"/>
              <a:gd name="T30" fmla="*/ 2147483647 w 122"/>
              <a:gd name="T31" fmla="*/ 2147483647 h 13"/>
              <a:gd name="T32" fmla="*/ 2147483647 w 122"/>
              <a:gd name="T33" fmla="*/ 2147483647 h 13"/>
              <a:gd name="T34" fmla="*/ 2147483647 w 122"/>
              <a:gd name="T35" fmla="*/ 2147483647 h 13"/>
              <a:gd name="T36" fmla="*/ 2147483647 w 122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2"/>
              <a:gd name="T58" fmla="*/ 0 h 13"/>
              <a:gd name="T59" fmla="*/ 122 w 122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2" h="13">
                <a:moveTo>
                  <a:pt x="122" y="13"/>
                </a:moveTo>
                <a:lnTo>
                  <a:pt x="0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05" y="0"/>
                </a:lnTo>
                <a:lnTo>
                  <a:pt x="107" y="2"/>
                </a:lnTo>
                <a:lnTo>
                  <a:pt x="109" y="3"/>
                </a:lnTo>
                <a:lnTo>
                  <a:pt x="111" y="5"/>
                </a:lnTo>
                <a:lnTo>
                  <a:pt x="115" y="7"/>
                </a:lnTo>
                <a:lnTo>
                  <a:pt x="117" y="7"/>
                </a:lnTo>
                <a:lnTo>
                  <a:pt x="119" y="9"/>
                </a:lnTo>
                <a:lnTo>
                  <a:pt x="121" y="11"/>
                </a:lnTo>
                <a:lnTo>
                  <a:pt x="122" y="13"/>
                </a:lnTo>
                <a:close/>
              </a:path>
            </a:pathLst>
          </a:custGeom>
          <a:solidFill>
            <a:srgbClr val="ED1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2" name="Freeform 240"/>
          <p:cNvSpPr>
            <a:spLocks/>
          </p:cNvSpPr>
          <p:nvPr/>
        </p:nvSpPr>
        <p:spPr bwMode="auto">
          <a:xfrm>
            <a:off x="4892675" y="2657475"/>
            <a:ext cx="206375" cy="58738"/>
          </a:xfrm>
          <a:custGeom>
            <a:avLst/>
            <a:gdLst>
              <a:gd name="T0" fmla="*/ 2147483647 w 170"/>
              <a:gd name="T1" fmla="*/ 2147483647 h 47"/>
              <a:gd name="T2" fmla="*/ 2147483647 w 170"/>
              <a:gd name="T3" fmla="*/ 2147483647 h 47"/>
              <a:gd name="T4" fmla="*/ 2147483647 w 170"/>
              <a:gd name="T5" fmla="*/ 2147483647 h 47"/>
              <a:gd name="T6" fmla="*/ 0 w 170"/>
              <a:gd name="T7" fmla="*/ 2147483647 h 47"/>
              <a:gd name="T8" fmla="*/ 2147483647 w 170"/>
              <a:gd name="T9" fmla="*/ 2147483647 h 47"/>
              <a:gd name="T10" fmla="*/ 2147483647 w 170"/>
              <a:gd name="T11" fmla="*/ 2147483647 h 47"/>
              <a:gd name="T12" fmla="*/ 2147483647 w 170"/>
              <a:gd name="T13" fmla="*/ 2147483647 h 47"/>
              <a:gd name="T14" fmla="*/ 2147483647 w 170"/>
              <a:gd name="T15" fmla="*/ 2147483647 h 47"/>
              <a:gd name="T16" fmla="*/ 2147483647 w 170"/>
              <a:gd name="T17" fmla="*/ 2147483647 h 47"/>
              <a:gd name="T18" fmla="*/ 2147483647 w 170"/>
              <a:gd name="T19" fmla="*/ 0 h 47"/>
              <a:gd name="T20" fmla="*/ 2147483647 w 170"/>
              <a:gd name="T21" fmla="*/ 0 h 47"/>
              <a:gd name="T22" fmla="*/ 2147483647 w 170"/>
              <a:gd name="T23" fmla="*/ 2147483647 h 47"/>
              <a:gd name="T24" fmla="*/ 2147483647 w 170"/>
              <a:gd name="T25" fmla="*/ 2147483647 h 47"/>
              <a:gd name="T26" fmla="*/ 2147483647 w 170"/>
              <a:gd name="T27" fmla="*/ 2147483647 h 47"/>
              <a:gd name="T28" fmla="*/ 2147483647 w 170"/>
              <a:gd name="T29" fmla="*/ 2147483647 h 47"/>
              <a:gd name="T30" fmla="*/ 2147483647 w 170"/>
              <a:gd name="T31" fmla="*/ 2147483647 h 47"/>
              <a:gd name="T32" fmla="*/ 2147483647 w 170"/>
              <a:gd name="T33" fmla="*/ 2147483647 h 47"/>
              <a:gd name="T34" fmla="*/ 2147483647 w 170"/>
              <a:gd name="T35" fmla="*/ 2147483647 h 47"/>
              <a:gd name="T36" fmla="*/ 2147483647 w 170"/>
              <a:gd name="T37" fmla="*/ 2147483647 h 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0"/>
              <a:gd name="T58" fmla="*/ 0 h 47"/>
              <a:gd name="T59" fmla="*/ 170 w 170"/>
              <a:gd name="T60" fmla="*/ 47 h 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0" h="47">
                <a:moveTo>
                  <a:pt x="170" y="47"/>
                </a:moveTo>
                <a:lnTo>
                  <a:pt x="18" y="47"/>
                </a:lnTo>
                <a:lnTo>
                  <a:pt x="18" y="41"/>
                </a:lnTo>
                <a:lnTo>
                  <a:pt x="0" y="14"/>
                </a:lnTo>
                <a:lnTo>
                  <a:pt x="18" y="31"/>
                </a:lnTo>
                <a:lnTo>
                  <a:pt x="21" y="25"/>
                </a:lnTo>
                <a:lnTo>
                  <a:pt x="9" y="15"/>
                </a:lnTo>
                <a:lnTo>
                  <a:pt x="7" y="8"/>
                </a:lnTo>
                <a:lnTo>
                  <a:pt x="21" y="6"/>
                </a:lnTo>
                <a:lnTo>
                  <a:pt x="21" y="0"/>
                </a:lnTo>
                <a:lnTo>
                  <a:pt x="145" y="0"/>
                </a:lnTo>
                <a:lnTo>
                  <a:pt x="148" y="6"/>
                </a:lnTo>
                <a:lnTo>
                  <a:pt x="150" y="13"/>
                </a:lnTo>
                <a:lnTo>
                  <a:pt x="151" y="19"/>
                </a:lnTo>
                <a:lnTo>
                  <a:pt x="157" y="25"/>
                </a:lnTo>
                <a:lnTo>
                  <a:pt x="159" y="31"/>
                </a:lnTo>
                <a:lnTo>
                  <a:pt x="162" y="34"/>
                </a:lnTo>
                <a:lnTo>
                  <a:pt x="165" y="41"/>
                </a:lnTo>
                <a:lnTo>
                  <a:pt x="170" y="47"/>
                </a:lnTo>
                <a:close/>
              </a:path>
            </a:pathLst>
          </a:custGeom>
          <a:solidFill>
            <a:srgbClr val="F01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3" name="Freeform 241"/>
          <p:cNvSpPr>
            <a:spLocks/>
          </p:cNvSpPr>
          <p:nvPr/>
        </p:nvSpPr>
        <p:spPr bwMode="auto">
          <a:xfrm>
            <a:off x="4916488" y="2651125"/>
            <a:ext cx="127000" cy="15875"/>
          </a:xfrm>
          <a:custGeom>
            <a:avLst/>
            <a:gdLst>
              <a:gd name="T0" fmla="*/ 2147483647 w 105"/>
              <a:gd name="T1" fmla="*/ 2147483647 h 14"/>
              <a:gd name="T2" fmla="*/ 0 w 105"/>
              <a:gd name="T3" fmla="*/ 2147483647 h 14"/>
              <a:gd name="T4" fmla="*/ 2147483647 w 105"/>
              <a:gd name="T5" fmla="*/ 2147483647 h 14"/>
              <a:gd name="T6" fmla="*/ 2147483647 w 105"/>
              <a:gd name="T7" fmla="*/ 2147483647 h 14"/>
              <a:gd name="T8" fmla="*/ 2147483647 w 105"/>
              <a:gd name="T9" fmla="*/ 2147483647 h 14"/>
              <a:gd name="T10" fmla="*/ 2147483647 w 105"/>
              <a:gd name="T11" fmla="*/ 2147483647 h 14"/>
              <a:gd name="T12" fmla="*/ 2147483647 w 105"/>
              <a:gd name="T13" fmla="*/ 2147483647 h 14"/>
              <a:gd name="T14" fmla="*/ 2147483647 w 105"/>
              <a:gd name="T15" fmla="*/ 2147483647 h 14"/>
              <a:gd name="T16" fmla="*/ 2147483647 w 105"/>
              <a:gd name="T17" fmla="*/ 0 h 14"/>
              <a:gd name="T18" fmla="*/ 2147483647 w 105"/>
              <a:gd name="T19" fmla="*/ 0 h 14"/>
              <a:gd name="T20" fmla="*/ 2147483647 w 105"/>
              <a:gd name="T21" fmla="*/ 0 h 14"/>
              <a:gd name="T22" fmla="*/ 2147483647 w 105"/>
              <a:gd name="T23" fmla="*/ 2147483647 h 14"/>
              <a:gd name="T24" fmla="*/ 2147483647 w 105"/>
              <a:gd name="T25" fmla="*/ 2147483647 h 14"/>
              <a:gd name="T26" fmla="*/ 2147483647 w 105"/>
              <a:gd name="T27" fmla="*/ 2147483647 h 14"/>
              <a:gd name="T28" fmla="*/ 2147483647 w 105"/>
              <a:gd name="T29" fmla="*/ 2147483647 h 14"/>
              <a:gd name="T30" fmla="*/ 2147483647 w 105"/>
              <a:gd name="T31" fmla="*/ 2147483647 h 14"/>
              <a:gd name="T32" fmla="*/ 2147483647 w 105"/>
              <a:gd name="T33" fmla="*/ 2147483647 h 14"/>
              <a:gd name="T34" fmla="*/ 2147483647 w 105"/>
              <a:gd name="T35" fmla="*/ 2147483647 h 14"/>
              <a:gd name="T36" fmla="*/ 2147483647 w 105"/>
              <a:gd name="T37" fmla="*/ 2147483647 h 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5"/>
              <a:gd name="T58" fmla="*/ 0 h 14"/>
              <a:gd name="T59" fmla="*/ 105 w 105"/>
              <a:gd name="T60" fmla="*/ 14 h 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5" h="14">
                <a:moveTo>
                  <a:pt x="105" y="14"/>
                </a:move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2"/>
                </a:lnTo>
                <a:lnTo>
                  <a:pt x="4" y="0"/>
                </a:lnTo>
                <a:lnTo>
                  <a:pt x="84" y="0"/>
                </a:lnTo>
                <a:lnTo>
                  <a:pt x="86" y="2"/>
                </a:lnTo>
                <a:lnTo>
                  <a:pt x="90" y="2"/>
                </a:lnTo>
                <a:lnTo>
                  <a:pt x="92" y="4"/>
                </a:lnTo>
                <a:lnTo>
                  <a:pt x="94" y="6"/>
                </a:lnTo>
                <a:lnTo>
                  <a:pt x="98" y="8"/>
                </a:lnTo>
                <a:lnTo>
                  <a:pt x="100" y="10"/>
                </a:lnTo>
                <a:lnTo>
                  <a:pt x="101" y="12"/>
                </a:lnTo>
                <a:lnTo>
                  <a:pt x="105" y="14"/>
                </a:lnTo>
                <a:close/>
              </a:path>
            </a:pathLst>
          </a:custGeom>
          <a:solidFill>
            <a:srgbClr val="F01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4" name="Freeform 242"/>
          <p:cNvSpPr>
            <a:spLocks/>
          </p:cNvSpPr>
          <p:nvPr/>
        </p:nvSpPr>
        <p:spPr bwMode="auto">
          <a:xfrm>
            <a:off x="4953000" y="2641600"/>
            <a:ext cx="112713" cy="15875"/>
          </a:xfrm>
          <a:custGeom>
            <a:avLst/>
            <a:gdLst>
              <a:gd name="T0" fmla="*/ 2147483647 w 94"/>
              <a:gd name="T1" fmla="*/ 2147483647 h 13"/>
              <a:gd name="T2" fmla="*/ 0 w 94"/>
              <a:gd name="T3" fmla="*/ 2147483647 h 13"/>
              <a:gd name="T4" fmla="*/ 0 w 94"/>
              <a:gd name="T5" fmla="*/ 2147483647 h 13"/>
              <a:gd name="T6" fmla="*/ 2147483647 w 94"/>
              <a:gd name="T7" fmla="*/ 2147483647 h 13"/>
              <a:gd name="T8" fmla="*/ 2147483647 w 94"/>
              <a:gd name="T9" fmla="*/ 2147483647 h 13"/>
              <a:gd name="T10" fmla="*/ 2147483647 w 94"/>
              <a:gd name="T11" fmla="*/ 2147483647 h 13"/>
              <a:gd name="T12" fmla="*/ 2147483647 w 94"/>
              <a:gd name="T13" fmla="*/ 2147483647 h 13"/>
              <a:gd name="T14" fmla="*/ 2147483647 w 94"/>
              <a:gd name="T15" fmla="*/ 2147483647 h 13"/>
              <a:gd name="T16" fmla="*/ 2147483647 w 94"/>
              <a:gd name="T17" fmla="*/ 2147483647 h 13"/>
              <a:gd name="T18" fmla="*/ 2147483647 w 94"/>
              <a:gd name="T19" fmla="*/ 0 h 13"/>
              <a:gd name="T20" fmla="*/ 2147483647 w 94"/>
              <a:gd name="T21" fmla="*/ 0 h 13"/>
              <a:gd name="T22" fmla="*/ 2147483647 w 94"/>
              <a:gd name="T23" fmla="*/ 2147483647 h 13"/>
              <a:gd name="T24" fmla="*/ 2147483647 w 94"/>
              <a:gd name="T25" fmla="*/ 2147483647 h 13"/>
              <a:gd name="T26" fmla="*/ 2147483647 w 94"/>
              <a:gd name="T27" fmla="*/ 2147483647 h 13"/>
              <a:gd name="T28" fmla="*/ 2147483647 w 94"/>
              <a:gd name="T29" fmla="*/ 2147483647 h 13"/>
              <a:gd name="T30" fmla="*/ 2147483647 w 94"/>
              <a:gd name="T31" fmla="*/ 2147483647 h 13"/>
              <a:gd name="T32" fmla="*/ 2147483647 w 94"/>
              <a:gd name="T33" fmla="*/ 2147483647 h 13"/>
              <a:gd name="T34" fmla="*/ 2147483647 w 94"/>
              <a:gd name="T35" fmla="*/ 2147483647 h 13"/>
              <a:gd name="T36" fmla="*/ 2147483647 w 94"/>
              <a:gd name="T37" fmla="*/ 2147483647 h 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4"/>
              <a:gd name="T58" fmla="*/ 0 h 13"/>
              <a:gd name="T59" fmla="*/ 94 w 94"/>
              <a:gd name="T60" fmla="*/ 13 h 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4" h="13">
                <a:moveTo>
                  <a:pt x="94" y="13"/>
                </a:moveTo>
                <a:lnTo>
                  <a:pt x="0" y="13"/>
                </a:lnTo>
                <a:lnTo>
                  <a:pt x="0" y="11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4" y="3"/>
                </a:lnTo>
                <a:lnTo>
                  <a:pt x="6" y="2"/>
                </a:lnTo>
                <a:lnTo>
                  <a:pt x="6" y="0"/>
                </a:lnTo>
                <a:lnTo>
                  <a:pt x="69" y="0"/>
                </a:lnTo>
                <a:lnTo>
                  <a:pt x="73" y="2"/>
                </a:lnTo>
                <a:lnTo>
                  <a:pt x="75" y="3"/>
                </a:lnTo>
                <a:lnTo>
                  <a:pt x="78" y="5"/>
                </a:lnTo>
                <a:lnTo>
                  <a:pt x="80" y="5"/>
                </a:lnTo>
                <a:lnTo>
                  <a:pt x="84" y="7"/>
                </a:lnTo>
                <a:lnTo>
                  <a:pt x="86" y="9"/>
                </a:lnTo>
                <a:lnTo>
                  <a:pt x="90" y="11"/>
                </a:lnTo>
                <a:lnTo>
                  <a:pt x="94" y="13"/>
                </a:lnTo>
                <a:close/>
              </a:path>
            </a:pathLst>
          </a:custGeom>
          <a:solidFill>
            <a:srgbClr val="F01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5" name="Freeform 243"/>
          <p:cNvSpPr>
            <a:spLocks/>
          </p:cNvSpPr>
          <p:nvPr/>
        </p:nvSpPr>
        <p:spPr bwMode="auto">
          <a:xfrm>
            <a:off x="4954588" y="2632075"/>
            <a:ext cx="98425" cy="19050"/>
          </a:xfrm>
          <a:custGeom>
            <a:avLst/>
            <a:gdLst>
              <a:gd name="T0" fmla="*/ 2147483647 w 80"/>
              <a:gd name="T1" fmla="*/ 2147483647 h 15"/>
              <a:gd name="T2" fmla="*/ 0 w 80"/>
              <a:gd name="T3" fmla="*/ 2147483647 h 15"/>
              <a:gd name="T4" fmla="*/ 2147483647 w 80"/>
              <a:gd name="T5" fmla="*/ 2147483647 h 15"/>
              <a:gd name="T6" fmla="*/ 2147483647 w 80"/>
              <a:gd name="T7" fmla="*/ 2147483647 h 15"/>
              <a:gd name="T8" fmla="*/ 2147483647 w 80"/>
              <a:gd name="T9" fmla="*/ 2147483647 h 15"/>
              <a:gd name="T10" fmla="*/ 2147483647 w 80"/>
              <a:gd name="T11" fmla="*/ 2147483647 h 15"/>
              <a:gd name="T12" fmla="*/ 2147483647 w 80"/>
              <a:gd name="T13" fmla="*/ 2147483647 h 15"/>
              <a:gd name="T14" fmla="*/ 2147483647 w 80"/>
              <a:gd name="T15" fmla="*/ 2147483647 h 15"/>
              <a:gd name="T16" fmla="*/ 2147483647 w 80"/>
              <a:gd name="T17" fmla="*/ 2147483647 h 15"/>
              <a:gd name="T18" fmla="*/ 2147483647 w 80"/>
              <a:gd name="T19" fmla="*/ 0 h 15"/>
              <a:gd name="T20" fmla="*/ 2147483647 w 80"/>
              <a:gd name="T21" fmla="*/ 0 h 15"/>
              <a:gd name="T22" fmla="*/ 2147483647 w 80"/>
              <a:gd name="T23" fmla="*/ 2147483647 h 15"/>
              <a:gd name="T24" fmla="*/ 2147483647 w 80"/>
              <a:gd name="T25" fmla="*/ 2147483647 h 15"/>
              <a:gd name="T26" fmla="*/ 2147483647 w 80"/>
              <a:gd name="T27" fmla="*/ 2147483647 h 15"/>
              <a:gd name="T28" fmla="*/ 2147483647 w 80"/>
              <a:gd name="T29" fmla="*/ 2147483647 h 15"/>
              <a:gd name="T30" fmla="*/ 2147483647 w 80"/>
              <a:gd name="T31" fmla="*/ 2147483647 h 15"/>
              <a:gd name="T32" fmla="*/ 2147483647 w 80"/>
              <a:gd name="T33" fmla="*/ 2147483647 h 15"/>
              <a:gd name="T34" fmla="*/ 2147483647 w 80"/>
              <a:gd name="T35" fmla="*/ 2147483647 h 15"/>
              <a:gd name="T36" fmla="*/ 2147483647 w 80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15"/>
              <a:gd name="T59" fmla="*/ 80 w 80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15">
                <a:moveTo>
                  <a:pt x="80" y="15"/>
                </a:moveTo>
                <a:lnTo>
                  <a:pt x="0" y="15"/>
                </a:lnTo>
                <a:lnTo>
                  <a:pt x="2" y="11"/>
                </a:lnTo>
                <a:lnTo>
                  <a:pt x="2" y="10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10" y="2"/>
                </a:lnTo>
                <a:lnTo>
                  <a:pt x="12" y="0"/>
                </a:lnTo>
                <a:lnTo>
                  <a:pt x="52" y="0"/>
                </a:lnTo>
                <a:lnTo>
                  <a:pt x="54" y="2"/>
                </a:lnTo>
                <a:lnTo>
                  <a:pt x="57" y="4"/>
                </a:lnTo>
                <a:lnTo>
                  <a:pt x="61" y="6"/>
                </a:lnTo>
                <a:lnTo>
                  <a:pt x="65" y="8"/>
                </a:lnTo>
                <a:lnTo>
                  <a:pt x="69" y="10"/>
                </a:lnTo>
                <a:lnTo>
                  <a:pt x="73" y="11"/>
                </a:lnTo>
                <a:lnTo>
                  <a:pt x="76" y="13"/>
                </a:lnTo>
                <a:lnTo>
                  <a:pt x="80" y="15"/>
                </a:lnTo>
                <a:close/>
              </a:path>
            </a:pathLst>
          </a:custGeom>
          <a:solidFill>
            <a:srgbClr val="F217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6" name="Freeform 244"/>
          <p:cNvSpPr>
            <a:spLocks/>
          </p:cNvSpPr>
          <p:nvPr/>
        </p:nvSpPr>
        <p:spPr bwMode="auto">
          <a:xfrm>
            <a:off x="4910138" y="2600325"/>
            <a:ext cx="147637" cy="73025"/>
          </a:xfrm>
          <a:custGeom>
            <a:avLst/>
            <a:gdLst>
              <a:gd name="T0" fmla="*/ 2147483647 w 63"/>
              <a:gd name="T1" fmla="*/ 2147483647 h 12"/>
              <a:gd name="T2" fmla="*/ 0 w 63"/>
              <a:gd name="T3" fmla="*/ 2147483647 h 12"/>
              <a:gd name="T4" fmla="*/ 2147483647 w 63"/>
              <a:gd name="T5" fmla="*/ 2147483647 h 12"/>
              <a:gd name="T6" fmla="*/ 2147483647 w 63"/>
              <a:gd name="T7" fmla="*/ 2147483647 h 12"/>
              <a:gd name="T8" fmla="*/ 2147483647 w 63"/>
              <a:gd name="T9" fmla="*/ 0 h 12"/>
              <a:gd name="T10" fmla="*/ 2147483647 w 63"/>
              <a:gd name="T11" fmla="*/ 0 h 12"/>
              <a:gd name="T12" fmla="*/ 2147483647 w 63"/>
              <a:gd name="T13" fmla="*/ 2147483647 h 12"/>
              <a:gd name="T14" fmla="*/ 2147483647 w 63"/>
              <a:gd name="T15" fmla="*/ 2147483647 h 12"/>
              <a:gd name="T16" fmla="*/ 2147483647 w 63"/>
              <a:gd name="T17" fmla="*/ 2147483647 h 12"/>
              <a:gd name="T18" fmla="*/ 2147483647 w 63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"/>
              <a:gd name="T31" fmla="*/ 0 h 12"/>
              <a:gd name="T32" fmla="*/ 63 w 63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" h="12">
                <a:moveTo>
                  <a:pt x="63" y="12"/>
                </a:moveTo>
                <a:lnTo>
                  <a:pt x="0" y="12"/>
                </a:lnTo>
                <a:lnTo>
                  <a:pt x="6" y="6"/>
                </a:lnTo>
                <a:lnTo>
                  <a:pt x="11" y="2"/>
                </a:lnTo>
                <a:lnTo>
                  <a:pt x="19" y="0"/>
                </a:lnTo>
                <a:lnTo>
                  <a:pt x="27" y="0"/>
                </a:lnTo>
                <a:lnTo>
                  <a:pt x="34" y="2"/>
                </a:lnTo>
                <a:lnTo>
                  <a:pt x="44" y="4"/>
                </a:lnTo>
                <a:lnTo>
                  <a:pt x="53" y="8"/>
                </a:lnTo>
                <a:lnTo>
                  <a:pt x="63" y="12"/>
                </a:lnTo>
                <a:close/>
              </a:path>
            </a:pathLst>
          </a:custGeom>
          <a:solidFill>
            <a:srgbClr val="F21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7" name="Freeform 245"/>
          <p:cNvSpPr>
            <a:spLocks/>
          </p:cNvSpPr>
          <p:nvPr/>
        </p:nvSpPr>
        <p:spPr bwMode="auto">
          <a:xfrm>
            <a:off x="4968875" y="2627313"/>
            <a:ext cx="49213" cy="4762"/>
          </a:xfrm>
          <a:custGeom>
            <a:avLst/>
            <a:gdLst>
              <a:gd name="T0" fmla="*/ 2147483647 w 40"/>
              <a:gd name="T1" fmla="*/ 2147483647 h 4"/>
              <a:gd name="T2" fmla="*/ 0 w 40"/>
              <a:gd name="T3" fmla="*/ 2147483647 h 4"/>
              <a:gd name="T4" fmla="*/ 2147483647 w 40"/>
              <a:gd name="T5" fmla="*/ 2147483647 h 4"/>
              <a:gd name="T6" fmla="*/ 2147483647 w 40"/>
              <a:gd name="T7" fmla="*/ 2147483647 h 4"/>
              <a:gd name="T8" fmla="*/ 2147483647 w 40"/>
              <a:gd name="T9" fmla="*/ 0 h 4"/>
              <a:gd name="T10" fmla="*/ 2147483647 w 40"/>
              <a:gd name="T11" fmla="*/ 0 h 4"/>
              <a:gd name="T12" fmla="*/ 2147483647 w 40"/>
              <a:gd name="T13" fmla="*/ 0 h 4"/>
              <a:gd name="T14" fmla="*/ 2147483647 w 40"/>
              <a:gd name="T15" fmla="*/ 2147483647 h 4"/>
              <a:gd name="T16" fmla="*/ 2147483647 w 40"/>
              <a:gd name="T17" fmla="*/ 2147483647 h 4"/>
              <a:gd name="T18" fmla="*/ 2147483647 w 40"/>
              <a:gd name="T19" fmla="*/ 2147483647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4"/>
              <a:gd name="T32" fmla="*/ 40 w 40"/>
              <a:gd name="T33" fmla="*/ 4 h 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4">
                <a:moveTo>
                  <a:pt x="40" y="4"/>
                </a:moveTo>
                <a:lnTo>
                  <a:pt x="0" y="4"/>
                </a:lnTo>
                <a:lnTo>
                  <a:pt x="3" y="2"/>
                </a:lnTo>
                <a:lnTo>
                  <a:pt x="7" y="2"/>
                </a:lnTo>
                <a:lnTo>
                  <a:pt x="13" y="0"/>
                </a:lnTo>
                <a:lnTo>
                  <a:pt x="17" y="0"/>
                </a:lnTo>
                <a:lnTo>
                  <a:pt x="22" y="0"/>
                </a:lnTo>
                <a:lnTo>
                  <a:pt x="28" y="2"/>
                </a:lnTo>
                <a:lnTo>
                  <a:pt x="34" y="2"/>
                </a:lnTo>
                <a:lnTo>
                  <a:pt x="40" y="4"/>
                </a:lnTo>
                <a:close/>
              </a:path>
            </a:pathLst>
          </a:custGeom>
          <a:solidFill>
            <a:srgbClr val="F517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fr-BE"/>
          </a:p>
        </p:txBody>
      </p:sp>
      <p:sp>
        <p:nvSpPr>
          <p:cNvPr id="23798" name="Rectangle 246"/>
          <p:cNvSpPr>
            <a:spLocks noChangeArrowheads="1"/>
          </p:cNvSpPr>
          <p:nvPr/>
        </p:nvSpPr>
        <p:spPr bwMode="auto">
          <a:xfrm>
            <a:off x="3878263" y="2482850"/>
            <a:ext cx="8016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600">
                <a:latin typeface="Arial" pitchFamily="34" charset="0"/>
              </a:rPr>
              <a:t>Glucose </a:t>
            </a:r>
          </a:p>
        </p:txBody>
      </p:sp>
      <p:sp>
        <p:nvSpPr>
          <p:cNvPr id="23799" name="Freeform 247"/>
          <p:cNvSpPr>
            <a:spLocks/>
          </p:cNvSpPr>
          <p:nvPr/>
        </p:nvSpPr>
        <p:spPr bwMode="auto">
          <a:xfrm>
            <a:off x="4986338" y="2601913"/>
            <a:ext cx="1143000" cy="1073150"/>
          </a:xfrm>
          <a:custGeom>
            <a:avLst/>
            <a:gdLst>
              <a:gd name="T0" fmla="*/ 2147483647 w 941"/>
              <a:gd name="T1" fmla="*/ 2147483647 h 867"/>
              <a:gd name="T2" fmla="*/ 2147483647 w 941"/>
              <a:gd name="T3" fmla="*/ 2147483647 h 867"/>
              <a:gd name="T4" fmla="*/ 2147483647 w 941"/>
              <a:gd name="T5" fmla="*/ 2147483647 h 867"/>
              <a:gd name="T6" fmla="*/ 2147483647 w 941"/>
              <a:gd name="T7" fmla="*/ 2147483647 h 867"/>
              <a:gd name="T8" fmla="*/ 2147483647 w 941"/>
              <a:gd name="T9" fmla="*/ 2147483647 h 867"/>
              <a:gd name="T10" fmla="*/ 2147483647 w 941"/>
              <a:gd name="T11" fmla="*/ 2147483647 h 867"/>
              <a:gd name="T12" fmla="*/ 2147483647 w 941"/>
              <a:gd name="T13" fmla="*/ 2147483647 h 867"/>
              <a:gd name="T14" fmla="*/ 2147483647 w 941"/>
              <a:gd name="T15" fmla="*/ 2147483647 h 867"/>
              <a:gd name="T16" fmla="*/ 2147483647 w 941"/>
              <a:gd name="T17" fmla="*/ 2147483647 h 867"/>
              <a:gd name="T18" fmla="*/ 2147483647 w 941"/>
              <a:gd name="T19" fmla="*/ 2147483647 h 867"/>
              <a:gd name="T20" fmla="*/ 2147483647 w 941"/>
              <a:gd name="T21" fmla="*/ 2147483647 h 867"/>
              <a:gd name="T22" fmla="*/ 2147483647 w 941"/>
              <a:gd name="T23" fmla="*/ 2147483647 h 867"/>
              <a:gd name="T24" fmla="*/ 2147483647 w 941"/>
              <a:gd name="T25" fmla="*/ 2147483647 h 867"/>
              <a:gd name="T26" fmla="*/ 2147483647 w 941"/>
              <a:gd name="T27" fmla="*/ 2147483647 h 867"/>
              <a:gd name="T28" fmla="*/ 2147483647 w 941"/>
              <a:gd name="T29" fmla="*/ 2147483647 h 867"/>
              <a:gd name="T30" fmla="*/ 2147483647 w 941"/>
              <a:gd name="T31" fmla="*/ 2147483647 h 867"/>
              <a:gd name="T32" fmla="*/ 0 w 941"/>
              <a:gd name="T33" fmla="*/ 2147483647 h 867"/>
              <a:gd name="T34" fmla="*/ 2147483647 w 941"/>
              <a:gd name="T35" fmla="*/ 2147483647 h 867"/>
              <a:gd name="T36" fmla="*/ 2147483647 w 941"/>
              <a:gd name="T37" fmla="*/ 2147483647 h 867"/>
              <a:gd name="T38" fmla="*/ 2147483647 w 941"/>
              <a:gd name="T39" fmla="*/ 2147483647 h 867"/>
              <a:gd name="T40" fmla="*/ 2147483647 w 941"/>
              <a:gd name="T41" fmla="*/ 2147483647 h 867"/>
              <a:gd name="T42" fmla="*/ 2147483647 w 941"/>
              <a:gd name="T43" fmla="*/ 2147483647 h 867"/>
              <a:gd name="T44" fmla="*/ 2147483647 w 941"/>
              <a:gd name="T45" fmla="*/ 2147483647 h 867"/>
              <a:gd name="T46" fmla="*/ 2147483647 w 941"/>
              <a:gd name="T47" fmla="*/ 2147483647 h 867"/>
              <a:gd name="T48" fmla="*/ 2147483647 w 941"/>
              <a:gd name="T49" fmla="*/ 2147483647 h 867"/>
              <a:gd name="T50" fmla="*/ 2147483647 w 941"/>
              <a:gd name="T51" fmla="*/ 2147483647 h 867"/>
              <a:gd name="T52" fmla="*/ 2147483647 w 941"/>
              <a:gd name="T53" fmla="*/ 2147483647 h 867"/>
              <a:gd name="T54" fmla="*/ 2147483647 w 941"/>
              <a:gd name="T55" fmla="*/ 2147483647 h 867"/>
              <a:gd name="T56" fmla="*/ 2147483647 w 941"/>
              <a:gd name="T57" fmla="*/ 2147483647 h 867"/>
              <a:gd name="T58" fmla="*/ 2147483647 w 941"/>
              <a:gd name="T59" fmla="*/ 2147483647 h 867"/>
              <a:gd name="T60" fmla="*/ 2147483647 w 941"/>
              <a:gd name="T61" fmla="*/ 2147483647 h 867"/>
              <a:gd name="T62" fmla="*/ 2147483647 w 941"/>
              <a:gd name="T63" fmla="*/ 2147483647 h 867"/>
              <a:gd name="T64" fmla="*/ 2147483647 w 941"/>
              <a:gd name="T65" fmla="*/ 2147483647 h 8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41"/>
              <a:gd name="T100" fmla="*/ 0 h 867"/>
              <a:gd name="T101" fmla="*/ 941 w 941"/>
              <a:gd name="T102" fmla="*/ 867 h 86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41" h="867">
                <a:moveTo>
                  <a:pt x="941" y="857"/>
                </a:moveTo>
                <a:lnTo>
                  <a:pt x="855" y="842"/>
                </a:lnTo>
                <a:lnTo>
                  <a:pt x="777" y="826"/>
                </a:lnTo>
                <a:lnTo>
                  <a:pt x="705" y="808"/>
                </a:lnTo>
                <a:lnTo>
                  <a:pt x="639" y="785"/>
                </a:lnTo>
                <a:lnTo>
                  <a:pt x="579" y="763"/>
                </a:lnTo>
                <a:lnTo>
                  <a:pt x="524" y="738"/>
                </a:lnTo>
                <a:lnTo>
                  <a:pt x="476" y="712"/>
                </a:lnTo>
                <a:lnTo>
                  <a:pt x="432" y="684"/>
                </a:lnTo>
                <a:lnTo>
                  <a:pt x="393" y="656"/>
                </a:lnTo>
                <a:lnTo>
                  <a:pt x="357" y="624"/>
                </a:lnTo>
                <a:lnTo>
                  <a:pt x="328" y="593"/>
                </a:lnTo>
                <a:lnTo>
                  <a:pt x="301" y="562"/>
                </a:lnTo>
                <a:lnTo>
                  <a:pt x="276" y="529"/>
                </a:lnTo>
                <a:lnTo>
                  <a:pt x="256" y="496"/>
                </a:lnTo>
                <a:lnTo>
                  <a:pt x="238" y="463"/>
                </a:lnTo>
                <a:lnTo>
                  <a:pt x="224" y="430"/>
                </a:lnTo>
                <a:lnTo>
                  <a:pt x="210" y="398"/>
                </a:lnTo>
                <a:lnTo>
                  <a:pt x="198" y="366"/>
                </a:lnTo>
                <a:lnTo>
                  <a:pt x="189" y="332"/>
                </a:lnTo>
                <a:lnTo>
                  <a:pt x="180" y="302"/>
                </a:lnTo>
                <a:lnTo>
                  <a:pt x="173" y="270"/>
                </a:lnTo>
                <a:lnTo>
                  <a:pt x="165" y="241"/>
                </a:lnTo>
                <a:lnTo>
                  <a:pt x="158" y="213"/>
                </a:lnTo>
                <a:lnTo>
                  <a:pt x="151" y="187"/>
                </a:lnTo>
                <a:lnTo>
                  <a:pt x="143" y="162"/>
                </a:lnTo>
                <a:lnTo>
                  <a:pt x="134" y="138"/>
                </a:lnTo>
                <a:lnTo>
                  <a:pt x="126" y="117"/>
                </a:lnTo>
                <a:lnTo>
                  <a:pt x="114" y="97"/>
                </a:lnTo>
                <a:lnTo>
                  <a:pt x="102" y="80"/>
                </a:lnTo>
                <a:lnTo>
                  <a:pt x="87" y="66"/>
                </a:lnTo>
                <a:lnTo>
                  <a:pt x="69" y="53"/>
                </a:lnTo>
                <a:lnTo>
                  <a:pt x="8" y="0"/>
                </a:lnTo>
                <a:lnTo>
                  <a:pt x="0" y="9"/>
                </a:lnTo>
                <a:lnTo>
                  <a:pt x="61" y="61"/>
                </a:lnTo>
                <a:lnTo>
                  <a:pt x="78" y="72"/>
                </a:lnTo>
                <a:lnTo>
                  <a:pt x="90" y="86"/>
                </a:lnTo>
                <a:lnTo>
                  <a:pt x="102" y="101"/>
                </a:lnTo>
                <a:lnTo>
                  <a:pt x="113" y="120"/>
                </a:lnTo>
                <a:lnTo>
                  <a:pt x="122" y="140"/>
                </a:lnTo>
                <a:lnTo>
                  <a:pt x="131" y="164"/>
                </a:lnTo>
                <a:lnTo>
                  <a:pt x="138" y="189"/>
                </a:lnTo>
                <a:lnTo>
                  <a:pt x="146" y="215"/>
                </a:lnTo>
                <a:lnTo>
                  <a:pt x="153" y="244"/>
                </a:lnTo>
                <a:lnTo>
                  <a:pt x="159" y="273"/>
                </a:lnTo>
                <a:lnTo>
                  <a:pt x="167" y="303"/>
                </a:lnTo>
                <a:lnTo>
                  <a:pt x="176" y="334"/>
                </a:lnTo>
                <a:lnTo>
                  <a:pt x="185" y="368"/>
                </a:lnTo>
                <a:lnTo>
                  <a:pt x="198" y="400"/>
                </a:lnTo>
                <a:lnTo>
                  <a:pt x="211" y="434"/>
                </a:lnTo>
                <a:lnTo>
                  <a:pt x="226" y="467"/>
                </a:lnTo>
                <a:lnTo>
                  <a:pt x="244" y="501"/>
                </a:lnTo>
                <a:lnTo>
                  <a:pt x="266" y="533"/>
                </a:lnTo>
                <a:lnTo>
                  <a:pt x="290" y="568"/>
                </a:lnTo>
                <a:lnTo>
                  <a:pt x="318" y="599"/>
                </a:lnTo>
                <a:lnTo>
                  <a:pt x="348" y="631"/>
                </a:lnTo>
                <a:lnTo>
                  <a:pt x="383" y="662"/>
                </a:lnTo>
                <a:lnTo>
                  <a:pt x="424" y="691"/>
                </a:lnTo>
                <a:lnTo>
                  <a:pt x="470" y="720"/>
                </a:lnTo>
                <a:lnTo>
                  <a:pt x="518" y="747"/>
                </a:lnTo>
                <a:lnTo>
                  <a:pt x="574" y="773"/>
                </a:lnTo>
                <a:lnTo>
                  <a:pt x="634" y="796"/>
                </a:lnTo>
                <a:lnTo>
                  <a:pt x="701" y="816"/>
                </a:lnTo>
                <a:lnTo>
                  <a:pt x="773" y="836"/>
                </a:lnTo>
                <a:lnTo>
                  <a:pt x="852" y="852"/>
                </a:lnTo>
                <a:lnTo>
                  <a:pt x="939" y="867"/>
                </a:lnTo>
                <a:lnTo>
                  <a:pt x="941" y="857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0" name="Freeform 248"/>
          <p:cNvSpPr>
            <a:spLocks/>
          </p:cNvSpPr>
          <p:nvPr/>
        </p:nvSpPr>
        <p:spPr bwMode="auto">
          <a:xfrm rot="64774">
            <a:off x="5189538" y="3371850"/>
            <a:ext cx="922337" cy="401638"/>
          </a:xfrm>
          <a:custGeom>
            <a:avLst/>
            <a:gdLst>
              <a:gd name="T0" fmla="*/ 2147483647 w 758"/>
              <a:gd name="T1" fmla="*/ 2147483647 h 324"/>
              <a:gd name="T2" fmla="*/ 2147483647 w 758"/>
              <a:gd name="T3" fmla="*/ 2147483647 h 324"/>
              <a:gd name="T4" fmla="*/ 2147483647 w 758"/>
              <a:gd name="T5" fmla="*/ 2147483647 h 324"/>
              <a:gd name="T6" fmla="*/ 2147483647 w 758"/>
              <a:gd name="T7" fmla="*/ 2147483647 h 324"/>
              <a:gd name="T8" fmla="*/ 2147483647 w 758"/>
              <a:gd name="T9" fmla="*/ 2147483647 h 324"/>
              <a:gd name="T10" fmla="*/ 2147483647 w 758"/>
              <a:gd name="T11" fmla="*/ 2147483647 h 324"/>
              <a:gd name="T12" fmla="*/ 2147483647 w 758"/>
              <a:gd name="T13" fmla="*/ 2147483647 h 324"/>
              <a:gd name="T14" fmla="*/ 2147483647 w 758"/>
              <a:gd name="T15" fmla="*/ 2147483647 h 324"/>
              <a:gd name="T16" fmla="*/ 2147483647 w 758"/>
              <a:gd name="T17" fmla="*/ 2147483647 h 324"/>
              <a:gd name="T18" fmla="*/ 2147483647 w 758"/>
              <a:gd name="T19" fmla="*/ 2147483647 h 324"/>
              <a:gd name="T20" fmla="*/ 2147483647 w 758"/>
              <a:gd name="T21" fmla="*/ 2147483647 h 324"/>
              <a:gd name="T22" fmla="*/ 2147483647 w 758"/>
              <a:gd name="T23" fmla="*/ 2147483647 h 324"/>
              <a:gd name="T24" fmla="*/ 2147483647 w 758"/>
              <a:gd name="T25" fmla="*/ 2147483647 h 324"/>
              <a:gd name="T26" fmla="*/ 2147483647 w 758"/>
              <a:gd name="T27" fmla="*/ 2147483647 h 324"/>
              <a:gd name="T28" fmla="*/ 2147483647 w 758"/>
              <a:gd name="T29" fmla="*/ 2147483647 h 324"/>
              <a:gd name="T30" fmla="*/ 2147483647 w 758"/>
              <a:gd name="T31" fmla="*/ 2147483647 h 324"/>
              <a:gd name="T32" fmla="*/ 2147483647 w 758"/>
              <a:gd name="T33" fmla="*/ 2147483647 h 324"/>
              <a:gd name="T34" fmla="*/ 2147483647 w 758"/>
              <a:gd name="T35" fmla="*/ 2147483647 h 324"/>
              <a:gd name="T36" fmla="*/ 2147483647 w 758"/>
              <a:gd name="T37" fmla="*/ 2147483647 h 324"/>
              <a:gd name="T38" fmla="*/ 2147483647 w 758"/>
              <a:gd name="T39" fmla="*/ 2147483647 h 324"/>
              <a:gd name="T40" fmla="*/ 2147483647 w 758"/>
              <a:gd name="T41" fmla="*/ 2147483647 h 324"/>
              <a:gd name="T42" fmla="*/ 2147483647 w 758"/>
              <a:gd name="T43" fmla="*/ 2147483647 h 324"/>
              <a:gd name="T44" fmla="*/ 2147483647 w 758"/>
              <a:gd name="T45" fmla="*/ 2147483647 h 324"/>
              <a:gd name="T46" fmla="*/ 2147483647 w 758"/>
              <a:gd name="T47" fmla="*/ 2147483647 h 324"/>
              <a:gd name="T48" fmla="*/ 2147483647 w 758"/>
              <a:gd name="T49" fmla="*/ 2147483647 h 324"/>
              <a:gd name="T50" fmla="*/ 2147483647 w 758"/>
              <a:gd name="T51" fmla="*/ 2147483647 h 324"/>
              <a:gd name="T52" fmla="*/ 2147483647 w 758"/>
              <a:gd name="T53" fmla="*/ 2147483647 h 324"/>
              <a:gd name="T54" fmla="*/ 2147483647 w 758"/>
              <a:gd name="T55" fmla="*/ 2147483647 h 324"/>
              <a:gd name="T56" fmla="*/ 2147483647 w 758"/>
              <a:gd name="T57" fmla="*/ 2147483647 h 324"/>
              <a:gd name="T58" fmla="*/ 2147483647 w 758"/>
              <a:gd name="T59" fmla="*/ 2147483647 h 324"/>
              <a:gd name="T60" fmla="*/ 2147483647 w 758"/>
              <a:gd name="T61" fmla="*/ 2147483647 h 324"/>
              <a:gd name="T62" fmla="*/ 2147483647 w 758"/>
              <a:gd name="T63" fmla="*/ 2147483647 h 324"/>
              <a:gd name="T64" fmla="*/ 2147483647 w 758"/>
              <a:gd name="T65" fmla="*/ 2147483647 h 324"/>
              <a:gd name="T66" fmla="*/ 2147483647 w 758"/>
              <a:gd name="T67" fmla="*/ 2147483647 h 324"/>
              <a:gd name="T68" fmla="*/ 0 w 758"/>
              <a:gd name="T69" fmla="*/ 0 h 324"/>
              <a:gd name="T70" fmla="*/ 2147483647 w 758"/>
              <a:gd name="T71" fmla="*/ 2147483647 h 32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8"/>
              <a:gd name="T109" fmla="*/ 0 h 324"/>
              <a:gd name="T110" fmla="*/ 758 w 758"/>
              <a:gd name="T111" fmla="*/ 324 h 32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8" h="324">
                <a:moveTo>
                  <a:pt x="15" y="19"/>
                </a:moveTo>
                <a:lnTo>
                  <a:pt x="3" y="22"/>
                </a:lnTo>
                <a:lnTo>
                  <a:pt x="18" y="40"/>
                </a:lnTo>
                <a:lnTo>
                  <a:pt x="35" y="58"/>
                </a:lnTo>
                <a:lnTo>
                  <a:pt x="52" y="75"/>
                </a:lnTo>
                <a:lnTo>
                  <a:pt x="69" y="90"/>
                </a:lnTo>
                <a:lnTo>
                  <a:pt x="88" y="105"/>
                </a:lnTo>
                <a:lnTo>
                  <a:pt x="107" y="120"/>
                </a:lnTo>
                <a:lnTo>
                  <a:pt x="127" y="133"/>
                </a:lnTo>
                <a:lnTo>
                  <a:pt x="147" y="147"/>
                </a:lnTo>
                <a:lnTo>
                  <a:pt x="167" y="159"/>
                </a:lnTo>
                <a:lnTo>
                  <a:pt x="188" y="170"/>
                </a:lnTo>
                <a:lnTo>
                  <a:pt x="210" y="182"/>
                </a:lnTo>
                <a:lnTo>
                  <a:pt x="232" y="193"/>
                </a:lnTo>
                <a:lnTo>
                  <a:pt x="255" y="203"/>
                </a:lnTo>
                <a:lnTo>
                  <a:pt x="278" y="212"/>
                </a:lnTo>
                <a:lnTo>
                  <a:pt x="301" y="221"/>
                </a:lnTo>
                <a:lnTo>
                  <a:pt x="325" y="231"/>
                </a:lnTo>
                <a:lnTo>
                  <a:pt x="349" y="238"/>
                </a:lnTo>
                <a:lnTo>
                  <a:pt x="374" y="246"/>
                </a:lnTo>
                <a:lnTo>
                  <a:pt x="400" y="253"/>
                </a:lnTo>
                <a:lnTo>
                  <a:pt x="425" y="260"/>
                </a:lnTo>
                <a:lnTo>
                  <a:pt x="451" y="267"/>
                </a:lnTo>
                <a:lnTo>
                  <a:pt x="476" y="273"/>
                </a:lnTo>
                <a:lnTo>
                  <a:pt x="503" y="279"/>
                </a:lnTo>
                <a:lnTo>
                  <a:pt x="529" y="284"/>
                </a:lnTo>
                <a:lnTo>
                  <a:pt x="557" y="290"/>
                </a:lnTo>
                <a:lnTo>
                  <a:pt x="585" y="295"/>
                </a:lnTo>
                <a:lnTo>
                  <a:pt x="612" y="300"/>
                </a:lnTo>
                <a:lnTo>
                  <a:pt x="640" y="305"/>
                </a:lnTo>
                <a:lnTo>
                  <a:pt x="668" y="309"/>
                </a:lnTo>
                <a:lnTo>
                  <a:pt x="697" y="315"/>
                </a:lnTo>
                <a:lnTo>
                  <a:pt x="725" y="319"/>
                </a:lnTo>
                <a:lnTo>
                  <a:pt x="754" y="323"/>
                </a:lnTo>
                <a:lnTo>
                  <a:pt x="757" y="314"/>
                </a:lnTo>
                <a:lnTo>
                  <a:pt x="729" y="309"/>
                </a:lnTo>
                <a:lnTo>
                  <a:pt x="700" y="304"/>
                </a:lnTo>
                <a:lnTo>
                  <a:pt x="671" y="300"/>
                </a:lnTo>
                <a:lnTo>
                  <a:pt x="642" y="295"/>
                </a:lnTo>
                <a:lnTo>
                  <a:pt x="616" y="290"/>
                </a:lnTo>
                <a:lnTo>
                  <a:pt x="588" y="285"/>
                </a:lnTo>
                <a:lnTo>
                  <a:pt x="560" y="281"/>
                </a:lnTo>
                <a:lnTo>
                  <a:pt x="535" y="275"/>
                </a:lnTo>
                <a:lnTo>
                  <a:pt x="507" y="270"/>
                </a:lnTo>
                <a:lnTo>
                  <a:pt x="481" y="264"/>
                </a:lnTo>
                <a:lnTo>
                  <a:pt x="455" y="257"/>
                </a:lnTo>
                <a:lnTo>
                  <a:pt x="430" y="250"/>
                </a:lnTo>
                <a:lnTo>
                  <a:pt x="405" y="243"/>
                </a:lnTo>
                <a:lnTo>
                  <a:pt x="380" y="237"/>
                </a:lnTo>
                <a:lnTo>
                  <a:pt x="354" y="229"/>
                </a:lnTo>
                <a:lnTo>
                  <a:pt x="331" y="221"/>
                </a:lnTo>
                <a:lnTo>
                  <a:pt x="308" y="212"/>
                </a:lnTo>
                <a:lnTo>
                  <a:pt x="284" y="203"/>
                </a:lnTo>
                <a:lnTo>
                  <a:pt x="262" y="195"/>
                </a:lnTo>
                <a:lnTo>
                  <a:pt x="240" y="185"/>
                </a:lnTo>
                <a:lnTo>
                  <a:pt x="218" y="174"/>
                </a:lnTo>
                <a:lnTo>
                  <a:pt x="197" y="163"/>
                </a:lnTo>
                <a:lnTo>
                  <a:pt x="176" y="152"/>
                </a:lnTo>
                <a:lnTo>
                  <a:pt x="156" y="139"/>
                </a:lnTo>
                <a:lnTo>
                  <a:pt x="136" y="126"/>
                </a:lnTo>
                <a:lnTo>
                  <a:pt x="117" y="114"/>
                </a:lnTo>
                <a:lnTo>
                  <a:pt x="99" y="98"/>
                </a:lnTo>
                <a:lnTo>
                  <a:pt x="81" y="83"/>
                </a:lnTo>
                <a:lnTo>
                  <a:pt x="63" y="69"/>
                </a:lnTo>
                <a:lnTo>
                  <a:pt x="46" y="52"/>
                </a:lnTo>
                <a:lnTo>
                  <a:pt x="29" y="35"/>
                </a:lnTo>
                <a:lnTo>
                  <a:pt x="14" y="17"/>
                </a:lnTo>
                <a:lnTo>
                  <a:pt x="2" y="19"/>
                </a:lnTo>
                <a:lnTo>
                  <a:pt x="14" y="17"/>
                </a:lnTo>
                <a:lnTo>
                  <a:pt x="0" y="0"/>
                </a:lnTo>
                <a:lnTo>
                  <a:pt x="2" y="19"/>
                </a:lnTo>
                <a:lnTo>
                  <a:pt x="15" y="19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1" name="Freeform 249"/>
          <p:cNvSpPr>
            <a:spLocks/>
          </p:cNvSpPr>
          <p:nvPr/>
        </p:nvSpPr>
        <p:spPr bwMode="auto">
          <a:xfrm rot="64774">
            <a:off x="5192713" y="3382963"/>
            <a:ext cx="136525" cy="395287"/>
          </a:xfrm>
          <a:custGeom>
            <a:avLst/>
            <a:gdLst>
              <a:gd name="T0" fmla="*/ 2147483647 w 113"/>
              <a:gd name="T1" fmla="*/ 2147483647 h 320"/>
              <a:gd name="T2" fmla="*/ 2147483647 w 113"/>
              <a:gd name="T3" fmla="*/ 2147483647 h 320"/>
              <a:gd name="T4" fmla="*/ 2147483647 w 113"/>
              <a:gd name="T5" fmla="*/ 2147483647 h 320"/>
              <a:gd name="T6" fmla="*/ 2147483647 w 113"/>
              <a:gd name="T7" fmla="*/ 2147483647 h 320"/>
              <a:gd name="T8" fmla="*/ 2147483647 w 113"/>
              <a:gd name="T9" fmla="*/ 2147483647 h 320"/>
              <a:gd name="T10" fmla="*/ 2147483647 w 113"/>
              <a:gd name="T11" fmla="*/ 2147483647 h 320"/>
              <a:gd name="T12" fmla="*/ 2147483647 w 113"/>
              <a:gd name="T13" fmla="*/ 2147483647 h 320"/>
              <a:gd name="T14" fmla="*/ 2147483647 w 113"/>
              <a:gd name="T15" fmla="*/ 2147483647 h 320"/>
              <a:gd name="T16" fmla="*/ 2147483647 w 113"/>
              <a:gd name="T17" fmla="*/ 2147483647 h 320"/>
              <a:gd name="T18" fmla="*/ 2147483647 w 113"/>
              <a:gd name="T19" fmla="*/ 2147483647 h 320"/>
              <a:gd name="T20" fmla="*/ 2147483647 w 113"/>
              <a:gd name="T21" fmla="*/ 2147483647 h 320"/>
              <a:gd name="T22" fmla="*/ 2147483647 w 113"/>
              <a:gd name="T23" fmla="*/ 2147483647 h 320"/>
              <a:gd name="T24" fmla="*/ 2147483647 w 113"/>
              <a:gd name="T25" fmla="*/ 2147483647 h 320"/>
              <a:gd name="T26" fmla="*/ 2147483647 w 113"/>
              <a:gd name="T27" fmla="*/ 2147483647 h 320"/>
              <a:gd name="T28" fmla="*/ 2147483647 w 113"/>
              <a:gd name="T29" fmla="*/ 2147483647 h 320"/>
              <a:gd name="T30" fmla="*/ 2147483647 w 113"/>
              <a:gd name="T31" fmla="*/ 2147483647 h 320"/>
              <a:gd name="T32" fmla="*/ 2147483647 w 113"/>
              <a:gd name="T33" fmla="*/ 0 h 320"/>
              <a:gd name="T34" fmla="*/ 2147483647 w 113"/>
              <a:gd name="T35" fmla="*/ 2147483647 h 320"/>
              <a:gd name="T36" fmla="*/ 2147483647 w 113"/>
              <a:gd name="T37" fmla="*/ 2147483647 h 320"/>
              <a:gd name="T38" fmla="*/ 2147483647 w 113"/>
              <a:gd name="T39" fmla="*/ 2147483647 h 320"/>
              <a:gd name="T40" fmla="*/ 2147483647 w 113"/>
              <a:gd name="T41" fmla="*/ 2147483647 h 320"/>
              <a:gd name="T42" fmla="*/ 2147483647 w 113"/>
              <a:gd name="T43" fmla="*/ 2147483647 h 320"/>
              <a:gd name="T44" fmla="*/ 2147483647 w 113"/>
              <a:gd name="T45" fmla="*/ 2147483647 h 320"/>
              <a:gd name="T46" fmla="*/ 2147483647 w 113"/>
              <a:gd name="T47" fmla="*/ 2147483647 h 320"/>
              <a:gd name="T48" fmla="*/ 2147483647 w 113"/>
              <a:gd name="T49" fmla="*/ 2147483647 h 320"/>
              <a:gd name="T50" fmla="*/ 2147483647 w 113"/>
              <a:gd name="T51" fmla="*/ 2147483647 h 320"/>
              <a:gd name="T52" fmla="*/ 2147483647 w 113"/>
              <a:gd name="T53" fmla="*/ 2147483647 h 320"/>
              <a:gd name="T54" fmla="*/ 2147483647 w 113"/>
              <a:gd name="T55" fmla="*/ 2147483647 h 320"/>
              <a:gd name="T56" fmla="*/ 2147483647 w 113"/>
              <a:gd name="T57" fmla="*/ 2147483647 h 320"/>
              <a:gd name="T58" fmla="*/ 2147483647 w 113"/>
              <a:gd name="T59" fmla="*/ 2147483647 h 320"/>
              <a:gd name="T60" fmla="*/ 2147483647 w 113"/>
              <a:gd name="T61" fmla="*/ 2147483647 h 320"/>
              <a:gd name="T62" fmla="*/ 2147483647 w 113"/>
              <a:gd name="T63" fmla="*/ 2147483647 h 320"/>
              <a:gd name="T64" fmla="*/ 2147483647 w 113"/>
              <a:gd name="T65" fmla="*/ 2147483647 h 320"/>
              <a:gd name="T66" fmla="*/ 2147483647 w 113"/>
              <a:gd name="T67" fmla="*/ 2147483647 h 320"/>
              <a:gd name="T68" fmla="*/ 2147483647 w 113"/>
              <a:gd name="T69" fmla="*/ 2147483647 h 320"/>
              <a:gd name="T70" fmla="*/ 2147483647 w 113"/>
              <a:gd name="T71" fmla="*/ 2147483647 h 32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3"/>
              <a:gd name="T109" fmla="*/ 0 h 320"/>
              <a:gd name="T110" fmla="*/ 113 w 113"/>
              <a:gd name="T111" fmla="*/ 320 h 32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3" h="320">
                <a:moveTo>
                  <a:pt x="110" y="313"/>
                </a:moveTo>
                <a:lnTo>
                  <a:pt x="112" y="314"/>
                </a:lnTo>
                <a:lnTo>
                  <a:pt x="107" y="305"/>
                </a:lnTo>
                <a:lnTo>
                  <a:pt x="103" y="294"/>
                </a:lnTo>
                <a:lnTo>
                  <a:pt x="97" y="284"/>
                </a:lnTo>
                <a:lnTo>
                  <a:pt x="93" y="276"/>
                </a:lnTo>
                <a:lnTo>
                  <a:pt x="89" y="265"/>
                </a:lnTo>
                <a:lnTo>
                  <a:pt x="85" y="256"/>
                </a:lnTo>
                <a:lnTo>
                  <a:pt x="80" y="246"/>
                </a:lnTo>
                <a:lnTo>
                  <a:pt x="76" y="236"/>
                </a:lnTo>
                <a:lnTo>
                  <a:pt x="73" y="227"/>
                </a:lnTo>
                <a:lnTo>
                  <a:pt x="68" y="217"/>
                </a:lnTo>
                <a:lnTo>
                  <a:pt x="65" y="207"/>
                </a:lnTo>
                <a:lnTo>
                  <a:pt x="60" y="198"/>
                </a:lnTo>
                <a:lnTo>
                  <a:pt x="57" y="188"/>
                </a:lnTo>
                <a:lnTo>
                  <a:pt x="54" y="178"/>
                </a:lnTo>
                <a:lnTo>
                  <a:pt x="51" y="168"/>
                </a:lnTo>
                <a:lnTo>
                  <a:pt x="47" y="158"/>
                </a:lnTo>
                <a:lnTo>
                  <a:pt x="44" y="149"/>
                </a:lnTo>
                <a:lnTo>
                  <a:pt x="42" y="139"/>
                </a:lnTo>
                <a:lnTo>
                  <a:pt x="38" y="128"/>
                </a:lnTo>
                <a:lnTo>
                  <a:pt x="36" y="119"/>
                </a:lnTo>
                <a:lnTo>
                  <a:pt x="33" y="109"/>
                </a:lnTo>
                <a:lnTo>
                  <a:pt x="31" y="100"/>
                </a:lnTo>
                <a:lnTo>
                  <a:pt x="28" y="89"/>
                </a:lnTo>
                <a:lnTo>
                  <a:pt x="26" y="79"/>
                </a:lnTo>
                <a:lnTo>
                  <a:pt x="24" y="70"/>
                </a:lnTo>
                <a:lnTo>
                  <a:pt x="22" y="60"/>
                </a:lnTo>
                <a:lnTo>
                  <a:pt x="21" y="49"/>
                </a:lnTo>
                <a:lnTo>
                  <a:pt x="18" y="39"/>
                </a:lnTo>
                <a:lnTo>
                  <a:pt x="17" y="30"/>
                </a:lnTo>
                <a:lnTo>
                  <a:pt x="15" y="20"/>
                </a:lnTo>
                <a:lnTo>
                  <a:pt x="14" y="9"/>
                </a:lnTo>
                <a:lnTo>
                  <a:pt x="13" y="0"/>
                </a:lnTo>
                <a:lnTo>
                  <a:pt x="0" y="0"/>
                </a:lnTo>
                <a:lnTo>
                  <a:pt x="1" y="10"/>
                </a:lnTo>
                <a:lnTo>
                  <a:pt x="2" y="20"/>
                </a:lnTo>
                <a:lnTo>
                  <a:pt x="3" y="31"/>
                </a:lnTo>
                <a:lnTo>
                  <a:pt x="5" y="40"/>
                </a:lnTo>
                <a:lnTo>
                  <a:pt x="6" y="51"/>
                </a:lnTo>
                <a:lnTo>
                  <a:pt x="8" y="61"/>
                </a:lnTo>
                <a:lnTo>
                  <a:pt x="11" y="71"/>
                </a:lnTo>
                <a:lnTo>
                  <a:pt x="13" y="81"/>
                </a:lnTo>
                <a:lnTo>
                  <a:pt x="15" y="91"/>
                </a:lnTo>
                <a:lnTo>
                  <a:pt x="17" y="101"/>
                </a:lnTo>
                <a:lnTo>
                  <a:pt x="19" y="111"/>
                </a:lnTo>
                <a:lnTo>
                  <a:pt x="22" y="121"/>
                </a:lnTo>
                <a:lnTo>
                  <a:pt x="25" y="131"/>
                </a:lnTo>
                <a:lnTo>
                  <a:pt x="28" y="140"/>
                </a:lnTo>
                <a:lnTo>
                  <a:pt x="31" y="151"/>
                </a:lnTo>
                <a:lnTo>
                  <a:pt x="34" y="160"/>
                </a:lnTo>
                <a:lnTo>
                  <a:pt x="37" y="170"/>
                </a:lnTo>
                <a:lnTo>
                  <a:pt x="41" y="180"/>
                </a:lnTo>
                <a:lnTo>
                  <a:pt x="44" y="191"/>
                </a:lnTo>
                <a:lnTo>
                  <a:pt x="47" y="200"/>
                </a:lnTo>
                <a:lnTo>
                  <a:pt x="52" y="210"/>
                </a:lnTo>
                <a:lnTo>
                  <a:pt x="55" y="219"/>
                </a:lnTo>
                <a:lnTo>
                  <a:pt x="59" y="230"/>
                </a:lnTo>
                <a:lnTo>
                  <a:pt x="63" y="239"/>
                </a:lnTo>
                <a:lnTo>
                  <a:pt x="67" y="248"/>
                </a:lnTo>
                <a:lnTo>
                  <a:pt x="72" y="259"/>
                </a:lnTo>
                <a:lnTo>
                  <a:pt x="76" y="269"/>
                </a:lnTo>
                <a:lnTo>
                  <a:pt x="80" y="279"/>
                </a:lnTo>
                <a:lnTo>
                  <a:pt x="85" y="288"/>
                </a:lnTo>
                <a:lnTo>
                  <a:pt x="89" y="298"/>
                </a:lnTo>
                <a:lnTo>
                  <a:pt x="94" y="308"/>
                </a:lnTo>
                <a:lnTo>
                  <a:pt x="99" y="317"/>
                </a:lnTo>
                <a:lnTo>
                  <a:pt x="99" y="319"/>
                </a:lnTo>
                <a:lnTo>
                  <a:pt x="99" y="317"/>
                </a:lnTo>
                <a:lnTo>
                  <a:pt x="99" y="318"/>
                </a:lnTo>
                <a:lnTo>
                  <a:pt x="99" y="319"/>
                </a:lnTo>
                <a:lnTo>
                  <a:pt x="110" y="313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2" name="Freeform 250"/>
          <p:cNvSpPr>
            <a:spLocks/>
          </p:cNvSpPr>
          <p:nvPr/>
        </p:nvSpPr>
        <p:spPr bwMode="auto">
          <a:xfrm rot="64774">
            <a:off x="5299075" y="3771900"/>
            <a:ext cx="150813" cy="884238"/>
          </a:xfrm>
          <a:custGeom>
            <a:avLst/>
            <a:gdLst>
              <a:gd name="T0" fmla="*/ 2147483647 w 124"/>
              <a:gd name="T1" fmla="*/ 2147483647 h 714"/>
              <a:gd name="T2" fmla="*/ 2147483647 w 124"/>
              <a:gd name="T3" fmla="*/ 2147483647 h 714"/>
              <a:gd name="T4" fmla="*/ 2147483647 w 124"/>
              <a:gd name="T5" fmla="*/ 2147483647 h 714"/>
              <a:gd name="T6" fmla="*/ 2147483647 w 124"/>
              <a:gd name="T7" fmla="*/ 2147483647 h 714"/>
              <a:gd name="T8" fmla="*/ 2147483647 w 124"/>
              <a:gd name="T9" fmla="*/ 2147483647 h 714"/>
              <a:gd name="T10" fmla="*/ 2147483647 w 124"/>
              <a:gd name="T11" fmla="*/ 2147483647 h 714"/>
              <a:gd name="T12" fmla="*/ 2147483647 w 124"/>
              <a:gd name="T13" fmla="*/ 2147483647 h 714"/>
              <a:gd name="T14" fmla="*/ 2147483647 w 124"/>
              <a:gd name="T15" fmla="*/ 2147483647 h 714"/>
              <a:gd name="T16" fmla="*/ 2147483647 w 124"/>
              <a:gd name="T17" fmla="*/ 2147483647 h 714"/>
              <a:gd name="T18" fmla="*/ 2147483647 w 124"/>
              <a:gd name="T19" fmla="*/ 2147483647 h 714"/>
              <a:gd name="T20" fmla="*/ 2147483647 w 124"/>
              <a:gd name="T21" fmla="*/ 2147483647 h 714"/>
              <a:gd name="T22" fmla="*/ 2147483647 w 124"/>
              <a:gd name="T23" fmla="*/ 2147483647 h 714"/>
              <a:gd name="T24" fmla="*/ 2147483647 w 124"/>
              <a:gd name="T25" fmla="*/ 2147483647 h 714"/>
              <a:gd name="T26" fmla="*/ 2147483647 w 124"/>
              <a:gd name="T27" fmla="*/ 2147483647 h 714"/>
              <a:gd name="T28" fmla="*/ 2147483647 w 124"/>
              <a:gd name="T29" fmla="*/ 2147483647 h 714"/>
              <a:gd name="T30" fmla="*/ 2147483647 w 124"/>
              <a:gd name="T31" fmla="*/ 2147483647 h 714"/>
              <a:gd name="T32" fmla="*/ 0 w 124"/>
              <a:gd name="T33" fmla="*/ 2147483647 h 714"/>
              <a:gd name="T34" fmla="*/ 2147483647 w 124"/>
              <a:gd name="T35" fmla="*/ 2147483647 h 714"/>
              <a:gd name="T36" fmla="*/ 2147483647 w 124"/>
              <a:gd name="T37" fmla="*/ 2147483647 h 714"/>
              <a:gd name="T38" fmla="*/ 2147483647 w 124"/>
              <a:gd name="T39" fmla="*/ 2147483647 h 714"/>
              <a:gd name="T40" fmla="*/ 2147483647 w 124"/>
              <a:gd name="T41" fmla="*/ 2147483647 h 714"/>
              <a:gd name="T42" fmla="*/ 2147483647 w 124"/>
              <a:gd name="T43" fmla="*/ 2147483647 h 714"/>
              <a:gd name="T44" fmla="*/ 2147483647 w 124"/>
              <a:gd name="T45" fmla="*/ 2147483647 h 714"/>
              <a:gd name="T46" fmla="*/ 2147483647 w 124"/>
              <a:gd name="T47" fmla="*/ 2147483647 h 714"/>
              <a:gd name="T48" fmla="*/ 2147483647 w 124"/>
              <a:gd name="T49" fmla="*/ 2147483647 h 714"/>
              <a:gd name="T50" fmla="*/ 2147483647 w 124"/>
              <a:gd name="T51" fmla="*/ 2147483647 h 714"/>
              <a:gd name="T52" fmla="*/ 2147483647 w 124"/>
              <a:gd name="T53" fmla="*/ 2147483647 h 714"/>
              <a:gd name="T54" fmla="*/ 2147483647 w 124"/>
              <a:gd name="T55" fmla="*/ 2147483647 h 714"/>
              <a:gd name="T56" fmla="*/ 2147483647 w 124"/>
              <a:gd name="T57" fmla="*/ 2147483647 h 714"/>
              <a:gd name="T58" fmla="*/ 2147483647 w 124"/>
              <a:gd name="T59" fmla="*/ 2147483647 h 714"/>
              <a:gd name="T60" fmla="*/ 2147483647 w 124"/>
              <a:gd name="T61" fmla="*/ 2147483647 h 714"/>
              <a:gd name="T62" fmla="*/ 2147483647 w 124"/>
              <a:gd name="T63" fmla="*/ 2147483647 h 714"/>
              <a:gd name="T64" fmla="*/ 2147483647 w 124"/>
              <a:gd name="T65" fmla="*/ 2147483647 h 7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4"/>
              <a:gd name="T100" fmla="*/ 0 h 714"/>
              <a:gd name="T101" fmla="*/ 124 w 124"/>
              <a:gd name="T102" fmla="*/ 714 h 7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4" h="714">
                <a:moveTo>
                  <a:pt x="109" y="713"/>
                </a:moveTo>
                <a:lnTo>
                  <a:pt x="109" y="689"/>
                </a:lnTo>
                <a:lnTo>
                  <a:pt x="110" y="667"/>
                </a:lnTo>
                <a:lnTo>
                  <a:pt x="111" y="643"/>
                </a:lnTo>
                <a:lnTo>
                  <a:pt x="113" y="621"/>
                </a:lnTo>
                <a:lnTo>
                  <a:pt x="114" y="596"/>
                </a:lnTo>
                <a:lnTo>
                  <a:pt x="115" y="572"/>
                </a:lnTo>
                <a:lnTo>
                  <a:pt x="116" y="547"/>
                </a:lnTo>
                <a:lnTo>
                  <a:pt x="117" y="523"/>
                </a:lnTo>
                <a:lnTo>
                  <a:pt x="119" y="499"/>
                </a:lnTo>
                <a:lnTo>
                  <a:pt x="120" y="473"/>
                </a:lnTo>
                <a:lnTo>
                  <a:pt x="121" y="448"/>
                </a:lnTo>
                <a:lnTo>
                  <a:pt x="121" y="423"/>
                </a:lnTo>
                <a:lnTo>
                  <a:pt x="123" y="398"/>
                </a:lnTo>
                <a:lnTo>
                  <a:pt x="123" y="375"/>
                </a:lnTo>
                <a:lnTo>
                  <a:pt x="123" y="349"/>
                </a:lnTo>
                <a:lnTo>
                  <a:pt x="121" y="326"/>
                </a:lnTo>
                <a:lnTo>
                  <a:pt x="120" y="301"/>
                </a:lnTo>
                <a:lnTo>
                  <a:pt x="119" y="277"/>
                </a:lnTo>
                <a:lnTo>
                  <a:pt x="117" y="253"/>
                </a:lnTo>
                <a:lnTo>
                  <a:pt x="114" y="231"/>
                </a:lnTo>
                <a:lnTo>
                  <a:pt x="110" y="209"/>
                </a:lnTo>
                <a:lnTo>
                  <a:pt x="106" y="186"/>
                </a:lnTo>
                <a:lnTo>
                  <a:pt x="101" y="164"/>
                </a:lnTo>
                <a:lnTo>
                  <a:pt x="96" y="142"/>
                </a:lnTo>
                <a:lnTo>
                  <a:pt x="89" y="123"/>
                </a:lnTo>
                <a:lnTo>
                  <a:pt x="81" y="103"/>
                </a:lnTo>
                <a:lnTo>
                  <a:pt x="73" y="83"/>
                </a:lnTo>
                <a:lnTo>
                  <a:pt x="63" y="64"/>
                </a:lnTo>
                <a:lnTo>
                  <a:pt x="51" y="47"/>
                </a:lnTo>
                <a:lnTo>
                  <a:pt x="38" y="31"/>
                </a:lnTo>
                <a:lnTo>
                  <a:pt x="25" y="14"/>
                </a:lnTo>
                <a:lnTo>
                  <a:pt x="11" y="0"/>
                </a:lnTo>
                <a:lnTo>
                  <a:pt x="0" y="5"/>
                </a:lnTo>
                <a:lnTo>
                  <a:pt x="14" y="19"/>
                </a:lnTo>
                <a:lnTo>
                  <a:pt x="27" y="36"/>
                </a:lnTo>
                <a:lnTo>
                  <a:pt x="38" y="51"/>
                </a:lnTo>
                <a:lnTo>
                  <a:pt x="48" y="69"/>
                </a:lnTo>
                <a:lnTo>
                  <a:pt x="58" y="86"/>
                </a:lnTo>
                <a:lnTo>
                  <a:pt x="68" y="105"/>
                </a:lnTo>
                <a:lnTo>
                  <a:pt x="75" y="125"/>
                </a:lnTo>
                <a:lnTo>
                  <a:pt x="83" y="145"/>
                </a:lnTo>
                <a:lnTo>
                  <a:pt x="88" y="166"/>
                </a:lnTo>
                <a:lnTo>
                  <a:pt x="93" y="187"/>
                </a:lnTo>
                <a:lnTo>
                  <a:pt x="97" y="209"/>
                </a:lnTo>
                <a:lnTo>
                  <a:pt x="100" y="231"/>
                </a:lnTo>
                <a:lnTo>
                  <a:pt x="103" y="254"/>
                </a:lnTo>
                <a:lnTo>
                  <a:pt x="105" y="278"/>
                </a:lnTo>
                <a:lnTo>
                  <a:pt x="107" y="301"/>
                </a:lnTo>
                <a:lnTo>
                  <a:pt x="108" y="326"/>
                </a:lnTo>
                <a:lnTo>
                  <a:pt x="108" y="349"/>
                </a:lnTo>
                <a:lnTo>
                  <a:pt x="108" y="375"/>
                </a:lnTo>
                <a:lnTo>
                  <a:pt x="108" y="398"/>
                </a:lnTo>
                <a:lnTo>
                  <a:pt x="108" y="423"/>
                </a:lnTo>
                <a:lnTo>
                  <a:pt x="107" y="448"/>
                </a:lnTo>
                <a:lnTo>
                  <a:pt x="106" y="473"/>
                </a:lnTo>
                <a:lnTo>
                  <a:pt x="105" y="499"/>
                </a:lnTo>
                <a:lnTo>
                  <a:pt x="104" y="522"/>
                </a:lnTo>
                <a:lnTo>
                  <a:pt x="103" y="547"/>
                </a:lnTo>
                <a:lnTo>
                  <a:pt x="100" y="571"/>
                </a:lnTo>
                <a:lnTo>
                  <a:pt x="99" y="596"/>
                </a:lnTo>
                <a:lnTo>
                  <a:pt x="98" y="620"/>
                </a:lnTo>
                <a:lnTo>
                  <a:pt x="97" y="643"/>
                </a:lnTo>
                <a:lnTo>
                  <a:pt x="96" y="667"/>
                </a:lnTo>
                <a:lnTo>
                  <a:pt x="96" y="689"/>
                </a:lnTo>
                <a:lnTo>
                  <a:pt x="96" y="713"/>
                </a:lnTo>
                <a:lnTo>
                  <a:pt x="109" y="713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3" name="Freeform 251"/>
          <p:cNvSpPr>
            <a:spLocks/>
          </p:cNvSpPr>
          <p:nvPr/>
        </p:nvSpPr>
        <p:spPr bwMode="auto">
          <a:xfrm rot="64774">
            <a:off x="5245100" y="4064000"/>
            <a:ext cx="53975" cy="658813"/>
          </a:xfrm>
          <a:custGeom>
            <a:avLst/>
            <a:gdLst>
              <a:gd name="T0" fmla="*/ 2147483647 w 44"/>
              <a:gd name="T1" fmla="*/ 2147483647 h 532"/>
              <a:gd name="T2" fmla="*/ 2147483647 w 44"/>
              <a:gd name="T3" fmla="*/ 2147483647 h 532"/>
              <a:gd name="T4" fmla="*/ 2147483647 w 44"/>
              <a:gd name="T5" fmla="*/ 2147483647 h 532"/>
              <a:gd name="T6" fmla="*/ 2147483647 w 44"/>
              <a:gd name="T7" fmla="*/ 2147483647 h 532"/>
              <a:gd name="T8" fmla="*/ 2147483647 w 44"/>
              <a:gd name="T9" fmla="*/ 2147483647 h 532"/>
              <a:gd name="T10" fmla="*/ 2147483647 w 44"/>
              <a:gd name="T11" fmla="*/ 2147483647 h 532"/>
              <a:gd name="T12" fmla="*/ 2147483647 w 44"/>
              <a:gd name="T13" fmla="*/ 2147483647 h 532"/>
              <a:gd name="T14" fmla="*/ 2147483647 w 44"/>
              <a:gd name="T15" fmla="*/ 2147483647 h 532"/>
              <a:gd name="T16" fmla="*/ 2147483647 w 44"/>
              <a:gd name="T17" fmla="*/ 2147483647 h 532"/>
              <a:gd name="T18" fmla="*/ 2147483647 w 44"/>
              <a:gd name="T19" fmla="*/ 2147483647 h 532"/>
              <a:gd name="T20" fmla="*/ 2147483647 w 44"/>
              <a:gd name="T21" fmla="*/ 2147483647 h 532"/>
              <a:gd name="T22" fmla="*/ 2147483647 w 44"/>
              <a:gd name="T23" fmla="*/ 2147483647 h 532"/>
              <a:gd name="T24" fmla="*/ 2147483647 w 44"/>
              <a:gd name="T25" fmla="*/ 2147483647 h 532"/>
              <a:gd name="T26" fmla="*/ 2147483647 w 44"/>
              <a:gd name="T27" fmla="*/ 2147483647 h 532"/>
              <a:gd name="T28" fmla="*/ 2147483647 w 44"/>
              <a:gd name="T29" fmla="*/ 2147483647 h 532"/>
              <a:gd name="T30" fmla="*/ 2147483647 w 44"/>
              <a:gd name="T31" fmla="*/ 2147483647 h 532"/>
              <a:gd name="T32" fmla="*/ 2147483647 w 44"/>
              <a:gd name="T33" fmla="*/ 2147483647 h 532"/>
              <a:gd name="T34" fmla="*/ 2147483647 w 44"/>
              <a:gd name="T35" fmla="*/ 2147483647 h 532"/>
              <a:gd name="T36" fmla="*/ 2147483647 w 44"/>
              <a:gd name="T37" fmla="*/ 2147483647 h 532"/>
              <a:gd name="T38" fmla="*/ 2147483647 w 44"/>
              <a:gd name="T39" fmla="*/ 2147483647 h 532"/>
              <a:gd name="T40" fmla="*/ 2147483647 w 44"/>
              <a:gd name="T41" fmla="*/ 2147483647 h 532"/>
              <a:gd name="T42" fmla="*/ 2147483647 w 44"/>
              <a:gd name="T43" fmla="*/ 2147483647 h 532"/>
              <a:gd name="T44" fmla="*/ 2147483647 w 44"/>
              <a:gd name="T45" fmla="*/ 2147483647 h 532"/>
              <a:gd name="T46" fmla="*/ 2147483647 w 44"/>
              <a:gd name="T47" fmla="*/ 2147483647 h 532"/>
              <a:gd name="T48" fmla="*/ 2147483647 w 44"/>
              <a:gd name="T49" fmla="*/ 2147483647 h 532"/>
              <a:gd name="T50" fmla="*/ 2147483647 w 44"/>
              <a:gd name="T51" fmla="*/ 2147483647 h 532"/>
              <a:gd name="T52" fmla="*/ 2147483647 w 44"/>
              <a:gd name="T53" fmla="*/ 2147483647 h 532"/>
              <a:gd name="T54" fmla="*/ 2147483647 w 44"/>
              <a:gd name="T55" fmla="*/ 2147483647 h 532"/>
              <a:gd name="T56" fmla="*/ 2147483647 w 44"/>
              <a:gd name="T57" fmla="*/ 2147483647 h 532"/>
              <a:gd name="T58" fmla="*/ 2147483647 w 44"/>
              <a:gd name="T59" fmla="*/ 2147483647 h 532"/>
              <a:gd name="T60" fmla="*/ 2147483647 w 44"/>
              <a:gd name="T61" fmla="*/ 2147483647 h 532"/>
              <a:gd name="T62" fmla="*/ 2147483647 w 44"/>
              <a:gd name="T63" fmla="*/ 2147483647 h 532"/>
              <a:gd name="T64" fmla="*/ 2147483647 w 44"/>
              <a:gd name="T65" fmla="*/ 0 h 5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532"/>
              <a:gd name="T101" fmla="*/ 44 w 44"/>
              <a:gd name="T102" fmla="*/ 532 h 53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532">
                <a:moveTo>
                  <a:pt x="18" y="0"/>
                </a:moveTo>
                <a:lnTo>
                  <a:pt x="19" y="18"/>
                </a:lnTo>
                <a:lnTo>
                  <a:pt x="22" y="35"/>
                </a:lnTo>
                <a:lnTo>
                  <a:pt x="24" y="51"/>
                </a:lnTo>
                <a:lnTo>
                  <a:pt x="25" y="69"/>
                </a:lnTo>
                <a:lnTo>
                  <a:pt x="26" y="85"/>
                </a:lnTo>
                <a:lnTo>
                  <a:pt x="26" y="102"/>
                </a:lnTo>
                <a:lnTo>
                  <a:pt x="27" y="120"/>
                </a:lnTo>
                <a:lnTo>
                  <a:pt x="28" y="136"/>
                </a:lnTo>
                <a:lnTo>
                  <a:pt x="28" y="153"/>
                </a:lnTo>
                <a:lnTo>
                  <a:pt x="29" y="169"/>
                </a:lnTo>
                <a:lnTo>
                  <a:pt x="29" y="186"/>
                </a:lnTo>
                <a:lnTo>
                  <a:pt x="29" y="203"/>
                </a:lnTo>
                <a:lnTo>
                  <a:pt x="29" y="219"/>
                </a:lnTo>
                <a:lnTo>
                  <a:pt x="29" y="235"/>
                </a:lnTo>
                <a:lnTo>
                  <a:pt x="28" y="251"/>
                </a:lnTo>
                <a:lnTo>
                  <a:pt x="28" y="268"/>
                </a:lnTo>
                <a:lnTo>
                  <a:pt x="27" y="285"/>
                </a:lnTo>
                <a:lnTo>
                  <a:pt x="26" y="301"/>
                </a:lnTo>
                <a:lnTo>
                  <a:pt x="26" y="318"/>
                </a:lnTo>
                <a:lnTo>
                  <a:pt x="25" y="334"/>
                </a:lnTo>
                <a:lnTo>
                  <a:pt x="24" y="350"/>
                </a:lnTo>
                <a:lnTo>
                  <a:pt x="22" y="367"/>
                </a:lnTo>
                <a:lnTo>
                  <a:pt x="19" y="382"/>
                </a:lnTo>
                <a:lnTo>
                  <a:pt x="18" y="399"/>
                </a:lnTo>
                <a:lnTo>
                  <a:pt x="16" y="415"/>
                </a:lnTo>
                <a:lnTo>
                  <a:pt x="14" y="432"/>
                </a:lnTo>
                <a:lnTo>
                  <a:pt x="12" y="449"/>
                </a:lnTo>
                <a:lnTo>
                  <a:pt x="9" y="464"/>
                </a:lnTo>
                <a:lnTo>
                  <a:pt x="7" y="481"/>
                </a:lnTo>
                <a:lnTo>
                  <a:pt x="5" y="496"/>
                </a:lnTo>
                <a:lnTo>
                  <a:pt x="2" y="513"/>
                </a:lnTo>
                <a:lnTo>
                  <a:pt x="0" y="530"/>
                </a:lnTo>
                <a:lnTo>
                  <a:pt x="14" y="531"/>
                </a:lnTo>
                <a:lnTo>
                  <a:pt x="16" y="514"/>
                </a:lnTo>
                <a:lnTo>
                  <a:pt x="18" y="498"/>
                </a:lnTo>
                <a:lnTo>
                  <a:pt x="23" y="482"/>
                </a:lnTo>
                <a:lnTo>
                  <a:pt x="25" y="465"/>
                </a:lnTo>
                <a:lnTo>
                  <a:pt x="27" y="449"/>
                </a:lnTo>
                <a:lnTo>
                  <a:pt x="29" y="432"/>
                </a:lnTo>
                <a:lnTo>
                  <a:pt x="30" y="415"/>
                </a:lnTo>
                <a:lnTo>
                  <a:pt x="33" y="400"/>
                </a:lnTo>
                <a:lnTo>
                  <a:pt x="35" y="383"/>
                </a:lnTo>
                <a:lnTo>
                  <a:pt x="36" y="367"/>
                </a:lnTo>
                <a:lnTo>
                  <a:pt x="37" y="351"/>
                </a:lnTo>
                <a:lnTo>
                  <a:pt x="38" y="334"/>
                </a:lnTo>
                <a:lnTo>
                  <a:pt x="39" y="318"/>
                </a:lnTo>
                <a:lnTo>
                  <a:pt x="40" y="302"/>
                </a:lnTo>
                <a:lnTo>
                  <a:pt x="41" y="285"/>
                </a:lnTo>
                <a:lnTo>
                  <a:pt x="41" y="268"/>
                </a:lnTo>
                <a:lnTo>
                  <a:pt x="43" y="251"/>
                </a:lnTo>
                <a:lnTo>
                  <a:pt x="43" y="235"/>
                </a:lnTo>
                <a:lnTo>
                  <a:pt x="43" y="219"/>
                </a:lnTo>
                <a:lnTo>
                  <a:pt x="43" y="203"/>
                </a:lnTo>
                <a:lnTo>
                  <a:pt x="43" y="186"/>
                </a:lnTo>
                <a:lnTo>
                  <a:pt x="43" y="169"/>
                </a:lnTo>
                <a:lnTo>
                  <a:pt x="43" y="152"/>
                </a:lnTo>
                <a:lnTo>
                  <a:pt x="41" y="135"/>
                </a:lnTo>
                <a:lnTo>
                  <a:pt x="41" y="119"/>
                </a:lnTo>
                <a:lnTo>
                  <a:pt x="40" y="102"/>
                </a:lnTo>
                <a:lnTo>
                  <a:pt x="39" y="85"/>
                </a:lnTo>
                <a:lnTo>
                  <a:pt x="38" y="68"/>
                </a:lnTo>
                <a:lnTo>
                  <a:pt x="37" y="51"/>
                </a:lnTo>
                <a:lnTo>
                  <a:pt x="36" y="34"/>
                </a:lnTo>
                <a:lnTo>
                  <a:pt x="35" y="17"/>
                </a:lnTo>
                <a:lnTo>
                  <a:pt x="33" y="0"/>
                </a:lnTo>
                <a:lnTo>
                  <a:pt x="18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4" name="Freeform 252"/>
          <p:cNvSpPr>
            <a:spLocks/>
          </p:cNvSpPr>
          <p:nvPr/>
        </p:nvSpPr>
        <p:spPr bwMode="auto">
          <a:xfrm rot="64774">
            <a:off x="5140325" y="3697288"/>
            <a:ext cx="152400" cy="368300"/>
          </a:xfrm>
          <a:custGeom>
            <a:avLst/>
            <a:gdLst>
              <a:gd name="T0" fmla="*/ 2147483647 w 154"/>
              <a:gd name="T1" fmla="*/ 2147483647 h 313"/>
              <a:gd name="T2" fmla="*/ 2147483647 w 154"/>
              <a:gd name="T3" fmla="*/ 2147483647 h 313"/>
              <a:gd name="T4" fmla="*/ 2147483647 w 154"/>
              <a:gd name="T5" fmla="*/ 2147483647 h 313"/>
              <a:gd name="T6" fmla="*/ 2147483647 w 154"/>
              <a:gd name="T7" fmla="*/ 2147483647 h 313"/>
              <a:gd name="T8" fmla="*/ 2147483647 w 154"/>
              <a:gd name="T9" fmla="*/ 2147483647 h 313"/>
              <a:gd name="T10" fmla="*/ 2147483647 w 154"/>
              <a:gd name="T11" fmla="*/ 2147483647 h 313"/>
              <a:gd name="T12" fmla="*/ 2147483647 w 154"/>
              <a:gd name="T13" fmla="*/ 2147483647 h 313"/>
              <a:gd name="T14" fmla="*/ 2147483647 w 154"/>
              <a:gd name="T15" fmla="*/ 2147483647 h 313"/>
              <a:gd name="T16" fmla="*/ 2147483647 w 154"/>
              <a:gd name="T17" fmla="*/ 2147483647 h 313"/>
              <a:gd name="T18" fmla="*/ 2147483647 w 154"/>
              <a:gd name="T19" fmla="*/ 2147483647 h 313"/>
              <a:gd name="T20" fmla="*/ 2147483647 w 154"/>
              <a:gd name="T21" fmla="*/ 2147483647 h 313"/>
              <a:gd name="T22" fmla="*/ 2147483647 w 154"/>
              <a:gd name="T23" fmla="*/ 2147483647 h 313"/>
              <a:gd name="T24" fmla="*/ 2147483647 w 154"/>
              <a:gd name="T25" fmla="*/ 2147483647 h 313"/>
              <a:gd name="T26" fmla="*/ 2147483647 w 154"/>
              <a:gd name="T27" fmla="*/ 2147483647 h 313"/>
              <a:gd name="T28" fmla="*/ 2147483647 w 154"/>
              <a:gd name="T29" fmla="*/ 2147483647 h 313"/>
              <a:gd name="T30" fmla="*/ 2147483647 w 154"/>
              <a:gd name="T31" fmla="*/ 2147483647 h 313"/>
              <a:gd name="T32" fmla="*/ 2147483647 w 154"/>
              <a:gd name="T33" fmla="*/ 2147483647 h 313"/>
              <a:gd name="T34" fmla="*/ 2147483647 w 154"/>
              <a:gd name="T35" fmla="*/ 2147483647 h 313"/>
              <a:gd name="T36" fmla="*/ 2147483647 w 154"/>
              <a:gd name="T37" fmla="*/ 2147483647 h 313"/>
              <a:gd name="T38" fmla="*/ 2147483647 w 154"/>
              <a:gd name="T39" fmla="*/ 2147483647 h 313"/>
              <a:gd name="T40" fmla="*/ 2147483647 w 154"/>
              <a:gd name="T41" fmla="*/ 2147483647 h 313"/>
              <a:gd name="T42" fmla="*/ 2147483647 w 154"/>
              <a:gd name="T43" fmla="*/ 2147483647 h 313"/>
              <a:gd name="T44" fmla="*/ 2147483647 w 154"/>
              <a:gd name="T45" fmla="*/ 2147483647 h 313"/>
              <a:gd name="T46" fmla="*/ 2147483647 w 154"/>
              <a:gd name="T47" fmla="*/ 2147483647 h 313"/>
              <a:gd name="T48" fmla="*/ 2147483647 w 154"/>
              <a:gd name="T49" fmla="*/ 2147483647 h 313"/>
              <a:gd name="T50" fmla="*/ 2147483647 w 154"/>
              <a:gd name="T51" fmla="*/ 2147483647 h 313"/>
              <a:gd name="T52" fmla="*/ 2147483647 w 154"/>
              <a:gd name="T53" fmla="*/ 2147483647 h 313"/>
              <a:gd name="T54" fmla="*/ 2147483647 w 154"/>
              <a:gd name="T55" fmla="*/ 2147483647 h 313"/>
              <a:gd name="T56" fmla="*/ 2147483647 w 154"/>
              <a:gd name="T57" fmla="*/ 2147483647 h 313"/>
              <a:gd name="T58" fmla="*/ 2147483647 w 154"/>
              <a:gd name="T59" fmla="*/ 2147483647 h 313"/>
              <a:gd name="T60" fmla="*/ 2147483647 w 154"/>
              <a:gd name="T61" fmla="*/ 2147483647 h 313"/>
              <a:gd name="T62" fmla="*/ 2147483647 w 154"/>
              <a:gd name="T63" fmla="*/ 2147483647 h 313"/>
              <a:gd name="T64" fmla="*/ 2147483647 w 154"/>
              <a:gd name="T65" fmla="*/ 0 h 31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4"/>
              <a:gd name="T100" fmla="*/ 0 h 313"/>
              <a:gd name="T101" fmla="*/ 154 w 154"/>
              <a:gd name="T102" fmla="*/ 313 h 31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4" h="313">
                <a:moveTo>
                  <a:pt x="0" y="3"/>
                </a:moveTo>
                <a:lnTo>
                  <a:pt x="5" y="13"/>
                </a:lnTo>
                <a:lnTo>
                  <a:pt x="9" y="22"/>
                </a:lnTo>
                <a:lnTo>
                  <a:pt x="15" y="31"/>
                </a:lnTo>
                <a:lnTo>
                  <a:pt x="21" y="41"/>
                </a:lnTo>
                <a:lnTo>
                  <a:pt x="25" y="50"/>
                </a:lnTo>
                <a:lnTo>
                  <a:pt x="31" y="59"/>
                </a:lnTo>
                <a:lnTo>
                  <a:pt x="36" y="68"/>
                </a:lnTo>
                <a:lnTo>
                  <a:pt x="41" y="77"/>
                </a:lnTo>
                <a:lnTo>
                  <a:pt x="46" y="86"/>
                </a:lnTo>
                <a:lnTo>
                  <a:pt x="52" y="95"/>
                </a:lnTo>
                <a:lnTo>
                  <a:pt x="56" y="103"/>
                </a:lnTo>
                <a:lnTo>
                  <a:pt x="62" y="112"/>
                </a:lnTo>
                <a:lnTo>
                  <a:pt x="66" y="122"/>
                </a:lnTo>
                <a:lnTo>
                  <a:pt x="71" y="130"/>
                </a:lnTo>
                <a:lnTo>
                  <a:pt x="77" y="139"/>
                </a:lnTo>
                <a:lnTo>
                  <a:pt x="81" y="148"/>
                </a:lnTo>
                <a:lnTo>
                  <a:pt x="86" y="157"/>
                </a:lnTo>
                <a:lnTo>
                  <a:pt x="90" y="167"/>
                </a:lnTo>
                <a:lnTo>
                  <a:pt x="95" y="176"/>
                </a:lnTo>
                <a:lnTo>
                  <a:pt x="99" y="184"/>
                </a:lnTo>
                <a:lnTo>
                  <a:pt x="103" y="194"/>
                </a:lnTo>
                <a:lnTo>
                  <a:pt x="107" y="204"/>
                </a:lnTo>
                <a:lnTo>
                  <a:pt x="111" y="214"/>
                </a:lnTo>
                <a:lnTo>
                  <a:pt x="115" y="223"/>
                </a:lnTo>
                <a:lnTo>
                  <a:pt x="118" y="233"/>
                </a:lnTo>
                <a:lnTo>
                  <a:pt x="121" y="244"/>
                </a:lnTo>
                <a:lnTo>
                  <a:pt x="125" y="255"/>
                </a:lnTo>
                <a:lnTo>
                  <a:pt x="128" y="266"/>
                </a:lnTo>
                <a:lnTo>
                  <a:pt x="131" y="276"/>
                </a:lnTo>
                <a:lnTo>
                  <a:pt x="134" y="288"/>
                </a:lnTo>
                <a:lnTo>
                  <a:pt x="136" y="300"/>
                </a:lnTo>
                <a:lnTo>
                  <a:pt x="139" y="312"/>
                </a:lnTo>
                <a:lnTo>
                  <a:pt x="153" y="311"/>
                </a:lnTo>
                <a:lnTo>
                  <a:pt x="150" y="298"/>
                </a:lnTo>
                <a:lnTo>
                  <a:pt x="148" y="287"/>
                </a:lnTo>
                <a:lnTo>
                  <a:pt x="145" y="275"/>
                </a:lnTo>
                <a:lnTo>
                  <a:pt x="141" y="265"/>
                </a:lnTo>
                <a:lnTo>
                  <a:pt x="138" y="253"/>
                </a:lnTo>
                <a:lnTo>
                  <a:pt x="135" y="242"/>
                </a:lnTo>
                <a:lnTo>
                  <a:pt x="131" y="231"/>
                </a:lnTo>
                <a:lnTo>
                  <a:pt x="128" y="222"/>
                </a:lnTo>
                <a:lnTo>
                  <a:pt x="125" y="211"/>
                </a:lnTo>
                <a:lnTo>
                  <a:pt x="120" y="201"/>
                </a:lnTo>
                <a:lnTo>
                  <a:pt x="116" y="191"/>
                </a:lnTo>
                <a:lnTo>
                  <a:pt x="113" y="181"/>
                </a:lnTo>
                <a:lnTo>
                  <a:pt x="108" y="172"/>
                </a:lnTo>
                <a:lnTo>
                  <a:pt x="104" y="163"/>
                </a:lnTo>
                <a:lnTo>
                  <a:pt x="99" y="154"/>
                </a:lnTo>
                <a:lnTo>
                  <a:pt x="95" y="144"/>
                </a:lnTo>
                <a:lnTo>
                  <a:pt x="89" y="135"/>
                </a:lnTo>
                <a:lnTo>
                  <a:pt x="85" y="127"/>
                </a:lnTo>
                <a:lnTo>
                  <a:pt x="80" y="118"/>
                </a:lnTo>
                <a:lnTo>
                  <a:pt x="74" y="108"/>
                </a:lnTo>
                <a:lnTo>
                  <a:pt x="69" y="100"/>
                </a:lnTo>
                <a:lnTo>
                  <a:pt x="64" y="90"/>
                </a:lnTo>
                <a:lnTo>
                  <a:pt x="59" y="82"/>
                </a:lnTo>
                <a:lnTo>
                  <a:pt x="54" y="73"/>
                </a:lnTo>
                <a:lnTo>
                  <a:pt x="48" y="64"/>
                </a:lnTo>
                <a:lnTo>
                  <a:pt x="44" y="55"/>
                </a:lnTo>
                <a:lnTo>
                  <a:pt x="38" y="46"/>
                </a:lnTo>
                <a:lnTo>
                  <a:pt x="33" y="37"/>
                </a:lnTo>
                <a:lnTo>
                  <a:pt x="28" y="28"/>
                </a:lnTo>
                <a:lnTo>
                  <a:pt x="23" y="19"/>
                </a:lnTo>
                <a:lnTo>
                  <a:pt x="17" y="9"/>
                </a:lnTo>
                <a:lnTo>
                  <a:pt x="12" y="0"/>
                </a:lnTo>
                <a:lnTo>
                  <a:pt x="0" y="3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5" name="Freeform 253"/>
          <p:cNvSpPr>
            <a:spLocks/>
          </p:cNvSpPr>
          <p:nvPr/>
        </p:nvSpPr>
        <p:spPr bwMode="auto">
          <a:xfrm rot="64774">
            <a:off x="4154488" y="4376738"/>
            <a:ext cx="476250" cy="290512"/>
          </a:xfrm>
          <a:custGeom>
            <a:avLst/>
            <a:gdLst>
              <a:gd name="T0" fmla="*/ 2147483647 w 394"/>
              <a:gd name="T1" fmla="*/ 0 h 236"/>
              <a:gd name="T2" fmla="*/ 2147483647 w 394"/>
              <a:gd name="T3" fmla="*/ 2147483647 h 236"/>
              <a:gd name="T4" fmla="*/ 2147483647 w 394"/>
              <a:gd name="T5" fmla="*/ 2147483647 h 236"/>
              <a:gd name="T6" fmla="*/ 2147483647 w 394"/>
              <a:gd name="T7" fmla="*/ 2147483647 h 236"/>
              <a:gd name="T8" fmla="*/ 2147483647 w 394"/>
              <a:gd name="T9" fmla="*/ 2147483647 h 236"/>
              <a:gd name="T10" fmla="*/ 2147483647 w 394"/>
              <a:gd name="T11" fmla="*/ 2147483647 h 236"/>
              <a:gd name="T12" fmla="*/ 2147483647 w 394"/>
              <a:gd name="T13" fmla="*/ 2147483647 h 236"/>
              <a:gd name="T14" fmla="*/ 2147483647 w 394"/>
              <a:gd name="T15" fmla="*/ 2147483647 h 236"/>
              <a:gd name="T16" fmla="*/ 2147483647 w 394"/>
              <a:gd name="T17" fmla="*/ 2147483647 h 236"/>
              <a:gd name="T18" fmla="*/ 2147483647 w 394"/>
              <a:gd name="T19" fmla="*/ 2147483647 h 236"/>
              <a:gd name="T20" fmla="*/ 2147483647 w 394"/>
              <a:gd name="T21" fmla="*/ 2147483647 h 236"/>
              <a:gd name="T22" fmla="*/ 2147483647 w 394"/>
              <a:gd name="T23" fmla="*/ 2147483647 h 236"/>
              <a:gd name="T24" fmla="*/ 2147483647 w 394"/>
              <a:gd name="T25" fmla="*/ 2147483647 h 236"/>
              <a:gd name="T26" fmla="*/ 2147483647 w 394"/>
              <a:gd name="T27" fmla="*/ 2147483647 h 236"/>
              <a:gd name="T28" fmla="*/ 2147483647 w 394"/>
              <a:gd name="T29" fmla="*/ 2147483647 h 236"/>
              <a:gd name="T30" fmla="*/ 2147483647 w 394"/>
              <a:gd name="T31" fmla="*/ 2147483647 h 236"/>
              <a:gd name="T32" fmla="*/ 0 w 394"/>
              <a:gd name="T33" fmla="*/ 2147483647 h 236"/>
              <a:gd name="T34" fmla="*/ 2147483647 w 394"/>
              <a:gd name="T35" fmla="*/ 2147483647 h 236"/>
              <a:gd name="T36" fmla="*/ 2147483647 w 394"/>
              <a:gd name="T37" fmla="*/ 2147483647 h 236"/>
              <a:gd name="T38" fmla="*/ 2147483647 w 394"/>
              <a:gd name="T39" fmla="*/ 2147483647 h 236"/>
              <a:gd name="T40" fmla="*/ 2147483647 w 394"/>
              <a:gd name="T41" fmla="*/ 2147483647 h 236"/>
              <a:gd name="T42" fmla="*/ 2147483647 w 394"/>
              <a:gd name="T43" fmla="*/ 2147483647 h 236"/>
              <a:gd name="T44" fmla="*/ 2147483647 w 394"/>
              <a:gd name="T45" fmla="*/ 2147483647 h 236"/>
              <a:gd name="T46" fmla="*/ 2147483647 w 394"/>
              <a:gd name="T47" fmla="*/ 2147483647 h 236"/>
              <a:gd name="T48" fmla="*/ 2147483647 w 394"/>
              <a:gd name="T49" fmla="*/ 2147483647 h 236"/>
              <a:gd name="T50" fmla="*/ 2147483647 w 394"/>
              <a:gd name="T51" fmla="*/ 2147483647 h 236"/>
              <a:gd name="T52" fmla="*/ 2147483647 w 394"/>
              <a:gd name="T53" fmla="*/ 2147483647 h 236"/>
              <a:gd name="T54" fmla="*/ 2147483647 w 394"/>
              <a:gd name="T55" fmla="*/ 2147483647 h 236"/>
              <a:gd name="T56" fmla="*/ 2147483647 w 394"/>
              <a:gd name="T57" fmla="*/ 2147483647 h 236"/>
              <a:gd name="T58" fmla="*/ 2147483647 w 394"/>
              <a:gd name="T59" fmla="*/ 2147483647 h 236"/>
              <a:gd name="T60" fmla="*/ 2147483647 w 394"/>
              <a:gd name="T61" fmla="*/ 2147483647 h 236"/>
              <a:gd name="T62" fmla="*/ 2147483647 w 394"/>
              <a:gd name="T63" fmla="*/ 2147483647 h 236"/>
              <a:gd name="T64" fmla="*/ 2147483647 w 394"/>
              <a:gd name="T65" fmla="*/ 2147483647 h 236"/>
              <a:gd name="T66" fmla="*/ 2147483647 w 394"/>
              <a:gd name="T67" fmla="*/ 0 h 2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94"/>
              <a:gd name="T103" fmla="*/ 0 h 236"/>
              <a:gd name="T104" fmla="*/ 394 w 394"/>
              <a:gd name="T105" fmla="*/ 236 h 2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94" h="236">
                <a:moveTo>
                  <a:pt x="379" y="0"/>
                </a:moveTo>
                <a:lnTo>
                  <a:pt x="380" y="0"/>
                </a:lnTo>
                <a:lnTo>
                  <a:pt x="375" y="8"/>
                </a:lnTo>
                <a:lnTo>
                  <a:pt x="368" y="16"/>
                </a:lnTo>
                <a:lnTo>
                  <a:pt x="363" y="26"/>
                </a:lnTo>
                <a:lnTo>
                  <a:pt x="356" y="35"/>
                </a:lnTo>
                <a:lnTo>
                  <a:pt x="348" y="43"/>
                </a:lnTo>
                <a:lnTo>
                  <a:pt x="340" y="53"/>
                </a:lnTo>
                <a:lnTo>
                  <a:pt x="333" y="62"/>
                </a:lnTo>
                <a:lnTo>
                  <a:pt x="324" y="72"/>
                </a:lnTo>
                <a:lnTo>
                  <a:pt x="315" y="80"/>
                </a:lnTo>
                <a:lnTo>
                  <a:pt x="306" y="89"/>
                </a:lnTo>
                <a:lnTo>
                  <a:pt x="296" y="99"/>
                </a:lnTo>
                <a:lnTo>
                  <a:pt x="285" y="108"/>
                </a:lnTo>
                <a:lnTo>
                  <a:pt x="275" y="117"/>
                </a:lnTo>
                <a:lnTo>
                  <a:pt x="264" y="125"/>
                </a:lnTo>
                <a:lnTo>
                  <a:pt x="253" y="134"/>
                </a:lnTo>
                <a:lnTo>
                  <a:pt x="240" y="142"/>
                </a:lnTo>
                <a:lnTo>
                  <a:pt x="228" y="151"/>
                </a:lnTo>
                <a:lnTo>
                  <a:pt x="216" y="158"/>
                </a:lnTo>
                <a:lnTo>
                  <a:pt x="203" y="165"/>
                </a:lnTo>
                <a:lnTo>
                  <a:pt x="189" y="172"/>
                </a:lnTo>
                <a:lnTo>
                  <a:pt x="176" y="180"/>
                </a:lnTo>
                <a:lnTo>
                  <a:pt x="162" y="186"/>
                </a:lnTo>
                <a:lnTo>
                  <a:pt x="147" y="192"/>
                </a:lnTo>
                <a:lnTo>
                  <a:pt x="133" y="198"/>
                </a:lnTo>
                <a:lnTo>
                  <a:pt x="117" y="203"/>
                </a:lnTo>
                <a:lnTo>
                  <a:pt x="102" y="207"/>
                </a:lnTo>
                <a:lnTo>
                  <a:pt x="85" y="212"/>
                </a:lnTo>
                <a:lnTo>
                  <a:pt x="68" y="215"/>
                </a:lnTo>
                <a:lnTo>
                  <a:pt x="52" y="219"/>
                </a:lnTo>
                <a:lnTo>
                  <a:pt x="35" y="221"/>
                </a:lnTo>
                <a:lnTo>
                  <a:pt x="17" y="223"/>
                </a:lnTo>
                <a:lnTo>
                  <a:pt x="0" y="225"/>
                </a:lnTo>
                <a:lnTo>
                  <a:pt x="1" y="235"/>
                </a:lnTo>
                <a:lnTo>
                  <a:pt x="19" y="233"/>
                </a:lnTo>
                <a:lnTo>
                  <a:pt x="37" y="232"/>
                </a:lnTo>
                <a:lnTo>
                  <a:pt x="55" y="228"/>
                </a:lnTo>
                <a:lnTo>
                  <a:pt x="73" y="225"/>
                </a:lnTo>
                <a:lnTo>
                  <a:pt x="89" y="221"/>
                </a:lnTo>
                <a:lnTo>
                  <a:pt x="107" y="217"/>
                </a:lnTo>
                <a:lnTo>
                  <a:pt x="123" y="212"/>
                </a:lnTo>
                <a:lnTo>
                  <a:pt x="138" y="206"/>
                </a:lnTo>
                <a:lnTo>
                  <a:pt x="154" y="200"/>
                </a:lnTo>
                <a:lnTo>
                  <a:pt x="169" y="195"/>
                </a:lnTo>
                <a:lnTo>
                  <a:pt x="184" y="188"/>
                </a:lnTo>
                <a:lnTo>
                  <a:pt x="198" y="181"/>
                </a:lnTo>
                <a:lnTo>
                  <a:pt x="212" y="173"/>
                </a:lnTo>
                <a:lnTo>
                  <a:pt x="225" y="165"/>
                </a:lnTo>
                <a:lnTo>
                  <a:pt x="237" y="158"/>
                </a:lnTo>
                <a:lnTo>
                  <a:pt x="250" y="150"/>
                </a:lnTo>
                <a:lnTo>
                  <a:pt x="263" y="140"/>
                </a:lnTo>
                <a:lnTo>
                  <a:pt x="274" y="132"/>
                </a:lnTo>
                <a:lnTo>
                  <a:pt x="285" y="123"/>
                </a:lnTo>
                <a:lnTo>
                  <a:pt x="297" y="114"/>
                </a:lnTo>
                <a:lnTo>
                  <a:pt x="307" y="105"/>
                </a:lnTo>
                <a:lnTo>
                  <a:pt x="317" y="95"/>
                </a:lnTo>
                <a:lnTo>
                  <a:pt x="327" y="86"/>
                </a:lnTo>
                <a:lnTo>
                  <a:pt x="336" y="77"/>
                </a:lnTo>
                <a:lnTo>
                  <a:pt x="344" y="67"/>
                </a:lnTo>
                <a:lnTo>
                  <a:pt x="353" y="58"/>
                </a:lnTo>
                <a:lnTo>
                  <a:pt x="360" y="49"/>
                </a:lnTo>
                <a:lnTo>
                  <a:pt x="367" y="39"/>
                </a:lnTo>
                <a:lnTo>
                  <a:pt x="375" y="31"/>
                </a:lnTo>
                <a:lnTo>
                  <a:pt x="381" y="21"/>
                </a:lnTo>
                <a:lnTo>
                  <a:pt x="387" y="12"/>
                </a:lnTo>
                <a:lnTo>
                  <a:pt x="393" y="3"/>
                </a:lnTo>
                <a:lnTo>
                  <a:pt x="379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6" name="Freeform 254"/>
          <p:cNvSpPr>
            <a:spLocks/>
          </p:cNvSpPr>
          <p:nvPr/>
        </p:nvSpPr>
        <p:spPr bwMode="auto">
          <a:xfrm rot="64774">
            <a:off x="4613275" y="4152900"/>
            <a:ext cx="184150" cy="244475"/>
          </a:xfrm>
          <a:custGeom>
            <a:avLst/>
            <a:gdLst>
              <a:gd name="T0" fmla="*/ 2147483647 w 133"/>
              <a:gd name="T1" fmla="*/ 2147483647 h 182"/>
              <a:gd name="T2" fmla="*/ 2147483647 w 133"/>
              <a:gd name="T3" fmla="*/ 2147483647 h 182"/>
              <a:gd name="T4" fmla="*/ 2147483647 w 133"/>
              <a:gd name="T5" fmla="*/ 2147483647 h 182"/>
              <a:gd name="T6" fmla="*/ 2147483647 w 133"/>
              <a:gd name="T7" fmla="*/ 2147483647 h 182"/>
              <a:gd name="T8" fmla="*/ 2147483647 w 133"/>
              <a:gd name="T9" fmla="*/ 2147483647 h 182"/>
              <a:gd name="T10" fmla="*/ 2147483647 w 133"/>
              <a:gd name="T11" fmla="*/ 2147483647 h 182"/>
              <a:gd name="T12" fmla="*/ 2147483647 w 133"/>
              <a:gd name="T13" fmla="*/ 2147483647 h 182"/>
              <a:gd name="T14" fmla="*/ 2147483647 w 133"/>
              <a:gd name="T15" fmla="*/ 2147483647 h 182"/>
              <a:gd name="T16" fmla="*/ 2147483647 w 133"/>
              <a:gd name="T17" fmla="*/ 2147483647 h 182"/>
              <a:gd name="T18" fmla="*/ 2147483647 w 133"/>
              <a:gd name="T19" fmla="*/ 2147483647 h 182"/>
              <a:gd name="T20" fmla="*/ 2147483647 w 133"/>
              <a:gd name="T21" fmla="*/ 2147483647 h 182"/>
              <a:gd name="T22" fmla="*/ 2147483647 w 133"/>
              <a:gd name="T23" fmla="*/ 2147483647 h 182"/>
              <a:gd name="T24" fmla="*/ 2147483647 w 133"/>
              <a:gd name="T25" fmla="*/ 2147483647 h 182"/>
              <a:gd name="T26" fmla="*/ 2147483647 w 133"/>
              <a:gd name="T27" fmla="*/ 2147483647 h 182"/>
              <a:gd name="T28" fmla="*/ 2147483647 w 133"/>
              <a:gd name="T29" fmla="*/ 2147483647 h 182"/>
              <a:gd name="T30" fmla="*/ 2147483647 w 133"/>
              <a:gd name="T31" fmla="*/ 2147483647 h 182"/>
              <a:gd name="T32" fmla="*/ 2147483647 w 133"/>
              <a:gd name="T33" fmla="*/ 2147483647 h 182"/>
              <a:gd name="T34" fmla="*/ 2147483647 w 133"/>
              <a:gd name="T35" fmla="*/ 2147483647 h 182"/>
              <a:gd name="T36" fmla="*/ 2147483647 w 133"/>
              <a:gd name="T37" fmla="*/ 2147483647 h 182"/>
              <a:gd name="T38" fmla="*/ 2147483647 w 133"/>
              <a:gd name="T39" fmla="*/ 2147483647 h 182"/>
              <a:gd name="T40" fmla="*/ 2147483647 w 133"/>
              <a:gd name="T41" fmla="*/ 2147483647 h 182"/>
              <a:gd name="T42" fmla="*/ 2147483647 w 133"/>
              <a:gd name="T43" fmla="*/ 2147483647 h 182"/>
              <a:gd name="T44" fmla="*/ 2147483647 w 133"/>
              <a:gd name="T45" fmla="*/ 2147483647 h 182"/>
              <a:gd name="T46" fmla="*/ 2147483647 w 133"/>
              <a:gd name="T47" fmla="*/ 2147483647 h 182"/>
              <a:gd name="T48" fmla="*/ 2147483647 w 133"/>
              <a:gd name="T49" fmla="*/ 2147483647 h 182"/>
              <a:gd name="T50" fmla="*/ 2147483647 w 133"/>
              <a:gd name="T51" fmla="*/ 2147483647 h 182"/>
              <a:gd name="T52" fmla="*/ 2147483647 w 133"/>
              <a:gd name="T53" fmla="*/ 2147483647 h 182"/>
              <a:gd name="T54" fmla="*/ 2147483647 w 133"/>
              <a:gd name="T55" fmla="*/ 2147483647 h 182"/>
              <a:gd name="T56" fmla="*/ 2147483647 w 133"/>
              <a:gd name="T57" fmla="*/ 2147483647 h 182"/>
              <a:gd name="T58" fmla="*/ 2147483647 w 133"/>
              <a:gd name="T59" fmla="*/ 2147483647 h 182"/>
              <a:gd name="T60" fmla="*/ 2147483647 w 133"/>
              <a:gd name="T61" fmla="*/ 2147483647 h 182"/>
              <a:gd name="T62" fmla="*/ 2147483647 w 133"/>
              <a:gd name="T63" fmla="*/ 2147483647 h 182"/>
              <a:gd name="T64" fmla="*/ 2147483647 w 133"/>
              <a:gd name="T65" fmla="*/ 2147483647 h 1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3"/>
              <a:gd name="T100" fmla="*/ 0 h 182"/>
              <a:gd name="T101" fmla="*/ 133 w 133"/>
              <a:gd name="T102" fmla="*/ 182 h 1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3" h="182">
                <a:moveTo>
                  <a:pt x="120" y="0"/>
                </a:moveTo>
                <a:lnTo>
                  <a:pt x="115" y="5"/>
                </a:lnTo>
                <a:lnTo>
                  <a:pt x="109" y="10"/>
                </a:lnTo>
                <a:lnTo>
                  <a:pt x="104" y="15"/>
                </a:lnTo>
                <a:lnTo>
                  <a:pt x="98" y="20"/>
                </a:lnTo>
                <a:lnTo>
                  <a:pt x="94" y="26"/>
                </a:lnTo>
                <a:lnTo>
                  <a:pt x="89" y="32"/>
                </a:lnTo>
                <a:lnTo>
                  <a:pt x="85" y="38"/>
                </a:lnTo>
                <a:lnTo>
                  <a:pt x="81" y="43"/>
                </a:lnTo>
                <a:lnTo>
                  <a:pt x="76" y="47"/>
                </a:lnTo>
                <a:lnTo>
                  <a:pt x="72" y="53"/>
                </a:lnTo>
                <a:lnTo>
                  <a:pt x="68" y="59"/>
                </a:lnTo>
                <a:lnTo>
                  <a:pt x="65" y="64"/>
                </a:lnTo>
                <a:lnTo>
                  <a:pt x="62" y="70"/>
                </a:lnTo>
                <a:lnTo>
                  <a:pt x="58" y="75"/>
                </a:lnTo>
                <a:lnTo>
                  <a:pt x="54" y="81"/>
                </a:lnTo>
                <a:lnTo>
                  <a:pt x="50" y="87"/>
                </a:lnTo>
                <a:lnTo>
                  <a:pt x="47" y="91"/>
                </a:lnTo>
                <a:lnTo>
                  <a:pt x="44" y="97"/>
                </a:lnTo>
                <a:lnTo>
                  <a:pt x="41" y="103"/>
                </a:lnTo>
                <a:lnTo>
                  <a:pt x="38" y="109"/>
                </a:lnTo>
                <a:lnTo>
                  <a:pt x="35" y="114"/>
                </a:lnTo>
                <a:lnTo>
                  <a:pt x="32" y="120"/>
                </a:lnTo>
                <a:lnTo>
                  <a:pt x="28" y="126"/>
                </a:lnTo>
                <a:lnTo>
                  <a:pt x="26" y="132"/>
                </a:lnTo>
                <a:lnTo>
                  <a:pt x="23" y="137"/>
                </a:lnTo>
                <a:lnTo>
                  <a:pt x="19" y="143"/>
                </a:lnTo>
                <a:lnTo>
                  <a:pt x="16" y="149"/>
                </a:lnTo>
                <a:lnTo>
                  <a:pt x="13" y="155"/>
                </a:lnTo>
                <a:lnTo>
                  <a:pt x="9" y="160"/>
                </a:lnTo>
                <a:lnTo>
                  <a:pt x="6" y="166"/>
                </a:lnTo>
                <a:lnTo>
                  <a:pt x="4" y="172"/>
                </a:lnTo>
                <a:lnTo>
                  <a:pt x="0" y="178"/>
                </a:lnTo>
                <a:lnTo>
                  <a:pt x="13" y="181"/>
                </a:lnTo>
                <a:lnTo>
                  <a:pt x="16" y="175"/>
                </a:lnTo>
                <a:lnTo>
                  <a:pt x="19" y="170"/>
                </a:lnTo>
                <a:lnTo>
                  <a:pt x="23" y="164"/>
                </a:lnTo>
                <a:lnTo>
                  <a:pt x="26" y="158"/>
                </a:lnTo>
                <a:lnTo>
                  <a:pt x="29" y="152"/>
                </a:lnTo>
                <a:lnTo>
                  <a:pt x="33" y="146"/>
                </a:lnTo>
                <a:lnTo>
                  <a:pt x="35" y="141"/>
                </a:lnTo>
                <a:lnTo>
                  <a:pt x="38" y="136"/>
                </a:lnTo>
                <a:lnTo>
                  <a:pt x="42" y="130"/>
                </a:lnTo>
                <a:lnTo>
                  <a:pt x="45" y="124"/>
                </a:lnTo>
                <a:lnTo>
                  <a:pt x="48" y="119"/>
                </a:lnTo>
                <a:lnTo>
                  <a:pt x="50" y="113"/>
                </a:lnTo>
                <a:lnTo>
                  <a:pt x="54" y="107"/>
                </a:lnTo>
                <a:lnTo>
                  <a:pt x="57" y="102"/>
                </a:lnTo>
                <a:lnTo>
                  <a:pt x="60" y="96"/>
                </a:lnTo>
                <a:lnTo>
                  <a:pt x="64" y="91"/>
                </a:lnTo>
                <a:lnTo>
                  <a:pt x="66" y="85"/>
                </a:lnTo>
                <a:lnTo>
                  <a:pt x="69" y="79"/>
                </a:lnTo>
                <a:lnTo>
                  <a:pt x="73" y="74"/>
                </a:lnTo>
                <a:lnTo>
                  <a:pt x="76" y="68"/>
                </a:lnTo>
                <a:lnTo>
                  <a:pt x="81" y="63"/>
                </a:lnTo>
                <a:lnTo>
                  <a:pt x="84" y="58"/>
                </a:lnTo>
                <a:lnTo>
                  <a:pt x="88" y="52"/>
                </a:lnTo>
                <a:lnTo>
                  <a:pt x="92" y="47"/>
                </a:lnTo>
                <a:lnTo>
                  <a:pt x="96" y="43"/>
                </a:lnTo>
                <a:lnTo>
                  <a:pt x="100" y="38"/>
                </a:lnTo>
                <a:lnTo>
                  <a:pt x="106" y="32"/>
                </a:lnTo>
                <a:lnTo>
                  <a:pt x="110" y="26"/>
                </a:lnTo>
                <a:lnTo>
                  <a:pt x="115" y="21"/>
                </a:lnTo>
                <a:lnTo>
                  <a:pt x="120" y="16"/>
                </a:lnTo>
                <a:lnTo>
                  <a:pt x="126" y="11"/>
                </a:lnTo>
                <a:lnTo>
                  <a:pt x="132" y="6"/>
                </a:lnTo>
                <a:lnTo>
                  <a:pt x="120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7" name="Freeform 255"/>
          <p:cNvSpPr>
            <a:spLocks/>
          </p:cNvSpPr>
          <p:nvPr/>
        </p:nvSpPr>
        <p:spPr bwMode="auto">
          <a:xfrm rot="64774">
            <a:off x="4768850" y="3689350"/>
            <a:ext cx="373063" cy="492125"/>
          </a:xfrm>
          <a:custGeom>
            <a:avLst/>
            <a:gdLst>
              <a:gd name="T0" fmla="*/ 2147483647 w 343"/>
              <a:gd name="T1" fmla="*/ 0 h 397"/>
              <a:gd name="T2" fmla="*/ 2147483647 w 343"/>
              <a:gd name="T3" fmla="*/ 2147483647 h 397"/>
              <a:gd name="T4" fmla="*/ 2147483647 w 343"/>
              <a:gd name="T5" fmla="*/ 2147483647 h 397"/>
              <a:gd name="T6" fmla="*/ 2147483647 w 343"/>
              <a:gd name="T7" fmla="*/ 2147483647 h 397"/>
              <a:gd name="T8" fmla="*/ 2147483647 w 343"/>
              <a:gd name="T9" fmla="*/ 2147483647 h 397"/>
              <a:gd name="T10" fmla="*/ 2147483647 w 343"/>
              <a:gd name="T11" fmla="*/ 2147483647 h 397"/>
              <a:gd name="T12" fmla="*/ 2147483647 w 343"/>
              <a:gd name="T13" fmla="*/ 2147483647 h 397"/>
              <a:gd name="T14" fmla="*/ 2147483647 w 343"/>
              <a:gd name="T15" fmla="*/ 2147483647 h 397"/>
              <a:gd name="T16" fmla="*/ 2147483647 w 343"/>
              <a:gd name="T17" fmla="*/ 2147483647 h 397"/>
              <a:gd name="T18" fmla="*/ 2147483647 w 343"/>
              <a:gd name="T19" fmla="*/ 2147483647 h 397"/>
              <a:gd name="T20" fmla="*/ 2147483647 w 343"/>
              <a:gd name="T21" fmla="*/ 2147483647 h 397"/>
              <a:gd name="T22" fmla="*/ 2147483647 w 343"/>
              <a:gd name="T23" fmla="*/ 2147483647 h 397"/>
              <a:gd name="T24" fmla="*/ 2147483647 w 343"/>
              <a:gd name="T25" fmla="*/ 2147483647 h 397"/>
              <a:gd name="T26" fmla="*/ 2147483647 w 343"/>
              <a:gd name="T27" fmla="*/ 2147483647 h 397"/>
              <a:gd name="T28" fmla="*/ 2147483647 w 343"/>
              <a:gd name="T29" fmla="*/ 2147483647 h 397"/>
              <a:gd name="T30" fmla="*/ 2147483647 w 343"/>
              <a:gd name="T31" fmla="*/ 2147483647 h 397"/>
              <a:gd name="T32" fmla="*/ 0 w 343"/>
              <a:gd name="T33" fmla="*/ 2147483647 h 397"/>
              <a:gd name="T34" fmla="*/ 2147483647 w 343"/>
              <a:gd name="T35" fmla="*/ 2147483647 h 397"/>
              <a:gd name="T36" fmla="*/ 2147483647 w 343"/>
              <a:gd name="T37" fmla="*/ 2147483647 h 397"/>
              <a:gd name="T38" fmla="*/ 2147483647 w 343"/>
              <a:gd name="T39" fmla="*/ 2147483647 h 397"/>
              <a:gd name="T40" fmla="*/ 2147483647 w 343"/>
              <a:gd name="T41" fmla="*/ 2147483647 h 397"/>
              <a:gd name="T42" fmla="*/ 2147483647 w 343"/>
              <a:gd name="T43" fmla="*/ 2147483647 h 397"/>
              <a:gd name="T44" fmla="*/ 2147483647 w 343"/>
              <a:gd name="T45" fmla="*/ 2147483647 h 397"/>
              <a:gd name="T46" fmla="*/ 2147483647 w 343"/>
              <a:gd name="T47" fmla="*/ 2147483647 h 397"/>
              <a:gd name="T48" fmla="*/ 2147483647 w 343"/>
              <a:gd name="T49" fmla="*/ 2147483647 h 397"/>
              <a:gd name="T50" fmla="*/ 2147483647 w 343"/>
              <a:gd name="T51" fmla="*/ 2147483647 h 397"/>
              <a:gd name="T52" fmla="*/ 2147483647 w 343"/>
              <a:gd name="T53" fmla="*/ 2147483647 h 397"/>
              <a:gd name="T54" fmla="*/ 2147483647 w 343"/>
              <a:gd name="T55" fmla="*/ 2147483647 h 397"/>
              <a:gd name="T56" fmla="*/ 2147483647 w 343"/>
              <a:gd name="T57" fmla="*/ 2147483647 h 397"/>
              <a:gd name="T58" fmla="*/ 2147483647 w 343"/>
              <a:gd name="T59" fmla="*/ 2147483647 h 397"/>
              <a:gd name="T60" fmla="*/ 2147483647 w 343"/>
              <a:gd name="T61" fmla="*/ 2147483647 h 397"/>
              <a:gd name="T62" fmla="*/ 2147483647 w 343"/>
              <a:gd name="T63" fmla="*/ 2147483647 h 397"/>
              <a:gd name="T64" fmla="*/ 2147483647 w 343"/>
              <a:gd name="T65" fmla="*/ 2147483647 h 397"/>
              <a:gd name="T66" fmla="*/ 2147483647 w 343"/>
              <a:gd name="T67" fmla="*/ 2147483647 h 397"/>
              <a:gd name="T68" fmla="*/ 2147483647 w 343"/>
              <a:gd name="T69" fmla="*/ 2147483647 h 39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43"/>
              <a:gd name="T106" fmla="*/ 0 h 397"/>
              <a:gd name="T107" fmla="*/ 343 w 343"/>
              <a:gd name="T108" fmla="*/ 397 h 39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43" h="397">
                <a:moveTo>
                  <a:pt x="327" y="1"/>
                </a:moveTo>
                <a:lnTo>
                  <a:pt x="327" y="0"/>
                </a:lnTo>
                <a:lnTo>
                  <a:pt x="324" y="9"/>
                </a:lnTo>
                <a:lnTo>
                  <a:pt x="320" y="19"/>
                </a:lnTo>
                <a:lnTo>
                  <a:pt x="316" y="30"/>
                </a:lnTo>
                <a:lnTo>
                  <a:pt x="312" y="40"/>
                </a:lnTo>
                <a:lnTo>
                  <a:pt x="306" y="51"/>
                </a:lnTo>
                <a:lnTo>
                  <a:pt x="300" y="62"/>
                </a:lnTo>
                <a:lnTo>
                  <a:pt x="294" y="73"/>
                </a:lnTo>
                <a:lnTo>
                  <a:pt x="287" y="84"/>
                </a:lnTo>
                <a:lnTo>
                  <a:pt x="280" y="95"/>
                </a:lnTo>
                <a:lnTo>
                  <a:pt x="273" y="107"/>
                </a:lnTo>
                <a:lnTo>
                  <a:pt x="265" y="118"/>
                </a:lnTo>
                <a:lnTo>
                  <a:pt x="256" y="130"/>
                </a:lnTo>
                <a:lnTo>
                  <a:pt x="247" y="142"/>
                </a:lnTo>
                <a:lnTo>
                  <a:pt x="238" y="155"/>
                </a:lnTo>
                <a:lnTo>
                  <a:pt x="229" y="167"/>
                </a:lnTo>
                <a:lnTo>
                  <a:pt x="219" y="179"/>
                </a:lnTo>
                <a:lnTo>
                  <a:pt x="208" y="192"/>
                </a:lnTo>
                <a:lnTo>
                  <a:pt x="197" y="204"/>
                </a:lnTo>
                <a:lnTo>
                  <a:pt x="186" y="217"/>
                </a:lnTo>
                <a:lnTo>
                  <a:pt x="175" y="230"/>
                </a:lnTo>
                <a:lnTo>
                  <a:pt x="161" y="243"/>
                </a:lnTo>
                <a:lnTo>
                  <a:pt x="148" y="256"/>
                </a:lnTo>
                <a:lnTo>
                  <a:pt x="135" y="270"/>
                </a:lnTo>
                <a:lnTo>
                  <a:pt x="122" y="282"/>
                </a:lnTo>
                <a:lnTo>
                  <a:pt x="108" y="295"/>
                </a:lnTo>
                <a:lnTo>
                  <a:pt x="94" y="309"/>
                </a:lnTo>
                <a:lnTo>
                  <a:pt x="79" y="322"/>
                </a:lnTo>
                <a:lnTo>
                  <a:pt x="64" y="336"/>
                </a:lnTo>
                <a:lnTo>
                  <a:pt x="48" y="349"/>
                </a:lnTo>
                <a:lnTo>
                  <a:pt x="33" y="362"/>
                </a:lnTo>
                <a:lnTo>
                  <a:pt x="16" y="376"/>
                </a:lnTo>
                <a:lnTo>
                  <a:pt x="0" y="389"/>
                </a:lnTo>
                <a:lnTo>
                  <a:pt x="11" y="396"/>
                </a:lnTo>
                <a:lnTo>
                  <a:pt x="27" y="382"/>
                </a:lnTo>
                <a:lnTo>
                  <a:pt x="43" y="369"/>
                </a:lnTo>
                <a:lnTo>
                  <a:pt x="59" y="355"/>
                </a:lnTo>
                <a:lnTo>
                  <a:pt x="75" y="342"/>
                </a:lnTo>
                <a:lnTo>
                  <a:pt x="91" y="328"/>
                </a:lnTo>
                <a:lnTo>
                  <a:pt x="105" y="316"/>
                </a:lnTo>
                <a:lnTo>
                  <a:pt x="119" y="302"/>
                </a:lnTo>
                <a:lnTo>
                  <a:pt x="133" y="289"/>
                </a:lnTo>
                <a:lnTo>
                  <a:pt x="147" y="275"/>
                </a:lnTo>
                <a:lnTo>
                  <a:pt x="159" y="262"/>
                </a:lnTo>
                <a:lnTo>
                  <a:pt x="174" y="249"/>
                </a:lnTo>
                <a:lnTo>
                  <a:pt x="186" y="236"/>
                </a:lnTo>
                <a:lnTo>
                  <a:pt x="198" y="223"/>
                </a:lnTo>
                <a:lnTo>
                  <a:pt x="209" y="210"/>
                </a:lnTo>
                <a:lnTo>
                  <a:pt x="220" y="197"/>
                </a:lnTo>
                <a:lnTo>
                  <a:pt x="230" y="184"/>
                </a:lnTo>
                <a:lnTo>
                  <a:pt x="240" y="172"/>
                </a:lnTo>
                <a:lnTo>
                  <a:pt x="250" y="159"/>
                </a:lnTo>
                <a:lnTo>
                  <a:pt x="260" y="147"/>
                </a:lnTo>
                <a:lnTo>
                  <a:pt x="268" y="135"/>
                </a:lnTo>
                <a:lnTo>
                  <a:pt x="277" y="123"/>
                </a:lnTo>
                <a:lnTo>
                  <a:pt x="285" y="111"/>
                </a:lnTo>
                <a:lnTo>
                  <a:pt x="293" y="99"/>
                </a:lnTo>
                <a:lnTo>
                  <a:pt x="300" y="87"/>
                </a:lnTo>
                <a:lnTo>
                  <a:pt x="307" y="77"/>
                </a:lnTo>
                <a:lnTo>
                  <a:pt x="313" y="65"/>
                </a:lnTo>
                <a:lnTo>
                  <a:pt x="318" y="54"/>
                </a:lnTo>
                <a:lnTo>
                  <a:pt x="324" y="43"/>
                </a:lnTo>
                <a:lnTo>
                  <a:pt x="329" y="33"/>
                </a:lnTo>
                <a:lnTo>
                  <a:pt x="334" y="22"/>
                </a:lnTo>
                <a:lnTo>
                  <a:pt x="337" y="12"/>
                </a:lnTo>
                <a:lnTo>
                  <a:pt x="340" y="2"/>
                </a:lnTo>
                <a:lnTo>
                  <a:pt x="342" y="1"/>
                </a:lnTo>
                <a:lnTo>
                  <a:pt x="340" y="2"/>
                </a:lnTo>
                <a:lnTo>
                  <a:pt x="342" y="1"/>
                </a:lnTo>
                <a:lnTo>
                  <a:pt x="327" y="1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8" name="Freeform 256"/>
          <p:cNvSpPr>
            <a:spLocks/>
          </p:cNvSpPr>
          <p:nvPr/>
        </p:nvSpPr>
        <p:spPr bwMode="auto">
          <a:xfrm>
            <a:off x="3649663" y="4537075"/>
            <a:ext cx="500062" cy="123825"/>
          </a:xfrm>
          <a:custGeom>
            <a:avLst/>
            <a:gdLst>
              <a:gd name="T0" fmla="*/ 2147483647 w 412"/>
              <a:gd name="T1" fmla="*/ 2147483647 h 100"/>
              <a:gd name="T2" fmla="*/ 2147483647 w 412"/>
              <a:gd name="T3" fmla="*/ 2147483647 h 100"/>
              <a:gd name="T4" fmla="*/ 2147483647 w 412"/>
              <a:gd name="T5" fmla="*/ 2147483647 h 100"/>
              <a:gd name="T6" fmla="*/ 2147483647 w 412"/>
              <a:gd name="T7" fmla="*/ 2147483647 h 100"/>
              <a:gd name="T8" fmla="*/ 2147483647 w 412"/>
              <a:gd name="T9" fmla="*/ 2147483647 h 100"/>
              <a:gd name="T10" fmla="*/ 2147483647 w 412"/>
              <a:gd name="T11" fmla="*/ 2147483647 h 100"/>
              <a:gd name="T12" fmla="*/ 2147483647 w 412"/>
              <a:gd name="T13" fmla="*/ 2147483647 h 100"/>
              <a:gd name="T14" fmla="*/ 2147483647 w 412"/>
              <a:gd name="T15" fmla="*/ 2147483647 h 100"/>
              <a:gd name="T16" fmla="*/ 2147483647 w 412"/>
              <a:gd name="T17" fmla="*/ 2147483647 h 100"/>
              <a:gd name="T18" fmla="*/ 2147483647 w 412"/>
              <a:gd name="T19" fmla="*/ 2147483647 h 100"/>
              <a:gd name="T20" fmla="*/ 2147483647 w 412"/>
              <a:gd name="T21" fmla="*/ 2147483647 h 100"/>
              <a:gd name="T22" fmla="*/ 2147483647 w 412"/>
              <a:gd name="T23" fmla="*/ 2147483647 h 100"/>
              <a:gd name="T24" fmla="*/ 2147483647 w 412"/>
              <a:gd name="T25" fmla="*/ 2147483647 h 100"/>
              <a:gd name="T26" fmla="*/ 2147483647 w 412"/>
              <a:gd name="T27" fmla="*/ 2147483647 h 100"/>
              <a:gd name="T28" fmla="*/ 2147483647 w 412"/>
              <a:gd name="T29" fmla="*/ 2147483647 h 100"/>
              <a:gd name="T30" fmla="*/ 2147483647 w 412"/>
              <a:gd name="T31" fmla="*/ 2147483647 h 100"/>
              <a:gd name="T32" fmla="*/ 0 w 412"/>
              <a:gd name="T33" fmla="*/ 2147483647 h 100"/>
              <a:gd name="T34" fmla="*/ 2147483647 w 412"/>
              <a:gd name="T35" fmla="*/ 2147483647 h 100"/>
              <a:gd name="T36" fmla="*/ 2147483647 w 412"/>
              <a:gd name="T37" fmla="*/ 2147483647 h 100"/>
              <a:gd name="T38" fmla="*/ 2147483647 w 412"/>
              <a:gd name="T39" fmla="*/ 2147483647 h 100"/>
              <a:gd name="T40" fmla="*/ 2147483647 w 412"/>
              <a:gd name="T41" fmla="*/ 2147483647 h 100"/>
              <a:gd name="T42" fmla="*/ 2147483647 w 412"/>
              <a:gd name="T43" fmla="*/ 2147483647 h 100"/>
              <a:gd name="T44" fmla="*/ 2147483647 w 412"/>
              <a:gd name="T45" fmla="*/ 2147483647 h 100"/>
              <a:gd name="T46" fmla="*/ 2147483647 w 412"/>
              <a:gd name="T47" fmla="*/ 2147483647 h 100"/>
              <a:gd name="T48" fmla="*/ 2147483647 w 412"/>
              <a:gd name="T49" fmla="*/ 2147483647 h 100"/>
              <a:gd name="T50" fmla="*/ 2147483647 w 412"/>
              <a:gd name="T51" fmla="*/ 2147483647 h 100"/>
              <a:gd name="T52" fmla="*/ 2147483647 w 412"/>
              <a:gd name="T53" fmla="*/ 2147483647 h 100"/>
              <a:gd name="T54" fmla="*/ 2147483647 w 412"/>
              <a:gd name="T55" fmla="*/ 2147483647 h 100"/>
              <a:gd name="T56" fmla="*/ 2147483647 w 412"/>
              <a:gd name="T57" fmla="*/ 2147483647 h 100"/>
              <a:gd name="T58" fmla="*/ 2147483647 w 412"/>
              <a:gd name="T59" fmla="*/ 2147483647 h 100"/>
              <a:gd name="T60" fmla="*/ 2147483647 w 412"/>
              <a:gd name="T61" fmla="*/ 2147483647 h 100"/>
              <a:gd name="T62" fmla="*/ 2147483647 w 412"/>
              <a:gd name="T63" fmla="*/ 2147483647 h 100"/>
              <a:gd name="T64" fmla="*/ 2147483647 w 412"/>
              <a:gd name="T65" fmla="*/ 2147483647 h 1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12"/>
              <a:gd name="T100" fmla="*/ 0 h 100"/>
              <a:gd name="T101" fmla="*/ 412 w 412"/>
              <a:gd name="T102" fmla="*/ 100 h 1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12" h="100">
                <a:moveTo>
                  <a:pt x="410" y="90"/>
                </a:moveTo>
                <a:lnTo>
                  <a:pt x="398" y="90"/>
                </a:lnTo>
                <a:lnTo>
                  <a:pt x="385" y="89"/>
                </a:lnTo>
                <a:lnTo>
                  <a:pt x="373" y="89"/>
                </a:lnTo>
                <a:lnTo>
                  <a:pt x="361" y="89"/>
                </a:lnTo>
                <a:lnTo>
                  <a:pt x="350" y="89"/>
                </a:lnTo>
                <a:lnTo>
                  <a:pt x="338" y="88"/>
                </a:lnTo>
                <a:lnTo>
                  <a:pt x="326" y="87"/>
                </a:lnTo>
                <a:lnTo>
                  <a:pt x="314" y="87"/>
                </a:lnTo>
                <a:lnTo>
                  <a:pt x="304" y="86"/>
                </a:lnTo>
                <a:lnTo>
                  <a:pt x="292" y="86"/>
                </a:lnTo>
                <a:lnTo>
                  <a:pt x="281" y="84"/>
                </a:lnTo>
                <a:lnTo>
                  <a:pt x="269" y="83"/>
                </a:lnTo>
                <a:lnTo>
                  <a:pt x="258" y="83"/>
                </a:lnTo>
                <a:lnTo>
                  <a:pt x="248" y="82"/>
                </a:lnTo>
                <a:lnTo>
                  <a:pt x="236" y="80"/>
                </a:lnTo>
                <a:lnTo>
                  <a:pt x="226" y="78"/>
                </a:lnTo>
                <a:lnTo>
                  <a:pt x="214" y="76"/>
                </a:lnTo>
                <a:lnTo>
                  <a:pt x="204" y="75"/>
                </a:lnTo>
                <a:lnTo>
                  <a:pt x="194" y="73"/>
                </a:lnTo>
                <a:lnTo>
                  <a:pt x="182" y="71"/>
                </a:lnTo>
                <a:lnTo>
                  <a:pt x="172" y="69"/>
                </a:lnTo>
                <a:lnTo>
                  <a:pt x="162" y="67"/>
                </a:lnTo>
                <a:lnTo>
                  <a:pt x="152" y="65"/>
                </a:lnTo>
                <a:lnTo>
                  <a:pt x="142" y="63"/>
                </a:lnTo>
                <a:lnTo>
                  <a:pt x="130" y="60"/>
                </a:lnTo>
                <a:lnTo>
                  <a:pt x="120" y="57"/>
                </a:lnTo>
                <a:lnTo>
                  <a:pt x="111" y="54"/>
                </a:lnTo>
                <a:lnTo>
                  <a:pt x="100" y="51"/>
                </a:lnTo>
                <a:lnTo>
                  <a:pt x="90" y="48"/>
                </a:lnTo>
                <a:cubicBezTo>
                  <a:pt x="87" y="47"/>
                  <a:pt x="73" y="41"/>
                  <a:pt x="64" y="36"/>
                </a:cubicBezTo>
                <a:cubicBezTo>
                  <a:pt x="55" y="31"/>
                  <a:pt x="46" y="25"/>
                  <a:pt x="34" y="17"/>
                </a:cubicBezTo>
                <a:cubicBezTo>
                  <a:pt x="22" y="9"/>
                  <a:pt x="16" y="2"/>
                  <a:pt x="10" y="0"/>
                </a:cubicBezTo>
                <a:lnTo>
                  <a:pt x="0" y="5"/>
                </a:lnTo>
                <a:cubicBezTo>
                  <a:pt x="0" y="5"/>
                  <a:pt x="16" y="16"/>
                  <a:pt x="28" y="24"/>
                </a:cubicBezTo>
                <a:cubicBezTo>
                  <a:pt x="40" y="32"/>
                  <a:pt x="55" y="42"/>
                  <a:pt x="64" y="48"/>
                </a:cubicBezTo>
                <a:cubicBezTo>
                  <a:pt x="73" y="54"/>
                  <a:pt x="80" y="57"/>
                  <a:pt x="83" y="58"/>
                </a:cubicBezTo>
                <a:lnTo>
                  <a:pt x="93" y="60"/>
                </a:lnTo>
                <a:lnTo>
                  <a:pt x="104" y="63"/>
                </a:lnTo>
                <a:lnTo>
                  <a:pt x="115" y="66"/>
                </a:lnTo>
                <a:lnTo>
                  <a:pt x="125" y="69"/>
                </a:lnTo>
                <a:lnTo>
                  <a:pt x="135" y="72"/>
                </a:lnTo>
                <a:lnTo>
                  <a:pt x="146" y="74"/>
                </a:lnTo>
                <a:lnTo>
                  <a:pt x="157" y="76"/>
                </a:lnTo>
                <a:lnTo>
                  <a:pt x="168" y="79"/>
                </a:lnTo>
                <a:lnTo>
                  <a:pt x="177" y="81"/>
                </a:lnTo>
                <a:lnTo>
                  <a:pt x="189" y="83"/>
                </a:lnTo>
                <a:lnTo>
                  <a:pt x="199" y="85"/>
                </a:lnTo>
                <a:lnTo>
                  <a:pt x="211" y="87"/>
                </a:lnTo>
                <a:lnTo>
                  <a:pt x="222" y="88"/>
                </a:lnTo>
                <a:lnTo>
                  <a:pt x="234" y="90"/>
                </a:lnTo>
                <a:lnTo>
                  <a:pt x="245" y="92"/>
                </a:lnTo>
                <a:lnTo>
                  <a:pt x="257" y="93"/>
                </a:lnTo>
                <a:lnTo>
                  <a:pt x="268" y="94"/>
                </a:lnTo>
                <a:lnTo>
                  <a:pt x="280" y="94"/>
                </a:lnTo>
                <a:lnTo>
                  <a:pt x="291" y="96"/>
                </a:lnTo>
                <a:lnTo>
                  <a:pt x="303" y="96"/>
                </a:lnTo>
                <a:lnTo>
                  <a:pt x="314" y="97"/>
                </a:lnTo>
                <a:lnTo>
                  <a:pt x="326" y="97"/>
                </a:lnTo>
                <a:lnTo>
                  <a:pt x="337" y="98"/>
                </a:lnTo>
                <a:lnTo>
                  <a:pt x="349" y="99"/>
                </a:lnTo>
                <a:lnTo>
                  <a:pt x="361" y="99"/>
                </a:lnTo>
                <a:lnTo>
                  <a:pt x="373" y="99"/>
                </a:lnTo>
                <a:lnTo>
                  <a:pt x="385" y="99"/>
                </a:lnTo>
                <a:lnTo>
                  <a:pt x="398" y="100"/>
                </a:lnTo>
                <a:lnTo>
                  <a:pt x="412" y="100"/>
                </a:lnTo>
                <a:lnTo>
                  <a:pt x="410" y="9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09" name="Freeform 257"/>
          <p:cNvSpPr>
            <a:spLocks/>
          </p:cNvSpPr>
          <p:nvPr/>
        </p:nvSpPr>
        <p:spPr bwMode="auto">
          <a:xfrm>
            <a:off x="3768725" y="4437063"/>
            <a:ext cx="452438" cy="107950"/>
          </a:xfrm>
          <a:custGeom>
            <a:avLst/>
            <a:gdLst>
              <a:gd name="T0" fmla="*/ 2147483647 w 318"/>
              <a:gd name="T1" fmla="*/ 2147483647 h 87"/>
              <a:gd name="T2" fmla="*/ 2147483647 w 318"/>
              <a:gd name="T3" fmla="*/ 2147483647 h 87"/>
              <a:gd name="T4" fmla="*/ 2147483647 w 318"/>
              <a:gd name="T5" fmla="*/ 2147483647 h 87"/>
              <a:gd name="T6" fmla="*/ 2147483647 w 318"/>
              <a:gd name="T7" fmla="*/ 2147483647 h 87"/>
              <a:gd name="T8" fmla="*/ 2147483647 w 318"/>
              <a:gd name="T9" fmla="*/ 2147483647 h 87"/>
              <a:gd name="T10" fmla="*/ 2147483647 w 318"/>
              <a:gd name="T11" fmla="*/ 2147483647 h 87"/>
              <a:gd name="T12" fmla="*/ 2147483647 w 318"/>
              <a:gd name="T13" fmla="*/ 2147483647 h 87"/>
              <a:gd name="T14" fmla="*/ 2147483647 w 318"/>
              <a:gd name="T15" fmla="*/ 2147483647 h 87"/>
              <a:gd name="T16" fmla="*/ 2147483647 w 318"/>
              <a:gd name="T17" fmla="*/ 2147483647 h 87"/>
              <a:gd name="T18" fmla="*/ 2147483647 w 318"/>
              <a:gd name="T19" fmla="*/ 2147483647 h 87"/>
              <a:gd name="T20" fmla="*/ 2147483647 w 318"/>
              <a:gd name="T21" fmla="*/ 2147483647 h 87"/>
              <a:gd name="T22" fmla="*/ 2147483647 w 318"/>
              <a:gd name="T23" fmla="*/ 2147483647 h 87"/>
              <a:gd name="T24" fmla="*/ 2147483647 w 318"/>
              <a:gd name="T25" fmla="*/ 2147483647 h 87"/>
              <a:gd name="T26" fmla="*/ 2147483647 w 318"/>
              <a:gd name="T27" fmla="*/ 2147483647 h 87"/>
              <a:gd name="T28" fmla="*/ 2147483647 w 318"/>
              <a:gd name="T29" fmla="*/ 2147483647 h 87"/>
              <a:gd name="T30" fmla="*/ 2147483647 w 318"/>
              <a:gd name="T31" fmla="*/ 2147483647 h 87"/>
              <a:gd name="T32" fmla="*/ 0 w 318"/>
              <a:gd name="T33" fmla="*/ 2147483647 h 87"/>
              <a:gd name="T34" fmla="*/ 2147483647 w 318"/>
              <a:gd name="T35" fmla="*/ 2147483647 h 87"/>
              <a:gd name="T36" fmla="*/ 2147483647 w 318"/>
              <a:gd name="T37" fmla="*/ 2147483647 h 87"/>
              <a:gd name="T38" fmla="*/ 2147483647 w 318"/>
              <a:gd name="T39" fmla="*/ 2147483647 h 87"/>
              <a:gd name="T40" fmla="*/ 2147483647 w 318"/>
              <a:gd name="T41" fmla="*/ 2147483647 h 87"/>
              <a:gd name="T42" fmla="*/ 2147483647 w 318"/>
              <a:gd name="T43" fmla="*/ 2147483647 h 87"/>
              <a:gd name="T44" fmla="*/ 2147483647 w 318"/>
              <a:gd name="T45" fmla="*/ 2147483647 h 87"/>
              <a:gd name="T46" fmla="*/ 2147483647 w 318"/>
              <a:gd name="T47" fmla="*/ 2147483647 h 87"/>
              <a:gd name="T48" fmla="*/ 2147483647 w 318"/>
              <a:gd name="T49" fmla="*/ 2147483647 h 87"/>
              <a:gd name="T50" fmla="*/ 2147483647 w 318"/>
              <a:gd name="T51" fmla="*/ 2147483647 h 87"/>
              <a:gd name="T52" fmla="*/ 2147483647 w 318"/>
              <a:gd name="T53" fmla="*/ 2147483647 h 87"/>
              <a:gd name="T54" fmla="*/ 2147483647 w 318"/>
              <a:gd name="T55" fmla="*/ 2147483647 h 87"/>
              <a:gd name="T56" fmla="*/ 2147483647 w 318"/>
              <a:gd name="T57" fmla="*/ 2147483647 h 87"/>
              <a:gd name="T58" fmla="*/ 2147483647 w 318"/>
              <a:gd name="T59" fmla="*/ 2147483647 h 87"/>
              <a:gd name="T60" fmla="*/ 2147483647 w 318"/>
              <a:gd name="T61" fmla="*/ 2147483647 h 87"/>
              <a:gd name="T62" fmla="*/ 2147483647 w 318"/>
              <a:gd name="T63" fmla="*/ 2147483647 h 87"/>
              <a:gd name="T64" fmla="*/ 2147483647 w 318"/>
              <a:gd name="T65" fmla="*/ 2147483647 h 87"/>
              <a:gd name="T66" fmla="*/ 2147483647 w 318"/>
              <a:gd name="T67" fmla="*/ 2147483647 h 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18"/>
              <a:gd name="T103" fmla="*/ 0 h 87"/>
              <a:gd name="T104" fmla="*/ 318 w 318"/>
              <a:gd name="T105" fmla="*/ 87 h 8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18" h="87">
                <a:moveTo>
                  <a:pt x="315" y="66"/>
                </a:moveTo>
                <a:lnTo>
                  <a:pt x="306" y="67"/>
                </a:lnTo>
                <a:lnTo>
                  <a:pt x="297" y="69"/>
                </a:lnTo>
                <a:lnTo>
                  <a:pt x="287" y="70"/>
                </a:lnTo>
                <a:lnTo>
                  <a:pt x="279" y="71"/>
                </a:lnTo>
                <a:lnTo>
                  <a:pt x="270" y="71"/>
                </a:lnTo>
                <a:lnTo>
                  <a:pt x="262" y="72"/>
                </a:lnTo>
                <a:lnTo>
                  <a:pt x="252" y="73"/>
                </a:lnTo>
                <a:lnTo>
                  <a:pt x="244" y="74"/>
                </a:lnTo>
                <a:lnTo>
                  <a:pt x="235" y="74"/>
                </a:lnTo>
                <a:lnTo>
                  <a:pt x="228" y="75"/>
                </a:lnTo>
                <a:lnTo>
                  <a:pt x="219" y="75"/>
                </a:lnTo>
                <a:lnTo>
                  <a:pt x="211" y="75"/>
                </a:lnTo>
                <a:lnTo>
                  <a:pt x="204" y="75"/>
                </a:lnTo>
                <a:lnTo>
                  <a:pt x="195" y="74"/>
                </a:lnTo>
                <a:lnTo>
                  <a:pt x="189" y="73"/>
                </a:lnTo>
                <a:lnTo>
                  <a:pt x="181" y="71"/>
                </a:lnTo>
                <a:lnTo>
                  <a:pt x="174" y="70"/>
                </a:lnTo>
                <a:lnTo>
                  <a:pt x="166" y="70"/>
                </a:lnTo>
                <a:lnTo>
                  <a:pt x="159" y="69"/>
                </a:lnTo>
                <a:lnTo>
                  <a:pt x="151" y="68"/>
                </a:lnTo>
                <a:lnTo>
                  <a:pt x="145" y="67"/>
                </a:lnTo>
                <a:lnTo>
                  <a:pt x="138" y="63"/>
                </a:lnTo>
                <a:lnTo>
                  <a:pt x="132" y="61"/>
                </a:lnTo>
                <a:lnTo>
                  <a:pt x="124" y="60"/>
                </a:lnTo>
                <a:lnTo>
                  <a:pt x="117" y="57"/>
                </a:lnTo>
                <a:lnTo>
                  <a:pt x="111" y="54"/>
                </a:lnTo>
                <a:lnTo>
                  <a:pt x="105" y="53"/>
                </a:lnTo>
                <a:lnTo>
                  <a:pt x="98" y="49"/>
                </a:lnTo>
                <a:lnTo>
                  <a:pt x="91" y="47"/>
                </a:lnTo>
                <a:lnTo>
                  <a:pt x="86" y="42"/>
                </a:lnTo>
                <a:lnTo>
                  <a:pt x="79" y="38"/>
                </a:lnTo>
                <a:lnTo>
                  <a:pt x="8" y="0"/>
                </a:lnTo>
                <a:lnTo>
                  <a:pt x="0" y="12"/>
                </a:lnTo>
                <a:lnTo>
                  <a:pt x="73" y="49"/>
                </a:lnTo>
                <a:lnTo>
                  <a:pt x="80" y="53"/>
                </a:lnTo>
                <a:lnTo>
                  <a:pt x="87" y="56"/>
                </a:lnTo>
                <a:lnTo>
                  <a:pt x="93" y="61"/>
                </a:lnTo>
                <a:lnTo>
                  <a:pt x="98" y="63"/>
                </a:lnTo>
                <a:lnTo>
                  <a:pt x="106" y="66"/>
                </a:lnTo>
                <a:lnTo>
                  <a:pt x="113" y="68"/>
                </a:lnTo>
                <a:lnTo>
                  <a:pt x="120" y="72"/>
                </a:lnTo>
                <a:lnTo>
                  <a:pt x="128" y="74"/>
                </a:lnTo>
                <a:lnTo>
                  <a:pt x="134" y="75"/>
                </a:lnTo>
                <a:lnTo>
                  <a:pt x="142" y="77"/>
                </a:lnTo>
                <a:lnTo>
                  <a:pt x="150" y="80"/>
                </a:lnTo>
                <a:lnTo>
                  <a:pt x="157" y="81"/>
                </a:lnTo>
                <a:lnTo>
                  <a:pt x="164" y="82"/>
                </a:lnTo>
                <a:lnTo>
                  <a:pt x="172" y="82"/>
                </a:lnTo>
                <a:lnTo>
                  <a:pt x="180" y="83"/>
                </a:lnTo>
                <a:lnTo>
                  <a:pt x="188" y="85"/>
                </a:lnTo>
                <a:lnTo>
                  <a:pt x="195" y="86"/>
                </a:lnTo>
                <a:lnTo>
                  <a:pt x="203" y="87"/>
                </a:lnTo>
                <a:lnTo>
                  <a:pt x="211" y="87"/>
                </a:lnTo>
                <a:lnTo>
                  <a:pt x="219" y="87"/>
                </a:lnTo>
                <a:lnTo>
                  <a:pt x="228" y="87"/>
                </a:lnTo>
                <a:lnTo>
                  <a:pt x="236" y="86"/>
                </a:lnTo>
                <a:lnTo>
                  <a:pt x="245" y="86"/>
                </a:lnTo>
                <a:lnTo>
                  <a:pt x="253" y="85"/>
                </a:lnTo>
                <a:lnTo>
                  <a:pt x="263" y="84"/>
                </a:lnTo>
                <a:lnTo>
                  <a:pt x="271" y="84"/>
                </a:lnTo>
                <a:lnTo>
                  <a:pt x="280" y="83"/>
                </a:lnTo>
                <a:lnTo>
                  <a:pt x="289" y="82"/>
                </a:lnTo>
                <a:lnTo>
                  <a:pt x="298" y="81"/>
                </a:lnTo>
                <a:lnTo>
                  <a:pt x="307" y="79"/>
                </a:lnTo>
                <a:lnTo>
                  <a:pt x="316" y="78"/>
                </a:lnTo>
                <a:lnTo>
                  <a:pt x="318" y="78"/>
                </a:lnTo>
                <a:lnTo>
                  <a:pt x="315" y="66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10" name="Freeform 258"/>
          <p:cNvSpPr>
            <a:spLocks/>
          </p:cNvSpPr>
          <p:nvPr/>
        </p:nvSpPr>
        <p:spPr bwMode="auto">
          <a:xfrm rot="64774">
            <a:off x="4221163" y="4311650"/>
            <a:ext cx="292100" cy="222250"/>
          </a:xfrm>
          <a:custGeom>
            <a:avLst/>
            <a:gdLst>
              <a:gd name="T0" fmla="*/ 2147483647 w 267"/>
              <a:gd name="T1" fmla="*/ 2147483647 h 202"/>
              <a:gd name="T2" fmla="*/ 2147483647 w 267"/>
              <a:gd name="T3" fmla="*/ 2147483647 h 202"/>
              <a:gd name="T4" fmla="*/ 2147483647 w 267"/>
              <a:gd name="T5" fmla="*/ 2147483647 h 202"/>
              <a:gd name="T6" fmla="*/ 2147483647 w 267"/>
              <a:gd name="T7" fmla="*/ 2147483647 h 202"/>
              <a:gd name="T8" fmla="*/ 2147483647 w 267"/>
              <a:gd name="T9" fmla="*/ 2147483647 h 202"/>
              <a:gd name="T10" fmla="*/ 2147483647 w 267"/>
              <a:gd name="T11" fmla="*/ 2147483647 h 202"/>
              <a:gd name="T12" fmla="*/ 2147483647 w 267"/>
              <a:gd name="T13" fmla="*/ 2147483647 h 202"/>
              <a:gd name="T14" fmla="*/ 2147483647 w 267"/>
              <a:gd name="T15" fmla="*/ 2147483647 h 202"/>
              <a:gd name="T16" fmla="*/ 2147483647 w 267"/>
              <a:gd name="T17" fmla="*/ 2147483647 h 202"/>
              <a:gd name="T18" fmla="*/ 2147483647 w 267"/>
              <a:gd name="T19" fmla="*/ 2147483647 h 202"/>
              <a:gd name="T20" fmla="*/ 2147483647 w 267"/>
              <a:gd name="T21" fmla="*/ 2147483647 h 202"/>
              <a:gd name="T22" fmla="*/ 2147483647 w 267"/>
              <a:gd name="T23" fmla="*/ 2147483647 h 202"/>
              <a:gd name="T24" fmla="*/ 2147483647 w 267"/>
              <a:gd name="T25" fmla="*/ 2147483647 h 202"/>
              <a:gd name="T26" fmla="*/ 2147483647 w 267"/>
              <a:gd name="T27" fmla="*/ 2147483647 h 202"/>
              <a:gd name="T28" fmla="*/ 2147483647 w 267"/>
              <a:gd name="T29" fmla="*/ 2147483647 h 202"/>
              <a:gd name="T30" fmla="*/ 2147483647 w 267"/>
              <a:gd name="T31" fmla="*/ 2147483647 h 202"/>
              <a:gd name="T32" fmla="*/ 2147483647 w 267"/>
              <a:gd name="T33" fmla="*/ 2147483647 h 202"/>
              <a:gd name="T34" fmla="*/ 2147483647 w 267"/>
              <a:gd name="T35" fmla="*/ 2147483647 h 202"/>
              <a:gd name="T36" fmla="*/ 2147483647 w 267"/>
              <a:gd name="T37" fmla="*/ 2147483647 h 202"/>
              <a:gd name="T38" fmla="*/ 2147483647 w 267"/>
              <a:gd name="T39" fmla="*/ 2147483647 h 202"/>
              <a:gd name="T40" fmla="*/ 2147483647 w 267"/>
              <a:gd name="T41" fmla="*/ 2147483647 h 202"/>
              <a:gd name="T42" fmla="*/ 2147483647 w 267"/>
              <a:gd name="T43" fmla="*/ 2147483647 h 202"/>
              <a:gd name="T44" fmla="*/ 2147483647 w 267"/>
              <a:gd name="T45" fmla="*/ 2147483647 h 202"/>
              <a:gd name="T46" fmla="*/ 2147483647 w 267"/>
              <a:gd name="T47" fmla="*/ 2147483647 h 202"/>
              <a:gd name="T48" fmla="*/ 2147483647 w 267"/>
              <a:gd name="T49" fmla="*/ 2147483647 h 202"/>
              <a:gd name="T50" fmla="*/ 2147483647 w 267"/>
              <a:gd name="T51" fmla="*/ 2147483647 h 202"/>
              <a:gd name="T52" fmla="*/ 2147483647 w 267"/>
              <a:gd name="T53" fmla="*/ 2147483647 h 202"/>
              <a:gd name="T54" fmla="*/ 2147483647 w 267"/>
              <a:gd name="T55" fmla="*/ 2147483647 h 202"/>
              <a:gd name="T56" fmla="*/ 2147483647 w 267"/>
              <a:gd name="T57" fmla="*/ 2147483647 h 202"/>
              <a:gd name="T58" fmla="*/ 2147483647 w 267"/>
              <a:gd name="T59" fmla="*/ 2147483647 h 202"/>
              <a:gd name="T60" fmla="*/ 2147483647 w 267"/>
              <a:gd name="T61" fmla="*/ 2147483647 h 202"/>
              <a:gd name="T62" fmla="*/ 2147483647 w 267"/>
              <a:gd name="T63" fmla="*/ 2147483647 h 202"/>
              <a:gd name="T64" fmla="*/ 2147483647 w 267"/>
              <a:gd name="T65" fmla="*/ 2147483647 h 2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7"/>
              <a:gd name="T100" fmla="*/ 0 h 202"/>
              <a:gd name="T101" fmla="*/ 267 w 267"/>
              <a:gd name="T102" fmla="*/ 202 h 20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7" h="202">
                <a:moveTo>
                  <a:pt x="252" y="0"/>
                </a:moveTo>
                <a:lnTo>
                  <a:pt x="248" y="7"/>
                </a:lnTo>
                <a:lnTo>
                  <a:pt x="243" y="14"/>
                </a:lnTo>
                <a:lnTo>
                  <a:pt x="239" y="23"/>
                </a:lnTo>
                <a:lnTo>
                  <a:pt x="233" y="31"/>
                </a:lnTo>
                <a:lnTo>
                  <a:pt x="228" y="38"/>
                </a:lnTo>
                <a:lnTo>
                  <a:pt x="222" y="45"/>
                </a:lnTo>
                <a:lnTo>
                  <a:pt x="217" y="54"/>
                </a:lnTo>
                <a:lnTo>
                  <a:pt x="210" y="61"/>
                </a:lnTo>
                <a:lnTo>
                  <a:pt x="205" y="69"/>
                </a:lnTo>
                <a:lnTo>
                  <a:pt x="198" y="77"/>
                </a:lnTo>
                <a:lnTo>
                  <a:pt x="191" y="83"/>
                </a:lnTo>
                <a:lnTo>
                  <a:pt x="183" y="90"/>
                </a:lnTo>
                <a:lnTo>
                  <a:pt x="177" y="98"/>
                </a:lnTo>
                <a:lnTo>
                  <a:pt x="169" y="105"/>
                </a:lnTo>
                <a:lnTo>
                  <a:pt x="161" y="112"/>
                </a:lnTo>
                <a:lnTo>
                  <a:pt x="154" y="118"/>
                </a:lnTo>
                <a:lnTo>
                  <a:pt x="146" y="124"/>
                </a:lnTo>
                <a:lnTo>
                  <a:pt x="138" y="130"/>
                </a:lnTo>
                <a:lnTo>
                  <a:pt x="128" y="137"/>
                </a:lnTo>
                <a:lnTo>
                  <a:pt x="119" y="143"/>
                </a:lnTo>
                <a:lnTo>
                  <a:pt x="110" y="148"/>
                </a:lnTo>
                <a:lnTo>
                  <a:pt x="102" y="154"/>
                </a:lnTo>
                <a:lnTo>
                  <a:pt x="92" y="159"/>
                </a:lnTo>
                <a:lnTo>
                  <a:pt x="83" y="164"/>
                </a:lnTo>
                <a:lnTo>
                  <a:pt x="73" y="168"/>
                </a:lnTo>
                <a:lnTo>
                  <a:pt x="63" y="172"/>
                </a:lnTo>
                <a:lnTo>
                  <a:pt x="53" y="176"/>
                </a:lnTo>
                <a:lnTo>
                  <a:pt x="43" y="181"/>
                </a:lnTo>
                <a:lnTo>
                  <a:pt x="32" y="183"/>
                </a:lnTo>
                <a:lnTo>
                  <a:pt x="22" y="187"/>
                </a:lnTo>
                <a:lnTo>
                  <a:pt x="11" y="189"/>
                </a:lnTo>
                <a:lnTo>
                  <a:pt x="0" y="192"/>
                </a:lnTo>
                <a:lnTo>
                  <a:pt x="3" y="201"/>
                </a:lnTo>
                <a:lnTo>
                  <a:pt x="14" y="199"/>
                </a:lnTo>
                <a:lnTo>
                  <a:pt x="26" y="196"/>
                </a:lnTo>
                <a:lnTo>
                  <a:pt x="37" y="193"/>
                </a:lnTo>
                <a:lnTo>
                  <a:pt x="48" y="189"/>
                </a:lnTo>
                <a:lnTo>
                  <a:pt x="59" y="186"/>
                </a:lnTo>
                <a:lnTo>
                  <a:pt x="69" y="181"/>
                </a:lnTo>
                <a:lnTo>
                  <a:pt x="80" y="177"/>
                </a:lnTo>
                <a:lnTo>
                  <a:pt x="90" y="172"/>
                </a:lnTo>
                <a:lnTo>
                  <a:pt x="100" y="167"/>
                </a:lnTo>
                <a:lnTo>
                  <a:pt x="110" y="161"/>
                </a:lnTo>
                <a:lnTo>
                  <a:pt x="119" y="156"/>
                </a:lnTo>
                <a:lnTo>
                  <a:pt x="129" y="151"/>
                </a:lnTo>
                <a:lnTo>
                  <a:pt x="139" y="144"/>
                </a:lnTo>
                <a:lnTo>
                  <a:pt x="148" y="138"/>
                </a:lnTo>
                <a:lnTo>
                  <a:pt x="156" y="131"/>
                </a:lnTo>
                <a:lnTo>
                  <a:pt x="165" y="124"/>
                </a:lnTo>
                <a:lnTo>
                  <a:pt x="172" y="118"/>
                </a:lnTo>
                <a:lnTo>
                  <a:pt x="180" y="111"/>
                </a:lnTo>
                <a:lnTo>
                  <a:pt x="188" y="104"/>
                </a:lnTo>
                <a:lnTo>
                  <a:pt x="196" y="96"/>
                </a:lnTo>
                <a:lnTo>
                  <a:pt x="202" y="89"/>
                </a:lnTo>
                <a:lnTo>
                  <a:pt x="209" y="81"/>
                </a:lnTo>
                <a:lnTo>
                  <a:pt x="216" y="74"/>
                </a:lnTo>
                <a:lnTo>
                  <a:pt x="222" y="66"/>
                </a:lnTo>
                <a:lnTo>
                  <a:pt x="229" y="59"/>
                </a:lnTo>
                <a:lnTo>
                  <a:pt x="234" y="50"/>
                </a:lnTo>
                <a:lnTo>
                  <a:pt x="240" y="43"/>
                </a:lnTo>
                <a:lnTo>
                  <a:pt x="246" y="35"/>
                </a:lnTo>
                <a:lnTo>
                  <a:pt x="251" y="26"/>
                </a:lnTo>
                <a:lnTo>
                  <a:pt x="256" y="19"/>
                </a:lnTo>
                <a:lnTo>
                  <a:pt x="261" y="11"/>
                </a:lnTo>
                <a:lnTo>
                  <a:pt x="266" y="3"/>
                </a:lnTo>
                <a:lnTo>
                  <a:pt x="252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11" name="Freeform 259"/>
          <p:cNvSpPr>
            <a:spLocks/>
          </p:cNvSpPr>
          <p:nvPr/>
        </p:nvSpPr>
        <p:spPr bwMode="auto">
          <a:xfrm rot="64774">
            <a:off x="4500563" y="3998913"/>
            <a:ext cx="238125" cy="328612"/>
          </a:xfrm>
          <a:custGeom>
            <a:avLst/>
            <a:gdLst>
              <a:gd name="T0" fmla="*/ 2147483647 w 201"/>
              <a:gd name="T1" fmla="*/ 0 h 244"/>
              <a:gd name="T2" fmla="*/ 2147483647 w 201"/>
              <a:gd name="T3" fmla="*/ 2147483647 h 244"/>
              <a:gd name="T4" fmla="*/ 2147483647 w 201"/>
              <a:gd name="T5" fmla="*/ 2147483647 h 244"/>
              <a:gd name="T6" fmla="*/ 2147483647 w 201"/>
              <a:gd name="T7" fmla="*/ 2147483647 h 244"/>
              <a:gd name="T8" fmla="*/ 2147483647 w 201"/>
              <a:gd name="T9" fmla="*/ 2147483647 h 244"/>
              <a:gd name="T10" fmla="*/ 2147483647 w 201"/>
              <a:gd name="T11" fmla="*/ 2147483647 h 244"/>
              <a:gd name="T12" fmla="*/ 2147483647 w 201"/>
              <a:gd name="T13" fmla="*/ 2147483647 h 244"/>
              <a:gd name="T14" fmla="*/ 2147483647 w 201"/>
              <a:gd name="T15" fmla="*/ 2147483647 h 244"/>
              <a:gd name="T16" fmla="*/ 2147483647 w 201"/>
              <a:gd name="T17" fmla="*/ 2147483647 h 244"/>
              <a:gd name="T18" fmla="*/ 2147483647 w 201"/>
              <a:gd name="T19" fmla="*/ 2147483647 h 244"/>
              <a:gd name="T20" fmla="*/ 2147483647 w 201"/>
              <a:gd name="T21" fmla="*/ 2147483647 h 244"/>
              <a:gd name="T22" fmla="*/ 2147483647 w 201"/>
              <a:gd name="T23" fmla="*/ 2147483647 h 244"/>
              <a:gd name="T24" fmla="*/ 2147483647 w 201"/>
              <a:gd name="T25" fmla="*/ 2147483647 h 244"/>
              <a:gd name="T26" fmla="*/ 2147483647 w 201"/>
              <a:gd name="T27" fmla="*/ 2147483647 h 244"/>
              <a:gd name="T28" fmla="*/ 2147483647 w 201"/>
              <a:gd name="T29" fmla="*/ 2147483647 h 244"/>
              <a:gd name="T30" fmla="*/ 2147483647 w 201"/>
              <a:gd name="T31" fmla="*/ 2147483647 h 244"/>
              <a:gd name="T32" fmla="*/ 0 w 201"/>
              <a:gd name="T33" fmla="*/ 2147483647 h 244"/>
              <a:gd name="T34" fmla="*/ 2147483647 w 201"/>
              <a:gd name="T35" fmla="*/ 2147483647 h 244"/>
              <a:gd name="T36" fmla="*/ 2147483647 w 201"/>
              <a:gd name="T37" fmla="*/ 2147483647 h 244"/>
              <a:gd name="T38" fmla="*/ 2147483647 w 201"/>
              <a:gd name="T39" fmla="*/ 2147483647 h 244"/>
              <a:gd name="T40" fmla="*/ 2147483647 w 201"/>
              <a:gd name="T41" fmla="*/ 2147483647 h 244"/>
              <a:gd name="T42" fmla="*/ 2147483647 w 201"/>
              <a:gd name="T43" fmla="*/ 2147483647 h 244"/>
              <a:gd name="T44" fmla="*/ 2147483647 w 201"/>
              <a:gd name="T45" fmla="*/ 2147483647 h 244"/>
              <a:gd name="T46" fmla="*/ 2147483647 w 201"/>
              <a:gd name="T47" fmla="*/ 2147483647 h 244"/>
              <a:gd name="T48" fmla="*/ 2147483647 w 201"/>
              <a:gd name="T49" fmla="*/ 2147483647 h 244"/>
              <a:gd name="T50" fmla="*/ 2147483647 w 201"/>
              <a:gd name="T51" fmla="*/ 2147483647 h 244"/>
              <a:gd name="T52" fmla="*/ 2147483647 w 201"/>
              <a:gd name="T53" fmla="*/ 2147483647 h 244"/>
              <a:gd name="T54" fmla="*/ 2147483647 w 201"/>
              <a:gd name="T55" fmla="*/ 2147483647 h 244"/>
              <a:gd name="T56" fmla="*/ 2147483647 w 201"/>
              <a:gd name="T57" fmla="*/ 2147483647 h 244"/>
              <a:gd name="T58" fmla="*/ 2147483647 w 201"/>
              <a:gd name="T59" fmla="*/ 2147483647 h 244"/>
              <a:gd name="T60" fmla="*/ 2147483647 w 201"/>
              <a:gd name="T61" fmla="*/ 2147483647 h 244"/>
              <a:gd name="T62" fmla="*/ 2147483647 w 201"/>
              <a:gd name="T63" fmla="*/ 2147483647 h 244"/>
              <a:gd name="T64" fmla="*/ 2147483647 w 201"/>
              <a:gd name="T65" fmla="*/ 2147483647 h 244"/>
              <a:gd name="T66" fmla="*/ 2147483647 w 201"/>
              <a:gd name="T67" fmla="*/ 2147483647 h 244"/>
              <a:gd name="T68" fmla="*/ 2147483647 w 201"/>
              <a:gd name="T69" fmla="*/ 0 h 2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1"/>
              <a:gd name="T106" fmla="*/ 0 h 244"/>
              <a:gd name="T107" fmla="*/ 201 w 201"/>
              <a:gd name="T108" fmla="*/ 244 h 24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1" h="244">
                <a:moveTo>
                  <a:pt x="191" y="0"/>
                </a:moveTo>
                <a:lnTo>
                  <a:pt x="190" y="0"/>
                </a:lnTo>
                <a:lnTo>
                  <a:pt x="181" y="7"/>
                </a:lnTo>
                <a:lnTo>
                  <a:pt x="172" y="14"/>
                </a:lnTo>
                <a:lnTo>
                  <a:pt x="163" y="22"/>
                </a:lnTo>
                <a:lnTo>
                  <a:pt x="155" y="30"/>
                </a:lnTo>
                <a:lnTo>
                  <a:pt x="148" y="37"/>
                </a:lnTo>
                <a:lnTo>
                  <a:pt x="140" y="43"/>
                </a:lnTo>
                <a:lnTo>
                  <a:pt x="132" y="51"/>
                </a:lnTo>
                <a:lnTo>
                  <a:pt x="125" y="59"/>
                </a:lnTo>
                <a:lnTo>
                  <a:pt x="119" y="67"/>
                </a:lnTo>
                <a:lnTo>
                  <a:pt x="112" y="74"/>
                </a:lnTo>
                <a:lnTo>
                  <a:pt x="106" y="81"/>
                </a:lnTo>
                <a:lnTo>
                  <a:pt x="98" y="89"/>
                </a:lnTo>
                <a:lnTo>
                  <a:pt x="92" y="96"/>
                </a:lnTo>
                <a:lnTo>
                  <a:pt x="87" y="104"/>
                </a:lnTo>
                <a:lnTo>
                  <a:pt x="80" y="112"/>
                </a:lnTo>
                <a:lnTo>
                  <a:pt x="75" y="119"/>
                </a:lnTo>
                <a:lnTo>
                  <a:pt x="69" y="126"/>
                </a:lnTo>
                <a:lnTo>
                  <a:pt x="65" y="134"/>
                </a:lnTo>
                <a:lnTo>
                  <a:pt x="59" y="142"/>
                </a:lnTo>
                <a:lnTo>
                  <a:pt x="55" y="149"/>
                </a:lnTo>
                <a:lnTo>
                  <a:pt x="49" y="157"/>
                </a:lnTo>
                <a:lnTo>
                  <a:pt x="45" y="164"/>
                </a:lnTo>
                <a:lnTo>
                  <a:pt x="40" y="171"/>
                </a:lnTo>
                <a:lnTo>
                  <a:pt x="35" y="179"/>
                </a:lnTo>
                <a:lnTo>
                  <a:pt x="30" y="187"/>
                </a:lnTo>
                <a:lnTo>
                  <a:pt x="26" y="194"/>
                </a:lnTo>
                <a:lnTo>
                  <a:pt x="22" y="202"/>
                </a:lnTo>
                <a:lnTo>
                  <a:pt x="17" y="209"/>
                </a:lnTo>
                <a:lnTo>
                  <a:pt x="13" y="217"/>
                </a:lnTo>
                <a:lnTo>
                  <a:pt x="8" y="224"/>
                </a:lnTo>
                <a:lnTo>
                  <a:pt x="4" y="232"/>
                </a:lnTo>
                <a:lnTo>
                  <a:pt x="0" y="240"/>
                </a:lnTo>
                <a:lnTo>
                  <a:pt x="13" y="243"/>
                </a:lnTo>
                <a:lnTo>
                  <a:pt x="17" y="236"/>
                </a:lnTo>
                <a:lnTo>
                  <a:pt x="22" y="228"/>
                </a:lnTo>
                <a:lnTo>
                  <a:pt x="26" y="221"/>
                </a:lnTo>
                <a:lnTo>
                  <a:pt x="29" y="213"/>
                </a:lnTo>
                <a:lnTo>
                  <a:pt x="34" y="205"/>
                </a:lnTo>
                <a:lnTo>
                  <a:pt x="39" y="199"/>
                </a:lnTo>
                <a:lnTo>
                  <a:pt x="44" y="191"/>
                </a:lnTo>
                <a:lnTo>
                  <a:pt x="47" y="183"/>
                </a:lnTo>
                <a:lnTo>
                  <a:pt x="53" y="176"/>
                </a:lnTo>
                <a:lnTo>
                  <a:pt x="57" y="168"/>
                </a:lnTo>
                <a:lnTo>
                  <a:pt x="61" y="161"/>
                </a:lnTo>
                <a:lnTo>
                  <a:pt x="67" y="153"/>
                </a:lnTo>
                <a:lnTo>
                  <a:pt x="71" y="146"/>
                </a:lnTo>
                <a:lnTo>
                  <a:pt x="77" y="138"/>
                </a:lnTo>
                <a:lnTo>
                  <a:pt x="82" y="131"/>
                </a:lnTo>
                <a:lnTo>
                  <a:pt x="87" y="124"/>
                </a:lnTo>
                <a:lnTo>
                  <a:pt x="92" y="117"/>
                </a:lnTo>
                <a:lnTo>
                  <a:pt x="98" y="109"/>
                </a:lnTo>
                <a:lnTo>
                  <a:pt x="106" y="101"/>
                </a:lnTo>
                <a:lnTo>
                  <a:pt x="111" y="94"/>
                </a:lnTo>
                <a:lnTo>
                  <a:pt x="118" y="86"/>
                </a:lnTo>
                <a:lnTo>
                  <a:pt x="123" y="79"/>
                </a:lnTo>
                <a:lnTo>
                  <a:pt x="130" y="72"/>
                </a:lnTo>
                <a:lnTo>
                  <a:pt x="136" y="65"/>
                </a:lnTo>
                <a:lnTo>
                  <a:pt x="144" y="57"/>
                </a:lnTo>
                <a:lnTo>
                  <a:pt x="151" y="49"/>
                </a:lnTo>
                <a:lnTo>
                  <a:pt x="159" y="43"/>
                </a:lnTo>
                <a:lnTo>
                  <a:pt x="166" y="36"/>
                </a:lnTo>
                <a:lnTo>
                  <a:pt x="174" y="28"/>
                </a:lnTo>
                <a:lnTo>
                  <a:pt x="183" y="21"/>
                </a:lnTo>
                <a:lnTo>
                  <a:pt x="191" y="14"/>
                </a:lnTo>
                <a:lnTo>
                  <a:pt x="200" y="6"/>
                </a:lnTo>
                <a:lnTo>
                  <a:pt x="200" y="7"/>
                </a:lnTo>
                <a:lnTo>
                  <a:pt x="191" y="0"/>
                </a:lnTo>
                <a:lnTo>
                  <a:pt x="190" y="0"/>
                </a:lnTo>
                <a:lnTo>
                  <a:pt x="191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12" name="Freeform 260"/>
          <p:cNvSpPr>
            <a:spLocks/>
          </p:cNvSpPr>
          <p:nvPr/>
        </p:nvSpPr>
        <p:spPr bwMode="auto">
          <a:xfrm rot="64774">
            <a:off x="4724400" y="3663950"/>
            <a:ext cx="287338" cy="352425"/>
          </a:xfrm>
          <a:custGeom>
            <a:avLst/>
            <a:gdLst>
              <a:gd name="T0" fmla="*/ 2147483647 w 240"/>
              <a:gd name="T1" fmla="*/ 2147483647 h 281"/>
              <a:gd name="T2" fmla="*/ 2147483647 w 240"/>
              <a:gd name="T3" fmla="*/ 2147483647 h 281"/>
              <a:gd name="T4" fmla="*/ 2147483647 w 240"/>
              <a:gd name="T5" fmla="*/ 2147483647 h 281"/>
              <a:gd name="T6" fmla="*/ 2147483647 w 240"/>
              <a:gd name="T7" fmla="*/ 2147483647 h 281"/>
              <a:gd name="T8" fmla="*/ 2147483647 w 240"/>
              <a:gd name="T9" fmla="*/ 2147483647 h 281"/>
              <a:gd name="T10" fmla="*/ 2147483647 w 240"/>
              <a:gd name="T11" fmla="*/ 2147483647 h 281"/>
              <a:gd name="T12" fmla="*/ 2147483647 w 240"/>
              <a:gd name="T13" fmla="*/ 2147483647 h 281"/>
              <a:gd name="T14" fmla="*/ 2147483647 w 240"/>
              <a:gd name="T15" fmla="*/ 2147483647 h 281"/>
              <a:gd name="T16" fmla="*/ 2147483647 w 240"/>
              <a:gd name="T17" fmla="*/ 2147483647 h 281"/>
              <a:gd name="T18" fmla="*/ 2147483647 w 240"/>
              <a:gd name="T19" fmla="*/ 2147483647 h 281"/>
              <a:gd name="T20" fmla="*/ 2147483647 w 240"/>
              <a:gd name="T21" fmla="*/ 2147483647 h 281"/>
              <a:gd name="T22" fmla="*/ 2147483647 w 240"/>
              <a:gd name="T23" fmla="*/ 2147483647 h 281"/>
              <a:gd name="T24" fmla="*/ 2147483647 w 240"/>
              <a:gd name="T25" fmla="*/ 2147483647 h 281"/>
              <a:gd name="T26" fmla="*/ 2147483647 w 240"/>
              <a:gd name="T27" fmla="*/ 2147483647 h 281"/>
              <a:gd name="T28" fmla="*/ 2147483647 w 240"/>
              <a:gd name="T29" fmla="*/ 2147483647 h 281"/>
              <a:gd name="T30" fmla="*/ 2147483647 w 240"/>
              <a:gd name="T31" fmla="*/ 2147483647 h 281"/>
              <a:gd name="T32" fmla="*/ 2147483647 w 240"/>
              <a:gd name="T33" fmla="*/ 2147483647 h 281"/>
              <a:gd name="T34" fmla="*/ 2147483647 w 240"/>
              <a:gd name="T35" fmla="*/ 2147483647 h 281"/>
              <a:gd name="T36" fmla="*/ 2147483647 w 240"/>
              <a:gd name="T37" fmla="*/ 2147483647 h 281"/>
              <a:gd name="T38" fmla="*/ 2147483647 w 240"/>
              <a:gd name="T39" fmla="*/ 2147483647 h 281"/>
              <a:gd name="T40" fmla="*/ 2147483647 w 240"/>
              <a:gd name="T41" fmla="*/ 2147483647 h 281"/>
              <a:gd name="T42" fmla="*/ 2147483647 w 240"/>
              <a:gd name="T43" fmla="*/ 2147483647 h 281"/>
              <a:gd name="T44" fmla="*/ 2147483647 w 240"/>
              <a:gd name="T45" fmla="*/ 2147483647 h 281"/>
              <a:gd name="T46" fmla="*/ 2147483647 w 240"/>
              <a:gd name="T47" fmla="*/ 2147483647 h 281"/>
              <a:gd name="T48" fmla="*/ 2147483647 w 240"/>
              <a:gd name="T49" fmla="*/ 2147483647 h 281"/>
              <a:gd name="T50" fmla="*/ 2147483647 w 240"/>
              <a:gd name="T51" fmla="*/ 2147483647 h 281"/>
              <a:gd name="T52" fmla="*/ 2147483647 w 240"/>
              <a:gd name="T53" fmla="*/ 2147483647 h 281"/>
              <a:gd name="T54" fmla="*/ 2147483647 w 240"/>
              <a:gd name="T55" fmla="*/ 2147483647 h 281"/>
              <a:gd name="T56" fmla="*/ 2147483647 w 240"/>
              <a:gd name="T57" fmla="*/ 2147483647 h 281"/>
              <a:gd name="T58" fmla="*/ 2147483647 w 240"/>
              <a:gd name="T59" fmla="*/ 2147483647 h 281"/>
              <a:gd name="T60" fmla="*/ 2147483647 w 240"/>
              <a:gd name="T61" fmla="*/ 2147483647 h 281"/>
              <a:gd name="T62" fmla="*/ 2147483647 w 240"/>
              <a:gd name="T63" fmla="*/ 2147483647 h 281"/>
              <a:gd name="T64" fmla="*/ 2147483647 w 240"/>
              <a:gd name="T65" fmla="*/ 2147483647 h 281"/>
              <a:gd name="T66" fmla="*/ 2147483647 w 240"/>
              <a:gd name="T67" fmla="*/ 0 h 2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0"/>
              <a:gd name="T103" fmla="*/ 0 h 281"/>
              <a:gd name="T104" fmla="*/ 240 w 240"/>
              <a:gd name="T105" fmla="*/ 281 h 2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0" h="281">
                <a:moveTo>
                  <a:pt x="224" y="0"/>
                </a:moveTo>
                <a:lnTo>
                  <a:pt x="222" y="10"/>
                </a:lnTo>
                <a:lnTo>
                  <a:pt x="220" y="20"/>
                </a:lnTo>
                <a:lnTo>
                  <a:pt x="217" y="31"/>
                </a:lnTo>
                <a:lnTo>
                  <a:pt x="214" y="40"/>
                </a:lnTo>
                <a:lnTo>
                  <a:pt x="211" y="49"/>
                </a:lnTo>
                <a:lnTo>
                  <a:pt x="207" y="59"/>
                </a:lnTo>
                <a:lnTo>
                  <a:pt x="203" y="69"/>
                </a:lnTo>
                <a:lnTo>
                  <a:pt x="200" y="78"/>
                </a:lnTo>
                <a:lnTo>
                  <a:pt x="195" y="87"/>
                </a:lnTo>
                <a:lnTo>
                  <a:pt x="190" y="96"/>
                </a:lnTo>
                <a:lnTo>
                  <a:pt x="185" y="105"/>
                </a:lnTo>
                <a:lnTo>
                  <a:pt x="180" y="114"/>
                </a:lnTo>
                <a:lnTo>
                  <a:pt x="173" y="122"/>
                </a:lnTo>
                <a:lnTo>
                  <a:pt x="167" y="131"/>
                </a:lnTo>
                <a:lnTo>
                  <a:pt x="161" y="140"/>
                </a:lnTo>
                <a:lnTo>
                  <a:pt x="154" y="148"/>
                </a:lnTo>
                <a:lnTo>
                  <a:pt x="147" y="157"/>
                </a:lnTo>
                <a:lnTo>
                  <a:pt x="140" y="165"/>
                </a:lnTo>
                <a:lnTo>
                  <a:pt x="132" y="173"/>
                </a:lnTo>
                <a:lnTo>
                  <a:pt x="125" y="182"/>
                </a:lnTo>
                <a:lnTo>
                  <a:pt x="116" y="190"/>
                </a:lnTo>
                <a:lnTo>
                  <a:pt x="108" y="199"/>
                </a:lnTo>
                <a:lnTo>
                  <a:pt x="98" y="205"/>
                </a:lnTo>
                <a:lnTo>
                  <a:pt x="89" y="213"/>
                </a:lnTo>
                <a:lnTo>
                  <a:pt x="79" y="221"/>
                </a:lnTo>
                <a:lnTo>
                  <a:pt x="69" y="228"/>
                </a:lnTo>
                <a:lnTo>
                  <a:pt x="58" y="237"/>
                </a:lnTo>
                <a:lnTo>
                  <a:pt x="47" y="243"/>
                </a:lnTo>
                <a:lnTo>
                  <a:pt x="36" y="250"/>
                </a:lnTo>
                <a:lnTo>
                  <a:pt x="24" y="258"/>
                </a:lnTo>
                <a:lnTo>
                  <a:pt x="12" y="265"/>
                </a:lnTo>
                <a:lnTo>
                  <a:pt x="0" y="272"/>
                </a:lnTo>
                <a:lnTo>
                  <a:pt x="8" y="280"/>
                </a:lnTo>
                <a:lnTo>
                  <a:pt x="21" y="273"/>
                </a:lnTo>
                <a:lnTo>
                  <a:pt x="33" y="266"/>
                </a:lnTo>
                <a:lnTo>
                  <a:pt x="45" y="258"/>
                </a:lnTo>
                <a:lnTo>
                  <a:pt x="56" y="250"/>
                </a:lnTo>
                <a:lnTo>
                  <a:pt x="68" y="243"/>
                </a:lnTo>
                <a:lnTo>
                  <a:pt x="79" y="236"/>
                </a:lnTo>
                <a:lnTo>
                  <a:pt x="89" y="228"/>
                </a:lnTo>
                <a:lnTo>
                  <a:pt x="99" y="220"/>
                </a:lnTo>
                <a:lnTo>
                  <a:pt x="109" y="212"/>
                </a:lnTo>
                <a:lnTo>
                  <a:pt x="118" y="204"/>
                </a:lnTo>
                <a:lnTo>
                  <a:pt x="127" y="196"/>
                </a:lnTo>
                <a:lnTo>
                  <a:pt x="136" y="188"/>
                </a:lnTo>
                <a:lnTo>
                  <a:pt x="143" y="179"/>
                </a:lnTo>
                <a:lnTo>
                  <a:pt x="152" y="171"/>
                </a:lnTo>
                <a:lnTo>
                  <a:pt x="159" y="161"/>
                </a:lnTo>
                <a:lnTo>
                  <a:pt x="166" y="154"/>
                </a:lnTo>
                <a:lnTo>
                  <a:pt x="173" y="145"/>
                </a:lnTo>
                <a:lnTo>
                  <a:pt x="181" y="136"/>
                </a:lnTo>
                <a:lnTo>
                  <a:pt x="186" y="126"/>
                </a:lnTo>
                <a:lnTo>
                  <a:pt x="192" y="118"/>
                </a:lnTo>
                <a:lnTo>
                  <a:pt x="198" y="109"/>
                </a:lnTo>
                <a:lnTo>
                  <a:pt x="203" y="99"/>
                </a:lnTo>
                <a:lnTo>
                  <a:pt x="207" y="90"/>
                </a:lnTo>
                <a:lnTo>
                  <a:pt x="212" y="81"/>
                </a:lnTo>
                <a:lnTo>
                  <a:pt x="216" y="71"/>
                </a:lnTo>
                <a:lnTo>
                  <a:pt x="221" y="62"/>
                </a:lnTo>
                <a:lnTo>
                  <a:pt x="224" y="52"/>
                </a:lnTo>
                <a:lnTo>
                  <a:pt x="227" y="42"/>
                </a:lnTo>
                <a:lnTo>
                  <a:pt x="231" y="32"/>
                </a:lnTo>
                <a:lnTo>
                  <a:pt x="233" y="22"/>
                </a:lnTo>
                <a:lnTo>
                  <a:pt x="236" y="12"/>
                </a:lnTo>
                <a:lnTo>
                  <a:pt x="239" y="2"/>
                </a:lnTo>
                <a:lnTo>
                  <a:pt x="237" y="2"/>
                </a:lnTo>
                <a:lnTo>
                  <a:pt x="224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13" name="Freeform 261"/>
          <p:cNvSpPr>
            <a:spLocks/>
          </p:cNvSpPr>
          <p:nvPr/>
        </p:nvSpPr>
        <p:spPr bwMode="auto">
          <a:xfrm rot="64774">
            <a:off x="5000625" y="2935288"/>
            <a:ext cx="95250" cy="738187"/>
          </a:xfrm>
          <a:custGeom>
            <a:avLst/>
            <a:gdLst>
              <a:gd name="T0" fmla="*/ 2147483647 w 88"/>
              <a:gd name="T1" fmla="*/ 2147483647 h 610"/>
              <a:gd name="T2" fmla="*/ 2147483647 w 88"/>
              <a:gd name="T3" fmla="*/ 2147483647 h 610"/>
              <a:gd name="T4" fmla="*/ 2147483647 w 88"/>
              <a:gd name="T5" fmla="*/ 2147483647 h 610"/>
              <a:gd name="T6" fmla="*/ 2147483647 w 88"/>
              <a:gd name="T7" fmla="*/ 2147483647 h 610"/>
              <a:gd name="T8" fmla="*/ 2147483647 w 88"/>
              <a:gd name="T9" fmla="*/ 2147483647 h 610"/>
              <a:gd name="T10" fmla="*/ 2147483647 w 88"/>
              <a:gd name="T11" fmla="*/ 2147483647 h 610"/>
              <a:gd name="T12" fmla="*/ 2147483647 w 88"/>
              <a:gd name="T13" fmla="*/ 2147483647 h 610"/>
              <a:gd name="T14" fmla="*/ 2147483647 w 88"/>
              <a:gd name="T15" fmla="*/ 2147483647 h 610"/>
              <a:gd name="T16" fmla="*/ 2147483647 w 88"/>
              <a:gd name="T17" fmla="*/ 2147483647 h 610"/>
              <a:gd name="T18" fmla="*/ 2147483647 w 88"/>
              <a:gd name="T19" fmla="*/ 2147483647 h 610"/>
              <a:gd name="T20" fmla="*/ 2147483647 w 88"/>
              <a:gd name="T21" fmla="*/ 2147483647 h 610"/>
              <a:gd name="T22" fmla="*/ 2147483647 w 88"/>
              <a:gd name="T23" fmla="*/ 2147483647 h 610"/>
              <a:gd name="T24" fmla="*/ 2147483647 w 88"/>
              <a:gd name="T25" fmla="*/ 2147483647 h 610"/>
              <a:gd name="T26" fmla="*/ 2147483647 w 88"/>
              <a:gd name="T27" fmla="*/ 2147483647 h 610"/>
              <a:gd name="T28" fmla="*/ 2147483647 w 88"/>
              <a:gd name="T29" fmla="*/ 2147483647 h 610"/>
              <a:gd name="T30" fmla="*/ 2147483647 w 88"/>
              <a:gd name="T31" fmla="*/ 2147483647 h 610"/>
              <a:gd name="T32" fmla="*/ 2147483647 w 88"/>
              <a:gd name="T33" fmla="*/ 2147483647 h 610"/>
              <a:gd name="T34" fmla="*/ 2147483647 w 88"/>
              <a:gd name="T35" fmla="*/ 2147483647 h 610"/>
              <a:gd name="T36" fmla="*/ 2147483647 w 88"/>
              <a:gd name="T37" fmla="*/ 2147483647 h 610"/>
              <a:gd name="T38" fmla="*/ 2147483647 w 88"/>
              <a:gd name="T39" fmla="*/ 2147483647 h 610"/>
              <a:gd name="T40" fmla="*/ 2147483647 w 88"/>
              <a:gd name="T41" fmla="*/ 2147483647 h 610"/>
              <a:gd name="T42" fmla="*/ 2147483647 w 88"/>
              <a:gd name="T43" fmla="*/ 2147483647 h 610"/>
              <a:gd name="T44" fmla="*/ 2147483647 w 88"/>
              <a:gd name="T45" fmla="*/ 2147483647 h 610"/>
              <a:gd name="T46" fmla="*/ 2147483647 w 88"/>
              <a:gd name="T47" fmla="*/ 2147483647 h 610"/>
              <a:gd name="T48" fmla="*/ 2147483647 w 88"/>
              <a:gd name="T49" fmla="*/ 2147483647 h 610"/>
              <a:gd name="T50" fmla="*/ 2147483647 w 88"/>
              <a:gd name="T51" fmla="*/ 2147483647 h 610"/>
              <a:gd name="T52" fmla="*/ 2147483647 w 88"/>
              <a:gd name="T53" fmla="*/ 2147483647 h 610"/>
              <a:gd name="T54" fmla="*/ 2147483647 w 88"/>
              <a:gd name="T55" fmla="*/ 2147483647 h 610"/>
              <a:gd name="T56" fmla="*/ 2147483647 w 88"/>
              <a:gd name="T57" fmla="*/ 2147483647 h 610"/>
              <a:gd name="T58" fmla="*/ 2147483647 w 88"/>
              <a:gd name="T59" fmla="*/ 2147483647 h 610"/>
              <a:gd name="T60" fmla="*/ 2147483647 w 88"/>
              <a:gd name="T61" fmla="*/ 2147483647 h 610"/>
              <a:gd name="T62" fmla="*/ 2147483647 w 88"/>
              <a:gd name="T63" fmla="*/ 2147483647 h 610"/>
              <a:gd name="T64" fmla="*/ 2147483647 w 88"/>
              <a:gd name="T65" fmla="*/ 0 h 610"/>
              <a:gd name="T66" fmla="*/ 2147483647 w 88"/>
              <a:gd name="T67" fmla="*/ 2147483647 h 6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8"/>
              <a:gd name="T103" fmla="*/ 0 h 610"/>
              <a:gd name="T104" fmla="*/ 88 w 88"/>
              <a:gd name="T105" fmla="*/ 610 h 6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8" h="610">
                <a:moveTo>
                  <a:pt x="44" y="2"/>
                </a:moveTo>
                <a:lnTo>
                  <a:pt x="49" y="20"/>
                </a:lnTo>
                <a:lnTo>
                  <a:pt x="53" y="40"/>
                </a:lnTo>
                <a:lnTo>
                  <a:pt x="56" y="60"/>
                </a:lnTo>
                <a:lnTo>
                  <a:pt x="60" y="78"/>
                </a:lnTo>
                <a:lnTo>
                  <a:pt x="63" y="98"/>
                </a:lnTo>
                <a:lnTo>
                  <a:pt x="65" y="117"/>
                </a:lnTo>
                <a:lnTo>
                  <a:pt x="68" y="136"/>
                </a:lnTo>
                <a:lnTo>
                  <a:pt x="70" y="156"/>
                </a:lnTo>
                <a:lnTo>
                  <a:pt x="71" y="174"/>
                </a:lnTo>
                <a:lnTo>
                  <a:pt x="72" y="194"/>
                </a:lnTo>
                <a:lnTo>
                  <a:pt x="72" y="213"/>
                </a:lnTo>
                <a:lnTo>
                  <a:pt x="73" y="232"/>
                </a:lnTo>
                <a:lnTo>
                  <a:pt x="73" y="252"/>
                </a:lnTo>
                <a:lnTo>
                  <a:pt x="72" y="270"/>
                </a:lnTo>
                <a:lnTo>
                  <a:pt x="72" y="289"/>
                </a:lnTo>
                <a:lnTo>
                  <a:pt x="71" y="310"/>
                </a:lnTo>
                <a:lnTo>
                  <a:pt x="69" y="327"/>
                </a:lnTo>
                <a:lnTo>
                  <a:pt x="68" y="347"/>
                </a:lnTo>
                <a:lnTo>
                  <a:pt x="65" y="366"/>
                </a:lnTo>
                <a:lnTo>
                  <a:pt x="62" y="385"/>
                </a:lnTo>
                <a:lnTo>
                  <a:pt x="59" y="404"/>
                </a:lnTo>
                <a:lnTo>
                  <a:pt x="55" y="423"/>
                </a:lnTo>
                <a:lnTo>
                  <a:pt x="52" y="441"/>
                </a:lnTo>
                <a:lnTo>
                  <a:pt x="47" y="460"/>
                </a:lnTo>
                <a:lnTo>
                  <a:pt x="42" y="479"/>
                </a:lnTo>
                <a:lnTo>
                  <a:pt x="37" y="497"/>
                </a:lnTo>
                <a:lnTo>
                  <a:pt x="32" y="515"/>
                </a:lnTo>
                <a:lnTo>
                  <a:pt x="26" y="533"/>
                </a:lnTo>
                <a:lnTo>
                  <a:pt x="21" y="552"/>
                </a:lnTo>
                <a:lnTo>
                  <a:pt x="14" y="570"/>
                </a:lnTo>
                <a:lnTo>
                  <a:pt x="7" y="589"/>
                </a:lnTo>
                <a:lnTo>
                  <a:pt x="0" y="606"/>
                </a:lnTo>
                <a:lnTo>
                  <a:pt x="13" y="609"/>
                </a:lnTo>
                <a:lnTo>
                  <a:pt x="21" y="591"/>
                </a:lnTo>
                <a:lnTo>
                  <a:pt x="27" y="572"/>
                </a:lnTo>
                <a:lnTo>
                  <a:pt x="34" y="555"/>
                </a:lnTo>
                <a:lnTo>
                  <a:pt x="40" y="536"/>
                </a:lnTo>
                <a:lnTo>
                  <a:pt x="46" y="518"/>
                </a:lnTo>
                <a:lnTo>
                  <a:pt x="52" y="498"/>
                </a:lnTo>
                <a:lnTo>
                  <a:pt x="56" y="481"/>
                </a:lnTo>
                <a:lnTo>
                  <a:pt x="62" y="462"/>
                </a:lnTo>
                <a:lnTo>
                  <a:pt x="65" y="443"/>
                </a:lnTo>
                <a:lnTo>
                  <a:pt x="70" y="424"/>
                </a:lnTo>
                <a:lnTo>
                  <a:pt x="73" y="406"/>
                </a:lnTo>
                <a:lnTo>
                  <a:pt x="76" y="386"/>
                </a:lnTo>
                <a:lnTo>
                  <a:pt x="79" y="367"/>
                </a:lnTo>
                <a:lnTo>
                  <a:pt x="81" y="348"/>
                </a:lnTo>
                <a:lnTo>
                  <a:pt x="83" y="328"/>
                </a:lnTo>
                <a:lnTo>
                  <a:pt x="84" y="310"/>
                </a:lnTo>
                <a:lnTo>
                  <a:pt x="85" y="290"/>
                </a:lnTo>
                <a:lnTo>
                  <a:pt x="87" y="271"/>
                </a:lnTo>
                <a:lnTo>
                  <a:pt x="87" y="252"/>
                </a:lnTo>
                <a:lnTo>
                  <a:pt x="87" y="232"/>
                </a:lnTo>
                <a:lnTo>
                  <a:pt x="87" y="213"/>
                </a:lnTo>
                <a:lnTo>
                  <a:pt x="85" y="194"/>
                </a:lnTo>
                <a:lnTo>
                  <a:pt x="84" y="174"/>
                </a:lnTo>
                <a:lnTo>
                  <a:pt x="83" y="155"/>
                </a:lnTo>
                <a:lnTo>
                  <a:pt x="81" y="135"/>
                </a:lnTo>
                <a:lnTo>
                  <a:pt x="79" y="117"/>
                </a:lnTo>
                <a:lnTo>
                  <a:pt x="76" y="96"/>
                </a:lnTo>
                <a:lnTo>
                  <a:pt x="74" y="77"/>
                </a:lnTo>
                <a:lnTo>
                  <a:pt x="70" y="58"/>
                </a:lnTo>
                <a:lnTo>
                  <a:pt x="66" y="39"/>
                </a:lnTo>
                <a:lnTo>
                  <a:pt x="63" y="20"/>
                </a:lnTo>
                <a:lnTo>
                  <a:pt x="59" y="0"/>
                </a:lnTo>
                <a:lnTo>
                  <a:pt x="57" y="0"/>
                </a:lnTo>
                <a:lnTo>
                  <a:pt x="44" y="2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14" name="Freeform 262"/>
          <p:cNvSpPr>
            <a:spLocks/>
          </p:cNvSpPr>
          <p:nvPr/>
        </p:nvSpPr>
        <p:spPr bwMode="auto">
          <a:xfrm>
            <a:off x="4878388" y="2671763"/>
            <a:ext cx="195262" cy="277812"/>
          </a:xfrm>
          <a:custGeom>
            <a:avLst/>
            <a:gdLst>
              <a:gd name="T0" fmla="*/ 2147483647 w 159"/>
              <a:gd name="T1" fmla="*/ 2147483647 h 225"/>
              <a:gd name="T2" fmla="*/ 2147483647 w 159"/>
              <a:gd name="T3" fmla="*/ 2147483647 h 225"/>
              <a:gd name="T4" fmla="*/ 2147483647 w 159"/>
              <a:gd name="T5" fmla="*/ 2147483647 h 225"/>
              <a:gd name="T6" fmla="*/ 2147483647 w 159"/>
              <a:gd name="T7" fmla="*/ 2147483647 h 225"/>
              <a:gd name="T8" fmla="*/ 2147483647 w 159"/>
              <a:gd name="T9" fmla="*/ 2147483647 h 225"/>
              <a:gd name="T10" fmla="*/ 2147483647 w 159"/>
              <a:gd name="T11" fmla="*/ 2147483647 h 225"/>
              <a:gd name="T12" fmla="*/ 2147483647 w 159"/>
              <a:gd name="T13" fmla="*/ 2147483647 h 225"/>
              <a:gd name="T14" fmla="*/ 2147483647 w 159"/>
              <a:gd name="T15" fmla="*/ 2147483647 h 225"/>
              <a:gd name="T16" fmla="*/ 2147483647 w 159"/>
              <a:gd name="T17" fmla="*/ 2147483647 h 225"/>
              <a:gd name="T18" fmla="*/ 2147483647 w 159"/>
              <a:gd name="T19" fmla="*/ 2147483647 h 225"/>
              <a:gd name="T20" fmla="*/ 2147483647 w 159"/>
              <a:gd name="T21" fmla="*/ 2147483647 h 225"/>
              <a:gd name="T22" fmla="*/ 2147483647 w 159"/>
              <a:gd name="T23" fmla="*/ 2147483647 h 225"/>
              <a:gd name="T24" fmla="*/ 2147483647 w 159"/>
              <a:gd name="T25" fmla="*/ 2147483647 h 225"/>
              <a:gd name="T26" fmla="*/ 2147483647 w 159"/>
              <a:gd name="T27" fmla="*/ 2147483647 h 225"/>
              <a:gd name="T28" fmla="*/ 2147483647 w 159"/>
              <a:gd name="T29" fmla="*/ 2147483647 h 225"/>
              <a:gd name="T30" fmla="*/ 2147483647 w 159"/>
              <a:gd name="T31" fmla="*/ 2147483647 h 225"/>
              <a:gd name="T32" fmla="*/ 2147483647 w 159"/>
              <a:gd name="T33" fmla="*/ 2147483647 h 225"/>
              <a:gd name="T34" fmla="*/ 2147483647 w 159"/>
              <a:gd name="T35" fmla="*/ 2147483647 h 225"/>
              <a:gd name="T36" fmla="*/ 2147483647 w 159"/>
              <a:gd name="T37" fmla="*/ 2147483647 h 225"/>
              <a:gd name="T38" fmla="*/ 2147483647 w 159"/>
              <a:gd name="T39" fmla="*/ 2147483647 h 225"/>
              <a:gd name="T40" fmla="*/ 2147483647 w 159"/>
              <a:gd name="T41" fmla="*/ 2147483647 h 225"/>
              <a:gd name="T42" fmla="*/ 2147483647 w 159"/>
              <a:gd name="T43" fmla="*/ 2147483647 h 225"/>
              <a:gd name="T44" fmla="*/ 2147483647 w 159"/>
              <a:gd name="T45" fmla="*/ 2147483647 h 225"/>
              <a:gd name="T46" fmla="*/ 2147483647 w 159"/>
              <a:gd name="T47" fmla="*/ 2147483647 h 225"/>
              <a:gd name="T48" fmla="*/ 2147483647 w 159"/>
              <a:gd name="T49" fmla="*/ 2147483647 h 225"/>
              <a:gd name="T50" fmla="*/ 2147483647 w 159"/>
              <a:gd name="T51" fmla="*/ 2147483647 h 225"/>
              <a:gd name="T52" fmla="*/ 2147483647 w 159"/>
              <a:gd name="T53" fmla="*/ 2147483647 h 225"/>
              <a:gd name="T54" fmla="*/ 2147483647 w 159"/>
              <a:gd name="T55" fmla="*/ 2147483647 h 225"/>
              <a:gd name="T56" fmla="*/ 2147483647 w 159"/>
              <a:gd name="T57" fmla="*/ 2147483647 h 225"/>
              <a:gd name="T58" fmla="*/ 2147483647 w 159"/>
              <a:gd name="T59" fmla="*/ 2147483647 h 225"/>
              <a:gd name="T60" fmla="*/ 2147483647 w 159"/>
              <a:gd name="T61" fmla="*/ 2147483647 h 225"/>
              <a:gd name="T62" fmla="*/ 2147483647 w 159"/>
              <a:gd name="T63" fmla="*/ 2147483647 h 225"/>
              <a:gd name="T64" fmla="*/ 2147483647 w 159"/>
              <a:gd name="T65" fmla="*/ 2147483647 h 2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9"/>
              <a:gd name="T100" fmla="*/ 0 h 225"/>
              <a:gd name="T101" fmla="*/ 159 w 159"/>
              <a:gd name="T102" fmla="*/ 225 h 2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9" h="225">
                <a:moveTo>
                  <a:pt x="3" y="10"/>
                </a:moveTo>
                <a:lnTo>
                  <a:pt x="45" y="52"/>
                </a:lnTo>
                <a:lnTo>
                  <a:pt x="49" y="59"/>
                </a:lnTo>
                <a:lnTo>
                  <a:pt x="54" y="65"/>
                </a:lnTo>
                <a:lnTo>
                  <a:pt x="58" y="69"/>
                </a:lnTo>
                <a:lnTo>
                  <a:pt x="63" y="75"/>
                </a:lnTo>
                <a:lnTo>
                  <a:pt x="67" y="81"/>
                </a:lnTo>
                <a:lnTo>
                  <a:pt x="70" y="87"/>
                </a:lnTo>
                <a:lnTo>
                  <a:pt x="74" y="91"/>
                </a:lnTo>
                <a:lnTo>
                  <a:pt x="78" y="97"/>
                </a:lnTo>
                <a:lnTo>
                  <a:pt x="82" y="103"/>
                </a:lnTo>
                <a:lnTo>
                  <a:pt x="86" y="106"/>
                </a:lnTo>
                <a:lnTo>
                  <a:pt x="90" y="113"/>
                </a:lnTo>
                <a:lnTo>
                  <a:pt x="94" y="118"/>
                </a:lnTo>
                <a:lnTo>
                  <a:pt x="97" y="124"/>
                </a:lnTo>
                <a:lnTo>
                  <a:pt x="102" y="129"/>
                </a:lnTo>
                <a:lnTo>
                  <a:pt x="104" y="135"/>
                </a:lnTo>
                <a:lnTo>
                  <a:pt x="108" y="141"/>
                </a:lnTo>
                <a:lnTo>
                  <a:pt x="112" y="147"/>
                </a:lnTo>
                <a:lnTo>
                  <a:pt x="115" y="152"/>
                </a:lnTo>
                <a:lnTo>
                  <a:pt x="117" y="158"/>
                </a:lnTo>
                <a:lnTo>
                  <a:pt x="121" y="163"/>
                </a:lnTo>
                <a:lnTo>
                  <a:pt x="124" y="168"/>
                </a:lnTo>
                <a:lnTo>
                  <a:pt x="126" y="174"/>
                </a:lnTo>
                <a:lnTo>
                  <a:pt x="130" y="180"/>
                </a:lnTo>
                <a:lnTo>
                  <a:pt x="132" y="185"/>
                </a:lnTo>
                <a:lnTo>
                  <a:pt x="133" y="190"/>
                </a:lnTo>
                <a:lnTo>
                  <a:pt x="136" y="196"/>
                </a:lnTo>
                <a:lnTo>
                  <a:pt x="137" y="202"/>
                </a:lnTo>
                <a:lnTo>
                  <a:pt x="140" y="208"/>
                </a:lnTo>
                <a:lnTo>
                  <a:pt x="142" y="213"/>
                </a:lnTo>
                <a:lnTo>
                  <a:pt x="144" y="219"/>
                </a:lnTo>
                <a:lnTo>
                  <a:pt x="145" y="225"/>
                </a:lnTo>
                <a:lnTo>
                  <a:pt x="159" y="222"/>
                </a:lnTo>
                <a:lnTo>
                  <a:pt x="157" y="217"/>
                </a:lnTo>
                <a:lnTo>
                  <a:pt x="155" y="211"/>
                </a:lnTo>
                <a:lnTo>
                  <a:pt x="153" y="205"/>
                </a:lnTo>
                <a:lnTo>
                  <a:pt x="152" y="198"/>
                </a:lnTo>
                <a:lnTo>
                  <a:pt x="149" y="193"/>
                </a:lnTo>
                <a:lnTo>
                  <a:pt x="147" y="187"/>
                </a:lnTo>
                <a:lnTo>
                  <a:pt x="145" y="181"/>
                </a:lnTo>
                <a:lnTo>
                  <a:pt x="142" y="174"/>
                </a:lnTo>
                <a:lnTo>
                  <a:pt x="140" y="168"/>
                </a:lnTo>
                <a:lnTo>
                  <a:pt x="136" y="164"/>
                </a:lnTo>
                <a:lnTo>
                  <a:pt x="134" y="159"/>
                </a:lnTo>
                <a:lnTo>
                  <a:pt x="131" y="153"/>
                </a:lnTo>
                <a:lnTo>
                  <a:pt x="127" y="148"/>
                </a:lnTo>
                <a:lnTo>
                  <a:pt x="124" y="141"/>
                </a:lnTo>
                <a:lnTo>
                  <a:pt x="121" y="135"/>
                </a:lnTo>
                <a:lnTo>
                  <a:pt x="118" y="129"/>
                </a:lnTo>
                <a:lnTo>
                  <a:pt x="114" y="125"/>
                </a:lnTo>
                <a:lnTo>
                  <a:pt x="111" y="119"/>
                </a:lnTo>
                <a:lnTo>
                  <a:pt x="107" y="113"/>
                </a:lnTo>
                <a:lnTo>
                  <a:pt x="103" y="107"/>
                </a:lnTo>
                <a:lnTo>
                  <a:pt x="97" y="102"/>
                </a:lnTo>
                <a:lnTo>
                  <a:pt x="94" y="96"/>
                </a:lnTo>
                <a:lnTo>
                  <a:pt x="90" y="90"/>
                </a:lnTo>
                <a:lnTo>
                  <a:pt x="86" y="86"/>
                </a:lnTo>
                <a:lnTo>
                  <a:pt x="83" y="80"/>
                </a:lnTo>
                <a:lnTo>
                  <a:pt x="78" y="74"/>
                </a:lnTo>
                <a:lnTo>
                  <a:pt x="74" y="68"/>
                </a:lnTo>
                <a:lnTo>
                  <a:pt x="69" y="64"/>
                </a:lnTo>
                <a:lnTo>
                  <a:pt x="65" y="58"/>
                </a:lnTo>
                <a:lnTo>
                  <a:pt x="61" y="53"/>
                </a:lnTo>
                <a:lnTo>
                  <a:pt x="14" y="1"/>
                </a:lnTo>
                <a:lnTo>
                  <a:pt x="52" y="43"/>
                </a:lnTo>
                <a:lnTo>
                  <a:pt x="0" y="0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C0128"/>
            </a:solidFill>
            <a:round/>
            <a:headEnd/>
            <a:tailEnd/>
          </a:ln>
        </p:spPr>
        <p:txBody>
          <a:bodyPr wrap="none"/>
          <a:lstStyle/>
          <a:p>
            <a:endParaRPr lang="fr-BE"/>
          </a:p>
        </p:txBody>
      </p:sp>
      <p:sp>
        <p:nvSpPr>
          <p:cNvPr id="23815" name="Line 263"/>
          <p:cNvSpPr>
            <a:spLocks noChangeShapeType="1"/>
          </p:cNvSpPr>
          <p:nvPr/>
        </p:nvSpPr>
        <p:spPr bwMode="auto">
          <a:xfrm>
            <a:off x="2403475" y="2184400"/>
            <a:ext cx="1236663" cy="544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3816" name="Rectangle 264"/>
          <p:cNvSpPr>
            <a:spLocks noChangeArrowheads="1"/>
          </p:cNvSpPr>
          <p:nvPr/>
        </p:nvSpPr>
        <p:spPr bwMode="auto">
          <a:xfrm>
            <a:off x="3284538" y="3422650"/>
            <a:ext cx="776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600">
                <a:solidFill>
                  <a:schemeClr val="bg1"/>
                </a:solidFill>
                <a:latin typeface="Arial" pitchFamily="34" charset="0"/>
              </a:rPr>
              <a:t>Insuline</a:t>
            </a:r>
          </a:p>
        </p:txBody>
      </p:sp>
      <p:sp>
        <p:nvSpPr>
          <p:cNvPr id="23817" name="Arc 265"/>
          <p:cNvSpPr>
            <a:spLocks/>
          </p:cNvSpPr>
          <p:nvPr/>
        </p:nvSpPr>
        <p:spPr bwMode="auto">
          <a:xfrm>
            <a:off x="3575050" y="2787650"/>
            <a:ext cx="284163" cy="61753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706"/>
                  <a:pt x="9614" y="50"/>
                  <a:pt x="2150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06"/>
                  <a:pt x="9614" y="50"/>
                  <a:pt x="21508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3818" name="Arc 266"/>
          <p:cNvSpPr>
            <a:spLocks/>
          </p:cNvSpPr>
          <p:nvPr/>
        </p:nvSpPr>
        <p:spPr bwMode="auto">
          <a:xfrm rot="5400000">
            <a:off x="4164013" y="2819400"/>
            <a:ext cx="812800" cy="549275"/>
          </a:xfrm>
          <a:custGeom>
            <a:avLst/>
            <a:gdLst>
              <a:gd name="T0" fmla="*/ 0 w 26121"/>
              <a:gd name="T1" fmla="*/ 2147483647 h 21600"/>
              <a:gd name="T2" fmla="*/ 2147483647 w 26121"/>
              <a:gd name="T3" fmla="*/ 2147483647 h 21600"/>
              <a:gd name="T4" fmla="*/ 2147483647 w 26121"/>
              <a:gd name="T5" fmla="*/ 2147483647 h 21600"/>
              <a:gd name="T6" fmla="*/ 0 60000 65536"/>
              <a:gd name="T7" fmla="*/ 0 60000 65536"/>
              <a:gd name="T8" fmla="*/ 0 60000 65536"/>
              <a:gd name="T9" fmla="*/ 0 w 26121"/>
              <a:gd name="T10" fmla="*/ 0 h 21600"/>
              <a:gd name="T11" fmla="*/ 26121 w 261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21" h="21600" fill="none" extrusionOk="0">
                <a:moveTo>
                  <a:pt x="-1" y="540"/>
                </a:moveTo>
                <a:cubicBezTo>
                  <a:pt x="1576" y="181"/>
                  <a:pt x="3187" y="-1"/>
                  <a:pt x="4804" y="0"/>
                </a:cubicBezTo>
                <a:cubicBezTo>
                  <a:pt x="15388" y="0"/>
                  <a:pt x="24414" y="7670"/>
                  <a:pt x="26121" y="18116"/>
                </a:cubicBezTo>
              </a:path>
              <a:path w="26121" h="21600" stroke="0" extrusionOk="0">
                <a:moveTo>
                  <a:pt x="-1" y="540"/>
                </a:moveTo>
                <a:cubicBezTo>
                  <a:pt x="1576" y="181"/>
                  <a:pt x="3187" y="-1"/>
                  <a:pt x="4804" y="0"/>
                </a:cubicBezTo>
                <a:cubicBezTo>
                  <a:pt x="15388" y="0"/>
                  <a:pt x="24414" y="7670"/>
                  <a:pt x="26121" y="18116"/>
                </a:cubicBezTo>
                <a:lnTo>
                  <a:pt x="4804" y="21600"/>
                </a:lnTo>
                <a:lnTo>
                  <a:pt x="-1" y="54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23819" name="Rectangle 267"/>
          <p:cNvSpPr>
            <a:spLocks noChangeArrowheads="1"/>
          </p:cNvSpPr>
          <p:nvPr/>
        </p:nvSpPr>
        <p:spPr bwMode="auto">
          <a:xfrm>
            <a:off x="4743450" y="2393950"/>
            <a:ext cx="250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000">
                <a:latin typeface="Arial" pitchFamily="34" charset="0"/>
              </a:rPr>
              <a:t>I</a:t>
            </a:r>
          </a:p>
        </p:txBody>
      </p:sp>
      <p:sp>
        <p:nvSpPr>
          <p:cNvPr id="23820" name="Rectangle 268"/>
          <p:cNvSpPr>
            <a:spLocks noChangeArrowheads="1"/>
          </p:cNvSpPr>
          <p:nvPr/>
        </p:nvSpPr>
        <p:spPr bwMode="auto">
          <a:xfrm>
            <a:off x="5114925" y="2957513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21" name="Rectangle 269"/>
          <p:cNvSpPr>
            <a:spLocks noChangeArrowheads="1"/>
          </p:cNvSpPr>
          <p:nvPr/>
        </p:nvSpPr>
        <p:spPr bwMode="auto">
          <a:xfrm rot="1500000">
            <a:off x="4991100" y="36480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22" name="Rectangle 270"/>
          <p:cNvSpPr>
            <a:spLocks noChangeArrowheads="1"/>
          </p:cNvSpPr>
          <p:nvPr/>
        </p:nvSpPr>
        <p:spPr bwMode="auto">
          <a:xfrm rot="2040000">
            <a:off x="4672013" y="400367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23" name="Rectangle 271"/>
          <p:cNvSpPr>
            <a:spLocks noChangeArrowheads="1"/>
          </p:cNvSpPr>
          <p:nvPr/>
        </p:nvSpPr>
        <p:spPr bwMode="auto">
          <a:xfrm rot="-960000">
            <a:off x="5302250" y="381635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24" name="Rectangle 272"/>
          <p:cNvSpPr>
            <a:spLocks noChangeArrowheads="1"/>
          </p:cNvSpPr>
          <p:nvPr/>
        </p:nvSpPr>
        <p:spPr bwMode="auto">
          <a:xfrm>
            <a:off x="5324475" y="423545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25" name="Rectangle 273"/>
          <p:cNvSpPr>
            <a:spLocks noChangeArrowheads="1"/>
          </p:cNvSpPr>
          <p:nvPr/>
        </p:nvSpPr>
        <p:spPr bwMode="auto">
          <a:xfrm rot="-2460000">
            <a:off x="5264150" y="3233738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26" name="Rectangle 274"/>
          <p:cNvSpPr>
            <a:spLocks noChangeArrowheads="1"/>
          </p:cNvSpPr>
          <p:nvPr/>
        </p:nvSpPr>
        <p:spPr bwMode="auto">
          <a:xfrm rot="-4320000">
            <a:off x="5765007" y="3525044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27" name="Rectangle 275"/>
          <p:cNvSpPr>
            <a:spLocks noChangeArrowheads="1"/>
          </p:cNvSpPr>
          <p:nvPr/>
        </p:nvSpPr>
        <p:spPr bwMode="auto">
          <a:xfrm rot="-600000">
            <a:off x="5053013" y="2781300"/>
            <a:ext cx="1190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28" name="Rectangle 276"/>
          <p:cNvSpPr>
            <a:spLocks noChangeArrowheads="1"/>
          </p:cNvSpPr>
          <p:nvPr/>
        </p:nvSpPr>
        <p:spPr bwMode="auto">
          <a:xfrm rot="-960000">
            <a:off x="5203825" y="3695700"/>
            <a:ext cx="1190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29" name="Rectangle 277"/>
          <p:cNvSpPr>
            <a:spLocks noChangeArrowheads="1"/>
          </p:cNvSpPr>
          <p:nvPr/>
        </p:nvSpPr>
        <p:spPr bwMode="auto">
          <a:xfrm rot="180000">
            <a:off x="5086350" y="3309938"/>
            <a:ext cx="1190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0" name="Rectangle 278"/>
          <p:cNvSpPr>
            <a:spLocks noChangeArrowheads="1"/>
          </p:cNvSpPr>
          <p:nvPr/>
        </p:nvSpPr>
        <p:spPr bwMode="auto">
          <a:xfrm rot="900000">
            <a:off x="5075238" y="351948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1" name="Rectangle 279"/>
          <p:cNvSpPr>
            <a:spLocks noChangeArrowheads="1"/>
          </p:cNvSpPr>
          <p:nvPr/>
        </p:nvSpPr>
        <p:spPr bwMode="auto">
          <a:xfrm rot="180000">
            <a:off x="5311775" y="4102100"/>
            <a:ext cx="1190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2" name="Rectangle 280"/>
          <p:cNvSpPr>
            <a:spLocks noChangeArrowheads="1"/>
          </p:cNvSpPr>
          <p:nvPr/>
        </p:nvSpPr>
        <p:spPr bwMode="auto">
          <a:xfrm rot="-4860000">
            <a:off x="6022976" y="3614737"/>
            <a:ext cx="1190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3" name="Rectangle 281"/>
          <p:cNvSpPr>
            <a:spLocks noChangeArrowheads="1"/>
          </p:cNvSpPr>
          <p:nvPr/>
        </p:nvSpPr>
        <p:spPr bwMode="auto">
          <a:xfrm rot="-3720000">
            <a:off x="5475288" y="343693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4" name="Rectangle 282"/>
          <p:cNvSpPr>
            <a:spLocks noChangeArrowheads="1"/>
          </p:cNvSpPr>
          <p:nvPr/>
        </p:nvSpPr>
        <p:spPr bwMode="auto">
          <a:xfrm rot="180000">
            <a:off x="5287963" y="448468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5" name="Rectangle 283"/>
          <p:cNvSpPr>
            <a:spLocks noChangeArrowheads="1"/>
          </p:cNvSpPr>
          <p:nvPr/>
        </p:nvSpPr>
        <p:spPr bwMode="auto">
          <a:xfrm rot="2700000">
            <a:off x="4380707" y="4364831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36" name="Rectangle 284"/>
          <p:cNvSpPr>
            <a:spLocks noChangeArrowheads="1"/>
          </p:cNvSpPr>
          <p:nvPr/>
        </p:nvSpPr>
        <p:spPr bwMode="auto">
          <a:xfrm rot="2640000">
            <a:off x="4830763" y="389413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7" name="Rectangle 285"/>
          <p:cNvSpPr>
            <a:spLocks noChangeArrowheads="1"/>
          </p:cNvSpPr>
          <p:nvPr/>
        </p:nvSpPr>
        <p:spPr bwMode="auto">
          <a:xfrm rot="1740000">
            <a:off x="4521200" y="4262438"/>
            <a:ext cx="1190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8" name="Rectangle 286"/>
          <p:cNvSpPr>
            <a:spLocks noChangeArrowheads="1"/>
          </p:cNvSpPr>
          <p:nvPr/>
        </p:nvSpPr>
        <p:spPr bwMode="auto">
          <a:xfrm rot="4560000">
            <a:off x="4132263" y="4506913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sp>
        <p:nvSpPr>
          <p:cNvPr id="23839" name="Text Box 287"/>
          <p:cNvSpPr txBox="1">
            <a:spLocks noChangeArrowheads="1"/>
          </p:cNvSpPr>
          <p:nvPr/>
        </p:nvSpPr>
        <p:spPr bwMode="auto">
          <a:xfrm>
            <a:off x="7086600" y="3503613"/>
            <a:ext cx="1535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8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Tissu adipeux</a:t>
            </a:r>
          </a:p>
        </p:txBody>
      </p:sp>
      <p:sp>
        <p:nvSpPr>
          <p:cNvPr id="23840" name="Text Box 288"/>
          <p:cNvSpPr txBox="1">
            <a:spLocks noChangeArrowheads="1"/>
          </p:cNvSpPr>
          <p:nvPr/>
        </p:nvSpPr>
        <p:spPr bwMode="auto">
          <a:xfrm>
            <a:off x="3355975" y="4702175"/>
            <a:ext cx="474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Foie</a:t>
            </a:r>
          </a:p>
        </p:txBody>
      </p:sp>
      <p:sp>
        <p:nvSpPr>
          <p:cNvPr id="23841" name="Text Box 289"/>
          <p:cNvSpPr txBox="1">
            <a:spLocks noChangeArrowheads="1"/>
          </p:cNvSpPr>
          <p:nvPr/>
        </p:nvSpPr>
        <p:spPr bwMode="auto">
          <a:xfrm>
            <a:off x="3781425" y="3684588"/>
            <a:ext cx="101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Pancreas</a:t>
            </a:r>
          </a:p>
        </p:txBody>
      </p:sp>
      <p:sp>
        <p:nvSpPr>
          <p:cNvPr id="23842" name="Text Box 290"/>
          <p:cNvSpPr txBox="1">
            <a:spLocks noChangeArrowheads="1"/>
          </p:cNvSpPr>
          <p:nvPr/>
        </p:nvSpPr>
        <p:spPr bwMode="auto">
          <a:xfrm>
            <a:off x="5559425" y="4440238"/>
            <a:ext cx="774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Muscle</a:t>
            </a:r>
          </a:p>
        </p:txBody>
      </p:sp>
      <p:sp>
        <p:nvSpPr>
          <p:cNvPr id="23843" name="Text Box 291"/>
          <p:cNvSpPr txBox="1">
            <a:spLocks noChangeArrowheads="1"/>
          </p:cNvSpPr>
          <p:nvPr/>
        </p:nvSpPr>
        <p:spPr bwMode="auto">
          <a:xfrm>
            <a:off x="1171575" y="1912938"/>
            <a:ext cx="820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8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Intestin</a:t>
            </a:r>
          </a:p>
        </p:txBody>
      </p:sp>
      <p:sp>
        <p:nvSpPr>
          <p:cNvPr id="23844" name="Rectangle 292"/>
          <p:cNvSpPr>
            <a:spLocks noChangeArrowheads="1"/>
          </p:cNvSpPr>
          <p:nvPr/>
        </p:nvSpPr>
        <p:spPr bwMode="auto">
          <a:xfrm rot="5650791">
            <a:off x="3960019" y="4456906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>
                <a:latin typeface="Arial" pitchFamily="34" charset="0"/>
              </a:rPr>
              <a:t>I</a:t>
            </a:r>
          </a:p>
        </p:txBody>
      </p:sp>
      <p:sp>
        <p:nvSpPr>
          <p:cNvPr id="23845" name="Rectangle 293"/>
          <p:cNvSpPr>
            <a:spLocks noChangeArrowheads="1"/>
          </p:cNvSpPr>
          <p:nvPr/>
        </p:nvSpPr>
        <p:spPr bwMode="auto">
          <a:xfrm rot="4560000">
            <a:off x="3698876" y="4421187"/>
            <a:ext cx="1190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itchFamily="34" charset="0"/>
              </a:rPr>
              <a:t>G</a:t>
            </a:r>
          </a:p>
        </p:txBody>
      </p:sp>
      <p:pic>
        <p:nvPicPr>
          <p:cNvPr id="23846" name="Picture 29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4135438"/>
            <a:ext cx="14446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47" name="Picture 29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7813"/>
            <a:ext cx="12509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48" name="Picture 29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4730750"/>
            <a:ext cx="11160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849" name="Group 297"/>
          <p:cNvGrpSpPr>
            <a:grpSpLocks/>
          </p:cNvGrpSpPr>
          <p:nvPr/>
        </p:nvGrpSpPr>
        <p:grpSpPr bwMode="auto">
          <a:xfrm>
            <a:off x="1981200" y="1217613"/>
            <a:ext cx="1881188" cy="1123950"/>
            <a:chOff x="345" y="871"/>
            <a:chExt cx="1185" cy="708"/>
          </a:xfrm>
        </p:grpSpPr>
        <p:pic>
          <p:nvPicPr>
            <p:cNvPr id="23861" name="Picture 29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" y="871"/>
              <a:ext cx="1185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62" name="Rectangle 299"/>
            <p:cNvSpPr>
              <a:spLocks noChangeArrowheads="1"/>
            </p:cNvSpPr>
            <p:nvPr/>
          </p:nvSpPr>
          <p:spPr bwMode="auto">
            <a:xfrm>
              <a:off x="742" y="1194"/>
              <a:ext cx="70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600">
                  <a:latin typeface="Arial" pitchFamily="34" charset="0"/>
                </a:rPr>
                <a:t>Hydrate de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600">
                  <a:latin typeface="Arial" pitchFamily="34" charset="0"/>
                </a:rPr>
                <a:t>Carbone</a:t>
              </a:r>
            </a:p>
          </p:txBody>
        </p:sp>
      </p:grpSp>
      <p:sp>
        <p:nvSpPr>
          <p:cNvPr id="23850" name="Text Box 300"/>
          <p:cNvSpPr txBox="1">
            <a:spLocks noChangeArrowheads="1"/>
          </p:cNvSpPr>
          <p:nvPr/>
        </p:nvSpPr>
        <p:spPr bwMode="auto">
          <a:xfrm>
            <a:off x="3724275" y="2000250"/>
            <a:ext cx="962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8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Estomac</a:t>
            </a:r>
          </a:p>
        </p:txBody>
      </p:sp>
      <p:grpSp>
        <p:nvGrpSpPr>
          <p:cNvPr id="3" name="Group 301"/>
          <p:cNvGrpSpPr>
            <a:grpSpLocks/>
          </p:cNvGrpSpPr>
          <p:nvPr/>
        </p:nvGrpSpPr>
        <p:grpSpPr bwMode="auto">
          <a:xfrm>
            <a:off x="3657600" y="1293425"/>
            <a:ext cx="3262313" cy="379413"/>
            <a:chOff x="2227" y="761"/>
            <a:chExt cx="2055" cy="239"/>
          </a:xfrm>
          <a:solidFill>
            <a:schemeClr val="accent3"/>
          </a:solidFill>
        </p:grpSpPr>
        <p:sp>
          <p:nvSpPr>
            <p:cNvPr id="174382" name="Rectangle 302"/>
            <p:cNvSpPr>
              <a:spLocks noChangeArrowheads="1"/>
            </p:cNvSpPr>
            <p:nvPr/>
          </p:nvSpPr>
          <p:spPr bwMode="auto">
            <a:xfrm>
              <a:off x="2407" y="761"/>
              <a:ext cx="1875" cy="23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altLang="en-GB">
                  <a:cs typeface="Arial" pitchFamily="34" charset="0"/>
                  <a:sym typeface="Symbol" pitchFamily="18" charset="2"/>
                </a:rPr>
                <a:t></a:t>
              </a:r>
              <a:r>
                <a:rPr lang="en-GB" altLang="en-GB">
                  <a:cs typeface="Arial" pitchFamily="34" charset="0"/>
                </a:rPr>
                <a:t>-glucosidase inhibitors</a:t>
              </a:r>
            </a:p>
          </p:txBody>
        </p:sp>
        <p:sp>
          <p:nvSpPr>
            <p:cNvPr id="174383" name="Line 303"/>
            <p:cNvSpPr>
              <a:spLocks noChangeShapeType="1"/>
            </p:cNvSpPr>
            <p:nvPr/>
          </p:nvSpPr>
          <p:spPr bwMode="auto">
            <a:xfrm flipV="1">
              <a:off x="2227" y="874"/>
              <a:ext cx="200" cy="109"/>
            </a:xfrm>
            <a:prstGeom prst="line">
              <a:avLst/>
            </a:prstGeom>
            <a:grpFill/>
            <a:ln w="50800">
              <a:solidFill>
                <a:schemeClr val="tx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</p:grpSp>
      <p:grpSp>
        <p:nvGrpSpPr>
          <p:cNvPr id="4" name="Group 304"/>
          <p:cNvGrpSpPr>
            <a:grpSpLocks/>
          </p:cNvGrpSpPr>
          <p:nvPr/>
        </p:nvGrpSpPr>
        <p:grpSpPr bwMode="auto">
          <a:xfrm>
            <a:off x="201881" y="2568188"/>
            <a:ext cx="3020744" cy="784225"/>
            <a:chOff x="47" y="1715"/>
            <a:chExt cx="1983" cy="494"/>
          </a:xfrm>
          <a:solidFill>
            <a:schemeClr val="accent3"/>
          </a:solidFill>
        </p:grpSpPr>
        <p:sp>
          <p:nvSpPr>
            <p:cNvPr id="174385" name="Rectangle 305"/>
            <p:cNvSpPr>
              <a:spLocks noChangeArrowheads="1"/>
            </p:cNvSpPr>
            <p:nvPr/>
          </p:nvSpPr>
          <p:spPr bwMode="auto">
            <a:xfrm>
              <a:off x="47" y="1715"/>
              <a:ext cx="1551" cy="408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algn="ctr">
                <a:defRPr/>
              </a:pPr>
              <a:r>
                <a:rPr lang="en-GB" altLang="en-GB" dirty="0" err="1">
                  <a:cs typeface="Arial" pitchFamily="34" charset="0"/>
                </a:rPr>
                <a:t>Sulfonylurées</a:t>
              </a:r>
              <a:r>
                <a:rPr lang="en-GB" altLang="en-GB" dirty="0">
                  <a:cs typeface="Arial" pitchFamily="34" charset="0"/>
                </a:rPr>
                <a:t> et </a:t>
              </a:r>
            </a:p>
            <a:p>
              <a:pPr algn="ctr">
                <a:defRPr/>
              </a:pPr>
              <a:r>
                <a:rPr lang="en-GB" altLang="en-GB" dirty="0" err="1">
                  <a:cs typeface="Arial" pitchFamily="34" charset="0"/>
                </a:rPr>
                <a:t>meglitinides</a:t>
              </a:r>
              <a:endParaRPr lang="en-GB" altLang="en-GB" dirty="0">
                <a:cs typeface="Arial" pitchFamily="34" charset="0"/>
              </a:endParaRPr>
            </a:p>
          </p:txBody>
        </p:sp>
        <p:sp>
          <p:nvSpPr>
            <p:cNvPr id="174386" name="Line 306"/>
            <p:cNvSpPr>
              <a:spLocks noChangeShapeType="1"/>
            </p:cNvSpPr>
            <p:nvPr/>
          </p:nvSpPr>
          <p:spPr bwMode="auto">
            <a:xfrm>
              <a:off x="1593" y="1927"/>
              <a:ext cx="437" cy="282"/>
            </a:xfrm>
            <a:prstGeom prst="line">
              <a:avLst/>
            </a:prstGeom>
            <a:grpFill/>
            <a:ln w="508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</p:grpSp>
      <p:grpSp>
        <p:nvGrpSpPr>
          <p:cNvPr id="5" name="Group 307"/>
          <p:cNvGrpSpPr>
            <a:grpSpLocks/>
          </p:cNvGrpSpPr>
          <p:nvPr/>
        </p:nvGrpSpPr>
        <p:grpSpPr bwMode="auto">
          <a:xfrm>
            <a:off x="1730375" y="5193913"/>
            <a:ext cx="1682750" cy="815975"/>
            <a:chOff x="874" y="3369"/>
            <a:chExt cx="1060" cy="514"/>
          </a:xfrm>
          <a:solidFill>
            <a:schemeClr val="accent3"/>
          </a:solidFill>
        </p:grpSpPr>
        <p:sp>
          <p:nvSpPr>
            <p:cNvPr id="174388" name="Rectangle 308"/>
            <p:cNvSpPr>
              <a:spLocks noChangeArrowheads="1"/>
            </p:cNvSpPr>
            <p:nvPr/>
          </p:nvSpPr>
          <p:spPr bwMode="auto">
            <a:xfrm>
              <a:off x="874" y="3648"/>
              <a:ext cx="1060" cy="235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algn="ctr">
                <a:defRPr/>
              </a:pPr>
              <a:r>
                <a:rPr lang="en-GB" altLang="en-GB" dirty="0" err="1">
                  <a:cs typeface="Arial" pitchFamily="34" charset="0"/>
                </a:rPr>
                <a:t>Biguanides</a:t>
              </a:r>
              <a:endParaRPr lang="en-GB" altLang="en-GB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74389" name="Line 309"/>
            <p:cNvSpPr>
              <a:spLocks noChangeShapeType="1"/>
            </p:cNvSpPr>
            <p:nvPr/>
          </p:nvSpPr>
          <p:spPr bwMode="auto">
            <a:xfrm flipV="1">
              <a:off x="1374" y="3369"/>
              <a:ext cx="0" cy="282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</p:grpSp>
      <p:sp>
        <p:nvSpPr>
          <p:cNvPr id="23854" name="Text Box 310"/>
          <p:cNvSpPr txBox="1">
            <a:spLocks noChangeArrowheads="1"/>
          </p:cNvSpPr>
          <p:nvPr/>
        </p:nvSpPr>
        <p:spPr bwMode="auto">
          <a:xfrm>
            <a:off x="272521" y="6500558"/>
            <a:ext cx="45688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100" dirty="0">
                <a:latin typeface="Arial" pitchFamily="34" charset="0"/>
                <a:ea typeface="MS PGothic" pitchFamily="34" charset="-128"/>
              </a:rPr>
              <a:t>Adapted from Kobayashi M. Diabetes </a:t>
            </a:r>
            <a:r>
              <a:rPr lang="en-GB" altLang="fr-FR" sz="1100" dirty="0" err="1">
                <a:latin typeface="Arial" pitchFamily="34" charset="0"/>
                <a:ea typeface="MS PGothic" pitchFamily="34" charset="-128"/>
              </a:rPr>
              <a:t>Obes</a:t>
            </a:r>
            <a:r>
              <a:rPr lang="en-GB" altLang="fr-FR" sz="11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GB" altLang="fr-FR" sz="1100" dirty="0" err="1">
                <a:latin typeface="Arial" pitchFamily="34" charset="0"/>
                <a:ea typeface="MS PGothic" pitchFamily="34" charset="-128"/>
              </a:rPr>
              <a:t>Metab</a:t>
            </a:r>
            <a:r>
              <a:rPr lang="en-GB" altLang="fr-FR" sz="1100" dirty="0">
                <a:latin typeface="Arial" pitchFamily="34" charset="0"/>
                <a:ea typeface="MS PGothic" pitchFamily="34" charset="-128"/>
              </a:rPr>
              <a:t> 1999; 1 S32–S40</a:t>
            </a:r>
            <a:r>
              <a:rPr lang="en-GB" altLang="fr-FR" sz="1000" dirty="0">
                <a:latin typeface="Arial" pitchFamily="34" charset="0"/>
                <a:ea typeface="MS PGothic" pitchFamily="34" charset="-128"/>
              </a:rPr>
              <a:t>.</a:t>
            </a:r>
          </a:p>
        </p:txBody>
      </p:sp>
      <p:grpSp>
        <p:nvGrpSpPr>
          <p:cNvPr id="6" name="Group 311"/>
          <p:cNvGrpSpPr>
            <a:grpSpLocks/>
          </p:cNvGrpSpPr>
          <p:nvPr/>
        </p:nvGrpSpPr>
        <p:grpSpPr bwMode="auto">
          <a:xfrm>
            <a:off x="3162300" y="4093775"/>
            <a:ext cx="5803900" cy="1314450"/>
            <a:chOff x="1992" y="2676"/>
            <a:chExt cx="3656" cy="828"/>
          </a:xfrm>
          <a:solidFill>
            <a:schemeClr val="accent3"/>
          </a:solidFill>
        </p:grpSpPr>
        <p:sp>
          <p:nvSpPr>
            <p:cNvPr id="174392" name="Rectangle 312"/>
            <p:cNvSpPr>
              <a:spLocks noChangeArrowheads="1"/>
            </p:cNvSpPr>
            <p:nvPr/>
          </p:nvSpPr>
          <p:spPr bwMode="auto">
            <a:xfrm>
              <a:off x="4223" y="3057"/>
              <a:ext cx="1425" cy="235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algn="ctr">
                <a:defRPr/>
              </a:pPr>
              <a:r>
                <a:rPr lang="en-GB" altLang="en-GB">
                  <a:cs typeface="Arial" pitchFamily="34" charset="0"/>
                </a:rPr>
                <a:t>Thiazolidinediones</a:t>
              </a:r>
            </a:p>
          </p:txBody>
        </p:sp>
        <p:sp>
          <p:nvSpPr>
            <p:cNvPr id="174393" name="Line 313"/>
            <p:cNvSpPr>
              <a:spLocks noChangeShapeType="1"/>
            </p:cNvSpPr>
            <p:nvPr/>
          </p:nvSpPr>
          <p:spPr bwMode="auto">
            <a:xfrm flipH="1">
              <a:off x="4150" y="2697"/>
              <a:ext cx="804" cy="1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  <p:sp>
          <p:nvSpPr>
            <p:cNvPr id="174394" name="Line 314"/>
            <p:cNvSpPr>
              <a:spLocks noChangeShapeType="1"/>
            </p:cNvSpPr>
            <p:nvPr/>
          </p:nvSpPr>
          <p:spPr bwMode="auto">
            <a:xfrm flipH="1" flipV="1">
              <a:off x="3761" y="3201"/>
              <a:ext cx="474" cy="0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  <p:sp>
          <p:nvSpPr>
            <p:cNvPr id="174395" name="Line 315"/>
            <p:cNvSpPr>
              <a:spLocks noChangeShapeType="1"/>
            </p:cNvSpPr>
            <p:nvPr/>
          </p:nvSpPr>
          <p:spPr bwMode="auto">
            <a:xfrm flipV="1">
              <a:off x="2015" y="3141"/>
              <a:ext cx="3" cy="363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  <p:sp>
          <p:nvSpPr>
            <p:cNvPr id="174396" name="Line 316"/>
            <p:cNvSpPr>
              <a:spLocks noChangeShapeType="1"/>
            </p:cNvSpPr>
            <p:nvPr/>
          </p:nvSpPr>
          <p:spPr bwMode="auto">
            <a:xfrm>
              <a:off x="4932" y="2676"/>
              <a:ext cx="0" cy="384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  <p:sp>
          <p:nvSpPr>
            <p:cNvPr id="174397" name="Line 317"/>
            <p:cNvSpPr>
              <a:spLocks noChangeShapeType="1"/>
            </p:cNvSpPr>
            <p:nvPr/>
          </p:nvSpPr>
          <p:spPr bwMode="auto">
            <a:xfrm>
              <a:off x="1992" y="3504"/>
              <a:ext cx="2958" cy="0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  <p:sp>
          <p:nvSpPr>
            <p:cNvPr id="174398" name="Line 318"/>
            <p:cNvSpPr>
              <a:spLocks noChangeShapeType="1"/>
            </p:cNvSpPr>
            <p:nvPr/>
          </p:nvSpPr>
          <p:spPr bwMode="auto">
            <a:xfrm>
              <a:off x="4932" y="3300"/>
              <a:ext cx="0" cy="204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</p:grpSp>
      <p:sp>
        <p:nvSpPr>
          <p:cNvPr id="23856" name="Rectangle 319"/>
          <p:cNvSpPr>
            <a:spLocks noGrp="1" noChangeArrowheads="1"/>
          </p:cNvSpPr>
          <p:nvPr>
            <p:ph type="title"/>
          </p:nvPr>
        </p:nvSpPr>
        <p:spPr>
          <a:xfrm>
            <a:off x="438150" y="334963"/>
            <a:ext cx="8199438" cy="31432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fr-FR" sz="3200" dirty="0" smtClean="0"/>
              <a:t>Site </a:t>
            </a:r>
            <a:r>
              <a:rPr lang="en-GB" altLang="fr-FR" sz="3200" dirty="0" err="1" smtClean="0"/>
              <a:t>d’action</a:t>
            </a:r>
            <a:r>
              <a:rPr lang="en-GB" altLang="fr-FR" sz="3200" dirty="0" smtClean="0"/>
              <a:t> des </a:t>
            </a:r>
            <a:r>
              <a:rPr lang="en-GB" altLang="fr-FR" sz="3200" dirty="0" err="1" smtClean="0"/>
              <a:t>médicaments</a:t>
            </a:r>
            <a:r>
              <a:rPr lang="en-GB" altLang="fr-FR" sz="3200" dirty="0" smtClean="0"/>
              <a:t> anti-</a:t>
            </a:r>
            <a:r>
              <a:rPr lang="en-GB" altLang="fr-FR" sz="3200" dirty="0" err="1" smtClean="0"/>
              <a:t>diabétiques</a:t>
            </a:r>
            <a:endParaRPr lang="en-GB" altLang="fr-FR" sz="3200" dirty="0" smtClean="0"/>
          </a:p>
        </p:txBody>
      </p:sp>
      <p:grpSp>
        <p:nvGrpSpPr>
          <p:cNvPr id="7" name="Group 320"/>
          <p:cNvGrpSpPr>
            <a:grpSpLocks/>
          </p:cNvGrpSpPr>
          <p:nvPr/>
        </p:nvGrpSpPr>
        <p:grpSpPr bwMode="auto">
          <a:xfrm>
            <a:off x="4419600" y="5484425"/>
            <a:ext cx="1682750" cy="815975"/>
            <a:chOff x="874" y="3369"/>
            <a:chExt cx="1060" cy="514"/>
          </a:xfrm>
          <a:solidFill>
            <a:schemeClr val="accent3"/>
          </a:solidFill>
        </p:grpSpPr>
        <p:sp>
          <p:nvSpPr>
            <p:cNvPr id="174401" name="Rectangle 321"/>
            <p:cNvSpPr>
              <a:spLocks noChangeArrowheads="1"/>
            </p:cNvSpPr>
            <p:nvPr/>
          </p:nvSpPr>
          <p:spPr bwMode="auto">
            <a:xfrm>
              <a:off x="874" y="3648"/>
              <a:ext cx="1060" cy="2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algn="ctr">
                <a:defRPr/>
              </a:pPr>
              <a:r>
                <a:rPr lang="en-GB" altLang="en-GB" dirty="0" err="1">
                  <a:cs typeface="Arial" pitchFamily="34" charset="0"/>
                </a:rPr>
                <a:t>Biguanides</a:t>
              </a:r>
              <a:endParaRPr lang="en-GB" altLang="en-GB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74402" name="Line 322"/>
            <p:cNvSpPr>
              <a:spLocks noChangeShapeType="1"/>
            </p:cNvSpPr>
            <p:nvPr/>
          </p:nvSpPr>
          <p:spPr bwMode="auto">
            <a:xfrm flipV="1">
              <a:off x="1374" y="3369"/>
              <a:ext cx="0" cy="282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</p:grpSp>
      <p:grpSp>
        <p:nvGrpSpPr>
          <p:cNvPr id="9" name="Group 326"/>
          <p:cNvGrpSpPr>
            <a:grpSpLocks/>
          </p:cNvGrpSpPr>
          <p:nvPr/>
        </p:nvGrpSpPr>
        <p:grpSpPr bwMode="auto">
          <a:xfrm>
            <a:off x="304800" y="3427025"/>
            <a:ext cx="3148013" cy="784225"/>
            <a:chOff x="47" y="1715"/>
            <a:chExt cx="1983" cy="494"/>
          </a:xfrm>
          <a:solidFill>
            <a:srgbClr val="FFC000"/>
          </a:solidFill>
        </p:grpSpPr>
        <p:sp>
          <p:nvSpPr>
            <p:cNvPr id="174407" name="Rectangle 327"/>
            <p:cNvSpPr>
              <a:spLocks noChangeArrowheads="1"/>
            </p:cNvSpPr>
            <p:nvPr/>
          </p:nvSpPr>
          <p:spPr bwMode="auto">
            <a:xfrm>
              <a:off x="47" y="1715"/>
              <a:ext cx="1551" cy="231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algn="ctr">
                <a:defRPr/>
              </a:pPr>
              <a:r>
                <a:rPr lang="en-GB" altLang="en-GB" dirty="0" err="1">
                  <a:cs typeface="Arial" pitchFamily="34" charset="0"/>
                </a:rPr>
                <a:t>Incrétines</a:t>
              </a:r>
              <a:endParaRPr lang="en-GB" altLang="en-GB" dirty="0">
                <a:cs typeface="Arial" pitchFamily="34" charset="0"/>
              </a:endParaRPr>
            </a:p>
          </p:txBody>
        </p:sp>
        <p:sp>
          <p:nvSpPr>
            <p:cNvPr id="174408" name="Line 328"/>
            <p:cNvSpPr>
              <a:spLocks noChangeShapeType="1"/>
            </p:cNvSpPr>
            <p:nvPr/>
          </p:nvSpPr>
          <p:spPr bwMode="auto">
            <a:xfrm>
              <a:off x="1593" y="1927"/>
              <a:ext cx="437" cy="282"/>
            </a:xfrm>
            <a:prstGeom prst="line">
              <a:avLst/>
            </a:prstGeom>
            <a:grpFill/>
            <a:ln w="5080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</p:grpSp>
      <p:pic>
        <p:nvPicPr>
          <p:cNvPr id="56217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5408225"/>
            <a:ext cx="966580" cy="110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2" name="Group 307"/>
          <p:cNvGrpSpPr>
            <a:grpSpLocks/>
          </p:cNvGrpSpPr>
          <p:nvPr/>
        </p:nvGrpSpPr>
        <p:grpSpPr bwMode="auto">
          <a:xfrm>
            <a:off x="6088796" y="5960679"/>
            <a:ext cx="1682750" cy="782638"/>
            <a:chOff x="874" y="3390"/>
            <a:chExt cx="1060" cy="493"/>
          </a:xfrm>
          <a:solidFill>
            <a:schemeClr val="accent3"/>
          </a:solidFill>
        </p:grpSpPr>
        <p:sp>
          <p:nvSpPr>
            <p:cNvPr id="333" name="Rectangle 308"/>
            <p:cNvSpPr>
              <a:spLocks noChangeArrowheads="1"/>
            </p:cNvSpPr>
            <p:nvPr/>
          </p:nvSpPr>
          <p:spPr bwMode="auto">
            <a:xfrm>
              <a:off x="874" y="3648"/>
              <a:ext cx="1060" cy="235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pPr algn="ctr">
                <a:defRPr/>
              </a:pPr>
              <a:r>
                <a:rPr lang="en-GB" altLang="en-GB" dirty="0" err="1" smtClean="0">
                  <a:cs typeface="Arial" pitchFamily="34" charset="0"/>
                </a:rPr>
                <a:t>Gliflozines</a:t>
              </a:r>
              <a:endParaRPr lang="en-GB" altLang="en-GB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34" name="Line 309"/>
            <p:cNvSpPr>
              <a:spLocks noChangeShapeType="1"/>
            </p:cNvSpPr>
            <p:nvPr/>
          </p:nvSpPr>
          <p:spPr bwMode="auto">
            <a:xfrm flipV="1">
              <a:off x="1374" y="3390"/>
              <a:ext cx="560" cy="261"/>
            </a:xfrm>
            <a:prstGeom prst="line">
              <a:avLst/>
            </a:prstGeom>
            <a:grpFill/>
            <a:ln w="76200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68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3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37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1702</Words>
  <Application>Microsoft Office PowerPoint</Application>
  <PresentationFormat>Affichage à l'écran (4:3)</PresentationFormat>
  <Paragraphs>462</Paragraphs>
  <Slides>43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6" baseType="lpstr">
      <vt:lpstr>MS PGothic</vt:lpstr>
      <vt:lpstr>MS PGothic</vt:lpstr>
      <vt:lpstr>Adobe Fan Heiti Std B</vt:lpstr>
      <vt:lpstr>Arial</vt:lpstr>
      <vt:lpstr>Calibri</vt:lpstr>
      <vt:lpstr>Symbol</vt:lpstr>
      <vt:lpstr>Times New Roman</vt:lpstr>
      <vt:lpstr>Verdana</vt:lpstr>
      <vt:lpstr>Wingdings</vt:lpstr>
      <vt:lpstr>ヒラギノ角ゴ Pro W3</vt:lpstr>
      <vt:lpstr>Thème Office</vt:lpstr>
      <vt:lpstr>Prism 6</vt:lpstr>
      <vt:lpstr>Microsoft Excel 97-2003 Worksheet</vt:lpstr>
      <vt:lpstr>Traitement non insulinique du diabète de type 2 en 2018</vt:lpstr>
      <vt:lpstr>Conflits d’intérêts</vt:lpstr>
      <vt:lpstr>Le diabète de type 2 n’est pas une maladie anodine</vt:lpstr>
      <vt:lpstr>Evolution de la prise en charge</vt:lpstr>
      <vt:lpstr>Evolution de la prise en charge</vt:lpstr>
      <vt:lpstr>Présentation PowerPoint</vt:lpstr>
      <vt:lpstr>Vision moins gluco-centrique…</vt:lpstr>
      <vt:lpstr>Evolution de la prise en charge</vt:lpstr>
      <vt:lpstr>Site d’action des médicaments anti-diabétiques</vt:lpstr>
      <vt:lpstr>Présentation PowerPoint</vt:lpstr>
      <vt:lpstr>ADA/EASD 2015: Recommandations générales de traitement du DT2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DPP4 inhibiteurs (« Gliptines ») Incrétinopotentiateurs</vt:lpstr>
      <vt:lpstr>Présentation PowerPoint</vt:lpstr>
      <vt:lpstr>Présentation PowerPoint</vt:lpstr>
      <vt:lpstr>Présentation PowerPoint</vt:lpstr>
      <vt:lpstr>Les incrétines injectables (incrétinomimétiques)</vt:lpstr>
      <vt:lpstr>Présentation PowerPoint</vt:lpstr>
      <vt:lpstr>Présentation PowerPoint</vt:lpstr>
      <vt:lpstr>Présentation PowerPoint</vt:lpstr>
      <vt:lpstr>Critère primaire Mortalité CV, IDM non-fatal, ou AVC non-fatal </vt:lpstr>
      <vt:lpstr>Présentation PowerPoint</vt:lpstr>
      <vt:lpstr>Présentation PowerPoint</vt:lpstr>
      <vt:lpstr>Présentation PowerPoint</vt:lpstr>
      <vt:lpstr>SGLT2 Inhibiteurs (« Gliflozines »)</vt:lpstr>
      <vt:lpstr>Présentation PowerPoint</vt:lpstr>
      <vt:lpstr>America Heart Association (AHA) congress on Saturday November 10th! </vt:lpstr>
      <vt:lpstr>Propriétés des antidiabétiques courants</vt:lpstr>
      <vt:lpstr>Présentation PowerPoint</vt:lpstr>
      <vt:lpstr>Coûts du diabète en Europe (CODE-2 study)</vt:lpstr>
      <vt:lpstr>Post-Steno…. 2018 Oct 6. doi: 10.1007/s00125-018-4739-3. [Epub ahead of print]</vt:lpstr>
      <vt:lpstr>Présentation PowerPoint</vt:lpstr>
      <vt:lpstr>Présentation PowerPoint</vt:lpstr>
      <vt:lpstr>Présentation PowerPoint</vt:lpstr>
      <vt:lpstr>http://www.diabete-abd.be/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regis</dc:creator>
  <cp:lastModifiedBy>office office</cp:lastModifiedBy>
  <cp:revision>23</cp:revision>
  <dcterms:created xsi:type="dcterms:W3CDTF">2018-10-08T18:02:46Z</dcterms:created>
  <dcterms:modified xsi:type="dcterms:W3CDTF">2018-11-17T14:21:11Z</dcterms:modified>
</cp:coreProperties>
</file>