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58" r:id="rId4"/>
    <p:sldId id="262" r:id="rId5"/>
    <p:sldId id="261" r:id="rId6"/>
    <p:sldId id="263" r:id="rId7"/>
    <p:sldId id="264" r:id="rId8"/>
    <p:sldId id="265" r:id="rId9"/>
    <p:sldId id="273" r:id="rId10"/>
    <p:sldId id="266" r:id="rId11"/>
    <p:sldId id="267" r:id="rId12"/>
    <p:sldId id="268" r:id="rId13"/>
    <p:sldId id="269" r:id="rId14"/>
    <p:sldId id="274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t\Maisecvol%20III\Conf&#233;rence\JPPA\E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t\Maisecvol%20III\Conf&#233;rence\JPPA\E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t\Maisecvol%20III\Conf&#233;rence\JPPA\E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Composition (%MS)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Corn composition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75%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/>
                      <a:t>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7%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Feuil1!$A$2:$A$6</c:f>
              <c:strCache>
                <c:ptCount val="5"/>
                <c:pt idx="0">
                  <c:v>Starch</c:v>
                </c:pt>
                <c:pt idx="1">
                  <c:v>Protein</c:v>
                </c:pt>
                <c:pt idx="2">
                  <c:v>Lipids</c:v>
                </c:pt>
                <c:pt idx="3">
                  <c:v>Fibers</c:v>
                </c:pt>
                <c:pt idx="4">
                  <c:v>Others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75</c:v>
                </c:pt>
                <c:pt idx="1">
                  <c:v>8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Haute teneur en eau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0070C0"/>
              </a:solidFill>
            </c:spPr>
          </c:marker>
          <c:trendline>
            <c:spPr>
              <a:ln w="19050">
                <a:solidFill>
                  <a:srgbClr val="0070C0"/>
                </a:solidFill>
              </a:ln>
            </c:spPr>
            <c:trendlineType val="linear"/>
            <c:dispRSqr val="0"/>
            <c:dispEq val="0"/>
          </c:trendline>
          <c:xVal>
            <c:numRef>
              <c:f>Moyenne!$B$12:$B$35</c:f>
              <c:numCache>
                <c:formatCode>General</c:formatCode>
                <c:ptCount val="24"/>
                <c:pt idx="0">
                  <c:v>54</c:v>
                </c:pt>
                <c:pt idx="1">
                  <c:v>54</c:v>
                </c:pt>
                <c:pt idx="2">
                  <c:v>54</c:v>
                </c:pt>
                <c:pt idx="3">
                  <c:v>54</c:v>
                </c:pt>
                <c:pt idx="4">
                  <c:v>54</c:v>
                </c:pt>
                <c:pt idx="5">
                  <c:v>54</c:v>
                </c:pt>
                <c:pt idx="6">
                  <c:v>54</c:v>
                </c:pt>
                <c:pt idx="7">
                  <c:v>54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125</c:v>
                </c:pt>
                <c:pt idx="17">
                  <c:v>125</c:v>
                </c:pt>
                <c:pt idx="18">
                  <c:v>125</c:v>
                </c:pt>
                <c:pt idx="19">
                  <c:v>125</c:v>
                </c:pt>
                <c:pt idx="20">
                  <c:v>130</c:v>
                </c:pt>
                <c:pt idx="21">
                  <c:v>130</c:v>
                </c:pt>
                <c:pt idx="22">
                  <c:v>130</c:v>
                </c:pt>
                <c:pt idx="23">
                  <c:v>130</c:v>
                </c:pt>
              </c:numCache>
            </c:numRef>
          </c:xVal>
          <c:yVal>
            <c:numRef>
              <c:f>Moyenne!$C$12:$C$35</c:f>
              <c:numCache>
                <c:formatCode>General</c:formatCode>
                <c:ptCount val="24"/>
                <c:pt idx="0">
                  <c:v>3832</c:v>
                </c:pt>
                <c:pt idx="1">
                  <c:v>3699</c:v>
                </c:pt>
                <c:pt idx="2">
                  <c:v>3922</c:v>
                </c:pt>
                <c:pt idx="3">
                  <c:v>3886</c:v>
                </c:pt>
                <c:pt idx="4">
                  <c:v>3863</c:v>
                </c:pt>
                <c:pt idx="5">
                  <c:v>3991</c:v>
                </c:pt>
                <c:pt idx="6">
                  <c:v>3818</c:v>
                </c:pt>
                <c:pt idx="7">
                  <c:v>3853</c:v>
                </c:pt>
                <c:pt idx="8">
                  <c:v>3753</c:v>
                </c:pt>
                <c:pt idx="9">
                  <c:v>3737</c:v>
                </c:pt>
                <c:pt idx="10">
                  <c:v>3890</c:v>
                </c:pt>
                <c:pt idx="11">
                  <c:v>3916</c:v>
                </c:pt>
                <c:pt idx="12">
                  <c:v>3869</c:v>
                </c:pt>
                <c:pt idx="13">
                  <c:v>3896</c:v>
                </c:pt>
                <c:pt idx="14">
                  <c:v>3947</c:v>
                </c:pt>
                <c:pt idx="15">
                  <c:v>3815</c:v>
                </c:pt>
                <c:pt idx="16">
                  <c:v>3696</c:v>
                </c:pt>
                <c:pt idx="17">
                  <c:v>3654</c:v>
                </c:pt>
                <c:pt idx="18">
                  <c:v>3776</c:v>
                </c:pt>
                <c:pt idx="19">
                  <c:v>3814</c:v>
                </c:pt>
                <c:pt idx="20">
                  <c:v>3696</c:v>
                </c:pt>
                <c:pt idx="21">
                  <c:v>3654</c:v>
                </c:pt>
                <c:pt idx="22">
                  <c:v>3776</c:v>
                </c:pt>
                <c:pt idx="23">
                  <c:v>3814</c:v>
                </c:pt>
              </c:numCache>
            </c:numRef>
          </c:yVal>
          <c:smooth val="0"/>
        </c:ser>
        <c:ser>
          <c:idx val="1"/>
          <c:order val="1"/>
          <c:tx>
            <c:v>Faible teneur en eau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C00000"/>
              </a:solidFill>
            </c:spPr>
          </c:marker>
          <c:trendline>
            <c:spPr>
              <a:ln w="19050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Moyenne!$B$36:$B$59</c:f>
              <c:numCache>
                <c:formatCode>General</c:formatCode>
                <c:ptCount val="24"/>
                <c:pt idx="0">
                  <c:v>54</c:v>
                </c:pt>
                <c:pt idx="1">
                  <c:v>54</c:v>
                </c:pt>
                <c:pt idx="2">
                  <c:v>54</c:v>
                </c:pt>
                <c:pt idx="3">
                  <c:v>54</c:v>
                </c:pt>
                <c:pt idx="4">
                  <c:v>54</c:v>
                </c:pt>
                <c:pt idx="5">
                  <c:v>54</c:v>
                </c:pt>
                <c:pt idx="6">
                  <c:v>54</c:v>
                </c:pt>
                <c:pt idx="7">
                  <c:v>54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125</c:v>
                </c:pt>
                <c:pt idx="17">
                  <c:v>125</c:v>
                </c:pt>
                <c:pt idx="18">
                  <c:v>125</c:v>
                </c:pt>
                <c:pt idx="19">
                  <c:v>125</c:v>
                </c:pt>
                <c:pt idx="20">
                  <c:v>130</c:v>
                </c:pt>
                <c:pt idx="21">
                  <c:v>130</c:v>
                </c:pt>
                <c:pt idx="22">
                  <c:v>130</c:v>
                </c:pt>
                <c:pt idx="23">
                  <c:v>130</c:v>
                </c:pt>
              </c:numCache>
            </c:numRef>
          </c:xVal>
          <c:yVal>
            <c:numRef>
              <c:f>Moyenne!$C$36:$C$59</c:f>
              <c:numCache>
                <c:formatCode>General</c:formatCode>
                <c:ptCount val="24"/>
                <c:pt idx="0">
                  <c:v>3764</c:v>
                </c:pt>
                <c:pt idx="1">
                  <c:v>3761</c:v>
                </c:pt>
                <c:pt idx="2">
                  <c:v>3830</c:v>
                </c:pt>
                <c:pt idx="3">
                  <c:v>3824</c:v>
                </c:pt>
                <c:pt idx="4">
                  <c:v>3820</c:v>
                </c:pt>
                <c:pt idx="5">
                  <c:v>3816</c:v>
                </c:pt>
                <c:pt idx="6">
                  <c:v>3856</c:v>
                </c:pt>
                <c:pt idx="7">
                  <c:v>3848</c:v>
                </c:pt>
                <c:pt idx="8">
                  <c:v>3637</c:v>
                </c:pt>
                <c:pt idx="9">
                  <c:v>3681</c:v>
                </c:pt>
                <c:pt idx="10">
                  <c:v>3841</c:v>
                </c:pt>
                <c:pt idx="11">
                  <c:v>3800</c:v>
                </c:pt>
                <c:pt idx="12">
                  <c:v>3665</c:v>
                </c:pt>
                <c:pt idx="13">
                  <c:v>3759</c:v>
                </c:pt>
                <c:pt idx="14">
                  <c:v>3792</c:v>
                </c:pt>
                <c:pt idx="15">
                  <c:v>3723</c:v>
                </c:pt>
                <c:pt idx="16">
                  <c:v>3681</c:v>
                </c:pt>
                <c:pt idx="17">
                  <c:v>3650</c:v>
                </c:pt>
                <c:pt idx="18">
                  <c:v>3773</c:v>
                </c:pt>
                <c:pt idx="19">
                  <c:v>3753</c:v>
                </c:pt>
                <c:pt idx="20">
                  <c:v>3661</c:v>
                </c:pt>
                <c:pt idx="21">
                  <c:v>3660</c:v>
                </c:pt>
                <c:pt idx="22">
                  <c:v>3659</c:v>
                </c:pt>
                <c:pt idx="23">
                  <c:v>3704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72448"/>
        <c:axId val="12074368"/>
      </c:scatterChart>
      <c:valAx>
        <c:axId val="12072448"/>
        <c:scaling>
          <c:orientation val="minMax"/>
          <c:max val="140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Température de séchage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074368"/>
        <c:crosses val="autoZero"/>
        <c:crossBetween val="midCat"/>
      </c:valAx>
      <c:valAx>
        <c:axId val="12074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EMAn (kcal/kg MS)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072448"/>
        <c:crosses val="autoZero"/>
        <c:crossBetween val="midCat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Feuil1!$E$3</c:f>
              <c:strCache>
                <c:ptCount val="1"/>
                <c:pt idx="0">
                  <c:v>Formulé</c:v>
                </c:pt>
              </c:strCache>
            </c:strRef>
          </c:tx>
          <c:spPr>
            <a:ln w="28575">
              <a:noFill/>
            </a:ln>
          </c:spPr>
          <c:xVal>
            <c:numRef>
              <c:f>Feuil1!$D$4:$D$10</c:f>
              <c:numCache>
                <c:formatCode>General</c:formatCode>
                <c:ptCount val="7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</c:numCache>
            </c:numRef>
          </c:xVal>
          <c:yVal>
            <c:numRef>
              <c:f>Feuil1!$E$4:$E$10</c:f>
              <c:numCache>
                <c:formatCode>General</c:formatCode>
                <c:ptCount val="7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  <c:pt idx="3">
                  <c:v>3000</c:v>
                </c:pt>
                <c:pt idx="4">
                  <c:v>3000</c:v>
                </c:pt>
                <c:pt idx="5">
                  <c:v>3000</c:v>
                </c:pt>
                <c:pt idx="6">
                  <c:v>3000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Feuil1!$F$3</c:f>
              <c:strCache>
                <c:ptCount val="1"/>
                <c:pt idx="0">
                  <c:v>Réel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xVal>
            <c:numRef>
              <c:f>Feuil1!$D$4:$D$10</c:f>
              <c:numCache>
                <c:formatCode>General</c:formatCode>
                <c:ptCount val="7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</c:numCache>
            </c:numRef>
          </c:xVal>
          <c:yVal>
            <c:numRef>
              <c:f>Feuil1!$F$4:$F$10</c:f>
              <c:numCache>
                <c:formatCode>General</c:formatCode>
                <c:ptCount val="7"/>
                <c:pt idx="0">
                  <c:v>2983</c:v>
                </c:pt>
                <c:pt idx="1">
                  <c:v>2966</c:v>
                </c:pt>
                <c:pt idx="2">
                  <c:v>2949</c:v>
                </c:pt>
                <c:pt idx="3">
                  <c:v>2932</c:v>
                </c:pt>
                <c:pt idx="4">
                  <c:v>2915</c:v>
                </c:pt>
                <c:pt idx="5">
                  <c:v>2898</c:v>
                </c:pt>
                <c:pt idx="6">
                  <c:v>2881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351616"/>
        <c:axId val="166353920"/>
      </c:scatterChart>
      <c:valAx>
        <c:axId val="166351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err="1"/>
                  <a:t>Taux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d'incorporation</a:t>
                </a:r>
                <a:r>
                  <a:rPr lang="en-US" sz="1200" dirty="0"/>
                  <a:t> du </a:t>
                </a:r>
                <a:r>
                  <a:rPr lang="en-US" sz="1200" dirty="0" err="1"/>
                  <a:t>maïs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dans</a:t>
                </a:r>
                <a:r>
                  <a:rPr lang="en-US" sz="1200" dirty="0"/>
                  <a:t> la </a:t>
                </a:r>
                <a:r>
                  <a:rPr lang="en-US" sz="1200" dirty="0" smtClean="0"/>
                  <a:t>ration (%)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66353920"/>
        <c:crosses val="autoZero"/>
        <c:crossBetween val="midCat"/>
      </c:valAx>
      <c:valAx>
        <c:axId val="166353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EMAn (kcal/kg)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66351616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Par rapport à l'EM du régime</c:v>
          </c:tx>
          <c:spPr>
            <a:ln w="28575">
              <a:noFill/>
            </a:ln>
          </c:spPr>
          <c:marker>
            <c:spPr>
              <a:solidFill>
                <a:schemeClr val="tx2"/>
              </a:solidFill>
              <a:ln>
                <a:noFill/>
              </a:ln>
            </c:spPr>
          </c:marker>
          <c:xVal>
            <c:numRef>
              <c:f>Feuil1!$D$4:$D$10</c:f>
              <c:numCache>
                <c:formatCode>General</c:formatCode>
                <c:ptCount val="7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</c:numCache>
            </c:numRef>
          </c:xVal>
          <c:yVal>
            <c:numRef>
              <c:f>Feuil1!$J$4:$J$10</c:f>
              <c:numCache>
                <c:formatCode>0.0</c:formatCode>
                <c:ptCount val="7"/>
                <c:pt idx="0">
                  <c:v>0.56666666666666665</c:v>
                </c:pt>
                <c:pt idx="1">
                  <c:v>1.1333333333333333</c:v>
                </c:pt>
                <c:pt idx="2">
                  <c:v>1.7000000000000002</c:v>
                </c:pt>
                <c:pt idx="3">
                  <c:v>2.2666666666666666</c:v>
                </c:pt>
                <c:pt idx="4">
                  <c:v>2.833333333333333</c:v>
                </c:pt>
                <c:pt idx="5">
                  <c:v>3.4000000000000004</c:v>
                </c:pt>
                <c:pt idx="6">
                  <c:v>3.9666666666666668</c:v>
                </c:pt>
              </c:numCache>
            </c:numRef>
          </c:yVal>
          <c:smooth val="0"/>
        </c:ser>
        <c:ser>
          <c:idx val="0"/>
          <c:order val="1"/>
          <c:tx>
            <c:v>Par rapport à l'EM pour la croissance</c:v>
          </c:tx>
          <c:spPr>
            <a:ln w="28575">
              <a:noFill/>
            </a:ln>
          </c:spPr>
          <c:xVal>
            <c:numRef>
              <c:f>Feuil1!$D$4:$D$10</c:f>
              <c:numCache>
                <c:formatCode>General</c:formatCode>
                <c:ptCount val="7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</c:numCache>
            </c:numRef>
          </c:xVal>
          <c:yVal>
            <c:numRef>
              <c:f>Feuil1!$I$4:$I$10</c:f>
              <c:numCache>
                <c:formatCode>0.0</c:formatCode>
                <c:ptCount val="7"/>
                <c:pt idx="0">
                  <c:v>1.4166666666666665</c:v>
                </c:pt>
                <c:pt idx="1">
                  <c:v>2.833333333333333</c:v>
                </c:pt>
                <c:pt idx="2">
                  <c:v>4.25</c:v>
                </c:pt>
                <c:pt idx="3">
                  <c:v>5.6666666666666661</c:v>
                </c:pt>
                <c:pt idx="4">
                  <c:v>7.083333333333333</c:v>
                </c:pt>
                <c:pt idx="5">
                  <c:v>8.5</c:v>
                </c:pt>
                <c:pt idx="6">
                  <c:v>9.9166666666666661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067584"/>
        <c:axId val="206073856"/>
      </c:scatterChart>
      <c:valAx>
        <c:axId val="206067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Taux d'incorporation du maïs dans la ration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6073856"/>
        <c:crosses val="autoZero"/>
        <c:crossBetween val="midCat"/>
      </c:valAx>
      <c:valAx>
        <c:axId val="206073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Difference 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d’EM</a:t>
                </a:r>
                <a:r>
                  <a:rPr lang="en-US" sz="1200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aseline="0" dirty="0">
                    <a:solidFill>
                      <a:schemeClr val="tx1"/>
                    </a:solidFill>
                  </a:rPr>
                  <a:t>relative </a:t>
                </a:r>
                <a:r>
                  <a:rPr lang="en-US" sz="1200" dirty="0">
                    <a:solidFill>
                      <a:schemeClr val="tx1"/>
                    </a:solidFill>
                  </a:rPr>
                  <a:t>%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6067584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pPr>
              <a:solidFill>
                <a:schemeClr val="tx2"/>
              </a:solidFill>
              <a:ln>
                <a:noFill/>
              </a:ln>
            </c:spPr>
          </c:marker>
          <c:xVal>
            <c:numRef>
              <c:f>Feuil2!$A$70:$A$77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</c:numCache>
            </c:numRef>
          </c:xVal>
          <c:yVal>
            <c:numRef>
              <c:f>Feuil2!$F$70:$F$77</c:f>
              <c:numCache>
                <c:formatCode>General</c:formatCode>
                <c:ptCount val="8"/>
                <c:pt idx="0">
                  <c:v>0</c:v>
                </c:pt>
                <c:pt idx="1">
                  <c:v>1404.1602666666768</c:v>
                </c:pt>
                <c:pt idx="2">
                  <c:v>2808.3205333333135</c:v>
                </c:pt>
                <c:pt idx="3">
                  <c:v>4212.4807999999903</c:v>
                </c:pt>
                <c:pt idx="4">
                  <c:v>5616.6410666666679</c:v>
                </c:pt>
                <c:pt idx="5">
                  <c:v>7020.8013333333438</c:v>
                </c:pt>
                <c:pt idx="6">
                  <c:v>8424.9616000000206</c:v>
                </c:pt>
                <c:pt idx="7">
                  <c:v>9829.1218666666573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00736"/>
        <c:axId val="206115584"/>
      </c:scatterChart>
      <c:valAx>
        <c:axId val="206100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err="1"/>
                  <a:t>Taux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d'incorporation</a:t>
                </a:r>
                <a:r>
                  <a:rPr lang="en-US" sz="1200" dirty="0"/>
                  <a:t> du </a:t>
                </a:r>
                <a:r>
                  <a:rPr lang="en-US" sz="1200" dirty="0" err="1"/>
                  <a:t>maïs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dans</a:t>
                </a:r>
                <a:r>
                  <a:rPr lang="en-US" sz="1200" dirty="0"/>
                  <a:t> la </a:t>
                </a:r>
                <a:r>
                  <a:rPr lang="en-US" sz="1200" dirty="0" smtClean="0"/>
                  <a:t>ration (%)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6115584"/>
        <c:crosses val="autoZero"/>
        <c:crossBetween val="midCat"/>
      </c:valAx>
      <c:valAx>
        <c:axId val="206115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Perte/an (€)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061007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31CC2-FFAB-426E-A79B-42A33F2C1F1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52946B-DDF5-48BF-8D26-D7BC99C54C7D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BE" sz="1800" dirty="0" smtClean="0">
              <a:solidFill>
                <a:schemeClr val="tx1"/>
              </a:solidFill>
            </a:rPr>
            <a:t>Température de séchage</a:t>
          </a:r>
          <a:endParaRPr lang="en-GB" sz="1800" dirty="0">
            <a:solidFill>
              <a:schemeClr val="tx1"/>
            </a:solidFill>
          </a:endParaRPr>
        </a:p>
      </dgm:t>
    </dgm:pt>
    <dgm:pt modelId="{27D470C5-A9E9-43A2-984E-7C7C9E3DAC52}" type="parTrans" cxnId="{200F1535-1AE9-4D3A-A292-F7355EFA1420}">
      <dgm:prSet/>
      <dgm:spPr/>
      <dgm:t>
        <a:bodyPr/>
        <a:lstStyle/>
        <a:p>
          <a:endParaRPr lang="en-GB"/>
        </a:p>
      </dgm:t>
    </dgm:pt>
    <dgm:pt modelId="{F4916ADC-8FA8-411C-BC58-43892DFF1BD4}" type="sibTrans" cxnId="{200F1535-1AE9-4D3A-A292-F7355EFA1420}">
      <dgm:prSet/>
      <dgm:spPr/>
      <dgm:t>
        <a:bodyPr/>
        <a:lstStyle/>
        <a:p>
          <a:endParaRPr lang="en-GB"/>
        </a:p>
      </dgm:t>
    </dgm:pt>
    <dgm:pt modelId="{F0F90812-74D8-4735-80DC-3C33B7DE5066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BE" sz="1800" dirty="0" smtClean="0">
              <a:solidFill>
                <a:schemeClr val="tx1"/>
              </a:solidFill>
            </a:rPr>
            <a:t>Moment de récolte (teneur en eau)</a:t>
          </a:r>
          <a:endParaRPr lang="en-GB" sz="1800" dirty="0">
            <a:solidFill>
              <a:schemeClr val="tx1"/>
            </a:solidFill>
          </a:endParaRPr>
        </a:p>
      </dgm:t>
    </dgm:pt>
    <dgm:pt modelId="{A225A2E3-C98B-4C91-BA8C-FFA8F736A68B}" type="parTrans" cxnId="{345F520D-CEFE-4A2F-B0C8-F0CA908999A0}">
      <dgm:prSet/>
      <dgm:spPr/>
      <dgm:t>
        <a:bodyPr/>
        <a:lstStyle/>
        <a:p>
          <a:endParaRPr lang="en-GB"/>
        </a:p>
      </dgm:t>
    </dgm:pt>
    <dgm:pt modelId="{93869326-B9AF-4965-92F8-CD1EC06ADA78}" type="sibTrans" cxnId="{345F520D-CEFE-4A2F-B0C8-F0CA908999A0}">
      <dgm:prSet/>
      <dgm:spPr/>
      <dgm:t>
        <a:bodyPr/>
        <a:lstStyle/>
        <a:p>
          <a:endParaRPr lang="en-GB"/>
        </a:p>
      </dgm:t>
    </dgm:pt>
    <dgm:pt modelId="{E307AEE5-08A5-4345-8123-F7973D17B660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BE" sz="1800" dirty="0" smtClean="0">
              <a:solidFill>
                <a:schemeClr val="tx1"/>
              </a:solidFill>
            </a:rPr>
            <a:t>Variété</a:t>
          </a:r>
          <a:endParaRPr lang="en-GB" sz="1800" dirty="0">
            <a:solidFill>
              <a:schemeClr val="tx1"/>
            </a:solidFill>
          </a:endParaRPr>
        </a:p>
      </dgm:t>
    </dgm:pt>
    <dgm:pt modelId="{FCF13BFC-B1AB-45D0-B1AD-489811B32257}" type="parTrans" cxnId="{47C335CF-A295-45CB-9A35-4476F1CA03EA}">
      <dgm:prSet/>
      <dgm:spPr/>
      <dgm:t>
        <a:bodyPr/>
        <a:lstStyle/>
        <a:p>
          <a:endParaRPr lang="en-GB"/>
        </a:p>
      </dgm:t>
    </dgm:pt>
    <dgm:pt modelId="{24FA96D8-DC5F-47E2-BD9D-51B718131A41}" type="sibTrans" cxnId="{47C335CF-A295-45CB-9A35-4476F1CA03EA}">
      <dgm:prSet/>
      <dgm:spPr/>
      <dgm:t>
        <a:bodyPr/>
        <a:lstStyle/>
        <a:p>
          <a:endParaRPr lang="en-GB"/>
        </a:p>
      </dgm:t>
    </dgm:pt>
    <dgm:pt modelId="{E24980CC-F2FB-4DA8-B2AA-DB51931F54F1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BE" sz="1800" dirty="0" smtClean="0">
              <a:solidFill>
                <a:schemeClr val="tx1"/>
              </a:solidFill>
            </a:rPr>
            <a:t>Lieu de culture</a:t>
          </a:r>
          <a:endParaRPr lang="en-GB" sz="1800" dirty="0">
            <a:solidFill>
              <a:schemeClr val="tx1"/>
            </a:solidFill>
          </a:endParaRPr>
        </a:p>
      </dgm:t>
    </dgm:pt>
    <dgm:pt modelId="{02340E5B-A834-4B21-B9CE-79167BCB3766}" type="parTrans" cxnId="{1DD5E234-38CD-47F4-A2FC-D705F555F3B4}">
      <dgm:prSet/>
      <dgm:spPr/>
      <dgm:t>
        <a:bodyPr/>
        <a:lstStyle/>
        <a:p>
          <a:endParaRPr lang="en-GB"/>
        </a:p>
      </dgm:t>
    </dgm:pt>
    <dgm:pt modelId="{8E950A1A-7898-4A64-8C74-F35DEB35D207}" type="sibTrans" cxnId="{1DD5E234-38CD-47F4-A2FC-D705F555F3B4}">
      <dgm:prSet/>
      <dgm:spPr/>
      <dgm:t>
        <a:bodyPr/>
        <a:lstStyle/>
        <a:p>
          <a:endParaRPr lang="en-GB"/>
        </a:p>
      </dgm:t>
    </dgm:pt>
    <dgm:pt modelId="{815252AD-3436-479E-A27E-C51D1199D35A}" type="pres">
      <dgm:prSet presAssocID="{DF231CC2-FFAB-426E-A79B-42A33F2C1F1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D90CE4F-A4B3-4A62-9663-59B446ED52A9}" type="pres">
      <dgm:prSet presAssocID="{4052946B-DDF5-48BF-8D26-D7BC99C54C7D}" presName="comp" presStyleCnt="0"/>
      <dgm:spPr/>
    </dgm:pt>
    <dgm:pt modelId="{8DB557D1-DA1B-4321-AB07-7ADFC06E6F74}" type="pres">
      <dgm:prSet presAssocID="{4052946B-DDF5-48BF-8D26-D7BC99C54C7D}" presName="box" presStyleLbl="node1" presStyleIdx="0" presStyleCnt="4"/>
      <dgm:spPr/>
      <dgm:t>
        <a:bodyPr/>
        <a:lstStyle/>
        <a:p>
          <a:endParaRPr lang="en-GB"/>
        </a:p>
      </dgm:t>
    </dgm:pt>
    <dgm:pt modelId="{B30B0164-0257-4B77-8D27-C9984EC64F60}" type="pres">
      <dgm:prSet presAssocID="{4052946B-DDF5-48BF-8D26-D7BC99C54C7D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FF34E50-9C84-41B3-8BD7-6BCC8516A5C5}" type="pres">
      <dgm:prSet presAssocID="{4052946B-DDF5-48BF-8D26-D7BC99C54C7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3AC10E-0552-4340-8DA6-568CDD5FAF49}" type="pres">
      <dgm:prSet presAssocID="{F4916ADC-8FA8-411C-BC58-43892DFF1BD4}" presName="spacer" presStyleCnt="0"/>
      <dgm:spPr/>
    </dgm:pt>
    <dgm:pt modelId="{D2AD47CD-9A10-4E84-BD49-22FBC422C794}" type="pres">
      <dgm:prSet presAssocID="{F0F90812-74D8-4735-80DC-3C33B7DE5066}" presName="comp" presStyleCnt="0"/>
      <dgm:spPr/>
    </dgm:pt>
    <dgm:pt modelId="{38E52D89-B928-4598-959D-DB6A802980EE}" type="pres">
      <dgm:prSet presAssocID="{F0F90812-74D8-4735-80DC-3C33B7DE5066}" presName="box" presStyleLbl="node1" presStyleIdx="1" presStyleCnt="4"/>
      <dgm:spPr/>
      <dgm:t>
        <a:bodyPr/>
        <a:lstStyle/>
        <a:p>
          <a:endParaRPr lang="en-GB"/>
        </a:p>
      </dgm:t>
    </dgm:pt>
    <dgm:pt modelId="{03620609-8063-4670-BA92-AEBC3C5F9F61}" type="pres">
      <dgm:prSet presAssocID="{F0F90812-74D8-4735-80DC-3C33B7DE5066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B984D3B-7CE5-46AD-ABCF-727DE05C27FF}" type="pres">
      <dgm:prSet presAssocID="{F0F90812-74D8-4735-80DC-3C33B7DE506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FF1D93-1D14-4EE6-B4AA-5FE5F0C62136}" type="pres">
      <dgm:prSet presAssocID="{93869326-B9AF-4965-92F8-CD1EC06ADA78}" presName="spacer" presStyleCnt="0"/>
      <dgm:spPr/>
    </dgm:pt>
    <dgm:pt modelId="{03387063-C18D-4FA2-9C9F-EA619595CFB9}" type="pres">
      <dgm:prSet presAssocID="{E307AEE5-08A5-4345-8123-F7973D17B660}" presName="comp" presStyleCnt="0"/>
      <dgm:spPr/>
    </dgm:pt>
    <dgm:pt modelId="{A438E4EF-69E2-418F-9FF9-E4A8C85469F7}" type="pres">
      <dgm:prSet presAssocID="{E307AEE5-08A5-4345-8123-F7973D17B660}" presName="box" presStyleLbl="node1" presStyleIdx="2" presStyleCnt="4"/>
      <dgm:spPr/>
      <dgm:t>
        <a:bodyPr/>
        <a:lstStyle/>
        <a:p>
          <a:endParaRPr lang="en-GB"/>
        </a:p>
      </dgm:t>
    </dgm:pt>
    <dgm:pt modelId="{012DC8FC-A8C2-487C-B594-21F658DAD140}" type="pres">
      <dgm:prSet presAssocID="{E307AEE5-08A5-4345-8123-F7973D17B660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093EE25-4103-4923-970C-38006C20F80D}" type="pres">
      <dgm:prSet presAssocID="{E307AEE5-08A5-4345-8123-F7973D17B66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DDC388-38C1-4EBF-B120-A75526041460}" type="pres">
      <dgm:prSet presAssocID="{24FA96D8-DC5F-47E2-BD9D-51B718131A41}" presName="spacer" presStyleCnt="0"/>
      <dgm:spPr/>
    </dgm:pt>
    <dgm:pt modelId="{8A549C18-81D4-4A39-89B3-EA87D1291E2A}" type="pres">
      <dgm:prSet presAssocID="{E24980CC-F2FB-4DA8-B2AA-DB51931F54F1}" presName="comp" presStyleCnt="0"/>
      <dgm:spPr/>
    </dgm:pt>
    <dgm:pt modelId="{7DFE34BD-894A-41FC-B489-D92FED825237}" type="pres">
      <dgm:prSet presAssocID="{E24980CC-F2FB-4DA8-B2AA-DB51931F54F1}" presName="box" presStyleLbl="node1" presStyleIdx="3" presStyleCnt="4"/>
      <dgm:spPr/>
      <dgm:t>
        <a:bodyPr/>
        <a:lstStyle/>
        <a:p>
          <a:endParaRPr lang="en-GB"/>
        </a:p>
      </dgm:t>
    </dgm:pt>
    <dgm:pt modelId="{1D8CF63D-C1DD-4CF1-827E-4B14C40217DE}" type="pres">
      <dgm:prSet presAssocID="{E24980CC-F2FB-4DA8-B2AA-DB51931F54F1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3539093-B1F9-4E2C-891F-BADD86C6B627}" type="pres">
      <dgm:prSet presAssocID="{E24980CC-F2FB-4DA8-B2AA-DB51931F54F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B91B7F-B0B2-4F0B-8F3A-98BBDF408FA5}" type="presOf" srcId="{4052946B-DDF5-48BF-8D26-D7BC99C54C7D}" destId="{8DB557D1-DA1B-4321-AB07-7ADFC06E6F74}" srcOrd="0" destOrd="0" presId="urn:microsoft.com/office/officeart/2005/8/layout/vList4"/>
    <dgm:cxn modelId="{200F1535-1AE9-4D3A-A292-F7355EFA1420}" srcId="{DF231CC2-FFAB-426E-A79B-42A33F2C1F11}" destId="{4052946B-DDF5-48BF-8D26-D7BC99C54C7D}" srcOrd="0" destOrd="0" parTransId="{27D470C5-A9E9-43A2-984E-7C7C9E3DAC52}" sibTransId="{F4916ADC-8FA8-411C-BC58-43892DFF1BD4}"/>
    <dgm:cxn modelId="{1DD5E234-38CD-47F4-A2FC-D705F555F3B4}" srcId="{DF231CC2-FFAB-426E-A79B-42A33F2C1F11}" destId="{E24980CC-F2FB-4DA8-B2AA-DB51931F54F1}" srcOrd="3" destOrd="0" parTransId="{02340E5B-A834-4B21-B9CE-79167BCB3766}" sibTransId="{8E950A1A-7898-4A64-8C74-F35DEB35D207}"/>
    <dgm:cxn modelId="{345F520D-CEFE-4A2F-B0C8-F0CA908999A0}" srcId="{DF231CC2-FFAB-426E-A79B-42A33F2C1F11}" destId="{F0F90812-74D8-4735-80DC-3C33B7DE5066}" srcOrd="1" destOrd="0" parTransId="{A225A2E3-C98B-4C91-BA8C-FFA8F736A68B}" sibTransId="{93869326-B9AF-4965-92F8-CD1EC06ADA78}"/>
    <dgm:cxn modelId="{3F45FFF9-DD91-4131-AD9F-8BF5C49D9934}" type="presOf" srcId="{F0F90812-74D8-4735-80DC-3C33B7DE5066}" destId="{38E52D89-B928-4598-959D-DB6A802980EE}" srcOrd="0" destOrd="0" presId="urn:microsoft.com/office/officeart/2005/8/layout/vList4"/>
    <dgm:cxn modelId="{8FF560D9-561E-42B8-A67B-7DA49038CD19}" type="presOf" srcId="{F0F90812-74D8-4735-80DC-3C33B7DE5066}" destId="{0B984D3B-7CE5-46AD-ABCF-727DE05C27FF}" srcOrd="1" destOrd="0" presId="urn:microsoft.com/office/officeart/2005/8/layout/vList4"/>
    <dgm:cxn modelId="{8E32C551-3392-4EBD-88DB-E771C50ACC5F}" type="presOf" srcId="{E24980CC-F2FB-4DA8-B2AA-DB51931F54F1}" destId="{7DFE34BD-894A-41FC-B489-D92FED825237}" srcOrd="0" destOrd="0" presId="urn:microsoft.com/office/officeart/2005/8/layout/vList4"/>
    <dgm:cxn modelId="{47C335CF-A295-45CB-9A35-4476F1CA03EA}" srcId="{DF231CC2-FFAB-426E-A79B-42A33F2C1F11}" destId="{E307AEE5-08A5-4345-8123-F7973D17B660}" srcOrd="2" destOrd="0" parTransId="{FCF13BFC-B1AB-45D0-B1AD-489811B32257}" sibTransId="{24FA96D8-DC5F-47E2-BD9D-51B718131A41}"/>
    <dgm:cxn modelId="{5FB2820E-56E0-4CCC-A70C-84F3D8BFC9EE}" type="presOf" srcId="{DF231CC2-FFAB-426E-A79B-42A33F2C1F11}" destId="{815252AD-3436-479E-A27E-C51D1199D35A}" srcOrd="0" destOrd="0" presId="urn:microsoft.com/office/officeart/2005/8/layout/vList4"/>
    <dgm:cxn modelId="{CAC1AD19-D4FE-4378-BBCA-A81B0A8C1E48}" type="presOf" srcId="{E307AEE5-08A5-4345-8123-F7973D17B660}" destId="{A438E4EF-69E2-418F-9FF9-E4A8C85469F7}" srcOrd="0" destOrd="0" presId="urn:microsoft.com/office/officeart/2005/8/layout/vList4"/>
    <dgm:cxn modelId="{E3992DFE-237F-485F-8068-84A265B11D38}" type="presOf" srcId="{E24980CC-F2FB-4DA8-B2AA-DB51931F54F1}" destId="{53539093-B1F9-4E2C-891F-BADD86C6B627}" srcOrd="1" destOrd="0" presId="urn:microsoft.com/office/officeart/2005/8/layout/vList4"/>
    <dgm:cxn modelId="{6F0150F5-E642-4DDF-8B33-0D825DDAE991}" type="presOf" srcId="{E307AEE5-08A5-4345-8123-F7973D17B660}" destId="{3093EE25-4103-4923-970C-38006C20F80D}" srcOrd="1" destOrd="0" presId="urn:microsoft.com/office/officeart/2005/8/layout/vList4"/>
    <dgm:cxn modelId="{ACC10419-E40C-44CF-9FE1-B2E6DB7CECBB}" type="presOf" srcId="{4052946B-DDF5-48BF-8D26-D7BC99C54C7D}" destId="{6FF34E50-9C84-41B3-8BD7-6BCC8516A5C5}" srcOrd="1" destOrd="0" presId="urn:microsoft.com/office/officeart/2005/8/layout/vList4"/>
    <dgm:cxn modelId="{1557B7FD-D337-4392-89B6-40D2BA54AD53}" type="presParOf" srcId="{815252AD-3436-479E-A27E-C51D1199D35A}" destId="{1D90CE4F-A4B3-4A62-9663-59B446ED52A9}" srcOrd="0" destOrd="0" presId="urn:microsoft.com/office/officeart/2005/8/layout/vList4"/>
    <dgm:cxn modelId="{88C0AD13-A705-4A0C-B324-CA5409CC7204}" type="presParOf" srcId="{1D90CE4F-A4B3-4A62-9663-59B446ED52A9}" destId="{8DB557D1-DA1B-4321-AB07-7ADFC06E6F74}" srcOrd="0" destOrd="0" presId="urn:microsoft.com/office/officeart/2005/8/layout/vList4"/>
    <dgm:cxn modelId="{EAAD2A67-BDBD-462D-9934-BF7B3851EADD}" type="presParOf" srcId="{1D90CE4F-A4B3-4A62-9663-59B446ED52A9}" destId="{B30B0164-0257-4B77-8D27-C9984EC64F60}" srcOrd="1" destOrd="0" presId="urn:microsoft.com/office/officeart/2005/8/layout/vList4"/>
    <dgm:cxn modelId="{1BD10D3E-3807-4B70-9A5A-D7F5169F385C}" type="presParOf" srcId="{1D90CE4F-A4B3-4A62-9663-59B446ED52A9}" destId="{6FF34E50-9C84-41B3-8BD7-6BCC8516A5C5}" srcOrd="2" destOrd="0" presId="urn:microsoft.com/office/officeart/2005/8/layout/vList4"/>
    <dgm:cxn modelId="{9F9FE2CC-16F4-484D-8C58-20AAB444125D}" type="presParOf" srcId="{815252AD-3436-479E-A27E-C51D1199D35A}" destId="{2B3AC10E-0552-4340-8DA6-568CDD5FAF49}" srcOrd="1" destOrd="0" presId="urn:microsoft.com/office/officeart/2005/8/layout/vList4"/>
    <dgm:cxn modelId="{B5DB8976-4129-4EA6-8EAF-FC815681F423}" type="presParOf" srcId="{815252AD-3436-479E-A27E-C51D1199D35A}" destId="{D2AD47CD-9A10-4E84-BD49-22FBC422C794}" srcOrd="2" destOrd="0" presId="urn:microsoft.com/office/officeart/2005/8/layout/vList4"/>
    <dgm:cxn modelId="{C6570816-B92F-4B17-9EF6-857D0A6C6230}" type="presParOf" srcId="{D2AD47CD-9A10-4E84-BD49-22FBC422C794}" destId="{38E52D89-B928-4598-959D-DB6A802980EE}" srcOrd="0" destOrd="0" presId="urn:microsoft.com/office/officeart/2005/8/layout/vList4"/>
    <dgm:cxn modelId="{5E0F2F0C-11C2-4170-A0EC-C5397DA86438}" type="presParOf" srcId="{D2AD47CD-9A10-4E84-BD49-22FBC422C794}" destId="{03620609-8063-4670-BA92-AEBC3C5F9F61}" srcOrd="1" destOrd="0" presId="urn:microsoft.com/office/officeart/2005/8/layout/vList4"/>
    <dgm:cxn modelId="{FC681988-C82C-41AD-ABD0-B36EF81780E2}" type="presParOf" srcId="{D2AD47CD-9A10-4E84-BD49-22FBC422C794}" destId="{0B984D3B-7CE5-46AD-ABCF-727DE05C27FF}" srcOrd="2" destOrd="0" presId="urn:microsoft.com/office/officeart/2005/8/layout/vList4"/>
    <dgm:cxn modelId="{D6ABD5FB-6ABE-44DB-BAB7-7C142EE789B5}" type="presParOf" srcId="{815252AD-3436-479E-A27E-C51D1199D35A}" destId="{C2FF1D93-1D14-4EE6-B4AA-5FE5F0C62136}" srcOrd="3" destOrd="0" presId="urn:microsoft.com/office/officeart/2005/8/layout/vList4"/>
    <dgm:cxn modelId="{64461DE8-2ECC-4023-BF58-D7321E8AA1FC}" type="presParOf" srcId="{815252AD-3436-479E-A27E-C51D1199D35A}" destId="{03387063-C18D-4FA2-9C9F-EA619595CFB9}" srcOrd="4" destOrd="0" presId="urn:microsoft.com/office/officeart/2005/8/layout/vList4"/>
    <dgm:cxn modelId="{A3C71355-56C7-41CF-ACA1-AB688E3F730E}" type="presParOf" srcId="{03387063-C18D-4FA2-9C9F-EA619595CFB9}" destId="{A438E4EF-69E2-418F-9FF9-E4A8C85469F7}" srcOrd="0" destOrd="0" presId="urn:microsoft.com/office/officeart/2005/8/layout/vList4"/>
    <dgm:cxn modelId="{3D48F214-0E25-4E16-B2C9-461659722EFF}" type="presParOf" srcId="{03387063-C18D-4FA2-9C9F-EA619595CFB9}" destId="{012DC8FC-A8C2-487C-B594-21F658DAD140}" srcOrd="1" destOrd="0" presId="urn:microsoft.com/office/officeart/2005/8/layout/vList4"/>
    <dgm:cxn modelId="{8708C230-98DF-4397-B8A0-77261CA8B8D6}" type="presParOf" srcId="{03387063-C18D-4FA2-9C9F-EA619595CFB9}" destId="{3093EE25-4103-4923-970C-38006C20F80D}" srcOrd="2" destOrd="0" presId="urn:microsoft.com/office/officeart/2005/8/layout/vList4"/>
    <dgm:cxn modelId="{3CC9546A-5FA5-4B33-9317-9852981865FC}" type="presParOf" srcId="{815252AD-3436-479E-A27E-C51D1199D35A}" destId="{28DDC388-38C1-4EBF-B120-A75526041460}" srcOrd="5" destOrd="0" presId="urn:microsoft.com/office/officeart/2005/8/layout/vList4"/>
    <dgm:cxn modelId="{C2407D48-DCFB-414B-8E33-8CA31AB3A836}" type="presParOf" srcId="{815252AD-3436-479E-A27E-C51D1199D35A}" destId="{8A549C18-81D4-4A39-89B3-EA87D1291E2A}" srcOrd="6" destOrd="0" presId="urn:microsoft.com/office/officeart/2005/8/layout/vList4"/>
    <dgm:cxn modelId="{BA8B90D8-81C7-4681-A074-07B6F3B8C27F}" type="presParOf" srcId="{8A549C18-81D4-4A39-89B3-EA87D1291E2A}" destId="{7DFE34BD-894A-41FC-B489-D92FED825237}" srcOrd="0" destOrd="0" presId="urn:microsoft.com/office/officeart/2005/8/layout/vList4"/>
    <dgm:cxn modelId="{96CEA6EF-4C25-4205-82E0-52A440F17C18}" type="presParOf" srcId="{8A549C18-81D4-4A39-89B3-EA87D1291E2A}" destId="{1D8CF63D-C1DD-4CF1-827E-4B14C40217DE}" srcOrd="1" destOrd="0" presId="urn:microsoft.com/office/officeart/2005/8/layout/vList4"/>
    <dgm:cxn modelId="{7B7400B8-749C-43C8-A262-26DDD284C7AE}" type="presParOf" srcId="{8A549C18-81D4-4A39-89B3-EA87D1291E2A}" destId="{53539093-B1F9-4E2C-891F-BADD86C6B6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02B12-80BD-4066-80A8-6F586644B7D5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22BEAA-BB8B-4C22-8547-70B0C7C9E9C7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BE" sz="1200" dirty="0" smtClean="0">
              <a:solidFill>
                <a:schemeClr val="tx1"/>
              </a:solidFill>
            </a:rPr>
            <a:t>Plusieurs variétés sur deux sites</a:t>
          </a:r>
          <a:endParaRPr lang="en-GB" sz="1200" dirty="0">
            <a:solidFill>
              <a:schemeClr val="tx1"/>
            </a:solidFill>
          </a:endParaRPr>
        </a:p>
      </dgm:t>
    </dgm:pt>
    <dgm:pt modelId="{1B2ECD0D-7D05-4B05-8CA5-D54A3CAA85B3}" type="parTrans" cxnId="{10848FA5-E18B-4B1C-9F4A-AA3361009CFC}">
      <dgm:prSet/>
      <dgm:spPr/>
      <dgm:t>
        <a:bodyPr/>
        <a:lstStyle/>
        <a:p>
          <a:endParaRPr lang="en-GB"/>
        </a:p>
      </dgm:t>
    </dgm:pt>
    <dgm:pt modelId="{86683320-8399-432B-9852-74865F6C6FAF}" type="sibTrans" cxnId="{10848FA5-E18B-4B1C-9F4A-AA3361009CFC}">
      <dgm:prSet/>
      <dgm:spPr/>
      <dgm:t>
        <a:bodyPr/>
        <a:lstStyle/>
        <a:p>
          <a:endParaRPr lang="en-GB"/>
        </a:p>
      </dgm:t>
    </dgm:pt>
    <dgm:pt modelId="{5A9F1664-2A1D-49F9-A1CF-8DEF21F4E57D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BE" sz="1200" dirty="0" smtClean="0">
              <a:solidFill>
                <a:schemeClr val="tx1"/>
              </a:solidFill>
            </a:rPr>
            <a:t>Haute teneur en eau (32-36%)</a:t>
          </a:r>
          <a:endParaRPr lang="en-GB" sz="1200" dirty="0">
            <a:solidFill>
              <a:schemeClr val="tx1"/>
            </a:solidFill>
          </a:endParaRPr>
        </a:p>
      </dgm:t>
    </dgm:pt>
    <dgm:pt modelId="{493AA999-C8B0-4FA5-B9CA-C626A212A458}" type="parTrans" cxnId="{CA9ED89C-2706-4CE5-81B0-5E2184F33DB4}">
      <dgm:prSet/>
      <dgm:spPr/>
      <dgm:t>
        <a:bodyPr/>
        <a:lstStyle/>
        <a:p>
          <a:endParaRPr lang="en-GB"/>
        </a:p>
      </dgm:t>
    </dgm:pt>
    <dgm:pt modelId="{09E54CA6-E899-4416-9D8D-406F2E37E343}" type="sibTrans" cxnId="{CA9ED89C-2706-4CE5-81B0-5E2184F33DB4}">
      <dgm:prSet/>
      <dgm:spPr/>
      <dgm:t>
        <a:bodyPr/>
        <a:lstStyle/>
        <a:p>
          <a:endParaRPr lang="en-GB"/>
        </a:p>
      </dgm:t>
    </dgm:pt>
    <dgm:pt modelId="{ED59FA5A-03ED-4BD2-8F91-637009436144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BE" sz="1600" dirty="0" smtClean="0">
              <a:solidFill>
                <a:schemeClr val="tx1"/>
              </a:solidFill>
            </a:rPr>
            <a:t>90°C</a:t>
          </a:r>
          <a:endParaRPr lang="en-GB" sz="1600" dirty="0">
            <a:solidFill>
              <a:schemeClr val="tx1"/>
            </a:solidFill>
          </a:endParaRPr>
        </a:p>
      </dgm:t>
    </dgm:pt>
    <dgm:pt modelId="{34A44CBB-BBA2-4C94-8E05-91D938725824}" type="parTrans" cxnId="{BF44D20A-5EC4-40DC-8C7F-9C9D16FA8047}">
      <dgm:prSet/>
      <dgm:spPr/>
      <dgm:t>
        <a:bodyPr/>
        <a:lstStyle/>
        <a:p>
          <a:endParaRPr lang="en-GB"/>
        </a:p>
      </dgm:t>
    </dgm:pt>
    <dgm:pt modelId="{8FAA1009-60B4-411E-93EC-EB59794925BE}" type="sibTrans" cxnId="{BF44D20A-5EC4-40DC-8C7F-9C9D16FA8047}">
      <dgm:prSet/>
      <dgm:spPr/>
      <dgm:t>
        <a:bodyPr/>
        <a:lstStyle/>
        <a:p>
          <a:endParaRPr lang="en-GB"/>
        </a:p>
      </dgm:t>
    </dgm:pt>
    <dgm:pt modelId="{C72B3299-9236-4C78-B3CE-9A0CCC9573B1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BE" sz="1200" dirty="0" smtClean="0">
              <a:solidFill>
                <a:schemeClr val="tx1"/>
              </a:solidFill>
            </a:rPr>
            <a:t>Faible teneur en eau (22-25%)</a:t>
          </a:r>
          <a:endParaRPr lang="en-GB" sz="1200" dirty="0">
            <a:solidFill>
              <a:schemeClr val="tx1"/>
            </a:solidFill>
          </a:endParaRPr>
        </a:p>
      </dgm:t>
    </dgm:pt>
    <dgm:pt modelId="{096E3004-E055-4B48-A31B-A4340370AD23}" type="parTrans" cxnId="{B09F53F6-5C2F-4C42-9C94-226EBADB8904}">
      <dgm:prSet/>
      <dgm:spPr/>
      <dgm:t>
        <a:bodyPr/>
        <a:lstStyle/>
        <a:p>
          <a:endParaRPr lang="en-GB"/>
        </a:p>
      </dgm:t>
    </dgm:pt>
    <dgm:pt modelId="{1D6F072B-ADF8-4DD9-9743-52640953054B}" type="sibTrans" cxnId="{B09F53F6-5C2F-4C42-9C94-226EBADB8904}">
      <dgm:prSet/>
      <dgm:spPr/>
      <dgm:t>
        <a:bodyPr/>
        <a:lstStyle/>
        <a:p>
          <a:endParaRPr lang="en-GB"/>
        </a:p>
      </dgm:t>
    </dgm:pt>
    <dgm:pt modelId="{47703206-66F5-4541-9863-178B1DB5B0B8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BE" sz="1600" dirty="0" smtClean="0">
              <a:solidFill>
                <a:schemeClr val="tx1"/>
              </a:solidFill>
            </a:rPr>
            <a:t>54°C</a:t>
          </a:r>
          <a:endParaRPr lang="en-GB" sz="1600" dirty="0">
            <a:solidFill>
              <a:schemeClr val="tx1"/>
            </a:solidFill>
          </a:endParaRPr>
        </a:p>
      </dgm:t>
    </dgm:pt>
    <dgm:pt modelId="{7F69D055-058E-471A-BB12-F2EB16DF20E7}" type="parTrans" cxnId="{1FEB42E3-052D-4874-9C41-D0977D163206}">
      <dgm:prSet/>
      <dgm:spPr/>
      <dgm:t>
        <a:bodyPr/>
        <a:lstStyle/>
        <a:p>
          <a:endParaRPr lang="en-GB"/>
        </a:p>
      </dgm:t>
    </dgm:pt>
    <dgm:pt modelId="{C97C09BC-541C-41CA-A600-3843D6EDFE89}" type="sibTrans" cxnId="{1FEB42E3-052D-4874-9C41-D0977D163206}">
      <dgm:prSet/>
      <dgm:spPr/>
      <dgm:t>
        <a:bodyPr/>
        <a:lstStyle/>
        <a:p>
          <a:endParaRPr lang="en-GB"/>
        </a:p>
      </dgm:t>
    </dgm:pt>
    <dgm:pt modelId="{DF7E209F-6D7D-43DB-B8C4-01FB47CCF24A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BE" dirty="0" smtClean="0"/>
            <a:t>Mise en </a:t>
          </a:r>
          <a:r>
            <a:rPr lang="fr-BE" smtClean="0"/>
            <a:t>culture de maïs</a:t>
          </a:r>
          <a:endParaRPr lang="en-GB" dirty="0"/>
        </a:p>
      </dgm:t>
    </dgm:pt>
    <dgm:pt modelId="{95E2A3F2-2AA8-4E94-8095-1BBB8A9A194D}" type="parTrans" cxnId="{5688C0FE-3709-4B8C-830B-12EB1BB29A66}">
      <dgm:prSet/>
      <dgm:spPr/>
      <dgm:t>
        <a:bodyPr/>
        <a:lstStyle/>
        <a:p>
          <a:endParaRPr lang="en-GB"/>
        </a:p>
      </dgm:t>
    </dgm:pt>
    <dgm:pt modelId="{65505626-E86C-4C38-94A4-021F083CEE73}" type="sibTrans" cxnId="{5688C0FE-3709-4B8C-830B-12EB1BB29A66}">
      <dgm:prSet/>
      <dgm:spPr/>
      <dgm:t>
        <a:bodyPr/>
        <a:lstStyle/>
        <a:p>
          <a:endParaRPr lang="en-GB"/>
        </a:p>
      </dgm:t>
    </dgm:pt>
    <dgm:pt modelId="{33667811-C335-415E-A6E1-E255F438721E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BE" dirty="0" smtClean="0"/>
            <a:t>Récolte après point noir</a:t>
          </a:r>
          <a:endParaRPr lang="en-GB" dirty="0"/>
        </a:p>
      </dgm:t>
    </dgm:pt>
    <dgm:pt modelId="{6B1CF46E-9AF1-4132-811F-23127ED211D7}" type="parTrans" cxnId="{7868BE24-480F-4248-BC98-4CCCDB62E5CB}">
      <dgm:prSet/>
      <dgm:spPr/>
      <dgm:t>
        <a:bodyPr/>
        <a:lstStyle/>
        <a:p>
          <a:endParaRPr lang="en-GB"/>
        </a:p>
      </dgm:t>
    </dgm:pt>
    <dgm:pt modelId="{5A23C289-4DEC-489B-8F8C-B5C79B7C73B6}" type="sibTrans" cxnId="{7868BE24-480F-4248-BC98-4CCCDB62E5CB}">
      <dgm:prSet/>
      <dgm:spPr/>
      <dgm:t>
        <a:bodyPr/>
        <a:lstStyle/>
        <a:p>
          <a:endParaRPr lang="en-GB"/>
        </a:p>
      </dgm:t>
    </dgm:pt>
    <dgm:pt modelId="{FBD0E57E-D1FD-4E76-BDBC-F10C91F425C3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BE" dirty="0" smtClean="0"/>
            <a:t>Séchage</a:t>
          </a:r>
          <a:endParaRPr lang="en-GB" dirty="0"/>
        </a:p>
      </dgm:t>
    </dgm:pt>
    <dgm:pt modelId="{02738F36-CE64-4252-9088-D4E9CDCADD05}" type="parTrans" cxnId="{50D3663E-B71C-4CFD-A786-9BD117B0DF9E}">
      <dgm:prSet/>
      <dgm:spPr/>
      <dgm:t>
        <a:bodyPr/>
        <a:lstStyle/>
        <a:p>
          <a:endParaRPr lang="en-GB"/>
        </a:p>
      </dgm:t>
    </dgm:pt>
    <dgm:pt modelId="{C00282F1-4F11-45AA-8E70-1E1163682E77}" type="sibTrans" cxnId="{50D3663E-B71C-4CFD-A786-9BD117B0DF9E}">
      <dgm:prSet/>
      <dgm:spPr/>
      <dgm:t>
        <a:bodyPr/>
        <a:lstStyle/>
        <a:p>
          <a:endParaRPr lang="en-GB"/>
        </a:p>
      </dgm:t>
    </dgm:pt>
    <dgm:pt modelId="{7C3238BF-7BDE-48A9-8649-B41EE94439FE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BE" sz="1600" dirty="0" smtClean="0">
              <a:solidFill>
                <a:schemeClr val="tx1"/>
              </a:solidFill>
            </a:rPr>
            <a:t>54°C</a:t>
          </a:r>
          <a:endParaRPr lang="en-GB" sz="1600" dirty="0">
            <a:solidFill>
              <a:schemeClr val="tx1"/>
            </a:solidFill>
          </a:endParaRPr>
        </a:p>
      </dgm:t>
    </dgm:pt>
    <dgm:pt modelId="{519758FA-93FE-4DE7-B409-6D7F19EFA436}" type="sibTrans" cxnId="{ECD49E11-CD18-4F3A-A6FD-02F0ECA68981}">
      <dgm:prSet/>
      <dgm:spPr/>
      <dgm:t>
        <a:bodyPr/>
        <a:lstStyle/>
        <a:p>
          <a:endParaRPr lang="en-GB"/>
        </a:p>
      </dgm:t>
    </dgm:pt>
    <dgm:pt modelId="{87049D06-EB40-4040-A2C6-78D0E7C35FBB}" type="parTrans" cxnId="{ECD49E11-CD18-4F3A-A6FD-02F0ECA68981}">
      <dgm:prSet/>
      <dgm:spPr/>
      <dgm:t>
        <a:bodyPr/>
        <a:lstStyle/>
        <a:p>
          <a:endParaRPr lang="en-GB"/>
        </a:p>
      </dgm:t>
    </dgm:pt>
    <dgm:pt modelId="{AF7962F1-9575-4EB8-A93D-97EBAF290322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BE" sz="1600" dirty="0" smtClean="0">
              <a:solidFill>
                <a:schemeClr val="tx1"/>
              </a:solidFill>
            </a:rPr>
            <a:t>130°C</a:t>
          </a:r>
          <a:endParaRPr lang="en-GB" sz="1600" dirty="0">
            <a:solidFill>
              <a:schemeClr val="tx1"/>
            </a:solidFill>
          </a:endParaRPr>
        </a:p>
      </dgm:t>
    </dgm:pt>
    <dgm:pt modelId="{93124241-5740-41DF-8F9B-1CFDB5B2C7C7}" type="parTrans" cxnId="{ADE21C0C-68C2-4994-814D-130625B2372B}">
      <dgm:prSet/>
      <dgm:spPr/>
      <dgm:t>
        <a:bodyPr/>
        <a:lstStyle/>
        <a:p>
          <a:endParaRPr lang="en-GB"/>
        </a:p>
      </dgm:t>
    </dgm:pt>
    <dgm:pt modelId="{C252ABC8-79D4-4B74-8672-4CEF7E73EAD4}" type="sibTrans" cxnId="{ADE21C0C-68C2-4994-814D-130625B2372B}">
      <dgm:prSet/>
      <dgm:spPr/>
      <dgm:t>
        <a:bodyPr/>
        <a:lstStyle/>
        <a:p>
          <a:endParaRPr lang="en-GB"/>
        </a:p>
      </dgm:t>
    </dgm:pt>
    <dgm:pt modelId="{518EE30F-56DA-441B-BCC0-56ED47FA3923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BE" sz="1600" dirty="0" smtClean="0">
              <a:solidFill>
                <a:schemeClr val="tx1"/>
              </a:solidFill>
            </a:rPr>
            <a:t>130°C</a:t>
          </a:r>
          <a:endParaRPr lang="en-GB" sz="1600" dirty="0">
            <a:solidFill>
              <a:schemeClr val="tx1"/>
            </a:solidFill>
          </a:endParaRPr>
        </a:p>
      </dgm:t>
    </dgm:pt>
    <dgm:pt modelId="{F8B2F68D-E20D-4713-ACC5-2133096B33EB}" type="parTrans" cxnId="{B7964673-76E7-4BB3-AEAC-1D3B581734D2}">
      <dgm:prSet/>
      <dgm:spPr/>
      <dgm:t>
        <a:bodyPr/>
        <a:lstStyle/>
        <a:p>
          <a:endParaRPr lang="en-GB"/>
        </a:p>
      </dgm:t>
    </dgm:pt>
    <dgm:pt modelId="{BF7EDB38-8818-431F-B859-0349E1E74F50}" type="sibTrans" cxnId="{B7964673-76E7-4BB3-AEAC-1D3B581734D2}">
      <dgm:prSet/>
      <dgm:spPr/>
      <dgm:t>
        <a:bodyPr/>
        <a:lstStyle/>
        <a:p>
          <a:endParaRPr lang="en-GB"/>
        </a:p>
      </dgm:t>
    </dgm:pt>
    <dgm:pt modelId="{B9F52E5A-7549-4D98-A236-D752CB65845A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BE" sz="1600" dirty="0" smtClean="0">
              <a:solidFill>
                <a:schemeClr val="tx1"/>
              </a:solidFill>
            </a:rPr>
            <a:t>90°C</a:t>
          </a:r>
          <a:endParaRPr lang="en-GB" sz="1600" dirty="0">
            <a:solidFill>
              <a:schemeClr val="tx1"/>
            </a:solidFill>
          </a:endParaRPr>
        </a:p>
      </dgm:t>
    </dgm:pt>
    <dgm:pt modelId="{10FBEDD7-E44F-41DB-831C-4C08C27A945D}" type="parTrans" cxnId="{3D002537-B1FB-4A2C-A65B-FB4FB74E07D0}">
      <dgm:prSet/>
      <dgm:spPr/>
      <dgm:t>
        <a:bodyPr/>
        <a:lstStyle/>
        <a:p>
          <a:endParaRPr lang="en-GB"/>
        </a:p>
      </dgm:t>
    </dgm:pt>
    <dgm:pt modelId="{94956BA2-54F1-4631-AA98-E23D4F6EA448}" type="sibTrans" cxnId="{3D002537-B1FB-4A2C-A65B-FB4FB74E07D0}">
      <dgm:prSet/>
      <dgm:spPr/>
      <dgm:t>
        <a:bodyPr/>
        <a:lstStyle/>
        <a:p>
          <a:endParaRPr lang="en-GB"/>
        </a:p>
      </dgm:t>
    </dgm:pt>
    <dgm:pt modelId="{CBAED8D2-61D9-49ED-B36C-0388D9C3F366}" type="pres">
      <dgm:prSet presAssocID="{02702B12-80BD-4066-80A8-6F586644B7D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873F76-00EE-4899-9431-5B80A0A06800}" type="pres">
      <dgm:prSet presAssocID="{02702B12-80BD-4066-80A8-6F586644B7D5}" presName="hierFlow" presStyleCnt="0"/>
      <dgm:spPr/>
    </dgm:pt>
    <dgm:pt modelId="{3E5B6DEC-35C0-41DF-AB96-37C73E082FEE}" type="pres">
      <dgm:prSet presAssocID="{02702B12-80BD-4066-80A8-6F586644B7D5}" presName="firstBuf" presStyleCnt="0"/>
      <dgm:spPr/>
    </dgm:pt>
    <dgm:pt modelId="{9493B6F6-E665-41E7-96D4-207E398B7053}" type="pres">
      <dgm:prSet presAssocID="{02702B12-80BD-4066-80A8-6F586644B7D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85954A4-22F4-497C-B4E3-A40BAD22C505}" type="pres">
      <dgm:prSet presAssocID="{3B22BEAA-BB8B-4C22-8547-70B0C7C9E9C7}" presName="Name17" presStyleCnt="0"/>
      <dgm:spPr/>
    </dgm:pt>
    <dgm:pt modelId="{CFFCFA58-59A6-4587-B22C-A07CC0C7894D}" type="pres">
      <dgm:prSet presAssocID="{3B22BEAA-BB8B-4C22-8547-70B0C7C9E9C7}" presName="level1Shape" presStyleLbl="node0" presStyleIdx="0" presStyleCnt="1" custScaleY="14222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6B014CE-475A-4B48-A12F-933E788CF82C}" type="pres">
      <dgm:prSet presAssocID="{3B22BEAA-BB8B-4C22-8547-70B0C7C9E9C7}" presName="hierChild2" presStyleCnt="0"/>
      <dgm:spPr/>
    </dgm:pt>
    <dgm:pt modelId="{E8B42F1E-EC1E-4643-984A-1AFBB63DFA83}" type="pres">
      <dgm:prSet presAssocID="{493AA999-C8B0-4FA5-B9CA-C626A212A458}" presName="Name25" presStyleLbl="parChTrans1D2" presStyleIdx="0" presStyleCnt="2"/>
      <dgm:spPr/>
      <dgm:t>
        <a:bodyPr/>
        <a:lstStyle/>
        <a:p>
          <a:endParaRPr lang="en-GB"/>
        </a:p>
      </dgm:t>
    </dgm:pt>
    <dgm:pt modelId="{CC82DECE-26C6-46C7-BCC6-911DDBE2F2EA}" type="pres">
      <dgm:prSet presAssocID="{493AA999-C8B0-4FA5-B9CA-C626A212A458}" presName="connTx" presStyleLbl="parChTrans1D2" presStyleIdx="0" presStyleCnt="2"/>
      <dgm:spPr/>
      <dgm:t>
        <a:bodyPr/>
        <a:lstStyle/>
        <a:p>
          <a:endParaRPr lang="en-GB"/>
        </a:p>
      </dgm:t>
    </dgm:pt>
    <dgm:pt modelId="{E8D4DBFC-724A-492F-9F11-6C90D65D0B15}" type="pres">
      <dgm:prSet presAssocID="{5A9F1664-2A1D-49F9-A1CF-8DEF21F4E57D}" presName="Name30" presStyleCnt="0"/>
      <dgm:spPr/>
    </dgm:pt>
    <dgm:pt modelId="{0DACC068-0D91-4450-BFD9-6862A95CAC42}" type="pres">
      <dgm:prSet presAssocID="{5A9F1664-2A1D-49F9-A1CF-8DEF21F4E57D}" presName="level2Shape" presStyleLbl="node2" presStyleIdx="0" presStyleCnt="2" custScaleX="114789" custScaleY="125228"/>
      <dgm:spPr/>
      <dgm:t>
        <a:bodyPr/>
        <a:lstStyle/>
        <a:p>
          <a:endParaRPr lang="en-GB"/>
        </a:p>
      </dgm:t>
    </dgm:pt>
    <dgm:pt modelId="{825EB0E7-3185-4458-BBF1-8705A7985BE6}" type="pres">
      <dgm:prSet presAssocID="{5A9F1664-2A1D-49F9-A1CF-8DEF21F4E57D}" presName="hierChild3" presStyleCnt="0"/>
      <dgm:spPr/>
    </dgm:pt>
    <dgm:pt modelId="{195FCBCA-126B-41E2-B270-C17E5E11BF91}" type="pres">
      <dgm:prSet presAssocID="{87049D06-EB40-4040-A2C6-78D0E7C35FBB}" presName="Name25" presStyleLbl="parChTrans1D3" presStyleIdx="0" presStyleCnt="6"/>
      <dgm:spPr/>
      <dgm:t>
        <a:bodyPr/>
        <a:lstStyle/>
        <a:p>
          <a:endParaRPr lang="en-GB"/>
        </a:p>
      </dgm:t>
    </dgm:pt>
    <dgm:pt modelId="{14AEA2CB-95F3-443C-A484-B26EEC0DF9E1}" type="pres">
      <dgm:prSet presAssocID="{87049D06-EB40-4040-A2C6-78D0E7C35FBB}" presName="connTx" presStyleLbl="parChTrans1D3" presStyleIdx="0" presStyleCnt="6"/>
      <dgm:spPr/>
      <dgm:t>
        <a:bodyPr/>
        <a:lstStyle/>
        <a:p>
          <a:endParaRPr lang="en-GB"/>
        </a:p>
      </dgm:t>
    </dgm:pt>
    <dgm:pt modelId="{D27A626C-EE4B-4ECB-86F1-AE754C79DDAF}" type="pres">
      <dgm:prSet presAssocID="{7C3238BF-7BDE-48A9-8649-B41EE94439FE}" presName="Name30" presStyleCnt="0"/>
      <dgm:spPr/>
    </dgm:pt>
    <dgm:pt modelId="{0F647C4B-A739-4241-B9ED-2F5D2F2CBF3B}" type="pres">
      <dgm:prSet presAssocID="{7C3238BF-7BDE-48A9-8649-B41EE94439FE}" presName="level2Shape" presStyleLbl="node3" presStyleIdx="0" presStyleCnt="6"/>
      <dgm:spPr/>
      <dgm:t>
        <a:bodyPr/>
        <a:lstStyle/>
        <a:p>
          <a:endParaRPr lang="en-GB"/>
        </a:p>
      </dgm:t>
    </dgm:pt>
    <dgm:pt modelId="{BC0AB9A5-5A6D-4DB8-91E0-1F1DA2F14334}" type="pres">
      <dgm:prSet presAssocID="{7C3238BF-7BDE-48A9-8649-B41EE94439FE}" presName="hierChild3" presStyleCnt="0"/>
      <dgm:spPr/>
    </dgm:pt>
    <dgm:pt modelId="{84A4A484-52D6-4E22-B6F0-18F44F8511FC}" type="pres">
      <dgm:prSet presAssocID="{34A44CBB-BBA2-4C94-8E05-91D938725824}" presName="Name25" presStyleLbl="parChTrans1D3" presStyleIdx="1" presStyleCnt="6"/>
      <dgm:spPr/>
      <dgm:t>
        <a:bodyPr/>
        <a:lstStyle/>
        <a:p>
          <a:endParaRPr lang="en-GB"/>
        </a:p>
      </dgm:t>
    </dgm:pt>
    <dgm:pt modelId="{2272AFAF-170C-4C91-9FE5-26D1527A20C7}" type="pres">
      <dgm:prSet presAssocID="{34A44CBB-BBA2-4C94-8E05-91D938725824}" presName="connTx" presStyleLbl="parChTrans1D3" presStyleIdx="1" presStyleCnt="6"/>
      <dgm:spPr/>
      <dgm:t>
        <a:bodyPr/>
        <a:lstStyle/>
        <a:p>
          <a:endParaRPr lang="en-GB"/>
        </a:p>
      </dgm:t>
    </dgm:pt>
    <dgm:pt modelId="{65F6171B-ADEA-4637-9414-ED3B74FC0436}" type="pres">
      <dgm:prSet presAssocID="{ED59FA5A-03ED-4BD2-8F91-637009436144}" presName="Name30" presStyleCnt="0"/>
      <dgm:spPr/>
    </dgm:pt>
    <dgm:pt modelId="{DCFEA1A6-ACED-4F49-ACAA-8E590B8F23C9}" type="pres">
      <dgm:prSet presAssocID="{ED59FA5A-03ED-4BD2-8F91-637009436144}" presName="level2Shape" presStyleLbl="node3" presStyleIdx="1" presStyleCnt="6"/>
      <dgm:spPr/>
      <dgm:t>
        <a:bodyPr/>
        <a:lstStyle/>
        <a:p>
          <a:endParaRPr lang="en-GB"/>
        </a:p>
      </dgm:t>
    </dgm:pt>
    <dgm:pt modelId="{B6405CC7-0C40-4F08-BC34-35DC32735A84}" type="pres">
      <dgm:prSet presAssocID="{ED59FA5A-03ED-4BD2-8F91-637009436144}" presName="hierChild3" presStyleCnt="0"/>
      <dgm:spPr/>
    </dgm:pt>
    <dgm:pt modelId="{3300D42A-45A0-4C1C-9DDF-29685162EC98}" type="pres">
      <dgm:prSet presAssocID="{93124241-5740-41DF-8F9B-1CFDB5B2C7C7}" presName="Name25" presStyleLbl="parChTrans1D3" presStyleIdx="2" presStyleCnt="6"/>
      <dgm:spPr/>
      <dgm:t>
        <a:bodyPr/>
        <a:lstStyle/>
        <a:p>
          <a:endParaRPr lang="en-GB"/>
        </a:p>
      </dgm:t>
    </dgm:pt>
    <dgm:pt modelId="{A8FA3C48-E772-45CB-A264-75827E3A6C85}" type="pres">
      <dgm:prSet presAssocID="{93124241-5740-41DF-8F9B-1CFDB5B2C7C7}" presName="connTx" presStyleLbl="parChTrans1D3" presStyleIdx="2" presStyleCnt="6"/>
      <dgm:spPr/>
      <dgm:t>
        <a:bodyPr/>
        <a:lstStyle/>
        <a:p>
          <a:endParaRPr lang="en-GB"/>
        </a:p>
      </dgm:t>
    </dgm:pt>
    <dgm:pt modelId="{54E23148-0700-4E5F-BA81-08101D448FAC}" type="pres">
      <dgm:prSet presAssocID="{AF7962F1-9575-4EB8-A93D-97EBAF290322}" presName="Name30" presStyleCnt="0"/>
      <dgm:spPr/>
    </dgm:pt>
    <dgm:pt modelId="{638BD340-D789-4EE1-A92F-E4B96B09EF64}" type="pres">
      <dgm:prSet presAssocID="{AF7962F1-9575-4EB8-A93D-97EBAF290322}" presName="level2Shape" presStyleLbl="node3" presStyleIdx="2" presStyleCnt="6"/>
      <dgm:spPr/>
      <dgm:t>
        <a:bodyPr/>
        <a:lstStyle/>
        <a:p>
          <a:endParaRPr lang="en-GB"/>
        </a:p>
      </dgm:t>
    </dgm:pt>
    <dgm:pt modelId="{120D9A67-2B0C-483B-BF37-5C5F4A200D04}" type="pres">
      <dgm:prSet presAssocID="{AF7962F1-9575-4EB8-A93D-97EBAF290322}" presName="hierChild3" presStyleCnt="0"/>
      <dgm:spPr/>
    </dgm:pt>
    <dgm:pt modelId="{07649888-207E-4A22-99C3-EE634D2CCB32}" type="pres">
      <dgm:prSet presAssocID="{096E3004-E055-4B48-A31B-A4340370AD23}" presName="Name25" presStyleLbl="parChTrans1D2" presStyleIdx="1" presStyleCnt="2"/>
      <dgm:spPr/>
      <dgm:t>
        <a:bodyPr/>
        <a:lstStyle/>
        <a:p>
          <a:endParaRPr lang="en-GB"/>
        </a:p>
      </dgm:t>
    </dgm:pt>
    <dgm:pt modelId="{7F7A2F97-0F83-4726-A78D-62D48610C9C6}" type="pres">
      <dgm:prSet presAssocID="{096E3004-E055-4B48-A31B-A4340370AD23}" presName="connTx" presStyleLbl="parChTrans1D2" presStyleIdx="1" presStyleCnt="2"/>
      <dgm:spPr/>
      <dgm:t>
        <a:bodyPr/>
        <a:lstStyle/>
        <a:p>
          <a:endParaRPr lang="en-GB"/>
        </a:p>
      </dgm:t>
    </dgm:pt>
    <dgm:pt modelId="{AA9144E9-C7D7-4EF5-A49A-26BE4CE92E7F}" type="pres">
      <dgm:prSet presAssocID="{C72B3299-9236-4C78-B3CE-9A0CCC9573B1}" presName="Name30" presStyleCnt="0"/>
      <dgm:spPr/>
    </dgm:pt>
    <dgm:pt modelId="{6D40588F-70B4-435F-8562-D878A1220584}" type="pres">
      <dgm:prSet presAssocID="{C72B3299-9236-4C78-B3CE-9A0CCC9573B1}" presName="level2Shape" presStyleLbl="node2" presStyleIdx="1" presStyleCnt="2" custScaleX="114789" custScaleY="122988"/>
      <dgm:spPr/>
      <dgm:t>
        <a:bodyPr/>
        <a:lstStyle/>
        <a:p>
          <a:endParaRPr lang="en-GB"/>
        </a:p>
      </dgm:t>
    </dgm:pt>
    <dgm:pt modelId="{21A3645A-3C70-4BB5-802C-E350155C19E8}" type="pres">
      <dgm:prSet presAssocID="{C72B3299-9236-4C78-B3CE-9A0CCC9573B1}" presName="hierChild3" presStyleCnt="0"/>
      <dgm:spPr/>
    </dgm:pt>
    <dgm:pt modelId="{BA9C7A27-9BC4-4253-8A9F-4A6B431573F8}" type="pres">
      <dgm:prSet presAssocID="{7F69D055-058E-471A-BB12-F2EB16DF20E7}" presName="Name25" presStyleLbl="parChTrans1D3" presStyleIdx="3" presStyleCnt="6"/>
      <dgm:spPr/>
      <dgm:t>
        <a:bodyPr/>
        <a:lstStyle/>
        <a:p>
          <a:endParaRPr lang="en-GB"/>
        </a:p>
      </dgm:t>
    </dgm:pt>
    <dgm:pt modelId="{4115314B-E228-475C-9002-3015D5A91DE1}" type="pres">
      <dgm:prSet presAssocID="{7F69D055-058E-471A-BB12-F2EB16DF20E7}" presName="connTx" presStyleLbl="parChTrans1D3" presStyleIdx="3" presStyleCnt="6"/>
      <dgm:spPr/>
      <dgm:t>
        <a:bodyPr/>
        <a:lstStyle/>
        <a:p>
          <a:endParaRPr lang="en-GB"/>
        </a:p>
      </dgm:t>
    </dgm:pt>
    <dgm:pt modelId="{8B22E598-7113-4D44-A790-BD453171CE31}" type="pres">
      <dgm:prSet presAssocID="{47703206-66F5-4541-9863-178B1DB5B0B8}" presName="Name30" presStyleCnt="0"/>
      <dgm:spPr/>
    </dgm:pt>
    <dgm:pt modelId="{BAE379C6-6E2A-46BB-94C1-2E4786596DDB}" type="pres">
      <dgm:prSet presAssocID="{47703206-66F5-4541-9863-178B1DB5B0B8}" presName="level2Shape" presStyleLbl="node3" presStyleIdx="3" presStyleCnt="6"/>
      <dgm:spPr/>
      <dgm:t>
        <a:bodyPr/>
        <a:lstStyle/>
        <a:p>
          <a:endParaRPr lang="en-GB"/>
        </a:p>
      </dgm:t>
    </dgm:pt>
    <dgm:pt modelId="{C8F942C8-287A-4AE2-BDE9-55652EB2BD82}" type="pres">
      <dgm:prSet presAssocID="{47703206-66F5-4541-9863-178B1DB5B0B8}" presName="hierChild3" presStyleCnt="0"/>
      <dgm:spPr/>
    </dgm:pt>
    <dgm:pt modelId="{4041AB80-1228-478C-B3B6-1902F71DDFD2}" type="pres">
      <dgm:prSet presAssocID="{10FBEDD7-E44F-41DB-831C-4C08C27A945D}" presName="Name25" presStyleLbl="parChTrans1D3" presStyleIdx="4" presStyleCnt="6"/>
      <dgm:spPr/>
      <dgm:t>
        <a:bodyPr/>
        <a:lstStyle/>
        <a:p>
          <a:endParaRPr lang="en-GB"/>
        </a:p>
      </dgm:t>
    </dgm:pt>
    <dgm:pt modelId="{D1880102-179F-4064-ABFD-C068141DF284}" type="pres">
      <dgm:prSet presAssocID="{10FBEDD7-E44F-41DB-831C-4C08C27A945D}" presName="connTx" presStyleLbl="parChTrans1D3" presStyleIdx="4" presStyleCnt="6"/>
      <dgm:spPr/>
      <dgm:t>
        <a:bodyPr/>
        <a:lstStyle/>
        <a:p>
          <a:endParaRPr lang="en-GB"/>
        </a:p>
      </dgm:t>
    </dgm:pt>
    <dgm:pt modelId="{925B3868-ED14-43BB-8862-2EFE94C3E07B}" type="pres">
      <dgm:prSet presAssocID="{B9F52E5A-7549-4D98-A236-D752CB65845A}" presName="Name30" presStyleCnt="0"/>
      <dgm:spPr/>
    </dgm:pt>
    <dgm:pt modelId="{FDFB222A-B8B7-4844-9649-F8FB9BE625CA}" type="pres">
      <dgm:prSet presAssocID="{B9F52E5A-7549-4D98-A236-D752CB65845A}" presName="level2Shape" presStyleLbl="node3" presStyleIdx="4" presStyleCnt="6"/>
      <dgm:spPr/>
      <dgm:t>
        <a:bodyPr/>
        <a:lstStyle/>
        <a:p>
          <a:endParaRPr lang="en-GB"/>
        </a:p>
      </dgm:t>
    </dgm:pt>
    <dgm:pt modelId="{E118B15C-C7E5-46EE-BE3C-13F7DFD103FF}" type="pres">
      <dgm:prSet presAssocID="{B9F52E5A-7549-4D98-A236-D752CB65845A}" presName="hierChild3" presStyleCnt="0"/>
      <dgm:spPr/>
    </dgm:pt>
    <dgm:pt modelId="{EFC25555-1F15-441E-B8E8-B61526A9D726}" type="pres">
      <dgm:prSet presAssocID="{F8B2F68D-E20D-4713-ACC5-2133096B33EB}" presName="Name25" presStyleLbl="parChTrans1D3" presStyleIdx="5" presStyleCnt="6"/>
      <dgm:spPr/>
      <dgm:t>
        <a:bodyPr/>
        <a:lstStyle/>
        <a:p>
          <a:endParaRPr lang="en-GB"/>
        </a:p>
      </dgm:t>
    </dgm:pt>
    <dgm:pt modelId="{20B55C1D-CEA3-4FA8-9576-6C611B0F23FC}" type="pres">
      <dgm:prSet presAssocID="{F8B2F68D-E20D-4713-ACC5-2133096B33EB}" presName="connTx" presStyleLbl="parChTrans1D3" presStyleIdx="5" presStyleCnt="6"/>
      <dgm:spPr/>
      <dgm:t>
        <a:bodyPr/>
        <a:lstStyle/>
        <a:p>
          <a:endParaRPr lang="en-GB"/>
        </a:p>
      </dgm:t>
    </dgm:pt>
    <dgm:pt modelId="{AEA30927-B292-40D5-94A7-17D9ECCB2BD1}" type="pres">
      <dgm:prSet presAssocID="{518EE30F-56DA-441B-BCC0-56ED47FA3923}" presName="Name30" presStyleCnt="0"/>
      <dgm:spPr/>
    </dgm:pt>
    <dgm:pt modelId="{B3D1F290-EF2D-4EBD-8989-F197298BC769}" type="pres">
      <dgm:prSet presAssocID="{518EE30F-56DA-441B-BCC0-56ED47FA3923}" presName="level2Shape" presStyleLbl="node3" presStyleIdx="5" presStyleCnt="6"/>
      <dgm:spPr/>
      <dgm:t>
        <a:bodyPr/>
        <a:lstStyle/>
        <a:p>
          <a:endParaRPr lang="en-GB"/>
        </a:p>
      </dgm:t>
    </dgm:pt>
    <dgm:pt modelId="{5BAC37CD-43C7-407C-8D29-D4EF7B5ACF73}" type="pres">
      <dgm:prSet presAssocID="{518EE30F-56DA-441B-BCC0-56ED47FA3923}" presName="hierChild3" presStyleCnt="0"/>
      <dgm:spPr/>
    </dgm:pt>
    <dgm:pt modelId="{89D7F6A9-B79E-4973-BFA4-BFC69C72F9DF}" type="pres">
      <dgm:prSet presAssocID="{02702B12-80BD-4066-80A8-6F586644B7D5}" presName="bgShapesFlow" presStyleCnt="0"/>
      <dgm:spPr/>
    </dgm:pt>
    <dgm:pt modelId="{AD7B3EFA-BBBD-445E-9292-B1E621BBCC19}" type="pres">
      <dgm:prSet presAssocID="{DF7E209F-6D7D-43DB-B8C4-01FB47CCF24A}" presName="rectComp" presStyleCnt="0"/>
      <dgm:spPr/>
    </dgm:pt>
    <dgm:pt modelId="{D02401FF-1B1D-4D9E-9C46-1A3653CDE4E4}" type="pres">
      <dgm:prSet presAssocID="{DF7E209F-6D7D-43DB-B8C4-01FB47CCF24A}" presName="bgRect" presStyleLbl="bgShp" presStyleIdx="0" presStyleCnt="3"/>
      <dgm:spPr/>
      <dgm:t>
        <a:bodyPr/>
        <a:lstStyle/>
        <a:p>
          <a:endParaRPr lang="en-GB"/>
        </a:p>
      </dgm:t>
    </dgm:pt>
    <dgm:pt modelId="{A4826D65-B865-4DEF-B9A3-AF0EA66F7936}" type="pres">
      <dgm:prSet presAssocID="{DF7E209F-6D7D-43DB-B8C4-01FB47CCF24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3C8D8-4B23-4431-AB01-4D645D3B2218}" type="pres">
      <dgm:prSet presAssocID="{DF7E209F-6D7D-43DB-B8C4-01FB47CCF24A}" presName="spComp" presStyleCnt="0"/>
      <dgm:spPr/>
    </dgm:pt>
    <dgm:pt modelId="{7BB4A77A-0277-4CAF-A9C3-7B708B6CB8B7}" type="pres">
      <dgm:prSet presAssocID="{DF7E209F-6D7D-43DB-B8C4-01FB47CCF24A}" presName="hSp" presStyleCnt="0"/>
      <dgm:spPr/>
    </dgm:pt>
    <dgm:pt modelId="{97B220FF-528A-47EE-BFB1-DC202BCE0EFF}" type="pres">
      <dgm:prSet presAssocID="{33667811-C335-415E-A6E1-E255F438721E}" presName="rectComp" presStyleCnt="0"/>
      <dgm:spPr/>
    </dgm:pt>
    <dgm:pt modelId="{94AFE270-9444-4312-9713-012FCEF43F8B}" type="pres">
      <dgm:prSet presAssocID="{33667811-C335-415E-A6E1-E255F438721E}" presName="bgRect" presStyleLbl="bgShp" presStyleIdx="1" presStyleCnt="3" custScaleX="109323"/>
      <dgm:spPr/>
      <dgm:t>
        <a:bodyPr/>
        <a:lstStyle/>
        <a:p>
          <a:endParaRPr lang="en-GB"/>
        </a:p>
      </dgm:t>
    </dgm:pt>
    <dgm:pt modelId="{F0A9B139-33C1-42B4-B188-5845BBA52701}" type="pres">
      <dgm:prSet presAssocID="{33667811-C335-415E-A6E1-E255F438721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3199ED-538F-480E-8E7D-7E301871A70E}" type="pres">
      <dgm:prSet presAssocID="{33667811-C335-415E-A6E1-E255F438721E}" presName="spComp" presStyleCnt="0"/>
      <dgm:spPr/>
    </dgm:pt>
    <dgm:pt modelId="{1205432E-DC5A-4B1D-9357-CA6F268457CD}" type="pres">
      <dgm:prSet presAssocID="{33667811-C335-415E-A6E1-E255F438721E}" presName="hSp" presStyleCnt="0"/>
      <dgm:spPr/>
    </dgm:pt>
    <dgm:pt modelId="{967E7DDB-472F-4583-9BD6-910CCFA43097}" type="pres">
      <dgm:prSet presAssocID="{FBD0E57E-D1FD-4E76-BDBC-F10C91F425C3}" presName="rectComp" presStyleCnt="0"/>
      <dgm:spPr/>
    </dgm:pt>
    <dgm:pt modelId="{8DB902BE-45D8-4609-88E7-306B27D29D12}" type="pres">
      <dgm:prSet presAssocID="{FBD0E57E-D1FD-4E76-BDBC-F10C91F425C3}" presName="bgRect" presStyleLbl="bgShp" presStyleIdx="2" presStyleCnt="3" custScaleX="114663"/>
      <dgm:spPr/>
      <dgm:t>
        <a:bodyPr/>
        <a:lstStyle/>
        <a:p>
          <a:endParaRPr lang="en-GB"/>
        </a:p>
      </dgm:t>
    </dgm:pt>
    <dgm:pt modelId="{7B351CFD-73AE-4E4D-BDDB-63DB8F0DB979}" type="pres">
      <dgm:prSet presAssocID="{FBD0E57E-D1FD-4E76-BDBC-F10C91F425C3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6BF869-D547-481A-8726-582A7B762BDB}" type="presOf" srcId="{C72B3299-9236-4C78-B3CE-9A0CCC9573B1}" destId="{6D40588F-70B4-435F-8562-D878A1220584}" srcOrd="0" destOrd="0" presId="urn:microsoft.com/office/officeart/2005/8/layout/hierarchy5"/>
    <dgm:cxn modelId="{82EA72EC-204B-48BF-B6E6-C3E1DC071B09}" type="presOf" srcId="{DF7E209F-6D7D-43DB-B8C4-01FB47CCF24A}" destId="{D02401FF-1B1D-4D9E-9C46-1A3653CDE4E4}" srcOrd="0" destOrd="0" presId="urn:microsoft.com/office/officeart/2005/8/layout/hierarchy5"/>
    <dgm:cxn modelId="{AB4C52B0-7C94-4E56-A421-63CF1E783550}" type="presOf" srcId="{FBD0E57E-D1FD-4E76-BDBC-F10C91F425C3}" destId="{8DB902BE-45D8-4609-88E7-306B27D29D12}" srcOrd="0" destOrd="0" presId="urn:microsoft.com/office/officeart/2005/8/layout/hierarchy5"/>
    <dgm:cxn modelId="{7A4BA616-323D-47BB-BF05-37CBD2D4F88F}" type="presOf" srcId="{7C3238BF-7BDE-48A9-8649-B41EE94439FE}" destId="{0F647C4B-A739-4241-B9ED-2F5D2F2CBF3B}" srcOrd="0" destOrd="0" presId="urn:microsoft.com/office/officeart/2005/8/layout/hierarchy5"/>
    <dgm:cxn modelId="{8D3B8625-C4A0-4FF1-9CFD-F802B0765A49}" type="presOf" srcId="{ED59FA5A-03ED-4BD2-8F91-637009436144}" destId="{DCFEA1A6-ACED-4F49-ACAA-8E590B8F23C9}" srcOrd="0" destOrd="0" presId="urn:microsoft.com/office/officeart/2005/8/layout/hierarchy5"/>
    <dgm:cxn modelId="{5688C0FE-3709-4B8C-830B-12EB1BB29A66}" srcId="{02702B12-80BD-4066-80A8-6F586644B7D5}" destId="{DF7E209F-6D7D-43DB-B8C4-01FB47CCF24A}" srcOrd="1" destOrd="0" parTransId="{95E2A3F2-2AA8-4E94-8095-1BBB8A9A194D}" sibTransId="{65505626-E86C-4C38-94A4-021F083CEE73}"/>
    <dgm:cxn modelId="{EE6485ED-48B8-4D8A-AF60-3589B029CC5D}" type="presOf" srcId="{93124241-5740-41DF-8F9B-1CFDB5B2C7C7}" destId="{A8FA3C48-E772-45CB-A264-75827E3A6C85}" srcOrd="1" destOrd="0" presId="urn:microsoft.com/office/officeart/2005/8/layout/hierarchy5"/>
    <dgm:cxn modelId="{2B39951D-D545-4CAB-B965-4B465B1CA83F}" type="presOf" srcId="{493AA999-C8B0-4FA5-B9CA-C626A212A458}" destId="{E8B42F1E-EC1E-4643-984A-1AFBB63DFA83}" srcOrd="0" destOrd="0" presId="urn:microsoft.com/office/officeart/2005/8/layout/hierarchy5"/>
    <dgm:cxn modelId="{B12B6873-88C3-4314-89BE-86828FFC1806}" type="presOf" srcId="{87049D06-EB40-4040-A2C6-78D0E7C35FBB}" destId="{195FCBCA-126B-41E2-B270-C17E5E11BF91}" srcOrd="0" destOrd="0" presId="urn:microsoft.com/office/officeart/2005/8/layout/hierarchy5"/>
    <dgm:cxn modelId="{50D3663E-B71C-4CFD-A786-9BD117B0DF9E}" srcId="{02702B12-80BD-4066-80A8-6F586644B7D5}" destId="{FBD0E57E-D1FD-4E76-BDBC-F10C91F425C3}" srcOrd="3" destOrd="0" parTransId="{02738F36-CE64-4252-9088-D4E9CDCADD05}" sibTransId="{C00282F1-4F11-45AA-8E70-1E1163682E77}"/>
    <dgm:cxn modelId="{279845C1-4947-4B23-BC9E-71D685337037}" type="presOf" srcId="{10FBEDD7-E44F-41DB-831C-4C08C27A945D}" destId="{4041AB80-1228-478C-B3B6-1902F71DDFD2}" srcOrd="0" destOrd="0" presId="urn:microsoft.com/office/officeart/2005/8/layout/hierarchy5"/>
    <dgm:cxn modelId="{94977946-427C-4CA8-A9A2-B4E63DDF6828}" type="presOf" srcId="{F8B2F68D-E20D-4713-ACC5-2133096B33EB}" destId="{EFC25555-1F15-441E-B8E8-B61526A9D726}" srcOrd="0" destOrd="0" presId="urn:microsoft.com/office/officeart/2005/8/layout/hierarchy5"/>
    <dgm:cxn modelId="{4E904167-E0FF-40E7-A970-9BEEBEB32A27}" type="presOf" srcId="{B9F52E5A-7549-4D98-A236-D752CB65845A}" destId="{FDFB222A-B8B7-4844-9649-F8FB9BE625CA}" srcOrd="0" destOrd="0" presId="urn:microsoft.com/office/officeart/2005/8/layout/hierarchy5"/>
    <dgm:cxn modelId="{8A6A4C9E-1609-4FDB-B153-C8CF54E61597}" type="presOf" srcId="{93124241-5740-41DF-8F9B-1CFDB5B2C7C7}" destId="{3300D42A-45A0-4C1C-9DDF-29685162EC98}" srcOrd="0" destOrd="0" presId="urn:microsoft.com/office/officeart/2005/8/layout/hierarchy5"/>
    <dgm:cxn modelId="{1FEB42E3-052D-4874-9C41-D0977D163206}" srcId="{C72B3299-9236-4C78-B3CE-9A0CCC9573B1}" destId="{47703206-66F5-4541-9863-178B1DB5B0B8}" srcOrd="0" destOrd="0" parTransId="{7F69D055-058E-471A-BB12-F2EB16DF20E7}" sibTransId="{C97C09BC-541C-41CA-A600-3843D6EDFE89}"/>
    <dgm:cxn modelId="{1E3604E7-4579-4C69-8B11-73A5066F4FE2}" type="presOf" srcId="{7F69D055-058E-471A-BB12-F2EB16DF20E7}" destId="{4115314B-E228-475C-9002-3015D5A91DE1}" srcOrd="1" destOrd="0" presId="urn:microsoft.com/office/officeart/2005/8/layout/hierarchy5"/>
    <dgm:cxn modelId="{59DDDF38-9358-4C2F-A8E9-8D27811C800A}" type="presOf" srcId="{33667811-C335-415E-A6E1-E255F438721E}" destId="{F0A9B139-33C1-42B4-B188-5845BBA52701}" srcOrd="1" destOrd="0" presId="urn:microsoft.com/office/officeart/2005/8/layout/hierarchy5"/>
    <dgm:cxn modelId="{0C5C2318-1039-430F-BD1A-17C2094958DE}" type="presOf" srcId="{47703206-66F5-4541-9863-178B1DB5B0B8}" destId="{BAE379C6-6E2A-46BB-94C1-2E4786596DDB}" srcOrd="0" destOrd="0" presId="urn:microsoft.com/office/officeart/2005/8/layout/hierarchy5"/>
    <dgm:cxn modelId="{2AFF8248-AA59-4EF9-9586-EC046019D700}" type="presOf" srcId="{F8B2F68D-E20D-4713-ACC5-2133096B33EB}" destId="{20B55C1D-CEA3-4FA8-9576-6C611B0F23FC}" srcOrd="1" destOrd="0" presId="urn:microsoft.com/office/officeart/2005/8/layout/hierarchy5"/>
    <dgm:cxn modelId="{3D002537-B1FB-4A2C-A65B-FB4FB74E07D0}" srcId="{C72B3299-9236-4C78-B3CE-9A0CCC9573B1}" destId="{B9F52E5A-7549-4D98-A236-D752CB65845A}" srcOrd="1" destOrd="0" parTransId="{10FBEDD7-E44F-41DB-831C-4C08C27A945D}" sibTransId="{94956BA2-54F1-4631-AA98-E23D4F6EA448}"/>
    <dgm:cxn modelId="{61B9EAE0-A609-4692-ADB9-A874132E1030}" type="presOf" srcId="{33667811-C335-415E-A6E1-E255F438721E}" destId="{94AFE270-9444-4312-9713-012FCEF43F8B}" srcOrd="0" destOrd="0" presId="urn:microsoft.com/office/officeart/2005/8/layout/hierarchy5"/>
    <dgm:cxn modelId="{EEF0F2B1-A0A0-4DB7-9B26-4DF9EF3F094F}" type="presOf" srcId="{493AA999-C8B0-4FA5-B9CA-C626A212A458}" destId="{CC82DECE-26C6-46C7-BCC6-911DDBE2F2EA}" srcOrd="1" destOrd="0" presId="urn:microsoft.com/office/officeart/2005/8/layout/hierarchy5"/>
    <dgm:cxn modelId="{EA622A2D-FE4D-4DAB-A88B-62C4430677D3}" type="presOf" srcId="{096E3004-E055-4B48-A31B-A4340370AD23}" destId="{07649888-207E-4A22-99C3-EE634D2CCB32}" srcOrd="0" destOrd="0" presId="urn:microsoft.com/office/officeart/2005/8/layout/hierarchy5"/>
    <dgm:cxn modelId="{BF44D20A-5EC4-40DC-8C7F-9C9D16FA8047}" srcId="{5A9F1664-2A1D-49F9-A1CF-8DEF21F4E57D}" destId="{ED59FA5A-03ED-4BD2-8F91-637009436144}" srcOrd="1" destOrd="0" parTransId="{34A44CBB-BBA2-4C94-8E05-91D938725824}" sibTransId="{8FAA1009-60B4-411E-93EC-EB59794925BE}"/>
    <dgm:cxn modelId="{CA9ED89C-2706-4CE5-81B0-5E2184F33DB4}" srcId="{3B22BEAA-BB8B-4C22-8547-70B0C7C9E9C7}" destId="{5A9F1664-2A1D-49F9-A1CF-8DEF21F4E57D}" srcOrd="0" destOrd="0" parTransId="{493AA999-C8B0-4FA5-B9CA-C626A212A458}" sibTransId="{09E54CA6-E899-4416-9D8D-406F2E37E343}"/>
    <dgm:cxn modelId="{7868BE24-480F-4248-BC98-4CCCDB62E5CB}" srcId="{02702B12-80BD-4066-80A8-6F586644B7D5}" destId="{33667811-C335-415E-A6E1-E255F438721E}" srcOrd="2" destOrd="0" parTransId="{6B1CF46E-9AF1-4132-811F-23127ED211D7}" sibTransId="{5A23C289-4DEC-489B-8F8C-B5C79B7C73B6}"/>
    <dgm:cxn modelId="{9715BC5E-A0D3-4CCA-98D6-FD459D7EEF7C}" type="presOf" srcId="{34A44CBB-BBA2-4C94-8E05-91D938725824}" destId="{84A4A484-52D6-4E22-B6F0-18F44F8511FC}" srcOrd="0" destOrd="0" presId="urn:microsoft.com/office/officeart/2005/8/layout/hierarchy5"/>
    <dgm:cxn modelId="{74A5DFA6-E2D7-4529-BE3F-5BF9D749D08F}" type="presOf" srcId="{DF7E209F-6D7D-43DB-B8C4-01FB47CCF24A}" destId="{A4826D65-B865-4DEF-B9A3-AF0EA66F7936}" srcOrd="1" destOrd="0" presId="urn:microsoft.com/office/officeart/2005/8/layout/hierarchy5"/>
    <dgm:cxn modelId="{C213A0D4-C4FD-42F8-9C3C-1C0AC71C6DED}" type="presOf" srcId="{518EE30F-56DA-441B-BCC0-56ED47FA3923}" destId="{B3D1F290-EF2D-4EBD-8989-F197298BC769}" srcOrd="0" destOrd="0" presId="urn:microsoft.com/office/officeart/2005/8/layout/hierarchy5"/>
    <dgm:cxn modelId="{6F1E8AE0-5DDB-45E7-9841-D4441A3ECD17}" type="presOf" srcId="{10FBEDD7-E44F-41DB-831C-4C08C27A945D}" destId="{D1880102-179F-4064-ABFD-C068141DF284}" srcOrd="1" destOrd="0" presId="urn:microsoft.com/office/officeart/2005/8/layout/hierarchy5"/>
    <dgm:cxn modelId="{B09F53F6-5C2F-4C42-9C94-226EBADB8904}" srcId="{3B22BEAA-BB8B-4C22-8547-70B0C7C9E9C7}" destId="{C72B3299-9236-4C78-B3CE-9A0CCC9573B1}" srcOrd="1" destOrd="0" parTransId="{096E3004-E055-4B48-A31B-A4340370AD23}" sibTransId="{1D6F072B-ADF8-4DD9-9743-52640953054B}"/>
    <dgm:cxn modelId="{3C81A0AE-83F1-43B3-8FFF-9BE0F7C65CD1}" type="presOf" srcId="{096E3004-E055-4B48-A31B-A4340370AD23}" destId="{7F7A2F97-0F83-4726-A78D-62D48610C9C6}" srcOrd="1" destOrd="0" presId="urn:microsoft.com/office/officeart/2005/8/layout/hierarchy5"/>
    <dgm:cxn modelId="{10848FA5-E18B-4B1C-9F4A-AA3361009CFC}" srcId="{02702B12-80BD-4066-80A8-6F586644B7D5}" destId="{3B22BEAA-BB8B-4C22-8547-70B0C7C9E9C7}" srcOrd="0" destOrd="0" parTransId="{1B2ECD0D-7D05-4B05-8CA5-D54A3CAA85B3}" sibTransId="{86683320-8399-432B-9852-74865F6C6FAF}"/>
    <dgm:cxn modelId="{96E93122-C076-4B14-B711-D81574E78F76}" type="presOf" srcId="{5A9F1664-2A1D-49F9-A1CF-8DEF21F4E57D}" destId="{0DACC068-0D91-4450-BFD9-6862A95CAC42}" srcOrd="0" destOrd="0" presId="urn:microsoft.com/office/officeart/2005/8/layout/hierarchy5"/>
    <dgm:cxn modelId="{ADE21C0C-68C2-4994-814D-130625B2372B}" srcId="{5A9F1664-2A1D-49F9-A1CF-8DEF21F4E57D}" destId="{AF7962F1-9575-4EB8-A93D-97EBAF290322}" srcOrd="2" destOrd="0" parTransId="{93124241-5740-41DF-8F9B-1CFDB5B2C7C7}" sibTransId="{C252ABC8-79D4-4B74-8672-4CEF7E73EAD4}"/>
    <dgm:cxn modelId="{537533B6-92CB-4EAB-8730-2C0515BFCEFA}" type="presOf" srcId="{7F69D055-058E-471A-BB12-F2EB16DF20E7}" destId="{BA9C7A27-9BC4-4253-8A9F-4A6B431573F8}" srcOrd="0" destOrd="0" presId="urn:microsoft.com/office/officeart/2005/8/layout/hierarchy5"/>
    <dgm:cxn modelId="{C0ED4876-DF54-41F7-8AF2-D2BA7A5DAE98}" type="presOf" srcId="{34A44CBB-BBA2-4C94-8E05-91D938725824}" destId="{2272AFAF-170C-4C91-9FE5-26D1527A20C7}" srcOrd="1" destOrd="0" presId="urn:microsoft.com/office/officeart/2005/8/layout/hierarchy5"/>
    <dgm:cxn modelId="{64661580-59A2-4F71-A156-39655455D6F7}" type="presOf" srcId="{02702B12-80BD-4066-80A8-6F586644B7D5}" destId="{CBAED8D2-61D9-49ED-B36C-0388D9C3F366}" srcOrd="0" destOrd="0" presId="urn:microsoft.com/office/officeart/2005/8/layout/hierarchy5"/>
    <dgm:cxn modelId="{35A31AE8-6277-4DF2-A315-238323633D23}" type="presOf" srcId="{FBD0E57E-D1FD-4E76-BDBC-F10C91F425C3}" destId="{7B351CFD-73AE-4E4D-BDDB-63DB8F0DB979}" srcOrd="1" destOrd="0" presId="urn:microsoft.com/office/officeart/2005/8/layout/hierarchy5"/>
    <dgm:cxn modelId="{DDF14F14-07A7-4C09-90EF-51E220995404}" type="presOf" srcId="{AF7962F1-9575-4EB8-A93D-97EBAF290322}" destId="{638BD340-D789-4EE1-A92F-E4B96B09EF64}" srcOrd="0" destOrd="0" presId="urn:microsoft.com/office/officeart/2005/8/layout/hierarchy5"/>
    <dgm:cxn modelId="{B7964673-76E7-4BB3-AEAC-1D3B581734D2}" srcId="{C72B3299-9236-4C78-B3CE-9A0CCC9573B1}" destId="{518EE30F-56DA-441B-BCC0-56ED47FA3923}" srcOrd="2" destOrd="0" parTransId="{F8B2F68D-E20D-4713-ACC5-2133096B33EB}" sibTransId="{BF7EDB38-8818-431F-B859-0349E1E74F50}"/>
    <dgm:cxn modelId="{0324EE8C-542A-4588-BFD4-430D95EDAE5D}" type="presOf" srcId="{87049D06-EB40-4040-A2C6-78D0E7C35FBB}" destId="{14AEA2CB-95F3-443C-A484-B26EEC0DF9E1}" srcOrd="1" destOrd="0" presId="urn:microsoft.com/office/officeart/2005/8/layout/hierarchy5"/>
    <dgm:cxn modelId="{ECD49E11-CD18-4F3A-A6FD-02F0ECA68981}" srcId="{5A9F1664-2A1D-49F9-A1CF-8DEF21F4E57D}" destId="{7C3238BF-7BDE-48A9-8649-B41EE94439FE}" srcOrd="0" destOrd="0" parTransId="{87049D06-EB40-4040-A2C6-78D0E7C35FBB}" sibTransId="{519758FA-93FE-4DE7-B409-6D7F19EFA436}"/>
    <dgm:cxn modelId="{6F8D00D2-C023-4B61-B322-D71D9D0B79F7}" type="presOf" srcId="{3B22BEAA-BB8B-4C22-8547-70B0C7C9E9C7}" destId="{CFFCFA58-59A6-4587-B22C-A07CC0C7894D}" srcOrd="0" destOrd="0" presId="urn:microsoft.com/office/officeart/2005/8/layout/hierarchy5"/>
    <dgm:cxn modelId="{8173B38D-C14D-47F4-A541-CEE63C253828}" type="presParOf" srcId="{CBAED8D2-61D9-49ED-B36C-0388D9C3F366}" destId="{77873F76-00EE-4899-9431-5B80A0A06800}" srcOrd="0" destOrd="0" presId="urn:microsoft.com/office/officeart/2005/8/layout/hierarchy5"/>
    <dgm:cxn modelId="{108E5532-74ED-4703-AE86-36F8D2A88A21}" type="presParOf" srcId="{77873F76-00EE-4899-9431-5B80A0A06800}" destId="{3E5B6DEC-35C0-41DF-AB96-37C73E082FEE}" srcOrd="0" destOrd="0" presId="urn:microsoft.com/office/officeart/2005/8/layout/hierarchy5"/>
    <dgm:cxn modelId="{EAC09C1E-C81D-405C-8498-C23F525B9078}" type="presParOf" srcId="{77873F76-00EE-4899-9431-5B80A0A06800}" destId="{9493B6F6-E665-41E7-96D4-207E398B7053}" srcOrd="1" destOrd="0" presId="urn:microsoft.com/office/officeart/2005/8/layout/hierarchy5"/>
    <dgm:cxn modelId="{DE7F0AC9-0C4B-41F6-B9DB-6772B0945CDE}" type="presParOf" srcId="{9493B6F6-E665-41E7-96D4-207E398B7053}" destId="{785954A4-22F4-497C-B4E3-A40BAD22C505}" srcOrd="0" destOrd="0" presId="urn:microsoft.com/office/officeart/2005/8/layout/hierarchy5"/>
    <dgm:cxn modelId="{76492392-1D1C-42F9-841D-B015AE584616}" type="presParOf" srcId="{785954A4-22F4-497C-B4E3-A40BAD22C505}" destId="{CFFCFA58-59A6-4587-B22C-A07CC0C7894D}" srcOrd="0" destOrd="0" presId="urn:microsoft.com/office/officeart/2005/8/layout/hierarchy5"/>
    <dgm:cxn modelId="{364747B0-F016-4794-8181-0532570C9BC0}" type="presParOf" srcId="{785954A4-22F4-497C-B4E3-A40BAD22C505}" destId="{16B014CE-475A-4B48-A12F-933E788CF82C}" srcOrd="1" destOrd="0" presId="urn:microsoft.com/office/officeart/2005/8/layout/hierarchy5"/>
    <dgm:cxn modelId="{A54A6E7A-FFB1-4516-ADE0-828664E429B2}" type="presParOf" srcId="{16B014CE-475A-4B48-A12F-933E788CF82C}" destId="{E8B42F1E-EC1E-4643-984A-1AFBB63DFA83}" srcOrd="0" destOrd="0" presId="urn:microsoft.com/office/officeart/2005/8/layout/hierarchy5"/>
    <dgm:cxn modelId="{66A81013-8748-4A4F-86F3-F5E9A5A8B9E5}" type="presParOf" srcId="{E8B42F1E-EC1E-4643-984A-1AFBB63DFA83}" destId="{CC82DECE-26C6-46C7-BCC6-911DDBE2F2EA}" srcOrd="0" destOrd="0" presId="urn:microsoft.com/office/officeart/2005/8/layout/hierarchy5"/>
    <dgm:cxn modelId="{E17B639C-673B-423F-BB06-D42274DF050A}" type="presParOf" srcId="{16B014CE-475A-4B48-A12F-933E788CF82C}" destId="{E8D4DBFC-724A-492F-9F11-6C90D65D0B15}" srcOrd="1" destOrd="0" presId="urn:microsoft.com/office/officeart/2005/8/layout/hierarchy5"/>
    <dgm:cxn modelId="{D66FD065-4BBB-4290-836C-F44B608E32D9}" type="presParOf" srcId="{E8D4DBFC-724A-492F-9F11-6C90D65D0B15}" destId="{0DACC068-0D91-4450-BFD9-6862A95CAC42}" srcOrd="0" destOrd="0" presId="urn:microsoft.com/office/officeart/2005/8/layout/hierarchy5"/>
    <dgm:cxn modelId="{8B02A5AB-2E7F-43F4-8C06-6E2FA660C121}" type="presParOf" srcId="{E8D4DBFC-724A-492F-9F11-6C90D65D0B15}" destId="{825EB0E7-3185-4458-BBF1-8705A7985BE6}" srcOrd="1" destOrd="0" presId="urn:microsoft.com/office/officeart/2005/8/layout/hierarchy5"/>
    <dgm:cxn modelId="{7F1F4799-1737-464B-A36D-F39935ECEF7D}" type="presParOf" srcId="{825EB0E7-3185-4458-BBF1-8705A7985BE6}" destId="{195FCBCA-126B-41E2-B270-C17E5E11BF91}" srcOrd="0" destOrd="0" presId="urn:microsoft.com/office/officeart/2005/8/layout/hierarchy5"/>
    <dgm:cxn modelId="{D3E65380-77EE-4138-9DD5-AAAE3D1C6063}" type="presParOf" srcId="{195FCBCA-126B-41E2-B270-C17E5E11BF91}" destId="{14AEA2CB-95F3-443C-A484-B26EEC0DF9E1}" srcOrd="0" destOrd="0" presId="urn:microsoft.com/office/officeart/2005/8/layout/hierarchy5"/>
    <dgm:cxn modelId="{9CBF91F3-09B2-4223-9933-6ECB569DC6D2}" type="presParOf" srcId="{825EB0E7-3185-4458-BBF1-8705A7985BE6}" destId="{D27A626C-EE4B-4ECB-86F1-AE754C79DDAF}" srcOrd="1" destOrd="0" presId="urn:microsoft.com/office/officeart/2005/8/layout/hierarchy5"/>
    <dgm:cxn modelId="{A1CFED20-A68F-4C9A-8402-31620D705F88}" type="presParOf" srcId="{D27A626C-EE4B-4ECB-86F1-AE754C79DDAF}" destId="{0F647C4B-A739-4241-B9ED-2F5D2F2CBF3B}" srcOrd="0" destOrd="0" presId="urn:microsoft.com/office/officeart/2005/8/layout/hierarchy5"/>
    <dgm:cxn modelId="{C6CEF7ED-35BF-4D38-BCF9-7B8E77DEBC38}" type="presParOf" srcId="{D27A626C-EE4B-4ECB-86F1-AE754C79DDAF}" destId="{BC0AB9A5-5A6D-4DB8-91E0-1F1DA2F14334}" srcOrd="1" destOrd="0" presId="urn:microsoft.com/office/officeart/2005/8/layout/hierarchy5"/>
    <dgm:cxn modelId="{49930B3D-058E-4E77-9A78-2FD4DBA711DB}" type="presParOf" srcId="{825EB0E7-3185-4458-BBF1-8705A7985BE6}" destId="{84A4A484-52D6-4E22-B6F0-18F44F8511FC}" srcOrd="2" destOrd="0" presId="urn:microsoft.com/office/officeart/2005/8/layout/hierarchy5"/>
    <dgm:cxn modelId="{C39896DC-A254-4E5A-8EB1-D846DF56E4BA}" type="presParOf" srcId="{84A4A484-52D6-4E22-B6F0-18F44F8511FC}" destId="{2272AFAF-170C-4C91-9FE5-26D1527A20C7}" srcOrd="0" destOrd="0" presId="urn:microsoft.com/office/officeart/2005/8/layout/hierarchy5"/>
    <dgm:cxn modelId="{D55421BE-4119-4E21-93CF-7D3BDC87B29E}" type="presParOf" srcId="{825EB0E7-3185-4458-BBF1-8705A7985BE6}" destId="{65F6171B-ADEA-4637-9414-ED3B74FC0436}" srcOrd="3" destOrd="0" presId="urn:microsoft.com/office/officeart/2005/8/layout/hierarchy5"/>
    <dgm:cxn modelId="{68BD6579-D521-40BF-B691-5BE7D83C7FDA}" type="presParOf" srcId="{65F6171B-ADEA-4637-9414-ED3B74FC0436}" destId="{DCFEA1A6-ACED-4F49-ACAA-8E590B8F23C9}" srcOrd="0" destOrd="0" presId="urn:microsoft.com/office/officeart/2005/8/layout/hierarchy5"/>
    <dgm:cxn modelId="{0575F6FE-D0B6-452E-BE7E-4CE34A246AFD}" type="presParOf" srcId="{65F6171B-ADEA-4637-9414-ED3B74FC0436}" destId="{B6405CC7-0C40-4F08-BC34-35DC32735A84}" srcOrd="1" destOrd="0" presId="urn:microsoft.com/office/officeart/2005/8/layout/hierarchy5"/>
    <dgm:cxn modelId="{F8ECE2FB-5CBE-433E-8ADB-17CC75127B78}" type="presParOf" srcId="{825EB0E7-3185-4458-BBF1-8705A7985BE6}" destId="{3300D42A-45A0-4C1C-9DDF-29685162EC98}" srcOrd="4" destOrd="0" presId="urn:microsoft.com/office/officeart/2005/8/layout/hierarchy5"/>
    <dgm:cxn modelId="{DD0A7A6A-18EB-4BF9-8BCA-746152E8B9FB}" type="presParOf" srcId="{3300D42A-45A0-4C1C-9DDF-29685162EC98}" destId="{A8FA3C48-E772-45CB-A264-75827E3A6C85}" srcOrd="0" destOrd="0" presId="urn:microsoft.com/office/officeart/2005/8/layout/hierarchy5"/>
    <dgm:cxn modelId="{2F4234C5-DA98-4B42-AF16-F2188A12649E}" type="presParOf" srcId="{825EB0E7-3185-4458-BBF1-8705A7985BE6}" destId="{54E23148-0700-4E5F-BA81-08101D448FAC}" srcOrd="5" destOrd="0" presId="urn:microsoft.com/office/officeart/2005/8/layout/hierarchy5"/>
    <dgm:cxn modelId="{65671FCB-E76F-48A1-B21E-B8C5BB15B435}" type="presParOf" srcId="{54E23148-0700-4E5F-BA81-08101D448FAC}" destId="{638BD340-D789-4EE1-A92F-E4B96B09EF64}" srcOrd="0" destOrd="0" presId="urn:microsoft.com/office/officeart/2005/8/layout/hierarchy5"/>
    <dgm:cxn modelId="{2B10E5BA-45FA-4F4B-B016-15D8C054A9F4}" type="presParOf" srcId="{54E23148-0700-4E5F-BA81-08101D448FAC}" destId="{120D9A67-2B0C-483B-BF37-5C5F4A200D04}" srcOrd="1" destOrd="0" presId="urn:microsoft.com/office/officeart/2005/8/layout/hierarchy5"/>
    <dgm:cxn modelId="{25D30B30-EF78-4402-8F65-E09F5BFF2B89}" type="presParOf" srcId="{16B014CE-475A-4B48-A12F-933E788CF82C}" destId="{07649888-207E-4A22-99C3-EE634D2CCB32}" srcOrd="2" destOrd="0" presId="urn:microsoft.com/office/officeart/2005/8/layout/hierarchy5"/>
    <dgm:cxn modelId="{A6B66F53-5DD7-4C52-BB22-001FDE41C683}" type="presParOf" srcId="{07649888-207E-4A22-99C3-EE634D2CCB32}" destId="{7F7A2F97-0F83-4726-A78D-62D48610C9C6}" srcOrd="0" destOrd="0" presId="urn:microsoft.com/office/officeart/2005/8/layout/hierarchy5"/>
    <dgm:cxn modelId="{8464EB14-55F6-4772-A0DA-7431B3438EAC}" type="presParOf" srcId="{16B014CE-475A-4B48-A12F-933E788CF82C}" destId="{AA9144E9-C7D7-4EF5-A49A-26BE4CE92E7F}" srcOrd="3" destOrd="0" presId="urn:microsoft.com/office/officeart/2005/8/layout/hierarchy5"/>
    <dgm:cxn modelId="{8B7B8E61-DD39-4848-923E-2E3296E5B41B}" type="presParOf" srcId="{AA9144E9-C7D7-4EF5-A49A-26BE4CE92E7F}" destId="{6D40588F-70B4-435F-8562-D878A1220584}" srcOrd="0" destOrd="0" presId="urn:microsoft.com/office/officeart/2005/8/layout/hierarchy5"/>
    <dgm:cxn modelId="{7D50A2C7-6166-445A-AEF7-A339E244FC26}" type="presParOf" srcId="{AA9144E9-C7D7-4EF5-A49A-26BE4CE92E7F}" destId="{21A3645A-3C70-4BB5-802C-E350155C19E8}" srcOrd="1" destOrd="0" presId="urn:microsoft.com/office/officeart/2005/8/layout/hierarchy5"/>
    <dgm:cxn modelId="{B519D74E-3E7D-42F5-A542-61904E0A5F04}" type="presParOf" srcId="{21A3645A-3C70-4BB5-802C-E350155C19E8}" destId="{BA9C7A27-9BC4-4253-8A9F-4A6B431573F8}" srcOrd="0" destOrd="0" presId="urn:microsoft.com/office/officeart/2005/8/layout/hierarchy5"/>
    <dgm:cxn modelId="{7F28480C-30E0-4F9A-A529-430535B344BE}" type="presParOf" srcId="{BA9C7A27-9BC4-4253-8A9F-4A6B431573F8}" destId="{4115314B-E228-475C-9002-3015D5A91DE1}" srcOrd="0" destOrd="0" presId="urn:microsoft.com/office/officeart/2005/8/layout/hierarchy5"/>
    <dgm:cxn modelId="{AF76AE35-2E1A-4356-8521-A0DD114E7655}" type="presParOf" srcId="{21A3645A-3C70-4BB5-802C-E350155C19E8}" destId="{8B22E598-7113-4D44-A790-BD453171CE31}" srcOrd="1" destOrd="0" presId="urn:microsoft.com/office/officeart/2005/8/layout/hierarchy5"/>
    <dgm:cxn modelId="{C8B12798-906B-4BB8-B443-1B6C10A8FBDE}" type="presParOf" srcId="{8B22E598-7113-4D44-A790-BD453171CE31}" destId="{BAE379C6-6E2A-46BB-94C1-2E4786596DDB}" srcOrd="0" destOrd="0" presId="urn:microsoft.com/office/officeart/2005/8/layout/hierarchy5"/>
    <dgm:cxn modelId="{DE48B0C1-517F-46B3-948F-863C46BFC83E}" type="presParOf" srcId="{8B22E598-7113-4D44-A790-BD453171CE31}" destId="{C8F942C8-287A-4AE2-BDE9-55652EB2BD82}" srcOrd="1" destOrd="0" presId="urn:microsoft.com/office/officeart/2005/8/layout/hierarchy5"/>
    <dgm:cxn modelId="{32E4D7CC-C101-442F-8087-FF5E6CC9AC44}" type="presParOf" srcId="{21A3645A-3C70-4BB5-802C-E350155C19E8}" destId="{4041AB80-1228-478C-B3B6-1902F71DDFD2}" srcOrd="2" destOrd="0" presId="urn:microsoft.com/office/officeart/2005/8/layout/hierarchy5"/>
    <dgm:cxn modelId="{34FBCEFE-6FC1-4560-96A8-5238B18689EC}" type="presParOf" srcId="{4041AB80-1228-478C-B3B6-1902F71DDFD2}" destId="{D1880102-179F-4064-ABFD-C068141DF284}" srcOrd="0" destOrd="0" presId="urn:microsoft.com/office/officeart/2005/8/layout/hierarchy5"/>
    <dgm:cxn modelId="{C26262AE-D7BD-4409-A4CF-76C4E3B6A291}" type="presParOf" srcId="{21A3645A-3C70-4BB5-802C-E350155C19E8}" destId="{925B3868-ED14-43BB-8862-2EFE94C3E07B}" srcOrd="3" destOrd="0" presId="urn:microsoft.com/office/officeart/2005/8/layout/hierarchy5"/>
    <dgm:cxn modelId="{A954ABDB-94C2-4368-88A8-8F79A269690C}" type="presParOf" srcId="{925B3868-ED14-43BB-8862-2EFE94C3E07B}" destId="{FDFB222A-B8B7-4844-9649-F8FB9BE625CA}" srcOrd="0" destOrd="0" presId="urn:microsoft.com/office/officeart/2005/8/layout/hierarchy5"/>
    <dgm:cxn modelId="{EE846971-7489-477B-82F1-D31636359BD8}" type="presParOf" srcId="{925B3868-ED14-43BB-8862-2EFE94C3E07B}" destId="{E118B15C-C7E5-46EE-BE3C-13F7DFD103FF}" srcOrd="1" destOrd="0" presId="urn:microsoft.com/office/officeart/2005/8/layout/hierarchy5"/>
    <dgm:cxn modelId="{B0988682-F5F0-4B6B-8A1F-5F1D6BB23544}" type="presParOf" srcId="{21A3645A-3C70-4BB5-802C-E350155C19E8}" destId="{EFC25555-1F15-441E-B8E8-B61526A9D726}" srcOrd="4" destOrd="0" presId="urn:microsoft.com/office/officeart/2005/8/layout/hierarchy5"/>
    <dgm:cxn modelId="{DFD1096A-C07A-4920-BD37-EBB6592FE06B}" type="presParOf" srcId="{EFC25555-1F15-441E-B8E8-B61526A9D726}" destId="{20B55C1D-CEA3-4FA8-9576-6C611B0F23FC}" srcOrd="0" destOrd="0" presId="urn:microsoft.com/office/officeart/2005/8/layout/hierarchy5"/>
    <dgm:cxn modelId="{72C87DB7-B51C-4A18-A79D-62213C5A04FB}" type="presParOf" srcId="{21A3645A-3C70-4BB5-802C-E350155C19E8}" destId="{AEA30927-B292-40D5-94A7-17D9ECCB2BD1}" srcOrd="5" destOrd="0" presId="urn:microsoft.com/office/officeart/2005/8/layout/hierarchy5"/>
    <dgm:cxn modelId="{61BFA260-7441-41F4-8163-3F907754E4E0}" type="presParOf" srcId="{AEA30927-B292-40D5-94A7-17D9ECCB2BD1}" destId="{B3D1F290-EF2D-4EBD-8989-F197298BC769}" srcOrd="0" destOrd="0" presId="urn:microsoft.com/office/officeart/2005/8/layout/hierarchy5"/>
    <dgm:cxn modelId="{1113B729-5BEB-4182-9942-2AE4B2135804}" type="presParOf" srcId="{AEA30927-B292-40D5-94A7-17D9ECCB2BD1}" destId="{5BAC37CD-43C7-407C-8D29-D4EF7B5ACF73}" srcOrd="1" destOrd="0" presId="urn:microsoft.com/office/officeart/2005/8/layout/hierarchy5"/>
    <dgm:cxn modelId="{E6878A80-528C-4B2B-8429-A8620D29B147}" type="presParOf" srcId="{CBAED8D2-61D9-49ED-B36C-0388D9C3F366}" destId="{89D7F6A9-B79E-4973-BFA4-BFC69C72F9DF}" srcOrd="1" destOrd="0" presId="urn:microsoft.com/office/officeart/2005/8/layout/hierarchy5"/>
    <dgm:cxn modelId="{2CAB54C4-89B6-4FA5-B209-67D4F2082BCB}" type="presParOf" srcId="{89D7F6A9-B79E-4973-BFA4-BFC69C72F9DF}" destId="{AD7B3EFA-BBBD-445E-9292-B1E621BBCC19}" srcOrd="0" destOrd="0" presId="urn:microsoft.com/office/officeart/2005/8/layout/hierarchy5"/>
    <dgm:cxn modelId="{CBFA5935-6070-4FA6-AAC4-2FA9E7D8C89C}" type="presParOf" srcId="{AD7B3EFA-BBBD-445E-9292-B1E621BBCC19}" destId="{D02401FF-1B1D-4D9E-9C46-1A3653CDE4E4}" srcOrd="0" destOrd="0" presId="urn:microsoft.com/office/officeart/2005/8/layout/hierarchy5"/>
    <dgm:cxn modelId="{73C1221A-612E-4E9E-9E24-E660C4878DF0}" type="presParOf" srcId="{AD7B3EFA-BBBD-445E-9292-B1E621BBCC19}" destId="{A4826D65-B865-4DEF-B9A3-AF0EA66F7936}" srcOrd="1" destOrd="0" presId="urn:microsoft.com/office/officeart/2005/8/layout/hierarchy5"/>
    <dgm:cxn modelId="{F9B41E86-6017-45F7-A0EF-0F388BB570E9}" type="presParOf" srcId="{89D7F6A9-B79E-4973-BFA4-BFC69C72F9DF}" destId="{8E43C8D8-4B23-4431-AB01-4D645D3B2218}" srcOrd="1" destOrd="0" presId="urn:microsoft.com/office/officeart/2005/8/layout/hierarchy5"/>
    <dgm:cxn modelId="{20073A84-49F9-4CE3-882B-0E24E1D72853}" type="presParOf" srcId="{8E43C8D8-4B23-4431-AB01-4D645D3B2218}" destId="{7BB4A77A-0277-4CAF-A9C3-7B708B6CB8B7}" srcOrd="0" destOrd="0" presId="urn:microsoft.com/office/officeart/2005/8/layout/hierarchy5"/>
    <dgm:cxn modelId="{8F9B7E65-C8E1-45C8-ABD0-8B43644D6044}" type="presParOf" srcId="{89D7F6A9-B79E-4973-BFA4-BFC69C72F9DF}" destId="{97B220FF-528A-47EE-BFB1-DC202BCE0EFF}" srcOrd="2" destOrd="0" presId="urn:microsoft.com/office/officeart/2005/8/layout/hierarchy5"/>
    <dgm:cxn modelId="{639C4352-62A0-4A08-83E0-C454E558716F}" type="presParOf" srcId="{97B220FF-528A-47EE-BFB1-DC202BCE0EFF}" destId="{94AFE270-9444-4312-9713-012FCEF43F8B}" srcOrd="0" destOrd="0" presId="urn:microsoft.com/office/officeart/2005/8/layout/hierarchy5"/>
    <dgm:cxn modelId="{2E22B55F-BE01-4482-BC2B-84C17D701696}" type="presParOf" srcId="{97B220FF-528A-47EE-BFB1-DC202BCE0EFF}" destId="{F0A9B139-33C1-42B4-B188-5845BBA52701}" srcOrd="1" destOrd="0" presId="urn:microsoft.com/office/officeart/2005/8/layout/hierarchy5"/>
    <dgm:cxn modelId="{ACF4F369-269D-40D2-8349-220FBF0E05C6}" type="presParOf" srcId="{89D7F6A9-B79E-4973-BFA4-BFC69C72F9DF}" destId="{633199ED-538F-480E-8E7D-7E301871A70E}" srcOrd="3" destOrd="0" presId="urn:microsoft.com/office/officeart/2005/8/layout/hierarchy5"/>
    <dgm:cxn modelId="{39248F73-C3E8-4947-9300-3A08198698DB}" type="presParOf" srcId="{633199ED-538F-480E-8E7D-7E301871A70E}" destId="{1205432E-DC5A-4B1D-9357-CA6F268457CD}" srcOrd="0" destOrd="0" presId="urn:microsoft.com/office/officeart/2005/8/layout/hierarchy5"/>
    <dgm:cxn modelId="{B1B5F962-0A1D-4E00-9A81-62F348C057AA}" type="presParOf" srcId="{89D7F6A9-B79E-4973-BFA4-BFC69C72F9DF}" destId="{967E7DDB-472F-4583-9BD6-910CCFA43097}" srcOrd="4" destOrd="0" presId="urn:microsoft.com/office/officeart/2005/8/layout/hierarchy5"/>
    <dgm:cxn modelId="{52068F60-85B4-47F3-A6C0-365FCCC6023C}" type="presParOf" srcId="{967E7DDB-472F-4583-9BD6-910CCFA43097}" destId="{8DB902BE-45D8-4609-88E7-306B27D29D12}" srcOrd="0" destOrd="0" presId="urn:microsoft.com/office/officeart/2005/8/layout/hierarchy5"/>
    <dgm:cxn modelId="{67C374D1-9F09-416E-9E66-3AD27BBE3040}" type="presParOf" srcId="{967E7DDB-472F-4583-9BD6-910CCFA43097}" destId="{7B351CFD-73AE-4E4D-BDDB-63DB8F0DB97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557D1-DA1B-4321-AB07-7ADFC06E6F74}">
      <dsp:nvSpPr>
        <dsp:cNvPr id="0" name=""/>
        <dsp:cNvSpPr/>
      </dsp:nvSpPr>
      <dsp:spPr>
        <a:xfrm>
          <a:off x="0" y="0"/>
          <a:ext cx="6120680" cy="90375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tx1"/>
              </a:solidFill>
            </a:rPr>
            <a:t>Température de séchage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314511" y="0"/>
        <a:ext cx="4806168" cy="903756"/>
      </dsp:txXfrm>
    </dsp:sp>
    <dsp:sp modelId="{B30B0164-0257-4B77-8D27-C9984EC64F60}">
      <dsp:nvSpPr>
        <dsp:cNvPr id="0" name=""/>
        <dsp:cNvSpPr/>
      </dsp:nvSpPr>
      <dsp:spPr>
        <a:xfrm>
          <a:off x="90375" y="90375"/>
          <a:ext cx="1224136" cy="7230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52D89-B928-4598-959D-DB6A802980EE}">
      <dsp:nvSpPr>
        <dsp:cNvPr id="0" name=""/>
        <dsp:cNvSpPr/>
      </dsp:nvSpPr>
      <dsp:spPr>
        <a:xfrm>
          <a:off x="0" y="994132"/>
          <a:ext cx="6120680" cy="90375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tx1"/>
              </a:solidFill>
            </a:rPr>
            <a:t>Moment de récolte (teneur en eau)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314511" y="994132"/>
        <a:ext cx="4806168" cy="903756"/>
      </dsp:txXfrm>
    </dsp:sp>
    <dsp:sp modelId="{03620609-8063-4670-BA92-AEBC3C5F9F61}">
      <dsp:nvSpPr>
        <dsp:cNvPr id="0" name=""/>
        <dsp:cNvSpPr/>
      </dsp:nvSpPr>
      <dsp:spPr>
        <a:xfrm>
          <a:off x="90375" y="1084507"/>
          <a:ext cx="1224136" cy="7230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8E4EF-69E2-418F-9FF9-E4A8C85469F7}">
      <dsp:nvSpPr>
        <dsp:cNvPr id="0" name=""/>
        <dsp:cNvSpPr/>
      </dsp:nvSpPr>
      <dsp:spPr>
        <a:xfrm>
          <a:off x="0" y="1988264"/>
          <a:ext cx="6120680" cy="90375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tx1"/>
              </a:solidFill>
            </a:rPr>
            <a:t>Variété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314511" y="1988264"/>
        <a:ext cx="4806168" cy="903756"/>
      </dsp:txXfrm>
    </dsp:sp>
    <dsp:sp modelId="{012DC8FC-A8C2-487C-B594-21F658DAD140}">
      <dsp:nvSpPr>
        <dsp:cNvPr id="0" name=""/>
        <dsp:cNvSpPr/>
      </dsp:nvSpPr>
      <dsp:spPr>
        <a:xfrm>
          <a:off x="90375" y="2078640"/>
          <a:ext cx="1224136" cy="7230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E34BD-894A-41FC-B489-D92FED825237}">
      <dsp:nvSpPr>
        <dsp:cNvPr id="0" name=""/>
        <dsp:cNvSpPr/>
      </dsp:nvSpPr>
      <dsp:spPr>
        <a:xfrm>
          <a:off x="0" y="2982396"/>
          <a:ext cx="6120680" cy="90375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tx1"/>
              </a:solidFill>
            </a:rPr>
            <a:t>Lieu de culture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314511" y="2982396"/>
        <a:ext cx="4806168" cy="903756"/>
      </dsp:txXfrm>
    </dsp:sp>
    <dsp:sp modelId="{1D8CF63D-C1DD-4CF1-827E-4B14C40217DE}">
      <dsp:nvSpPr>
        <dsp:cNvPr id="0" name=""/>
        <dsp:cNvSpPr/>
      </dsp:nvSpPr>
      <dsp:spPr>
        <a:xfrm>
          <a:off x="90375" y="3072772"/>
          <a:ext cx="1224136" cy="7230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902BE-45D8-4609-88E7-306B27D29D12}">
      <dsp:nvSpPr>
        <dsp:cNvPr id="0" name=""/>
        <dsp:cNvSpPr/>
      </dsp:nvSpPr>
      <dsp:spPr>
        <a:xfrm>
          <a:off x="4105552" y="0"/>
          <a:ext cx="1227625" cy="456805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Séchage</a:t>
          </a:r>
          <a:endParaRPr lang="en-GB" sz="1600" kern="1200" dirty="0"/>
        </a:p>
      </dsp:txBody>
      <dsp:txXfrm>
        <a:off x="4105552" y="0"/>
        <a:ext cx="1227625" cy="1370416"/>
      </dsp:txXfrm>
    </dsp:sp>
    <dsp:sp modelId="{94AFE270-9444-4312-9713-012FCEF43F8B}">
      <dsp:nvSpPr>
        <dsp:cNvPr id="0" name=""/>
        <dsp:cNvSpPr/>
      </dsp:nvSpPr>
      <dsp:spPr>
        <a:xfrm>
          <a:off x="2756659" y="0"/>
          <a:ext cx="1170453" cy="456805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Récolte après point noir</a:t>
          </a:r>
          <a:endParaRPr lang="en-GB" sz="1600" kern="1200" dirty="0"/>
        </a:p>
      </dsp:txBody>
      <dsp:txXfrm>
        <a:off x="2756659" y="0"/>
        <a:ext cx="1170453" cy="1370416"/>
      </dsp:txXfrm>
    </dsp:sp>
    <dsp:sp modelId="{D02401FF-1B1D-4D9E-9C46-1A3653CDE4E4}">
      <dsp:nvSpPr>
        <dsp:cNvPr id="0" name=""/>
        <dsp:cNvSpPr/>
      </dsp:nvSpPr>
      <dsp:spPr>
        <a:xfrm>
          <a:off x="1507581" y="0"/>
          <a:ext cx="1070638" cy="456805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Mise en </a:t>
          </a:r>
          <a:r>
            <a:rPr lang="fr-BE" sz="1600" kern="1200" smtClean="0"/>
            <a:t>culture de maïs</a:t>
          </a:r>
          <a:endParaRPr lang="en-GB" sz="1600" kern="1200" dirty="0"/>
        </a:p>
      </dsp:txBody>
      <dsp:txXfrm>
        <a:off x="1507581" y="0"/>
        <a:ext cx="1070638" cy="1370416"/>
      </dsp:txXfrm>
    </dsp:sp>
    <dsp:sp modelId="{CFFCFA58-59A6-4587-B22C-A07CC0C7894D}">
      <dsp:nvSpPr>
        <dsp:cNvPr id="0" name=""/>
        <dsp:cNvSpPr/>
      </dsp:nvSpPr>
      <dsp:spPr>
        <a:xfrm>
          <a:off x="1596801" y="2558147"/>
          <a:ext cx="892198" cy="634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>
              <a:solidFill>
                <a:schemeClr val="tx1"/>
              </a:solidFill>
            </a:rPr>
            <a:t>Plusieurs variétés sur deux sites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1615384" y="2576730"/>
        <a:ext cx="855032" cy="597294"/>
      </dsp:txXfrm>
    </dsp:sp>
    <dsp:sp modelId="{E8B42F1E-EC1E-4643-984A-1AFBB63DFA83}">
      <dsp:nvSpPr>
        <dsp:cNvPr id="0" name=""/>
        <dsp:cNvSpPr/>
      </dsp:nvSpPr>
      <dsp:spPr>
        <a:xfrm rot="17697093">
          <a:off x="2244447" y="2483076"/>
          <a:ext cx="845982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845982" y="878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46289" y="2470716"/>
        <a:ext cx="42299" cy="42299"/>
      </dsp:txXfrm>
    </dsp:sp>
    <dsp:sp modelId="{0DACC068-0D91-4450-BFD9-6862A95CAC42}">
      <dsp:nvSpPr>
        <dsp:cNvPr id="0" name=""/>
        <dsp:cNvSpPr/>
      </dsp:nvSpPr>
      <dsp:spPr>
        <a:xfrm>
          <a:off x="2845879" y="1829033"/>
          <a:ext cx="1024145" cy="558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>
              <a:solidFill>
                <a:schemeClr val="tx1"/>
              </a:solidFill>
            </a:rPr>
            <a:t>Haute teneur en eau (32-36%)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2862241" y="1845395"/>
        <a:ext cx="991421" cy="525917"/>
      </dsp:txXfrm>
    </dsp:sp>
    <dsp:sp modelId="{195FCBCA-126B-41E2-B270-C17E5E11BF91}">
      <dsp:nvSpPr>
        <dsp:cNvPr id="0" name=""/>
        <dsp:cNvSpPr/>
      </dsp:nvSpPr>
      <dsp:spPr>
        <a:xfrm rot="18289469">
          <a:off x="3735995" y="1843058"/>
          <a:ext cx="624937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624937" y="8789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32841" y="1836223"/>
        <a:ext cx="31246" cy="31246"/>
      </dsp:txXfrm>
    </dsp:sp>
    <dsp:sp modelId="{0F647C4B-A739-4241-B9ED-2F5D2F2CBF3B}">
      <dsp:nvSpPr>
        <dsp:cNvPr id="0" name=""/>
        <dsp:cNvSpPr/>
      </dsp:nvSpPr>
      <dsp:spPr>
        <a:xfrm>
          <a:off x="4226904" y="1372290"/>
          <a:ext cx="892198" cy="446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tx1"/>
              </a:solidFill>
            </a:rPr>
            <a:t>54°C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239970" y="1385356"/>
        <a:ext cx="866066" cy="419967"/>
      </dsp:txXfrm>
    </dsp:sp>
    <dsp:sp modelId="{84A4A484-52D6-4E22-B6F0-18F44F8511FC}">
      <dsp:nvSpPr>
        <dsp:cNvPr id="0" name=""/>
        <dsp:cNvSpPr/>
      </dsp:nvSpPr>
      <dsp:spPr>
        <a:xfrm>
          <a:off x="3870024" y="2099565"/>
          <a:ext cx="356879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356879" y="8789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39542" y="2099432"/>
        <a:ext cx="17843" cy="17843"/>
      </dsp:txXfrm>
    </dsp:sp>
    <dsp:sp modelId="{DCFEA1A6-ACED-4F49-ACAA-8E590B8F23C9}">
      <dsp:nvSpPr>
        <dsp:cNvPr id="0" name=""/>
        <dsp:cNvSpPr/>
      </dsp:nvSpPr>
      <dsp:spPr>
        <a:xfrm>
          <a:off x="4226904" y="1885304"/>
          <a:ext cx="892198" cy="446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tx1"/>
              </a:solidFill>
            </a:rPr>
            <a:t>90°C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239970" y="1898370"/>
        <a:ext cx="866066" cy="419967"/>
      </dsp:txXfrm>
    </dsp:sp>
    <dsp:sp modelId="{3300D42A-45A0-4C1C-9DDF-29685162EC98}">
      <dsp:nvSpPr>
        <dsp:cNvPr id="0" name=""/>
        <dsp:cNvSpPr/>
      </dsp:nvSpPr>
      <dsp:spPr>
        <a:xfrm rot="3310531">
          <a:off x="3735995" y="2356072"/>
          <a:ext cx="624937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624937" y="8789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32841" y="2349237"/>
        <a:ext cx="31246" cy="31246"/>
      </dsp:txXfrm>
    </dsp:sp>
    <dsp:sp modelId="{638BD340-D789-4EE1-A92F-E4B96B09EF64}">
      <dsp:nvSpPr>
        <dsp:cNvPr id="0" name=""/>
        <dsp:cNvSpPr/>
      </dsp:nvSpPr>
      <dsp:spPr>
        <a:xfrm>
          <a:off x="4226904" y="2398318"/>
          <a:ext cx="892198" cy="446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tx1"/>
              </a:solidFill>
            </a:rPr>
            <a:t>130°C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239970" y="2411384"/>
        <a:ext cx="866066" cy="419967"/>
      </dsp:txXfrm>
    </dsp:sp>
    <dsp:sp modelId="{07649888-207E-4A22-99C3-EE634D2CCB32}">
      <dsp:nvSpPr>
        <dsp:cNvPr id="0" name=""/>
        <dsp:cNvSpPr/>
      </dsp:nvSpPr>
      <dsp:spPr>
        <a:xfrm rot="3911426">
          <a:off x="2242181" y="3252597"/>
          <a:ext cx="850515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850515" y="878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46176" y="3240123"/>
        <a:ext cx="42525" cy="42525"/>
      </dsp:txXfrm>
    </dsp:sp>
    <dsp:sp modelId="{6D40588F-70B4-435F-8562-D878A1220584}">
      <dsp:nvSpPr>
        <dsp:cNvPr id="0" name=""/>
        <dsp:cNvSpPr/>
      </dsp:nvSpPr>
      <dsp:spPr>
        <a:xfrm>
          <a:off x="2845879" y="3373072"/>
          <a:ext cx="1024145" cy="548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>
              <a:solidFill>
                <a:schemeClr val="tx1"/>
              </a:solidFill>
            </a:rPr>
            <a:t>Faible teneur en eau (22-25%)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2861948" y="3389141"/>
        <a:ext cx="992007" cy="516510"/>
      </dsp:txXfrm>
    </dsp:sp>
    <dsp:sp modelId="{BA9C7A27-9BC4-4253-8A9F-4A6B431573F8}">
      <dsp:nvSpPr>
        <dsp:cNvPr id="0" name=""/>
        <dsp:cNvSpPr/>
      </dsp:nvSpPr>
      <dsp:spPr>
        <a:xfrm rot="18289469">
          <a:off x="3735995" y="3382100"/>
          <a:ext cx="624937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624937" y="8789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32841" y="3375265"/>
        <a:ext cx="31246" cy="31246"/>
      </dsp:txXfrm>
    </dsp:sp>
    <dsp:sp modelId="{BAE379C6-6E2A-46BB-94C1-2E4786596DDB}">
      <dsp:nvSpPr>
        <dsp:cNvPr id="0" name=""/>
        <dsp:cNvSpPr/>
      </dsp:nvSpPr>
      <dsp:spPr>
        <a:xfrm>
          <a:off x="4226904" y="2911332"/>
          <a:ext cx="892198" cy="446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tx1"/>
              </a:solidFill>
            </a:rPr>
            <a:t>54°C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239970" y="2924398"/>
        <a:ext cx="866066" cy="419967"/>
      </dsp:txXfrm>
    </dsp:sp>
    <dsp:sp modelId="{4041AB80-1228-478C-B3B6-1902F71DDFD2}">
      <dsp:nvSpPr>
        <dsp:cNvPr id="0" name=""/>
        <dsp:cNvSpPr/>
      </dsp:nvSpPr>
      <dsp:spPr>
        <a:xfrm>
          <a:off x="3870024" y="3638607"/>
          <a:ext cx="356879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356879" y="8789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39542" y="3638474"/>
        <a:ext cx="17843" cy="17843"/>
      </dsp:txXfrm>
    </dsp:sp>
    <dsp:sp modelId="{FDFB222A-B8B7-4844-9649-F8FB9BE625CA}">
      <dsp:nvSpPr>
        <dsp:cNvPr id="0" name=""/>
        <dsp:cNvSpPr/>
      </dsp:nvSpPr>
      <dsp:spPr>
        <a:xfrm>
          <a:off x="4226904" y="3424346"/>
          <a:ext cx="892198" cy="446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tx1"/>
              </a:solidFill>
            </a:rPr>
            <a:t>90°C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239970" y="3437412"/>
        <a:ext cx="866066" cy="419967"/>
      </dsp:txXfrm>
    </dsp:sp>
    <dsp:sp modelId="{EFC25555-1F15-441E-B8E8-B61526A9D726}">
      <dsp:nvSpPr>
        <dsp:cNvPr id="0" name=""/>
        <dsp:cNvSpPr/>
      </dsp:nvSpPr>
      <dsp:spPr>
        <a:xfrm rot="3310531">
          <a:off x="3735995" y="3895114"/>
          <a:ext cx="624937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624937" y="8789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32841" y="3888280"/>
        <a:ext cx="31246" cy="31246"/>
      </dsp:txXfrm>
    </dsp:sp>
    <dsp:sp modelId="{B3D1F290-EF2D-4EBD-8989-F197298BC769}">
      <dsp:nvSpPr>
        <dsp:cNvPr id="0" name=""/>
        <dsp:cNvSpPr/>
      </dsp:nvSpPr>
      <dsp:spPr>
        <a:xfrm>
          <a:off x="4226904" y="3937360"/>
          <a:ext cx="892198" cy="446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tx1"/>
              </a:solidFill>
            </a:rPr>
            <a:t>130°C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239970" y="3950426"/>
        <a:ext cx="866066" cy="41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93D01-30BA-4BBA-B321-498C4C30FAE3}" type="datetimeFigureOut">
              <a:rPr lang="fr-BE" smtClean="0"/>
              <a:t>21-11-18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3C2F0-8FE2-4B6E-B00A-8901E139B8C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5195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00767-B943-4E80-9DB9-228B760874B7}" type="datetimeFigureOut">
              <a:rPr lang="fr-BE" smtClean="0"/>
              <a:t>21-11-18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3E784-F8D3-40F9-8736-73B6915FF0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801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848600" cy="1927225"/>
          </a:xfrm>
        </p:spPr>
        <p:txBody>
          <a:bodyPr anchor="b">
            <a:noAutofit/>
          </a:bodyPr>
          <a:lstStyle>
            <a:lvl1pPr>
              <a:defRPr sz="3600" cap="all" baseline="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848600" cy="201622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C4C4-A12A-4C39-8B1C-DC275EAC2D3E}" type="datetime1">
              <a:rPr lang="en-US" smtClean="0"/>
              <a:t>11/21/2018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996952"/>
            <a:ext cx="7848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B824-6CD7-42F6-BD4F-7479D20DF020}" type="datetime1">
              <a:rPr lang="en-US" smtClean="0"/>
              <a:t>11/21/2018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8E10-F421-4218-8B89-141E916EBDDB}" type="datetime1">
              <a:rPr lang="en-US" smtClean="0"/>
              <a:t>11/21/2018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2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40768"/>
            <a:ext cx="8229600" cy="50040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A300B0D-3A60-4ABF-8679-C9FB9E98CF3F}" type="datetime1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67544" y="1234048"/>
            <a:ext cx="82089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 userDrawn="1"/>
        </p:nvSpPr>
        <p:spPr>
          <a:xfrm>
            <a:off x="-4502" y="6389998"/>
            <a:ext cx="9153004" cy="46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3600"/>
              </a:spcBef>
              <a:spcAft>
                <a:spcPts val="1800"/>
              </a:spcAft>
            </a:pPr>
            <a:r>
              <a:rPr lang="fr-BE" sz="1200" dirty="0" smtClean="0">
                <a:solidFill>
                  <a:schemeClr val="bg1"/>
                </a:solidFill>
              </a:rPr>
              <a:t>Huart F. |</a:t>
            </a:r>
            <a:r>
              <a:rPr lang="fr-BE" sz="1200" baseline="0" dirty="0" smtClean="0">
                <a:solidFill>
                  <a:schemeClr val="bg1"/>
                </a:solidFill>
              </a:rPr>
              <a:t> </a:t>
            </a:r>
            <a:r>
              <a:rPr lang="fr-BE" sz="1200" dirty="0" smtClean="0">
                <a:solidFill>
                  <a:schemeClr val="bg1"/>
                </a:solidFill>
              </a:rPr>
              <a:t>Journée  Production Porcine et Avicole | 21 novembre 2018</a:t>
            </a:r>
            <a:endParaRPr lang="fr-BE" sz="12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>
                <a:solidFill>
                  <a:schemeClr val="bg1"/>
                </a:solidFill>
              </a:rPr>
              <a:t>Projet</a:t>
            </a:r>
            <a:r>
              <a:rPr lang="fr-BE" sz="1200" baseline="0" dirty="0" smtClean="0">
                <a:solidFill>
                  <a:schemeClr val="bg1"/>
                </a:solidFill>
              </a:rPr>
              <a:t> </a:t>
            </a:r>
            <a:r>
              <a:rPr lang="fr-BE" sz="1200" baseline="0" dirty="0" err="1" smtClean="0">
                <a:solidFill>
                  <a:schemeClr val="bg1"/>
                </a:solidFill>
              </a:rPr>
              <a:t>Maïsecvol</a:t>
            </a:r>
            <a:endParaRPr lang="fr-BE" sz="12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424456" y="6439333"/>
            <a:ext cx="50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C63840A5-6320-4F0A-A9F2-337471970865}" type="slidenum">
              <a:rPr lang="fr-BE" smtClean="0"/>
              <a:pPr algn="ctr"/>
              <a:t>‹N°›</a:t>
            </a:fld>
            <a:endParaRPr lang="fr-BE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0" y="6534834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15" name="Picture 6" descr="Résultat de recherche d'images pour &quot;logo gxabt&quot;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" y="6390000"/>
            <a:ext cx="132888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/>
          <p:cNvSpPr/>
          <p:nvPr userDrawn="1"/>
        </p:nvSpPr>
        <p:spPr>
          <a:xfrm>
            <a:off x="7962676" y="-13789"/>
            <a:ext cx="758952" cy="726411"/>
          </a:xfrm>
          <a:prstGeom prst="ellipse">
            <a:avLst/>
          </a:prstGeom>
          <a:blipFill>
            <a:blip r:embed="rId3"/>
            <a:srcRect/>
            <a:stretch>
              <a:fillRect l="-13961" t="1898" r="-139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 userDrawn="1"/>
        </p:nvSpPr>
        <p:spPr>
          <a:xfrm>
            <a:off x="8517120" y="-13789"/>
            <a:ext cx="735400" cy="765600"/>
          </a:xfrm>
          <a:prstGeom prst="ellipse">
            <a:avLst/>
          </a:prstGeom>
          <a:blipFill>
            <a:blip r:embed="rId4"/>
            <a:srcRect/>
            <a:stretch>
              <a:fillRect l="-28080" r="141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 userDrawn="1"/>
        </p:nvSpPr>
        <p:spPr>
          <a:xfrm>
            <a:off x="8450908" y="434611"/>
            <a:ext cx="756592" cy="799437"/>
          </a:xfrm>
          <a:prstGeom prst="ellipse">
            <a:avLst/>
          </a:prstGeom>
          <a:blipFill>
            <a:blip r:embed="rId5"/>
            <a:srcRect/>
            <a:stretch>
              <a:fillRect l="-29200" r="77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9CB3-700E-4BEB-8B39-871FF4B4DE6C}" type="datetime1">
              <a:rPr lang="en-US" smtClean="0"/>
              <a:t>11/21/2018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1F2A-25EA-4CE3-BBEF-C48946E8F201}" type="datetime1">
              <a:rPr lang="en-US" smtClean="0"/>
              <a:t>11/21/2018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67A8-9676-488F-AA89-0BBB7C1081CA}" type="datetime1">
              <a:rPr lang="en-US" smtClean="0"/>
              <a:t>11/21/2018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29D-5016-4F5E-93A1-3DD690231778}" type="datetime1">
              <a:rPr lang="en-US" smtClean="0"/>
              <a:t>11/21/2018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4385-975D-476C-BF20-606BD1904CC7}" type="datetime1">
              <a:rPr lang="en-US" smtClean="0"/>
              <a:t>11/21/2018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83CF-1390-4E15-910D-A7032074B6AB}" type="datetime1">
              <a:rPr lang="en-US" smtClean="0"/>
              <a:t>11/21/2018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14C4-AD7B-40E2-A133-028F85751723}" type="datetime1">
              <a:rPr lang="en-US" smtClean="0"/>
              <a:t>11/21/2018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67CA847-F1EF-4D1F-B3D7-DD6BCFEBACE2}" type="datetime1">
              <a:rPr lang="en-US" smtClean="0"/>
              <a:t>11/21/2018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848600" cy="1927225"/>
          </a:xfr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BE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Le séchage est susceptible d’affecter la valeur énergétique des lots de maïs à destination des poulets de chair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918648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BE" dirty="0"/>
              <a:t>Projet </a:t>
            </a:r>
            <a:r>
              <a:rPr lang="fr-BE" dirty="0" err="1" smtClean="0"/>
              <a:t>Maïsecvol</a:t>
            </a:r>
            <a:endParaRPr lang="fr-BE" dirty="0" smtClean="0"/>
          </a:p>
          <a:p>
            <a:endParaRPr lang="fr-BE" dirty="0" smtClean="0"/>
          </a:p>
          <a:p>
            <a:r>
              <a:rPr lang="fr-BE" sz="1400" dirty="0" smtClean="0"/>
              <a:t>Promoteurs: Yves </a:t>
            </a:r>
            <a:r>
              <a:rPr lang="fr-BE" sz="1400" dirty="0" err="1" smtClean="0"/>
              <a:t>Beckers</a:t>
            </a:r>
            <a:r>
              <a:rPr lang="fr-BE" sz="1400" dirty="0" smtClean="0"/>
              <a:t> et François </a:t>
            </a:r>
            <a:r>
              <a:rPr lang="fr-BE" sz="1400" dirty="0" err="1" smtClean="0"/>
              <a:t>Béra</a:t>
            </a:r>
            <a:endParaRPr lang="fr-BE" sz="1400" dirty="0" smtClean="0"/>
          </a:p>
          <a:p>
            <a:r>
              <a:rPr lang="fr-BE" sz="1400" dirty="0" smtClean="0"/>
              <a:t>Personnel Scientifique et technique: Nathalie </a:t>
            </a:r>
            <a:r>
              <a:rPr lang="fr-BE" sz="1400" dirty="0" err="1" smtClean="0"/>
              <a:t>Peclers</a:t>
            </a:r>
            <a:r>
              <a:rPr lang="fr-BE" sz="1400" dirty="0" smtClean="0"/>
              <a:t>, </a:t>
            </a:r>
            <a:r>
              <a:rPr lang="fr-BE" sz="1400" dirty="0"/>
              <a:t>Romain Thomas, </a:t>
            </a:r>
            <a:r>
              <a:rPr lang="fr-BE" sz="1400" dirty="0" smtClean="0"/>
              <a:t>Paul </a:t>
            </a:r>
            <a:r>
              <a:rPr lang="fr-BE" sz="1400" dirty="0" err="1" smtClean="0"/>
              <a:t>Malumba</a:t>
            </a:r>
            <a:r>
              <a:rPr lang="fr-BE" sz="1400" dirty="0" smtClean="0"/>
              <a:t>, François</a:t>
            </a:r>
            <a:r>
              <a:rPr lang="en-GB" sz="1400" dirty="0" smtClean="0"/>
              <a:t> </a:t>
            </a:r>
            <a:r>
              <a:rPr lang="fr-BE" sz="1400" dirty="0" smtClean="0"/>
              <a:t>Huart</a:t>
            </a:r>
            <a:endParaRPr lang="fr-BE" sz="1400" dirty="0" smtClean="0">
              <a:solidFill>
                <a:schemeClr val="tx1"/>
              </a:solidFill>
            </a:endParaRPr>
          </a:p>
          <a:p>
            <a:pPr algn="ctr"/>
            <a:endParaRPr lang="fr-BE" sz="1800" dirty="0" smtClean="0">
              <a:solidFill>
                <a:schemeClr val="tx1"/>
              </a:solidFill>
            </a:endParaRPr>
          </a:p>
          <a:p>
            <a:pPr algn="ctr"/>
            <a:r>
              <a:rPr lang="fr-BE" sz="1900" dirty="0"/>
              <a:t>Journée production porcine et avicole 2018</a:t>
            </a:r>
            <a:endParaRPr lang="en-GB" sz="1900" dirty="0"/>
          </a:p>
          <a:p>
            <a:endParaRPr lang="fr-BE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68662"/>
            <a:ext cx="1666875" cy="91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13176"/>
            <a:ext cx="1047750" cy="156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77272"/>
            <a:ext cx="1924050" cy="61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0462"/>
            <a:ext cx="3142615" cy="6480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684781"/>
            <a:ext cx="9144000" cy="216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713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Résultats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1455706"/>
            <a:ext cx="8229600" cy="518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100" b="1" dirty="0"/>
              <a:t>Diminution</a:t>
            </a:r>
            <a:r>
              <a:rPr lang="fr-BE" sz="2100" dirty="0"/>
              <a:t> de l’EM à:</a:t>
            </a:r>
          </a:p>
          <a:p>
            <a:pPr marL="342900" indent="-342900"/>
            <a:endParaRPr lang="fr-BE" sz="2100" dirty="0" smtClean="0"/>
          </a:p>
          <a:p>
            <a:pPr marL="342900" indent="-342900"/>
            <a:r>
              <a:rPr lang="fr-BE" sz="2100" b="1" dirty="0" smtClean="0"/>
              <a:t>Haute </a:t>
            </a:r>
            <a:r>
              <a:rPr lang="fr-BE" sz="2100" b="1" dirty="0"/>
              <a:t>température </a:t>
            </a:r>
          </a:p>
          <a:p>
            <a:pPr marL="342900" indent="-342900"/>
            <a:r>
              <a:rPr lang="fr-BE" sz="2100" b="1" dirty="0"/>
              <a:t>Faible teneur en eau</a:t>
            </a:r>
            <a:r>
              <a:rPr lang="fr-BE" sz="2100" dirty="0"/>
              <a:t> (±50J après point noir)</a:t>
            </a:r>
          </a:p>
          <a:p>
            <a:pPr marL="342900" indent="-342900"/>
            <a:r>
              <a:rPr lang="fr-BE" sz="2100" dirty="0"/>
              <a:t>Pas d’effet </a:t>
            </a:r>
            <a:r>
              <a:rPr lang="fr-BE" sz="2100" dirty="0" smtClean="0"/>
              <a:t>variétale</a:t>
            </a:r>
          </a:p>
          <a:p>
            <a:pPr marL="342900" indent="-342900"/>
            <a:endParaRPr lang="fr-BE" dirty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grpSp>
        <p:nvGrpSpPr>
          <p:cNvPr id="3" name="Groupe 2"/>
          <p:cNvGrpSpPr/>
          <p:nvPr/>
        </p:nvGrpSpPr>
        <p:grpSpPr>
          <a:xfrm>
            <a:off x="395536" y="2492896"/>
            <a:ext cx="8532948" cy="2189276"/>
            <a:chOff x="395536" y="2492896"/>
            <a:chExt cx="8532948" cy="2189276"/>
          </a:xfrm>
        </p:grpSpPr>
        <p:sp>
          <p:nvSpPr>
            <p:cNvPr id="4" name="ZoneTexte 3"/>
            <p:cNvSpPr txBox="1"/>
            <p:nvPr/>
          </p:nvSpPr>
          <p:spPr>
            <a:xfrm>
              <a:off x="395536" y="4301390"/>
              <a:ext cx="7344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spcAft>
                  <a:spcPts val="600"/>
                </a:spcAft>
              </a:pPr>
              <a:r>
                <a:rPr lang="fr-BE" sz="2000" b="1" i="1" dirty="0" smtClean="0"/>
                <a:t>Conditions appliquées en </a:t>
              </a:r>
              <a:r>
                <a:rPr lang="fr-BE" sz="2000" b="1" i="1" dirty="0"/>
                <a:t>p</a:t>
              </a:r>
              <a:r>
                <a:rPr lang="fr-BE" sz="2000" b="1" i="1" dirty="0" smtClean="0"/>
                <a:t>ratique sont les moins bonnes</a:t>
              </a:r>
              <a:endParaRPr lang="en-GB" sz="2000" b="1" i="1" dirty="0"/>
            </a:p>
          </p:txBody>
        </p:sp>
        <p:sp>
          <p:nvSpPr>
            <p:cNvPr id="17" name="Flèche courbée vers la gauche 16"/>
            <p:cNvSpPr/>
            <p:nvPr/>
          </p:nvSpPr>
          <p:spPr>
            <a:xfrm>
              <a:off x="7848364" y="2492896"/>
              <a:ext cx="1080120" cy="2189276"/>
            </a:xfrm>
            <a:prstGeom prst="curvedLef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6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Conséquence sur le régime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Conséquence sur un régime formulé à 3000kcal/kg</a:t>
            </a:r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192520"/>
              </p:ext>
            </p:extLst>
          </p:nvPr>
        </p:nvGraphicFramePr>
        <p:xfrm>
          <a:off x="1187624" y="1988840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6084168" y="2996952"/>
            <a:ext cx="504056" cy="720080"/>
            <a:chOff x="6084168" y="2996952"/>
            <a:chExt cx="504056" cy="720080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6084168" y="2996952"/>
              <a:ext cx="0" cy="7200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6156176" y="3284984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dirty="0" smtClean="0"/>
                <a:t>3%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65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Conséquence sur le régime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000" dirty="0"/>
              <a:t>Proportion d’EM pour la croissance: 40% (Carré et al, 2015)</a:t>
            </a:r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697267"/>
              </p:ext>
            </p:extLst>
          </p:nvPr>
        </p:nvGraphicFramePr>
        <p:xfrm>
          <a:off x="1115616" y="1988840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6001371" y="3284984"/>
            <a:ext cx="586853" cy="576064"/>
            <a:chOff x="6001371" y="3284984"/>
            <a:chExt cx="586853" cy="576064"/>
          </a:xfrm>
        </p:grpSpPr>
        <p:cxnSp>
          <p:nvCxnSpPr>
            <p:cNvPr id="5" name="Connecteur droit avec flèche 4"/>
            <p:cNvCxnSpPr/>
            <p:nvPr/>
          </p:nvCxnSpPr>
          <p:spPr>
            <a:xfrm flipV="1">
              <a:off x="6001371" y="3284984"/>
              <a:ext cx="0" cy="5760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6084168" y="3429000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/>
                <a:t>8</a:t>
              </a:r>
              <a:r>
                <a:rPr lang="fr-BE" sz="1400" dirty="0" smtClean="0"/>
                <a:t>%</a:t>
              </a:r>
              <a:endParaRPr lang="en-GB" sz="1400" dirty="0"/>
            </a:p>
          </p:txBody>
        </p:sp>
      </p:grpSp>
      <p:sp>
        <p:nvSpPr>
          <p:cNvPr id="8" name="Ellipse 7"/>
          <p:cNvSpPr/>
          <p:nvPr/>
        </p:nvSpPr>
        <p:spPr>
          <a:xfrm>
            <a:off x="5778553" y="2780928"/>
            <a:ext cx="432048" cy="36004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/>
              <a:t>Conséquence sur les performances animales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Estimation </a:t>
            </a:r>
            <a:r>
              <a:rPr lang="fr-BE" dirty="0"/>
              <a:t>sur base des tables </a:t>
            </a:r>
            <a:r>
              <a:rPr lang="fr-BE" dirty="0" err="1"/>
              <a:t>Aviagen</a:t>
            </a:r>
            <a:r>
              <a:rPr lang="fr-BE" dirty="0"/>
              <a:t> (Ross 308):</a:t>
            </a:r>
          </a:p>
          <a:p>
            <a:pPr marL="0" indent="0">
              <a:buNone/>
            </a:pPr>
            <a:endParaRPr lang="fr-BE" sz="1800" dirty="0" smtClean="0"/>
          </a:p>
          <a:p>
            <a:pPr marL="0" indent="0">
              <a:buNone/>
            </a:pPr>
            <a:endParaRPr lang="fr-BE" sz="1800" dirty="0"/>
          </a:p>
          <a:p>
            <a:pPr marL="0" indent="0">
              <a:buNone/>
            </a:pPr>
            <a:endParaRPr lang="fr-BE" sz="1800" dirty="0" smtClean="0"/>
          </a:p>
          <a:p>
            <a:pPr marL="0" indent="0">
              <a:buNone/>
            </a:pPr>
            <a:endParaRPr lang="fr-BE" sz="1800" dirty="0" smtClean="0"/>
          </a:p>
          <a:p>
            <a:pPr marL="0" indent="0">
              <a:buNone/>
            </a:pPr>
            <a:endParaRPr lang="fr-BE" sz="1800" dirty="0"/>
          </a:p>
          <a:p>
            <a:pPr marL="0" indent="0">
              <a:buNone/>
            </a:pPr>
            <a:endParaRPr lang="fr-BE" sz="1800" dirty="0" smtClean="0"/>
          </a:p>
          <a:p>
            <a:pPr marL="0" indent="0">
              <a:buNone/>
            </a:pPr>
            <a:endParaRPr lang="fr-BE" sz="1800" dirty="0"/>
          </a:p>
          <a:p>
            <a:pPr marL="0" indent="0">
              <a:buNone/>
            </a:pPr>
            <a:endParaRPr lang="fr-BE" sz="1800" dirty="0" smtClean="0"/>
          </a:p>
          <a:p>
            <a:pPr marL="0" indent="0">
              <a:buNone/>
            </a:pPr>
            <a:r>
              <a:rPr lang="fr-BE" sz="1800" dirty="0" smtClean="0"/>
              <a:t>*20000 poulets; </a:t>
            </a:r>
            <a:r>
              <a:rPr lang="fr-BE" sz="1800" dirty="0"/>
              <a:t>0,88€/</a:t>
            </a:r>
            <a:r>
              <a:rPr lang="fr-BE" sz="1800" dirty="0" smtClean="0"/>
              <a:t>kg PV; 5 </a:t>
            </a:r>
            <a:r>
              <a:rPr lang="fr-BE" sz="1800" dirty="0"/>
              <a:t>lots /</a:t>
            </a:r>
            <a:r>
              <a:rPr lang="fr-BE" sz="1800" dirty="0" smtClean="0"/>
              <a:t>an</a:t>
            </a:r>
            <a:endParaRPr lang="fr-BE" sz="1800" dirty="0"/>
          </a:p>
          <a:p>
            <a:pPr marL="0" indent="0">
              <a:buNone/>
            </a:pPr>
            <a:endParaRPr lang="fr-BE" dirty="0" smtClean="0"/>
          </a:p>
          <a:p>
            <a:r>
              <a:rPr lang="fr-BE" dirty="0" smtClean="0"/>
              <a:t>Expérimentation </a:t>
            </a:r>
            <a:r>
              <a:rPr lang="fr-BE" dirty="0"/>
              <a:t>animale en cours</a:t>
            </a:r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989729"/>
              </p:ext>
            </p:extLst>
          </p:nvPr>
        </p:nvGraphicFramePr>
        <p:xfrm>
          <a:off x="611560" y="1988840"/>
          <a:ext cx="7848873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097"/>
                <a:gridCol w="872097"/>
                <a:gridCol w="872097"/>
                <a:gridCol w="872097"/>
                <a:gridCol w="872097"/>
                <a:gridCol w="872097"/>
                <a:gridCol w="1196021"/>
                <a:gridCol w="700189"/>
                <a:gridCol w="720081"/>
              </a:tblGrid>
              <a:tr h="488754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Maïs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Perf.</a:t>
                      </a:r>
                      <a:r>
                        <a:rPr lang="fr-BE" sz="1400" baseline="0" dirty="0" smtClean="0"/>
                        <a:t> 42J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Conversion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72775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EM maïs (kcal/ kg</a:t>
                      </a:r>
                      <a:r>
                        <a:rPr lang="fr-BE" sz="1200" baseline="0" dirty="0" smtClean="0"/>
                        <a:t> </a:t>
                      </a:r>
                      <a:r>
                        <a:rPr lang="fr-BE" sz="1200" dirty="0" smtClean="0"/>
                        <a:t>MS)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EM réelle ration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Ingestion (kg)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Ingestion EM (kcal)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Gain de poids (kg)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Poids final</a:t>
                      </a:r>
                      <a:r>
                        <a:rPr lang="fr-BE" sz="1200" baseline="0" dirty="0" smtClean="0"/>
                        <a:t> </a:t>
                      </a:r>
                      <a:r>
                        <a:rPr lang="fr-BE" sz="1200" dirty="0" smtClean="0"/>
                        <a:t> (kg)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EM/g PV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Perte par lot (kg)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Perte par an</a:t>
                      </a:r>
                      <a:r>
                        <a:rPr lang="fr-BE" sz="1200" baseline="0" dirty="0" smtClean="0"/>
                        <a:t> (€)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8754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3900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3000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4,739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14217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2,767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2,809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 smtClean="0"/>
                        <a:t>5,138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5981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3700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2900</a:t>
                      </a:r>
                      <a:endParaRPr lang="en-GB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4,739</a:t>
                      </a:r>
                      <a:endParaRPr lang="en-GB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13743</a:t>
                      </a:r>
                      <a:endParaRPr lang="en-GB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2,675</a:t>
                      </a:r>
                      <a:endParaRPr lang="en-GB" sz="14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2,716 (3%)</a:t>
                      </a:r>
                      <a:endParaRPr lang="en-GB" sz="14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32177"/>
              </p:ext>
            </p:extLst>
          </p:nvPr>
        </p:nvGraphicFramePr>
        <p:xfrm>
          <a:off x="611560" y="1988840"/>
          <a:ext cx="7848873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097"/>
                <a:gridCol w="872097"/>
                <a:gridCol w="872097"/>
                <a:gridCol w="872097"/>
                <a:gridCol w="872097"/>
                <a:gridCol w="872097"/>
                <a:gridCol w="1196021"/>
                <a:gridCol w="700189"/>
                <a:gridCol w="720081"/>
              </a:tblGrid>
              <a:tr h="488754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Maïs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Perf.</a:t>
                      </a:r>
                      <a:r>
                        <a:rPr lang="fr-BE" sz="1400" baseline="0" dirty="0" smtClean="0"/>
                        <a:t> 42J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Conversion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72775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EM maïs (kcal/ kg</a:t>
                      </a:r>
                      <a:r>
                        <a:rPr lang="fr-BE" sz="1200" baseline="0" dirty="0" smtClean="0"/>
                        <a:t> </a:t>
                      </a:r>
                      <a:r>
                        <a:rPr lang="fr-BE" sz="1200" dirty="0" smtClean="0"/>
                        <a:t>MS)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EM réelle ration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Ingestion (kg)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Ingestion EM (kcal)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Gain de poids (kg)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Poids final</a:t>
                      </a:r>
                      <a:r>
                        <a:rPr lang="fr-BE" sz="1200" baseline="0" dirty="0" smtClean="0"/>
                        <a:t> </a:t>
                      </a:r>
                      <a:r>
                        <a:rPr lang="fr-BE" sz="1200" dirty="0" smtClean="0"/>
                        <a:t> (kg)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EM/g PV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Perte par lot (kg)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Perte par an</a:t>
                      </a:r>
                      <a:r>
                        <a:rPr lang="fr-BE" sz="1200" baseline="0" dirty="0" smtClean="0"/>
                        <a:t> (€)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8754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3900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3000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4,739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14217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2,767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2,809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 smtClean="0"/>
                        <a:t>5,138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5981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3700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2900</a:t>
                      </a:r>
                      <a:endParaRPr lang="en-GB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4,739</a:t>
                      </a:r>
                      <a:endParaRPr lang="en-GB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13743</a:t>
                      </a:r>
                      <a:endParaRPr lang="en-GB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2,675</a:t>
                      </a:r>
                      <a:endParaRPr lang="en-GB" sz="14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2,716 (3%)</a:t>
                      </a:r>
                      <a:endParaRPr lang="en-GB" sz="14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1860</a:t>
                      </a:r>
                      <a:endParaRPr lang="en-GB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 smtClean="0">
                          <a:solidFill>
                            <a:srgbClr val="FF0000"/>
                          </a:solidFill>
                        </a:rPr>
                        <a:t>8184*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3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/>
              <a:t>Conséquence sur les performances animales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632858"/>
              </p:ext>
            </p:extLst>
          </p:nvPr>
        </p:nvGraphicFramePr>
        <p:xfrm>
          <a:off x="1259632" y="1916832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lipse 2"/>
          <p:cNvSpPr/>
          <p:nvPr/>
        </p:nvSpPr>
        <p:spPr>
          <a:xfrm>
            <a:off x="6012160" y="2852936"/>
            <a:ext cx="360040" cy="36004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4644008" y="3573016"/>
            <a:ext cx="360040" cy="36004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 faire?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 b="1" dirty="0" smtClean="0"/>
              <a:t>Amélioration</a:t>
            </a:r>
            <a:r>
              <a:rPr lang="fr-BE" dirty="0" smtClean="0"/>
              <a:t> </a:t>
            </a:r>
            <a:r>
              <a:rPr lang="fr-BE" dirty="0"/>
              <a:t>de la qualité du grain:</a:t>
            </a:r>
          </a:p>
          <a:p>
            <a:pPr marL="342900" indent="-342900"/>
            <a:endParaRPr lang="fr-BE" dirty="0" smtClean="0"/>
          </a:p>
          <a:p>
            <a:pPr marL="342900" indent="-342900"/>
            <a:r>
              <a:rPr lang="fr-BE" dirty="0" smtClean="0"/>
              <a:t>Récolter </a:t>
            </a:r>
            <a:r>
              <a:rPr lang="fr-BE" dirty="0"/>
              <a:t>à haute teneur en eau</a:t>
            </a:r>
          </a:p>
          <a:p>
            <a:pPr marL="342900" indent="-342900"/>
            <a:r>
              <a:rPr lang="fr-BE" dirty="0" smtClean="0"/>
              <a:t>Sécher </a:t>
            </a:r>
            <a:r>
              <a:rPr lang="fr-BE" dirty="0"/>
              <a:t>à faible température</a:t>
            </a:r>
          </a:p>
          <a:p>
            <a:pPr marL="342900" indent="-342900">
              <a:buFont typeface="Symbol"/>
              <a:buChar char="Þ"/>
            </a:pPr>
            <a:endParaRPr lang="fr-BE" sz="4400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fr-BE" sz="2400" dirty="0"/>
              <a:t>Difficile en pratique </a:t>
            </a:r>
          </a:p>
          <a:p>
            <a:endParaRPr lang="fr-BE" dirty="0"/>
          </a:p>
          <a:p>
            <a:r>
              <a:rPr lang="fr-BE" b="1" dirty="0"/>
              <a:t>Contrôler, prédire </a:t>
            </a:r>
            <a:r>
              <a:rPr lang="fr-BE" dirty="0"/>
              <a:t>(outil d’évaluation de la qualité du grain</a:t>
            </a:r>
            <a:r>
              <a:rPr lang="fr-BE" dirty="0" smtClean="0"/>
              <a:t>)</a:t>
            </a:r>
            <a:endParaRPr lang="fr-BE" dirty="0"/>
          </a:p>
          <a:p>
            <a:endParaRPr lang="fr-BE" dirty="0"/>
          </a:p>
          <a:p>
            <a:r>
              <a:rPr lang="fr-BE" dirty="0"/>
              <a:t>Adaptation des rations animales afin d’éviter les </a:t>
            </a:r>
            <a:r>
              <a:rPr lang="fr-BE" dirty="0" smtClean="0"/>
              <a:t>variations </a:t>
            </a:r>
            <a:r>
              <a:rPr lang="fr-BE" dirty="0"/>
              <a:t>de performances</a:t>
            </a:r>
            <a:endParaRPr lang="en-GB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Accolade fermante 3"/>
          <p:cNvSpPr/>
          <p:nvPr/>
        </p:nvSpPr>
        <p:spPr>
          <a:xfrm>
            <a:off x="4884115" y="2325552"/>
            <a:ext cx="360040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5535876" y="2383042"/>
            <a:ext cx="34913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   </a:t>
            </a:r>
            <a:r>
              <a:rPr lang="fr-BE" sz="2000" b="1" dirty="0"/>
              <a:t>coût et temps de séchage</a:t>
            </a:r>
          </a:p>
          <a:p>
            <a:endParaRPr lang="en-GB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438665" y="2505572"/>
            <a:ext cx="216024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1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dirty="0" smtClean="0"/>
              <a:t>Variation </a:t>
            </a:r>
            <a:r>
              <a:rPr lang="fr-BE" dirty="0"/>
              <a:t>d’EM: jusqu’à </a:t>
            </a:r>
            <a:r>
              <a:rPr lang="fr-BE" b="1" dirty="0"/>
              <a:t>200 kcal/kg MS </a:t>
            </a:r>
            <a:r>
              <a:rPr lang="fr-BE" dirty="0"/>
              <a:t>(T° et teneur en eau)</a:t>
            </a:r>
          </a:p>
          <a:p>
            <a:endParaRPr lang="fr-B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dirty="0"/>
              <a:t>Impact sur la croissance </a:t>
            </a:r>
            <a:r>
              <a:rPr lang="fr-BE" dirty="0" smtClean="0"/>
              <a:t>animale =&gt; </a:t>
            </a:r>
            <a:r>
              <a:rPr lang="fr-BE" b="1" dirty="0"/>
              <a:t>6000 </a:t>
            </a:r>
            <a:r>
              <a:rPr lang="fr-BE" b="1" dirty="0" smtClean="0"/>
              <a:t>à </a:t>
            </a:r>
            <a:r>
              <a:rPr lang="fr-BE" b="1" dirty="0"/>
              <a:t>8000€/an </a:t>
            </a:r>
            <a:r>
              <a:rPr lang="fr-BE" dirty="0" smtClean="0"/>
              <a:t>(</a:t>
            </a:r>
            <a:r>
              <a:rPr lang="fr-BE" dirty="0"/>
              <a:t>à confirmer par nouvelle expérimentation)</a:t>
            </a:r>
          </a:p>
          <a:p>
            <a:endParaRPr lang="fr-B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dirty="0"/>
              <a:t>Meilleures Conditions augmentent le coût du séchage</a:t>
            </a:r>
          </a:p>
          <a:p>
            <a:endParaRPr lang="fr-B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b="1" dirty="0"/>
              <a:t>Contrôler la qualité </a:t>
            </a:r>
            <a:r>
              <a:rPr lang="fr-BE" dirty="0"/>
              <a:t>et prendre en compte ce facteur lors de la formulation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73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3600" dirty="0" smtClean="0"/>
              <a:t>Merci pour votre attention</a:t>
            </a:r>
          </a:p>
          <a:p>
            <a:pPr marL="0" indent="0" algn="ctr">
              <a:buNone/>
            </a:pPr>
            <a:endParaRPr lang="fr-BE" sz="3200" dirty="0" smtClean="0"/>
          </a:p>
        </p:txBody>
      </p:sp>
    </p:spTree>
    <p:extLst>
      <p:ext uri="{BB962C8B-B14F-4D97-AF65-F5344CB8AC3E}">
        <p14:creationId xmlns:p14="http://schemas.microsoft.com/office/powerpoint/2010/main" val="26939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44968"/>
            <a:ext cx="3528392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Maïs grain: riche </a:t>
            </a:r>
            <a:r>
              <a:rPr lang="fr-BE" dirty="0"/>
              <a:t>en amidon et pauvre en FAN =</a:t>
            </a:r>
            <a:r>
              <a:rPr lang="fr-BE" dirty="0" smtClean="0"/>
              <a:t> </a:t>
            </a:r>
            <a:r>
              <a:rPr lang="fr-BE" dirty="0"/>
              <a:t>source </a:t>
            </a:r>
            <a:r>
              <a:rPr lang="fr-BE" dirty="0" smtClean="0"/>
              <a:t>d’EM (énergie métabolisable) </a:t>
            </a:r>
            <a:r>
              <a:rPr lang="fr-BE" dirty="0"/>
              <a:t>chez le poulet de </a:t>
            </a:r>
            <a:r>
              <a:rPr lang="fr-BE" dirty="0" smtClean="0"/>
              <a:t>chair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EM: </a:t>
            </a:r>
            <a:r>
              <a:rPr lang="fr-BE" dirty="0"/>
              <a:t>Energie </a:t>
            </a:r>
            <a:r>
              <a:rPr lang="fr-BE" dirty="0" smtClean="0"/>
              <a:t>pour entretien </a:t>
            </a:r>
            <a:r>
              <a:rPr lang="fr-BE" dirty="0"/>
              <a:t>et </a:t>
            </a:r>
            <a:r>
              <a:rPr lang="fr-BE" dirty="0" smtClean="0"/>
              <a:t>croissance</a:t>
            </a:r>
            <a:r>
              <a:rPr lang="fr-BE" dirty="0"/>
              <a:t>.</a:t>
            </a:r>
            <a:endParaRPr lang="fr-BE" dirty="0">
              <a:solidFill>
                <a:srgbClr val="FF0000"/>
              </a:solidFill>
            </a:endParaRPr>
          </a:p>
          <a:p>
            <a:endParaRPr lang="fr-BE" dirty="0"/>
          </a:p>
          <a:p>
            <a:endParaRPr lang="fr-BE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3501538301"/>
              </p:ext>
            </p:extLst>
          </p:nvPr>
        </p:nvGraphicFramePr>
        <p:xfrm>
          <a:off x="3923928" y="1484784"/>
          <a:ext cx="48245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41168"/>
            <a:ext cx="5004000" cy="1195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274235" y="5157192"/>
            <a:ext cx="1608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 smtClean="0"/>
              <a:t>D’après </a:t>
            </a:r>
            <a:r>
              <a:rPr lang="fr-BE" sz="800" dirty="0" err="1" smtClean="0"/>
              <a:t>Latshaw</a:t>
            </a:r>
            <a:r>
              <a:rPr lang="fr-BE" sz="800" dirty="0" smtClean="0"/>
              <a:t> et al, (2009)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654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Variation </a:t>
            </a:r>
            <a:r>
              <a:rPr lang="fr-BE" dirty="0"/>
              <a:t>de la croissance dans les élevages de volailles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/>
              <a:t>Hypothèse: 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Le </a:t>
            </a:r>
            <a:r>
              <a:rPr lang="fr-BE" dirty="0"/>
              <a:t>séchage </a:t>
            </a:r>
            <a:r>
              <a:rPr lang="fr-BE" dirty="0" smtClean="0"/>
              <a:t>affecte l’EM </a:t>
            </a:r>
            <a:r>
              <a:rPr lang="fr-BE" dirty="0"/>
              <a:t>du </a:t>
            </a:r>
            <a:r>
              <a:rPr lang="fr-BE" dirty="0" smtClean="0"/>
              <a:t>maïs à destination des poulets de chair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62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1"/>
            <a:ext cx="3322712" cy="3734030"/>
          </a:xfrm>
        </p:spPr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r>
              <a:rPr lang="fr-BE" sz="2000" dirty="0" smtClean="0"/>
              <a:t>Teneur en eau trop élevée</a:t>
            </a:r>
          </a:p>
          <a:p>
            <a:endParaRPr lang="fr-BE" sz="2000" dirty="0" smtClean="0"/>
          </a:p>
          <a:p>
            <a:r>
              <a:rPr lang="fr-BE" sz="2000" dirty="0" smtClean="0"/>
              <a:t>Séchage </a:t>
            </a:r>
            <a:r>
              <a:rPr lang="fr-BE" sz="2000" dirty="0"/>
              <a:t>pour garantir sa conservation </a:t>
            </a:r>
            <a:r>
              <a:rPr lang="fr-BE" sz="2000" dirty="0" smtClean="0"/>
              <a:t>(</a:t>
            </a:r>
            <a:r>
              <a:rPr lang="fr-BE" sz="2000" dirty="0"/>
              <a:t>120-130°C)</a:t>
            </a:r>
            <a:endParaRPr lang="en-GB" sz="2000" dirty="0"/>
          </a:p>
          <a:p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29" y="1916831"/>
            <a:ext cx="4829642" cy="373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367862" y="1916831"/>
            <a:ext cx="23042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err="1" smtClean="0"/>
              <a:t>www,stela,de</a:t>
            </a:r>
            <a:r>
              <a:rPr lang="en-GB" sz="700" dirty="0" smtClean="0"/>
              <a:t>/</a:t>
            </a:r>
            <a:r>
              <a:rPr lang="en-GB" sz="700" dirty="0" err="1" smtClean="0"/>
              <a:t>fr</a:t>
            </a:r>
            <a:r>
              <a:rPr lang="en-GB" sz="700" dirty="0" smtClean="0"/>
              <a:t>/</a:t>
            </a:r>
            <a:r>
              <a:rPr lang="en-GB" sz="700" dirty="0" err="1" smtClean="0"/>
              <a:t>branchenloesungen</a:t>
            </a:r>
            <a:r>
              <a:rPr lang="en-GB" sz="700" dirty="0" smtClean="0"/>
              <a:t>/</a:t>
            </a:r>
            <a:r>
              <a:rPr lang="en-GB" sz="700" dirty="0" err="1" smtClean="0"/>
              <a:t>landwirtschaft</a:t>
            </a:r>
            <a:r>
              <a:rPr lang="en-GB" sz="7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045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Influence du séchage sur la valeur énergétique du maïs</a:t>
            </a:r>
          </a:p>
          <a:p>
            <a:pPr marL="0" indent="0">
              <a:buNone/>
            </a:pPr>
            <a:r>
              <a:rPr lang="fr-BE" dirty="0" smtClean="0"/>
              <a:t>Facteurs </a:t>
            </a:r>
            <a:r>
              <a:rPr lang="fr-BE" dirty="0"/>
              <a:t>évalués:</a:t>
            </a:r>
          </a:p>
          <a:p>
            <a:endParaRPr lang="fr-BE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4557468"/>
              </p:ext>
            </p:extLst>
          </p:nvPr>
        </p:nvGraphicFramePr>
        <p:xfrm>
          <a:off x="1691680" y="2276872"/>
          <a:ext cx="61206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3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Mise en culture et séchage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207275782"/>
              </p:ext>
            </p:extLst>
          </p:nvPr>
        </p:nvGraphicFramePr>
        <p:xfrm>
          <a:off x="-612576" y="1484784"/>
          <a:ext cx="684076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97957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4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Mesure </a:t>
            </a:r>
            <a:r>
              <a:rPr lang="fr-BE" dirty="0"/>
              <a:t>de l’EM sur poulet de chair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312892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Méthode </a:t>
            </a:r>
            <a:r>
              <a:rPr lang="fr-BE" dirty="0"/>
              <a:t>du gavage:</a:t>
            </a:r>
          </a:p>
          <a:p>
            <a:endParaRPr lang="fr-BE" dirty="0"/>
          </a:p>
          <a:p>
            <a:pPr marL="285750" indent="-285750"/>
            <a:r>
              <a:rPr lang="fr-BE" dirty="0"/>
              <a:t>Tester le maïs seul</a:t>
            </a:r>
          </a:p>
          <a:p>
            <a:pPr marL="285750" indent="-285750"/>
            <a:r>
              <a:rPr lang="fr-BE" dirty="0"/>
              <a:t>Contrôle de l’ingestion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/>
              <a:t>Récolte des fientes et analyses</a:t>
            </a:r>
          </a:p>
          <a:p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9" y="1772816"/>
            <a:ext cx="4032448" cy="29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97047" y="4737073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 smtClean="0"/>
              <a:t>Cage à métabolisme permettant la récolte des fientes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691680" y="5301208"/>
                <a:ext cx="5544616" cy="651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600" i="1">
                          <a:latin typeface="Cambria Math"/>
                        </a:rPr>
                        <m:t>𝐸𝑀</m:t>
                      </m:r>
                      <m:d>
                        <m:dPr>
                          <m:ctrlPr>
                            <a:rPr lang="fr-BE" sz="1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BE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BE" sz="1600" i="1">
                                  <a:latin typeface="Cambria Math"/>
                                </a:rPr>
                                <m:t>𝑘𝑐𝑎𝑙</m:t>
                              </m:r>
                            </m:num>
                            <m:den>
                              <m:r>
                                <a:rPr lang="fr-BE" sz="1600" i="1">
                                  <a:latin typeface="Cambria Math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r>
                        <a:rPr lang="fr-BE" sz="16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BE" sz="1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1600" i="1">
                                  <a:latin typeface="Cambria Math"/>
                                </a:rPr>
                                <m:t>𝐸𝑛𝑒𝑟𝑔𝑖𝑒</m:t>
                              </m:r>
                            </m:e>
                            <m:sub>
                              <m:r>
                                <a:rPr lang="fr-BE" sz="1600" i="1">
                                  <a:latin typeface="Cambria Math"/>
                                </a:rPr>
                                <m:t>𝑖𝑛𝑔</m:t>
                              </m:r>
                              <m:r>
                                <a:rPr lang="fr-BE" sz="1600" i="1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BE" sz="16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fr-BE" sz="1600" i="1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BE" sz="16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fr-BE" sz="1600" i="1">
                              <a:latin typeface="Cambria Math"/>
                            </a:rPr>
                            <m:t>(</m:t>
                          </m:r>
                          <m:r>
                            <a:rPr lang="fr-BE" sz="1600" i="1">
                              <a:latin typeface="Cambria Math"/>
                            </a:rPr>
                            <m:t>𝑘𝑐𝑎𝑙</m:t>
                          </m:r>
                          <m:r>
                            <a:rPr lang="fr-BE" sz="1600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fr-B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1600" i="1">
                                  <a:latin typeface="Cambria Math"/>
                                </a:rPr>
                                <m:t>𝐸𝑛𝑒𝑟𝑔𝑖𝑒</m:t>
                              </m:r>
                            </m:e>
                            <m:sub>
                              <m:r>
                                <a:rPr lang="fr-BE" sz="1600" i="1">
                                  <a:latin typeface="Cambria Math"/>
                                </a:rPr>
                                <m:t>𝑒𝑥𝑐𝑟</m:t>
                              </m:r>
                              <m:r>
                                <a:rPr lang="fr-BE" sz="1600" i="1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BE" sz="16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BE" sz="1600" i="1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BE" sz="16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fr-BE" sz="1600" i="1">
                              <a:latin typeface="Cambria Math"/>
                            </a:rPr>
                            <m:t>(</m:t>
                          </m:r>
                          <m:r>
                            <a:rPr lang="fr-BE" sz="1600" i="1">
                              <a:latin typeface="Cambria Math"/>
                            </a:rPr>
                            <m:t>𝑘𝑐𝑎𝑙</m:t>
                          </m:r>
                          <m:r>
                            <a:rPr lang="fr-BE" sz="16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B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1600" i="1">
                                  <a:latin typeface="Cambria Math"/>
                                </a:rPr>
                                <m:t>𝐴𝑙𝑖𝑚𝑒𝑛𝑡</m:t>
                              </m:r>
                            </m:e>
                            <m:sub>
                              <m:r>
                                <a:rPr lang="fr-BE" sz="1600" i="1">
                                  <a:latin typeface="Cambria Math"/>
                                </a:rPr>
                                <m:t>𝑖𝑛𝑔</m:t>
                              </m:r>
                              <m:r>
                                <a:rPr lang="fr-BE" sz="1600" i="1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BE" sz="16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fr-BE" sz="1600" i="1">
                                  <a:latin typeface="Cambria Math"/>
                                </a:rPr>
                                <m:t>é</m:t>
                              </m:r>
                            </m:sub>
                          </m:sSub>
                          <m:r>
                            <a:rPr lang="fr-BE" sz="1600" i="1">
                              <a:latin typeface="Cambria Math"/>
                            </a:rPr>
                            <m:t>(</m:t>
                          </m:r>
                          <m:r>
                            <a:rPr lang="fr-BE" sz="1600" i="1">
                              <a:latin typeface="Cambria Math"/>
                            </a:rPr>
                            <m:t>𝑘𝑔</m:t>
                          </m:r>
                          <m:r>
                            <a:rPr lang="fr-BE" sz="16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301208"/>
                <a:ext cx="5544616" cy="6510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0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Résultats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dirty="0"/>
              <a:t>Pas de variation de la composition chimique </a:t>
            </a:r>
            <a:r>
              <a:rPr lang="fr-BE" sz="2000" dirty="0" smtClean="0"/>
              <a:t>en fonction des conditions de séchage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38742"/>
              </p:ext>
            </p:extLst>
          </p:nvPr>
        </p:nvGraphicFramePr>
        <p:xfrm>
          <a:off x="539552" y="2348880"/>
          <a:ext cx="7920882" cy="3464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904169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Teneur en eau à a récolte (%MH)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Température de séchage (°C)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Amidon (%MS)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Protéines (%MS)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Energie brute (kcal/kg MS)</a:t>
                      </a:r>
                      <a:endParaRPr lang="en-GB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Cendres (%MS)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5369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36,7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72,2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9,4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4606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3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71,7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9,5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4591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3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72,8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9,3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4587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369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23,4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71,7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9,4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4554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3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70,9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9,6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4600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3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71,6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9,5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4569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491880" y="3336324"/>
            <a:ext cx="648072" cy="241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1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Résultats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1455706"/>
            <a:ext cx="8229600" cy="4860000"/>
          </a:xfrm>
        </p:spPr>
        <p:txBody>
          <a:bodyPr>
            <a:normAutofit lnSpcReduction="10000"/>
          </a:bodyPr>
          <a:lstStyle/>
          <a:p>
            <a:pPr marL="342900" indent="-342900"/>
            <a:endParaRPr lang="fr-BE" dirty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sz="2000" dirty="0" smtClean="0"/>
          </a:p>
          <a:p>
            <a:pPr marL="0" indent="0" algn="ctr">
              <a:buNone/>
            </a:pPr>
            <a:r>
              <a:rPr lang="fr-BE" sz="2000" dirty="0" err="1" smtClean="0"/>
              <a:t>EMAn</a:t>
            </a:r>
            <a:r>
              <a:rPr lang="fr-BE" sz="2000" dirty="0" smtClean="0"/>
              <a:t> </a:t>
            </a:r>
            <a:r>
              <a:rPr lang="fr-BE" sz="2000" dirty="0"/>
              <a:t>= 3786 - </a:t>
            </a:r>
            <a:r>
              <a:rPr lang="fr-BE" sz="2000" dirty="0" smtClean="0"/>
              <a:t>1,8</a:t>
            </a:r>
            <a:r>
              <a:rPr lang="fr-BE" sz="2000" dirty="0"/>
              <a:t> Température + </a:t>
            </a:r>
            <a:r>
              <a:rPr lang="fr-BE" sz="2000" dirty="0" smtClean="0"/>
              <a:t>5,5</a:t>
            </a:r>
            <a:r>
              <a:rPr lang="fr-BE" sz="2000" dirty="0"/>
              <a:t> Teneur en </a:t>
            </a:r>
            <a:r>
              <a:rPr lang="fr-BE" sz="2000" dirty="0" smtClean="0"/>
              <a:t>eau</a:t>
            </a:r>
            <a:endParaRPr lang="fr-BE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BE" sz="2000" dirty="0"/>
              <a:t>                            </a:t>
            </a:r>
            <a:r>
              <a:rPr lang="fr-BE" sz="2000" dirty="0" smtClean="0"/>
              <a:t>Température </a:t>
            </a:r>
            <a:r>
              <a:rPr lang="fr-BE" sz="2000" dirty="0"/>
              <a:t>=&gt; ± 140 kcal/kg</a:t>
            </a:r>
          </a:p>
          <a:p>
            <a:pPr marL="0" indent="0">
              <a:buNone/>
            </a:pPr>
            <a:r>
              <a:rPr lang="fr-BE" sz="2000" dirty="0"/>
              <a:t>                           </a:t>
            </a:r>
            <a:r>
              <a:rPr lang="fr-BE" sz="2000" dirty="0" smtClean="0"/>
              <a:t> Teneur </a:t>
            </a:r>
            <a:r>
              <a:rPr lang="fr-BE" sz="2000" dirty="0"/>
              <a:t>en eau =&gt; ± 75 </a:t>
            </a:r>
            <a:r>
              <a:rPr lang="fr-BE" sz="2000" dirty="0" smtClean="0"/>
              <a:t>kcal/kg</a:t>
            </a:r>
            <a:endParaRPr lang="fr-BE" sz="2000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902728" y="3825869"/>
            <a:ext cx="5135174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294378" y="5493230"/>
            <a:ext cx="2609628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/>
              <a:t>± 200 </a:t>
            </a:r>
            <a:r>
              <a:rPr lang="fr-BE" b="1" i="1" dirty="0"/>
              <a:t>kcal/kg </a:t>
            </a:r>
            <a:r>
              <a:rPr lang="fr-BE" b="1" i="1" dirty="0" smtClean="0"/>
              <a:t>MS (5%)</a:t>
            </a:r>
            <a:endParaRPr lang="fr-BE" b="1" i="1" dirty="0"/>
          </a:p>
          <a:p>
            <a:endParaRPr lang="en-GB" dirty="0"/>
          </a:p>
        </p:txBody>
      </p:sp>
      <p:sp>
        <p:nvSpPr>
          <p:cNvPr id="15" name="Accolade fermante 14"/>
          <p:cNvSpPr/>
          <p:nvPr/>
        </p:nvSpPr>
        <p:spPr>
          <a:xfrm>
            <a:off x="6115478" y="5493182"/>
            <a:ext cx="144016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e 8"/>
          <p:cNvGrpSpPr/>
          <p:nvPr/>
        </p:nvGrpSpPr>
        <p:grpSpPr>
          <a:xfrm>
            <a:off x="7094307" y="3125102"/>
            <a:ext cx="1809699" cy="700422"/>
            <a:chOff x="7099680" y="3997085"/>
            <a:chExt cx="1538834" cy="591651"/>
          </a:xfrm>
        </p:grpSpPr>
        <p:cxnSp>
          <p:nvCxnSpPr>
            <p:cNvPr id="11" name="Connecteur droit avec flèche 10"/>
            <p:cNvCxnSpPr/>
            <p:nvPr/>
          </p:nvCxnSpPr>
          <p:spPr>
            <a:xfrm flipV="1">
              <a:off x="7099680" y="4480724"/>
              <a:ext cx="216024" cy="1080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7306439" y="3997085"/>
              <a:ext cx="1332075" cy="53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 smtClean="0"/>
                <a:t>Valeur table alimentaire</a:t>
              </a:r>
            </a:p>
            <a:p>
              <a:r>
                <a:rPr lang="fr-BE" sz="1100" dirty="0" smtClean="0"/>
                <a:t>Sauvant et al, (2004)</a:t>
              </a:r>
            </a:p>
            <a:p>
              <a:r>
                <a:rPr lang="fr-BE" sz="1100" dirty="0" smtClean="0"/>
                <a:t>3620kcal/kg MS</a:t>
              </a:r>
              <a:endParaRPr lang="en-GB" sz="1100" dirty="0"/>
            </a:p>
          </p:txBody>
        </p:sp>
      </p:grp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399640"/>
              </p:ext>
            </p:extLst>
          </p:nvPr>
        </p:nvGraphicFramePr>
        <p:xfrm>
          <a:off x="884627" y="1252894"/>
          <a:ext cx="633670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31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1186</TotalTime>
  <Words>776</Words>
  <Application>Microsoft Office PowerPoint</Application>
  <PresentationFormat>Affichage à l'écran (4:3)</PresentationFormat>
  <Paragraphs>251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Clarté</vt:lpstr>
      <vt:lpstr>Le séchage est susceptible d’affecter la valeur énergétique des lots de maïs à destination des poulets de chair</vt:lpstr>
      <vt:lpstr>Contexte</vt:lpstr>
      <vt:lpstr>Contexte</vt:lpstr>
      <vt:lpstr>Contexte</vt:lpstr>
      <vt:lpstr>Objectif</vt:lpstr>
      <vt:lpstr>Mise en culture et séchage</vt:lpstr>
      <vt:lpstr>Mesure de l’EM sur poulet de chair</vt:lpstr>
      <vt:lpstr>Résultats</vt:lpstr>
      <vt:lpstr>Résultats</vt:lpstr>
      <vt:lpstr>Résultats</vt:lpstr>
      <vt:lpstr>Conséquence sur le régime</vt:lpstr>
      <vt:lpstr>Conséquence sur le régime</vt:lpstr>
      <vt:lpstr>Conséquence sur les performances animales </vt:lpstr>
      <vt:lpstr>Conséquence sur les performances animales </vt:lpstr>
      <vt:lpstr>Que faire?</vt:lpstr>
      <vt:lpstr>Conclusions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huart</dc:creator>
  <cp:lastModifiedBy>François</cp:lastModifiedBy>
  <cp:revision>79</cp:revision>
  <dcterms:created xsi:type="dcterms:W3CDTF">2018-11-06T20:07:57Z</dcterms:created>
  <dcterms:modified xsi:type="dcterms:W3CDTF">2018-11-21T09:31:52Z</dcterms:modified>
</cp:coreProperties>
</file>