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9" r:id="rId4"/>
    <p:sldId id="260" r:id="rId5"/>
    <p:sldId id="261" r:id="rId6"/>
    <p:sldId id="262" r:id="rId7"/>
    <p:sldId id="263" r:id="rId8"/>
    <p:sldId id="258" r:id="rId9"/>
    <p:sldId id="264" r:id="rId10"/>
    <p:sldId id="266" r:id="rId11"/>
    <p:sldId id="267" r:id="rId12"/>
    <p:sldId id="265"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ke Grotenhuis" initials="JG" lastIdx="1" clrIdx="0">
    <p:extLst>
      <p:ext uri="{19B8F6BF-5375-455C-9EA6-DF929625EA0E}">
        <p15:presenceInfo xmlns:p15="http://schemas.microsoft.com/office/powerpoint/2012/main" userId="2f448f7162e868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7D7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908" autoAdjust="0"/>
  </p:normalViewPr>
  <p:slideViewPr>
    <p:cSldViewPr snapToGrid="0">
      <p:cViewPr varScale="1">
        <p:scale>
          <a:sx n="101" d="100"/>
          <a:sy n="101" d="100"/>
        </p:scale>
        <p:origin x="9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9BCE15-CD53-4B64-A20A-25A91F8015DC}" type="datetimeFigureOut">
              <a:rPr lang="en-US" smtClean="0"/>
              <a:t>10/25/2018</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3CF24-411E-41FC-B213-FE5476BAF542}" type="slidenum">
              <a:rPr lang="en-US" smtClean="0"/>
              <a:t>‹nr.›</a:t>
            </a:fld>
            <a:endParaRPr lang="en-US"/>
          </a:p>
        </p:txBody>
      </p:sp>
    </p:spTree>
    <p:extLst>
      <p:ext uri="{BB962C8B-B14F-4D97-AF65-F5344CB8AC3E}">
        <p14:creationId xmlns:p14="http://schemas.microsoft.com/office/powerpoint/2010/main" val="3577371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Vandaag wil ik graag wat vreemde dingen bespreken die ik tot nu toe tijdens mijn onderzoek heb gevonden in de </a:t>
            </a:r>
            <a:r>
              <a:rPr lang="nl-NL" noProof="0" dirty="0" err="1"/>
              <a:t>Coffin</a:t>
            </a:r>
            <a:r>
              <a:rPr lang="nl-NL" noProof="0" dirty="0"/>
              <a:t> </a:t>
            </a:r>
            <a:r>
              <a:rPr lang="nl-NL" noProof="0" dirty="0" err="1"/>
              <a:t>text</a:t>
            </a:r>
            <a:r>
              <a:rPr lang="nl-NL" noProof="0" dirty="0"/>
              <a:t>. Maar eerst, wat bedoel ik eigenlijk met schrijverspraktijken. Hiermee bedoel ik de handelingen van schrijvers wanneer ze wat voor object dan ook met tekst voorzien, wat zichtbaar is in de tekst zelf. Ik zal snel over de termen gaan die ik voor de presentatie zal gebruiken. Waarna ik even kort op in zal gaan met het problemen met variaties in de tekst. Vervolgens zal ik een paar voorbeelden geven van de variatie die ik gevonden heb, die in mijn opinie mooi menselijk gedrag laat zien. Dit zal ik bespreken via de thema’s homoniemen, editie van de tekst ten opzichte van kolommen, en als laatste wou ik laten zien hoe in een specifiek geval een spreuk werd omgezet van de 1ste person enkelvoud naar de derde persoon. </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2</a:t>
            </a:fld>
            <a:endParaRPr lang="en-US"/>
          </a:p>
        </p:txBody>
      </p:sp>
    </p:spTree>
    <p:extLst>
      <p:ext uri="{BB962C8B-B14F-4D97-AF65-F5344CB8AC3E}">
        <p14:creationId xmlns:p14="http://schemas.microsoft.com/office/powerpoint/2010/main" val="1013653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Alhoewel</a:t>
            </a:r>
            <a:r>
              <a:rPr lang="en-US" dirty="0"/>
              <a:t> </a:t>
            </a:r>
            <a:r>
              <a:rPr lang="en-US" dirty="0" err="1"/>
              <a:t>ik</a:t>
            </a:r>
            <a:r>
              <a:rPr lang="en-US" dirty="0"/>
              <a:t> het </a:t>
            </a:r>
            <a:r>
              <a:rPr lang="en-US" dirty="0" err="1"/>
              <a:t>bestaan</a:t>
            </a:r>
            <a:r>
              <a:rPr lang="en-US" dirty="0"/>
              <a:t> van </a:t>
            </a:r>
            <a:r>
              <a:rPr lang="en-US" dirty="0" err="1"/>
              <a:t>homoniemen</a:t>
            </a:r>
            <a:r>
              <a:rPr lang="en-US" dirty="0"/>
              <a:t> </a:t>
            </a:r>
            <a:r>
              <a:rPr lang="en-US" dirty="0" err="1"/>
              <a:t>niet</a:t>
            </a:r>
            <a:r>
              <a:rPr lang="en-US" dirty="0"/>
              <a:t> </a:t>
            </a:r>
            <a:r>
              <a:rPr lang="en-US" dirty="0" err="1"/>
              <a:t>hoef</a:t>
            </a:r>
            <a:r>
              <a:rPr lang="en-US" dirty="0"/>
              <a:t> </a:t>
            </a:r>
            <a:r>
              <a:rPr lang="en-US" dirty="0" err="1"/>
              <a:t>uit</a:t>
            </a:r>
            <a:r>
              <a:rPr lang="en-US" dirty="0"/>
              <a:t> </a:t>
            </a:r>
            <a:r>
              <a:rPr lang="en-US" dirty="0" err="1"/>
              <a:t>te</a:t>
            </a:r>
            <a:r>
              <a:rPr lang="en-US" dirty="0"/>
              <a:t> </a:t>
            </a:r>
            <a:r>
              <a:rPr lang="en-US" dirty="0" err="1"/>
              <a:t>leggen</a:t>
            </a:r>
            <a:r>
              <a:rPr lang="en-US" dirty="0"/>
              <a:t>, </a:t>
            </a:r>
            <a:r>
              <a:rPr lang="en-US" dirty="0" err="1"/>
              <a:t>wou</a:t>
            </a:r>
            <a:r>
              <a:rPr lang="en-US" dirty="0"/>
              <a:t> </a:t>
            </a:r>
            <a:r>
              <a:rPr lang="en-US" dirty="0" err="1"/>
              <a:t>ik</a:t>
            </a:r>
            <a:r>
              <a:rPr lang="en-US" dirty="0"/>
              <a:t> </a:t>
            </a:r>
            <a:r>
              <a:rPr lang="en-US" dirty="0" err="1"/>
              <a:t>toch</a:t>
            </a:r>
            <a:r>
              <a:rPr lang="en-US" dirty="0"/>
              <a:t> even </a:t>
            </a:r>
            <a:r>
              <a:rPr lang="en-US" dirty="0" err="1"/>
              <a:t>kort</a:t>
            </a:r>
            <a:r>
              <a:rPr lang="en-US" dirty="0"/>
              <a:t> </a:t>
            </a:r>
            <a:r>
              <a:rPr lang="en-US" dirty="0" err="1"/>
              <a:t>een</a:t>
            </a:r>
            <a:r>
              <a:rPr lang="en-US" dirty="0"/>
              <a:t> </a:t>
            </a:r>
            <a:r>
              <a:rPr lang="en-US" dirty="0" err="1"/>
              <a:t>vergelijking</a:t>
            </a:r>
            <a:r>
              <a:rPr lang="en-US" dirty="0"/>
              <a:t> </a:t>
            </a:r>
            <a:r>
              <a:rPr lang="en-US" dirty="0" err="1"/>
              <a:t>maken</a:t>
            </a:r>
            <a:r>
              <a:rPr lang="en-US" dirty="0"/>
              <a:t>, hoe de classifiers in de </a:t>
            </a:r>
            <a:r>
              <a:rPr lang="en-US" dirty="0" err="1"/>
              <a:t>Egyptische</a:t>
            </a:r>
            <a:r>
              <a:rPr lang="en-US" dirty="0"/>
              <a:t> </a:t>
            </a:r>
            <a:r>
              <a:rPr lang="en-US" dirty="0" err="1"/>
              <a:t>taal</a:t>
            </a:r>
            <a:r>
              <a:rPr lang="en-US" dirty="0"/>
              <a:t> over het </a:t>
            </a:r>
            <a:r>
              <a:rPr lang="en-US" dirty="0" err="1"/>
              <a:t>algemeen</a:t>
            </a:r>
            <a:r>
              <a:rPr lang="en-US" dirty="0"/>
              <a:t> de </a:t>
            </a:r>
            <a:r>
              <a:rPr lang="en-US" dirty="0" err="1"/>
              <a:t>tekst</a:t>
            </a:r>
            <a:r>
              <a:rPr lang="en-US" dirty="0"/>
              <a:t> </a:t>
            </a:r>
            <a:r>
              <a:rPr lang="en-US" dirty="0" err="1"/>
              <a:t>veel</a:t>
            </a:r>
            <a:r>
              <a:rPr lang="en-US" dirty="0"/>
              <a:t> </a:t>
            </a:r>
            <a:r>
              <a:rPr lang="en-US" dirty="0" err="1"/>
              <a:t>duidelijker</a:t>
            </a:r>
            <a:r>
              <a:rPr lang="en-US" dirty="0"/>
              <a:t> </a:t>
            </a:r>
            <a:r>
              <a:rPr lang="en-US" dirty="0" err="1"/>
              <a:t>maken</a:t>
            </a:r>
            <a:r>
              <a:rPr lang="en-US" dirty="0"/>
              <a:t>. Neem </a:t>
            </a:r>
            <a:r>
              <a:rPr lang="en-US" dirty="0" err="1"/>
              <a:t>deze</a:t>
            </a:r>
            <a:r>
              <a:rPr lang="en-US" dirty="0"/>
              <a:t> zin: </a:t>
            </a:r>
            <a:r>
              <a:rPr lang="en-US" dirty="0" err="1"/>
              <a:t>hij</a:t>
            </a:r>
            <a:r>
              <a:rPr lang="en-US" dirty="0"/>
              <a:t> </a:t>
            </a:r>
            <a:r>
              <a:rPr lang="en-US" dirty="0" err="1"/>
              <a:t>haalde</a:t>
            </a:r>
            <a:r>
              <a:rPr lang="en-US" dirty="0"/>
              <a:t> </a:t>
            </a:r>
            <a:r>
              <a:rPr lang="en-US" dirty="0" err="1"/>
              <a:t>een</a:t>
            </a:r>
            <a:r>
              <a:rPr lang="en-US" dirty="0"/>
              <a:t> </a:t>
            </a:r>
            <a:r>
              <a:rPr lang="en-US" dirty="0" err="1"/>
              <a:t>tas</a:t>
            </a:r>
            <a:r>
              <a:rPr lang="en-US" dirty="0"/>
              <a:t> </a:t>
            </a:r>
            <a:r>
              <a:rPr lang="en-US" dirty="0" err="1"/>
              <a:t>koffie</a:t>
            </a:r>
            <a:r>
              <a:rPr lang="en-US" dirty="0"/>
              <a:t>. Het </a:t>
            </a:r>
            <a:r>
              <a:rPr lang="en-US" dirty="0" err="1"/>
              <a:t>ligt</a:t>
            </a:r>
            <a:r>
              <a:rPr lang="en-US" dirty="0"/>
              <a:t> </a:t>
            </a:r>
            <a:r>
              <a:rPr lang="en-US" dirty="0" err="1"/>
              <a:t>er</a:t>
            </a:r>
            <a:r>
              <a:rPr lang="en-US" dirty="0"/>
              <a:t> </a:t>
            </a:r>
            <a:r>
              <a:rPr lang="en-US" dirty="0" err="1"/>
              <a:t>aan</a:t>
            </a:r>
            <a:r>
              <a:rPr lang="en-US" dirty="0"/>
              <a:t> </a:t>
            </a:r>
            <a:r>
              <a:rPr lang="en-US" dirty="0" err="1"/>
              <a:t>waar</a:t>
            </a:r>
            <a:r>
              <a:rPr lang="en-US" dirty="0"/>
              <a:t> je </a:t>
            </a:r>
            <a:r>
              <a:rPr lang="en-US" dirty="0" err="1"/>
              <a:t>deze</a:t>
            </a:r>
            <a:r>
              <a:rPr lang="en-US" dirty="0"/>
              <a:t> zin </a:t>
            </a:r>
            <a:r>
              <a:rPr lang="en-US" dirty="0" err="1"/>
              <a:t>gebruikt</a:t>
            </a:r>
            <a:r>
              <a:rPr lang="en-US" dirty="0"/>
              <a:t> hoe het in </a:t>
            </a:r>
            <a:r>
              <a:rPr lang="en-US" dirty="0" err="1"/>
              <a:t>eerste</a:t>
            </a:r>
            <a:r>
              <a:rPr lang="en-US" dirty="0"/>
              <a:t> </a:t>
            </a:r>
            <a:r>
              <a:rPr lang="en-US" dirty="0" err="1"/>
              <a:t>instantie</a:t>
            </a:r>
            <a:r>
              <a:rPr lang="en-US" dirty="0"/>
              <a:t> </a:t>
            </a:r>
            <a:r>
              <a:rPr lang="en-US" dirty="0" err="1"/>
              <a:t>begrepen</a:t>
            </a:r>
            <a:r>
              <a:rPr lang="en-US" dirty="0"/>
              <a:t> word. </a:t>
            </a:r>
            <a:r>
              <a:rPr lang="en-US" dirty="0" err="1"/>
              <a:t>Omdat</a:t>
            </a:r>
            <a:r>
              <a:rPr lang="en-US" dirty="0"/>
              <a:t> </a:t>
            </a:r>
            <a:r>
              <a:rPr lang="en-US" dirty="0" err="1"/>
              <a:t>ik</a:t>
            </a:r>
            <a:r>
              <a:rPr lang="en-US" dirty="0"/>
              <a:t> </a:t>
            </a:r>
            <a:r>
              <a:rPr lang="en-US" dirty="0" err="1"/>
              <a:t>zelf</a:t>
            </a:r>
            <a:r>
              <a:rPr lang="en-US" dirty="0"/>
              <a:t> </a:t>
            </a:r>
            <a:r>
              <a:rPr lang="en-US" dirty="0" err="1"/>
              <a:t>uit</a:t>
            </a:r>
            <a:r>
              <a:rPr lang="en-US" dirty="0"/>
              <a:t> het </a:t>
            </a:r>
            <a:r>
              <a:rPr lang="en-US" dirty="0" err="1"/>
              <a:t>Noorden</a:t>
            </a:r>
            <a:r>
              <a:rPr lang="en-US" dirty="0"/>
              <a:t> </a:t>
            </a:r>
            <a:r>
              <a:rPr lang="en-US" dirty="0" err="1"/>
              <a:t>kom</a:t>
            </a:r>
            <a:r>
              <a:rPr lang="en-US" dirty="0"/>
              <a:t>, is het </a:t>
            </a:r>
            <a:r>
              <a:rPr lang="en-US" dirty="0" err="1"/>
              <a:t>eerste</a:t>
            </a:r>
            <a:r>
              <a:rPr lang="en-US" dirty="0"/>
              <a:t> wat me </a:t>
            </a:r>
            <a:r>
              <a:rPr lang="en-US" dirty="0" err="1"/>
              <a:t>binnen</a:t>
            </a:r>
            <a:r>
              <a:rPr lang="en-US" dirty="0"/>
              <a:t> </a:t>
            </a:r>
            <a:r>
              <a:rPr lang="en-US" dirty="0" err="1"/>
              <a:t>schiet</a:t>
            </a:r>
            <a:r>
              <a:rPr lang="en-US" dirty="0"/>
              <a:t> </a:t>
            </a:r>
            <a:r>
              <a:rPr lang="en-US" dirty="0" err="1"/>
              <a:t>bij</a:t>
            </a:r>
            <a:r>
              <a:rPr lang="en-US" dirty="0"/>
              <a:t> het word </a:t>
            </a:r>
            <a:r>
              <a:rPr lang="en-US" dirty="0" err="1"/>
              <a:t>tas</a:t>
            </a:r>
            <a:r>
              <a:rPr lang="en-US" dirty="0"/>
              <a:t> </a:t>
            </a:r>
            <a:r>
              <a:rPr lang="en-US" dirty="0" err="1"/>
              <a:t>een</a:t>
            </a:r>
            <a:r>
              <a:rPr lang="en-US" dirty="0"/>
              <a:t> </a:t>
            </a:r>
            <a:r>
              <a:rPr lang="en-US" dirty="0" err="1"/>
              <a:t>zak</a:t>
            </a:r>
            <a:r>
              <a:rPr lang="en-US" dirty="0"/>
              <a:t> of </a:t>
            </a:r>
            <a:r>
              <a:rPr lang="en-US" dirty="0" err="1"/>
              <a:t>iets</a:t>
            </a:r>
            <a:r>
              <a:rPr lang="en-US" dirty="0"/>
              <a:t> </a:t>
            </a:r>
            <a:r>
              <a:rPr lang="en-US" dirty="0" err="1"/>
              <a:t>dergelijks</a:t>
            </a:r>
            <a:r>
              <a:rPr lang="en-US" dirty="0"/>
              <a:t>. </a:t>
            </a:r>
            <a:r>
              <a:rPr lang="en-US" dirty="0" err="1"/>
              <a:t>Dit</a:t>
            </a:r>
            <a:r>
              <a:rPr lang="en-US" dirty="0"/>
              <a:t> is </a:t>
            </a:r>
            <a:r>
              <a:rPr lang="en-US" dirty="0" err="1"/>
              <a:t>daarintegen</a:t>
            </a:r>
            <a:r>
              <a:rPr lang="en-US" dirty="0"/>
              <a:t> </a:t>
            </a:r>
            <a:r>
              <a:rPr lang="en-US" dirty="0" err="1"/>
              <a:t>niet</a:t>
            </a:r>
            <a:r>
              <a:rPr lang="en-US" dirty="0"/>
              <a:t> </a:t>
            </a:r>
            <a:r>
              <a:rPr lang="en-US" dirty="0" err="1"/>
              <a:t>overal</a:t>
            </a:r>
            <a:r>
              <a:rPr lang="en-US" dirty="0"/>
              <a:t> het </a:t>
            </a:r>
            <a:r>
              <a:rPr lang="en-US" dirty="0" err="1"/>
              <a:t>geval</a:t>
            </a:r>
            <a:r>
              <a:rPr lang="en-US" dirty="0"/>
              <a:t>. </a:t>
            </a:r>
            <a:r>
              <a:rPr lang="en-US" dirty="0" err="1"/>
              <a:t>Als</a:t>
            </a:r>
            <a:r>
              <a:rPr lang="en-US" dirty="0"/>
              <a:t> </a:t>
            </a:r>
            <a:r>
              <a:rPr lang="en-US" dirty="0" err="1"/>
              <a:t>ik</a:t>
            </a:r>
            <a:r>
              <a:rPr lang="en-US" dirty="0"/>
              <a:t> dan </a:t>
            </a:r>
            <a:r>
              <a:rPr lang="en-US" dirty="0" err="1"/>
              <a:t>aan</a:t>
            </a:r>
            <a:r>
              <a:rPr lang="en-US" dirty="0"/>
              <a:t> </a:t>
            </a:r>
            <a:r>
              <a:rPr lang="en-US" dirty="0" err="1"/>
              <a:t>deze</a:t>
            </a:r>
            <a:r>
              <a:rPr lang="en-US" dirty="0"/>
              <a:t> zin op </a:t>
            </a:r>
            <a:r>
              <a:rPr lang="en-US" dirty="0" err="1"/>
              <a:t>z’n</a:t>
            </a:r>
            <a:r>
              <a:rPr lang="en-US" dirty="0"/>
              <a:t> oud </a:t>
            </a:r>
            <a:r>
              <a:rPr lang="en-US" dirty="0" err="1"/>
              <a:t>egyptisch</a:t>
            </a:r>
            <a:r>
              <a:rPr lang="en-US" dirty="0"/>
              <a:t> </a:t>
            </a:r>
            <a:r>
              <a:rPr lang="en-US" dirty="0" err="1"/>
              <a:t>een</a:t>
            </a:r>
            <a:r>
              <a:rPr lang="en-US" dirty="0"/>
              <a:t> classifier toe </a:t>
            </a:r>
            <a:r>
              <a:rPr lang="en-US" dirty="0" err="1"/>
              <a:t>voeg</a:t>
            </a:r>
            <a:r>
              <a:rPr lang="en-US" dirty="0"/>
              <a:t>, </a:t>
            </a:r>
            <a:r>
              <a:rPr lang="en-US" dirty="0" err="1"/>
              <a:t>krijg</a:t>
            </a:r>
            <a:r>
              <a:rPr lang="en-US" dirty="0"/>
              <a:t> je de </a:t>
            </a:r>
            <a:r>
              <a:rPr lang="en-US" dirty="0" err="1"/>
              <a:t>volgende</a:t>
            </a:r>
            <a:r>
              <a:rPr lang="en-US" dirty="0"/>
              <a:t> twee </a:t>
            </a:r>
            <a:r>
              <a:rPr lang="en-US" dirty="0" err="1"/>
              <a:t>opties</a:t>
            </a:r>
            <a:r>
              <a:rPr lang="en-US" dirty="0"/>
              <a:t>:</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11</a:t>
            </a:fld>
            <a:endParaRPr lang="en-US"/>
          </a:p>
        </p:txBody>
      </p:sp>
    </p:spTree>
    <p:extLst>
      <p:ext uri="{BB962C8B-B14F-4D97-AF65-F5344CB8AC3E}">
        <p14:creationId xmlns:p14="http://schemas.microsoft.com/office/powerpoint/2010/main" val="4178524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Dus</a:t>
            </a:r>
            <a:r>
              <a:rPr lang="en-US" dirty="0"/>
              <a:t> </a:t>
            </a:r>
            <a:r>
              <a:rPr lang="en-US" dirty="0" err="1"/>
              <a:t>waarom</a:t>
            </a:r>
            <a:r>
              <a:rPr lang="en-US" dirty="0"/>
              <a:t> </a:t>
            </a:r>
            <a:r>
              <a:rPr lang="en-US" dirty="0" err="1"/>
              <a:t>laat</a:t>
            </a:r>
            <a:r>
              <a:rPr lang="en-US" dirty="0"/>
              <a:t> </a:t>
            </a:r>
            <a:r>
              <a:rPr lang="en-US" dirty="0" err="1"/>
              <a:t>ik</a:t>
            </a:r>
            <a:r>
              <a:rPr lang="en-US" dirty="0"/>
              <a:t> </a:t>
            </a:r>
            <a:r>
              <a:rPr lang="en-US" dirty="0" err="1"/>
              <a:t>dit</a:t>
            </a:r>
            <a:r>
              <a:rPr lang="en-US" dirty="0"/>
              <a:t> </a:t>
            </a:r>
            <a:r>
              <a:rPr lang="en-US" dirty="0" err="1"/>
              <a:t>zien</a:t>
            </a:r>
            <a:r>
              <a:rPr lang="en-US" dirty="0"/>
              <a:t>? </a:t>
            </a:r>
            <a:r>
              <a:rPr lang="en-US" dirty="0" err="1"/>
              <a:t>Er</a:t>
            </a:r>
            <a:r>
              <a:rPr lang="en-US" dirty="0"/>
              <a:t> is </a:t>
            </a:r>
            <a:r>
              <a:rPr lang="en-US" dirty="0" err="1"/>
              <a:t>namelijk</a:t>
            </a:r>
            <a:r>
              <a:rPr lang="en-US" dirty="0"/>
              <a:t> </a:t>
            </a:r>
            <a:r>
              <a:rPr lang="en-US" dirty="0" err="1"/>
              <a:t>sprake</a:t>
            </a:r>
            <a:r>
              <a:rPr lang="en-US" dirty="0"/>
              <a:t> van </a:t>
            </a:r>
            <a:r>
              <a:rPr lang="en-US" dirty="0" err="1"/>
              <a:t>dit</a:t>
            </a:r>
            <a:r>
              <a:rPr lang="en-US" dirty="0"/>
              <a:t> problem in </a:t>
            </a:r>
            <a:r>
              <a:rPr lang="en-US" dirty="0" err="1"/>
              <a:t>spreuk</a:t>
            </a:r>
            <a:r>
              <a:rPr lang="en-US" dirty="0"/>
              <a:t> 7, CT1,23,b. </a:t>
            </a:r>
            <a:r>
              <a:rPr lang="en-US" dirty="0" err="1"/>
              <a:t>Behalve</a:t>
            </a:r>
            <a:r>
              <a:rPr lang="en-US" dirty="0"/>
              <a:t> </a:t>
            </a:r>
            <a:r>
              <a:rPr lang="en-US" dirty="0" err="1"/>
              <a:t>een</a:t>
            </a:r>
            <a:r>
              <a:rPr lang="en-US" dirty="0"/>
              <a:t> </a:t>
            </a:r>
            <a:r>
              <a:rPr lang="en-US" dirty="0" err="1"/>
              <a:t>paar</a:t>
            </a:r>
            <a:r>
              <a:rPr lang="en-US" dirty="0"/>
              <a:t> </a:t>
            </a:r>
            <a:r>
              <a:rPr lang="en-US" dirty="0" err="1"/>
              <a:t>andere</a:t>
            </a:r>
            <a:r>
              <a:rPr lang="en-US" dirty="0"/>
              <a:t> </a:t>
            </a:r>
            <a:r>
              <a:rPr lang="en-US" dirty="0" err="1"/>
              <a:t>variaties</a:t>
            </a:r>
            <a:r>
              <a:rPr lang="en-US" dirty="0"/>
              <a:t>, het </a:t>
            </a:r>
            <a:r>
              <a:rPr lang="en-US" dirty="0" err="1"/>
              <a:t>laatste</a:t>
            </a:r>
            <a:r>
              <a:rPr lang="en-US" dirty="0"/>
              <a:t> </a:t>
            </a:r>
            <a:r>
              <a:rPr lang="en-US" dirty="0" err="1"/>
              <a:t>woord</a:t>
            </a:r>
            <a:r>
              <a:rPr lang="en-US" dirty="0"/>
              <a:t> is </a:t>
            </a:r>
            <a:r>
              <a:rPr lang="en-US" dirty="0" err="1"/>
              <a:t>waar</a:t>
            </a:r>
            <a:r>
              <a:rPr lang="en-US" dirty="0"/>
              <a:t> </a:t>
            </a:r>
            <a:r>
              <a:rPr lang="en-US" dirty="0" err="1"/>
              <a:t>ik</a:t>
            </a:r>
            <a:r>
              <a:rPr lang="en-US" dirty="0"/>
              <a:t> </a:t>
            </a:r>
            <a:r>
              <a:rPr lang="en-US" dirty="0" err="1"/>
              <a:t>uw</a:t>
            </a:r>
            <a:r>
              <a:rPr lang="en-US" dirty="0"/>
              <a:t> </a:t>
            </a:r>
            <a:r>
              <a:rPr lang="en-US" dirty="0" err="1"/>
              <a:t>aandacht</a:t>
            </a:r>
            <a:r>
              <a:rPr lang="en-US" dirty="0"/>
              <a:t> op </a:t>
            </a:r>
            <a:r>
              <a:rPr lang="en-US" dirty="0" err="1"/>
              <a:t>wil</a:t>
            </a:r>
            <a:r>
              <a:rPr lang="en-US" dirty="0"/>
              <a:t> </a:t>
            </a:r>
            <a:r>
              <a:rPr lang="en-US" dirty="0" err="1"/>
              <a:t>leggen</a:t>
            </a:r>
            <a:r>
              <a:rPr lang="en-US" dirty="0"/>
              <a:t>. </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12</a:t>
            </a:fld>
            <a:endParaRPr lang="en-US"/>
          </a:p>
        </p:txBody>
      </p:sp>
    </p:spTree>
    <p:extLst>
      <p:ext uri="{BB962C8B-B14F-4D97-AF65-F5344CB8AC3E}">
        <p14:creationId xmlns:p14="http://schemas.microsoft.com/office/powerpoint/2010/main" val="3105014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Dus</a:t>
            </a:r>
            <a:r>
              <a:rPr lang="en-US" dirty="0"/>
              <a:t> </a:t>
            </a:r>
            <a:r>
              <a:rPr lang="en-US" dirty="0" err="1"/>
              <a:t>waarom</a:t>
            </a:r>
            <a:r>
              <a:rPr lang="en-US" dirty="0"/>
              <a:t> </a:t>
            </a:r>
            <a:r>
              <a:rPr lang="en-US" dirty="0" err="1"/>
              <a:t>laat</a:t>
            </a:r>
            <a:r>
              <a:rPr lang="en-US" dirty="0"/>
              <a:t> </a:t>
            </a:r>
            <a:r>
              <a:rPr lang="en-US" dirty="0" err="1"/>
              <a:t>ik</a:t>
            </a:r>
            <a:r>
              <a:rPr lang="en-US" dirty="0"/>
              <a:t> </a:t>
            </a:r>
            <a:r>
              <a:rPr lang="en-US" dirty="0" err="1"/>
              <a:t>dit</a:t>
            </a:r>
            <a:r>
              <a:rPr lang="en-US" dirty="0"/>
              <a:t> </a:t>
            </a:r>
            <a:r>
              <a:rPr lang="en-US" dirty="0" err="1"/>
              <a:t>zien</a:t>
            </a:r>
            <a:r>
              <a:rPr lang="en-US" dirty="0"/>
              <a:t>? </a:t>
            </a:r>
            <a:r>
              <a:rPr lang="en-US" dirty="0" err="1"/>
              <a:t>Er</a:t>
            </a:r>
            <a:r>
              <a:rPr lang="en-US" dirty="0"/>
              <a:t> is </a:t>
            </a:r>
            <a:r>
              <a:rPr lang="en-US" dirty="0" err="1"/>
              <a:t>namelijk</a:t>
            </a:r>
            <a:r>
              <a:rPr lang="en-US" dirty="0"/>
              <a:t> </a:t>
            </a:r>
            <a:r>
              <a:rPr lang="en-US" dirty="0" err="1"/>
              <a:t>sprake</a:t>
            </a:r>
            <a:r>
              <a:rPr lang="en-US" dirty="0"/>
              <a:t> van </a:t>
            </a:r>
            <a:r>
              <a:rPr lang="en-US" dirty="0" err="1"/>
              <a:t>dit</a:t>
            </a:r>
            <a:r>
              <a:rPr lang="en-US" dirty="0"/>
              <a:t> problem in </a:t>
            </a:r>
            <a:r>
              <a:rPr lang="en-US" dirty="0" err="1"/>
              <a:t>spreuk</a:t>
            </a:r>
            <a:r>
              <a:rPr lang="en-US" dirty="0"/>
              <a:t> 7, CT1,23,b. </a:t>
            </a:r>
            <a:r>
              <a:rPr lang="en-US" dirty="0" err="1"/>
              <a:t>Behalve</a:t>
            </a:r>
            <a:r>
              <a:rPr lang="en-US" dirty="0"/>
              <a:t> </a:t>
            </a:r>
            <a:r>
              <a:rPr lang="en-US" dirty="0" err="1"/>
              <a:t>een</a:t>
            </a:r>
            <a:r>
              <a:rPr lang="en-US" dirty="0"/>
              <a:t> </a:t>
            </a:r>
            <a:r>
              <a:rPr lang="en-US" dirty="0" err="1"/>
              <a:t>paar</a:t>
            </a:r>
            <a:r>
              <a:rPr lang="en-US" dirty="0"/>
              <a:t> </a:t>
            </a:r>
            <a:r>
              <a:rPr lang="en-US" dirty="0" err="1"/>
              <a:t>andere</a:t>
            </a:r>
            <a:r>
              <a:rPr lang="en-US" dirty="0"/>
              <a:t> </a:t>
            </a:r>
            <a:r>
              <a:rPr lang="en-US" dirty="0" err="1"/>
              <a:t>variaties</a:t>
            </a:r>
            <a:r>
              <a:rPr lang="en-US" dirty="0"/>
              <a:t>, het </a:t>
            </a:r>
            <a:r>
              <a:rPr lang="en-US" dirty="0" err="1"/>
              <a:t>laatste</a:t>
            </a:r>
            <a:r>
              <a:rPr lang="en-US" dirty="0"/>
              <a:t> </a:t>
            </a:r>
            <a:r>
              <a:rPr lang="en-US" dirty="0" err="1"/>
              <a:t>woord</a:t>
            </a:r>
            <a:r>
              <a:rPr lang="en-US" dirty="0"/>
              <a:t> is </a:t>
            </a:r>
            <a:r>
              <a:rPr lang="en-US" dirty="0" err="1"/>
              <a:t>waar</a:t>
            </a:r>
            <a:r>
              <a:rPr lang="en-US" dirty="0"/>
              <a:t> </a:t>
            </a:r>
            <a:r>
              <a:rPr lang="en-US" dirty="0" err="1"/>
              <a:t>ik</a:t>
            </a:r>
            <a:r>
              <a:rPr lang="en-US" dirty="0"/>
              <a:t> </a:t>
            </a:r>
            <a:r>
              <a:rPr lang="en-US" dirty="0" err="1"/>
              <a:t>uw</a:t>
            </a:r>
            <a:r>
              <a:rPr lang="en-US" dirty="0"/>
              <a:t> </a:t>
            </a:r>
            <a:r>
              <a:rPr lang="en-US" dirty="0" err="1"/>
              <a:t>aandacht</a:t>
            </a:r>
            <a:r>
              <a:rPr lang="en-US" dirty="0"/>
              <a:t> op </a:t>
            </a:r>
            <a:r>
              <a:rPr lang="en-US" dirty="0" err="1"/>
              <a:t>wil</a:t>
            </a:r>
            <a:r>
              <a:rPr lang="en-US" dirty="0"/>
              <a:t> </a:t>
            </a:r>
            <a:r>
              <a:rPr lang="en-US" dirty="0" err="1"/>
              <a:t>leggen</a:t>
            </a:r>
            <a:r>
              <a:rPr lang="en-US" dirty="0"/>
              <a:t>.  Het </a:t>
            </a:r>
            <a:r>
              <a:rPr lang="en-US" dirty="0" err="1"/>
              <a:t>gaat</a:t>
            </a:r>
            <a:r>
              <a:rPr lang="en-US" dirty="0"/>
              <a:t> om het </a:t>
            </a:r>
            <a:r>
              <a:rPr lang="en-US" dirty="0" err="1"/>
              <a:t>werkwoord</a:t>
            </a:r>
            <a:r>
              <a:rPr lang="en-US" dirty="0"/>
              <a:t> </a:t>
            </a:r>
            <a:r>
              <a:rPr lang="en-US" dirty="0" err="1"/>
              <a:t>xni</a:t>
            </a:r>
            <a:r>
              <a:rPr lang="en-US" dirty="0"/>
              <a:t>, wat in </a:t>
            </a:r>
            <a:r>
              <a:rPr lang="en-US" dirty="0" err="1"/>
              <a:t>deze</a:t>
            </a:r>
            <a:r>
              <a:rPr lang="en-US" dirty="0"/>
              <a:t> </a:t>
            </a:r>
            <a:r>
              <a:rPr lang="en-US" dirty="0" err="1"/>
              <a:t>spreuk</a:t>
            </a:r>
            <a:r>
              <a:rPr lang="en-US" dirty="0"/>
              <a:t>, </a:t>
            </a:r>
            <a:r>
              <a:rPr lang="en-US" dirty="0" err="1"/>
              <a:t>gebaseerd</a:t>
            </a:r>
            <a:r>
              <a:rPr lang="en-US" dirty="0"/>
              <a:t> op de classifiers, 3 </a:t>
            </a:r>
            <a:r>
              <a:rPr lang="en-US" dirty="0" err="1"/>
              <a:t>opties</a:t>
            </a:r>
            <a:r>
              <a:rPr lang="en-US" dirty="0"/>
              <a:t> </a:t>
            </a:r>
            <a:r>
              <a:rPr lang="en-US" dirty="0" err="1"/>
              <a:t>geeft</a:t>
            </a:r>
            <a:r>
              <a:rPr lang="en-US" dirty="0"/>
              <a:t>:</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13</a:t>
            </a:fld>
            <a:endParaRPr lang="en-US"/>
          </a:p>
        </p:txBody>
      </p:sp>
    </p:spTree>
    <p:extLst>
      <p:ext uri="{BB962C8B-B14F-4D97-AF65-F5344CB8AC3E}">
        <p14:creationId xmlns:p14="http://schemas.microsoft.com/office/powerpoint/2010/main" val="636979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Dus</a:t>
            </a:r>
            <a:r>
              <a:rPr lang="en-US" dirty="0"/>
              <a:t> </a:t>
            </a:r>
            <a:r>
              <a:rPr lang="en-US" dirty="0" err="1"/>
              <a:t>waarom</a:t>
            </a:r>
            <a:r>
              <a:rPr lang="en-US" dirty="0"/>
              <a:t> </a:t>
            </a:r>
            <a:r>
              <a:rPr lang="en-US" dirty="0" err="1"/>
              <a:t>laat</a:t>
            </a:r>
            <a:r>
              <a:rPr lang="en-US" dirty="0"/>
              <a:t> </a:t>
            </a:r>
            <a:r>
              <a:rPr lang="en-US" dirty="0" err="1"/>
              <a:t>ik</a:t>
            </a:r>
            <a:r>
              <a:rPr lang="en-US" dirty="0"/>
              <a:t> </a:t>
            </a:r>
            <a:r>
              <a:rPr lang="en-US" dirty="0" err="1"/>
              <a:t>dit</a:t>
            </a:r>
            <a:r>
              <a:rPr lang="en-US" dirty="0"/>
              <a:t> </a:t>
            </a:r>
            <a:r>
              <a:rPr lang="en-US" dirty="0" err="1"/>
              <a:t>zien</a:t>
            </a:r>
            <a:r>
              <a:rPr lang="en-US" dirty="0"/>
              <a:t>? </a:t>
            </a:r>
            <a:r>
              <a:rPr lang="en-US" dirty="0" err="1"/>
              <a:t>Er</a:t>
            </a:r>
            <a:r>
              <a:rPr lang="en-US" dirty="0"/>
              <a:t> is </a:t>
            </a:r>
            <a:r>
              <a:rPr lang="en-US" dirty="0" err="1"/>
              <a:t>namelijk</a:t>
            </a:r>
            <a:r>
              <a:rPr lang="en-US" dirty="0"/>
              <a:t> </a:t>
            </a:r>
            <a:r>
              <a:rPr lang="en-US" dirty="0" err="1"/>
              <a:t>sprake</a:t>
            </a:r>
            <a:r>
              <a:rPr lang="en-US" dirty="0"/>
              <a:t> van </a:t>
            </a:r>
            <a:r>
              <a:rPr lang="en-US" dirty="0" err="1"/>
              <a:t>dit</a:t>
            </a:r>
            <a:r>
              <a:rPr lang="en-US" dirty="0"/>
              <a:t> problem in </a:t>
            </a:r>
            <a:r>
              <a:rPr lang="en-US" dirty="0" err="1"/>
              <a:t>spreuk</a:t>
            </a:r>
            <a:r>
              <a:rPr lang="en-US" dirty="0"/>
              <a:t> 7, CT1,23,b. </a:t>
            </a:r>
            <a:r>
              <a:rPr lang="en-US" dirty="0" err="1"/>
              <a:t>Behalve</a:t>
            </a:r>
            <a:r>
              <a:rPr lang="en-US" dirty="0"/>
              <a:t> </a:t>
            </a:r>
            <a:r>
              <a:rPr lang="en-US" dirty="0" err="1"/>
              <a:t>een</a:t>
            </a:r>
            <a:r>
              <a:rPr lang="en-US" dirty="0"/>
              <a:t> </a:t>
            </a:r>
            <a:r>
              <a:rPr lang="en-US" dirty="0" err="1"/>
              <a:t>paar</a:t>
            </a:r>
            <a:r>
              <a:rPr lang="en-US" dirty="0"/>
              <a:t> </a:t>
            </a:r>
            <a:r>
              <a:rPr lang="en-US" dirty="0" err="1"/>
              <a:t>andere</a:t>
            </a:r>
            <a:r>
              <a:rPr lang="en-US" dirty="0"/>
              <a:t> </a:t>
            </a:r>
            <a:r>
              <a:rPr lang="en-US" dirty="0" err="1"/>
              <a:t>variaties</a:t>
            </a:r>
            <a:r>
              <a:rPr lang="en-US" dirty="0"/>
              <a:t>, het </a:t>
            </a:r>
            <a:r>
              <a:rPr lang="en-US" dirty="0" err="1"/>
              <a:t>laatste</a:t>
            </a:r>
            <a:r>
              <a:rPr lang="en-US" dirty="0"/>
              <a:t> </a:t>
            </a:r>
            <a:r>
              <a:rPr lang="en-US" dirty="0" err="1"/>
              <a:t>woord</a:t>
            </a:r>
            <a:r>
              <a:rPr lang="en-US" dirty="0"/>
              <a:t> is </a:t>
            </a:r>
            <a:r>
              <a:rPr lang="en-US" dirty="0" err="1"/>
              <a:t>waar</a:t>
            </a:r>
            <a:r>
              <a:rPr lang="en-US" dirty="0"/>
              <a:t> </a:t>
            </a:r>
            <a:r>
              <a:rPr lang="en-US" dirty="0" err="1"/>
              <a:t>ik</a:t>
            </a:r>
            <a:r>
              <a:rPr lang="en-US" dirty="0"/>
              <a:t> </a:t>
            </a:r>
            <a:r>
              <a:rPr lang="en-US" dirty="0" err="1"/>
              <a:t>uw</a:t>
            </a:r>
            <a:r>
              <a:rPr lang="en-US" dirty="0"/>
              <a:t> </a:t>
            </a:r>
            <a:r>
              <a:rPr lang="en-US" dirty="0" err="1"/>
              <a:t>aandacht</a:t>
            </a:r>
            <a:r>
              <a:rPr lang="en-US" dirty="0"/>
              <a:t> op </a:t>
            </a:r>
            <a:r>
              <a:rPr lang="en-US" dirty="0" err="1"/>
              <a:t>wil</a:t>
            </a:r>
            <a:r>
              <a:rPr lang="en-US" dirty="0"/>
              <a:t> </a:t>
            </a:r>
            <a:r>
              <a:rPr lang="en-US" dirty="0" err="1"/>
              <a:t>leggen</a:t>
            </a:r>
            <a:r>
              <a:rPr lang="en-US" dirty="0"/>
              <a:t>.  Het </a:t>
            </a:r>
            <a:r>
              <a:rPr lang="en-US" dirty="0" err="1"/>
              <a:t>gaat</a:t>
            </a:r>
            <a:r>
              <a:rPr lang="en-US" dirty="0"/>
              <a:t> om het </a:t>
            </a:r>
            <a:r>
              <a:rPr lang="en-US" dirty="0" err="1"/>
              <a:t>werkwoord</a:t>
            </a:r>
            <a:r>
              <a:rPr lang="en-US" dirty="0"/>
              <a:t> </a:t>
            </a:r>
            <a:r>
              <a:rPr lang="en-US" dirty="0" err="1"/>
              <a:t>xni</a:t>
            </a:r>
            <a:r>
              <a:rPr lang="en-US" dirty="0"/>
              <a:t>, wat in </a:t>
            </a:r>
            <a:r>
              <a:rPr lang="en-US" dirty="0" err="1"/>
              <a:t>deze</a:t>
            </a:r>
            <a:r>
              <a:rPr lang="en-US" dirty="0"/>
              <a:t> </a:t>
            </a:r>
            <a:r>
              <a:rPr lang="en-US" dirty="0" err="1"/>
              <a:t>spreuk</a:t>
            </a:r>
            <a:r>
              <a:rPr lang="en-US" dirty="0"/>
              <a:t>, </a:t>
            </a:r>
            <a:r>
              <a:rPr lang="en-US" dirty="0" err="1"/>
              <a:t>gebaseerd</a:t>
            </a:r>
            <a:r>
              <a:rPr lang="en-US" dirty="0"/>
              <a:t> op de classifiers, 3 </a:t>
            </a:r>
            <a:r>
              <a:rPr lang="en-US" dirty="0" err="1"/>
              <a:t>opties</a:t>
            </a:r>
            <a:r>
              <a:rPr lang="en-US" dirty="0"/>
              <a:t> </a:t>
            </a:r>
            <a:r>
              <a:rPr lang="en-US" dirty="0" err="1"/>
              <a:t>geeft</a:t>
            </a:r>
            <a:r>
              <a:rPr lang="en-US" dirty="0"/>
              <a:t>:</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14</a:t>
            </a:fld>
            <a:endParaRPr lang="en-US"/>
          </a:p>
        </p:txBody>
      </p:sp>
    </p:spTree>
    <p:extLst>
      <p:ext uri="{BB962C8B-B14F-4D97-AF65-F5344CB8AC3E}">
        <p14:creationId xmlns:p14="http://schemas.microsoft.com/office/powerpoint/2010/main" val="1029767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Dus</a:t>
            </a:r>
            <a:r>
              <a:rPr lang="en-US" dirty="0"/>
              <a:t> </a:t>
            </a:r>
            <a:r>
              <a:rPr lang="en-US" dirty="0" err="1"/>
              <a:t>waarom</a:t>
            </a:r>
            <a:r>
              <a:rPr lang="en-US" dirty="0"/>
              <a:t> </a:t>
            </a:r>
            <a:r>
              <a:rPr lang="en-US" dirty="0" err="1"/>
              <a:t>laat</a:t>
            </a:r>
            <a:r>
              <a:rPr lang="en-US" dirty="0"/>
              <a:t> </a:t>
            </a:r>
            <a:r>
              <a:rPr lang="en-US" dirty="0" err="1"/>
              <a:t>ik</a:t>
            </a:r>
            <a:r>
              <a:rPr lang="en-US" dirty="0"/>
              <a:t> </a:t>
            </a:r>
            <a:r>
              <a:rPr lang="en-US" dirty="0" err="1"/>
              <a:t>dit</a:t>
            </a:r>
            <a:r>
              <a:rPr lang="en-US" dirty="0"/>
              <a:t> </a:t>
            </a:r>
            <a:r>
              <a:rPr lang="en-US" dirty="0" err="1"/>
              <a:t>zien</a:t>
            </a:r>
            <a:r>
              <a:rPr lang="en-US" dirty="0"/>
              <a:t>? </a:t>
            </a:r>
            <a:r>
              <a:rPr lang="en-US" dirty="0" err="1"/>
              <a:t>Er</a:t>
            </a:r>
            <a:r>
              <a:rPr lang="en-US" dirty="0"/>
              <a:t> is </a:t>
            </a:r>
            <a:r>
              <a:rPr lang="en-US" dirty="0" err="1"/>
              <a:t>namelijk</a:t>
            </a:r>
            <a:r>
              <a:rPr lang="en-US" dirty="0"/>
              <a:t> </a:t>
            </a:r>
            <a:r>
              <a:rPr lang="en-US" dirty="0" err="1"/>
              <a:t>sprake</a:t>
            </a:r>
            <a:r>
              <a:rPr lang="en-US" dirty="0"/>
              <a:t> van </a:t>
            </a:r>
            <a:r>
              <a:rPr lang="en-US" dirty="0" err="1"/>
              <a:t>dit</a:t>
            </a:r>
            <a:r>
              <a:rPr lang="en-US" dirty="0"/>
              <a:t> problem in </a:t>
            </a:r>
            <a:r>
              <a:rPr lang="en-US" dirty="0" err="1"/>
              <a:t>spreuk</a:t>
            </a:r>
            <a:r>
              <a:rPr lang="en-US" dirty="0"/>
              <a:t> 7, CT1,23,b. </a:t>
            </a:r>
            <a:r>
              <a:rPr lang="en-US" dirty="0" err="1"/>
              <a:t>Behalve</a:t>
            </a:r>
            <a:r>
              <a:rPr lang="en-US" dirty="0"/>
              <a:t> </a:t>
            </a:r>
            <a:r>
              <a:rPr lang="en-US" dirty="0" err="1"/>
              <a:t>een</a:t>
            </a:r>
            <a:r>
              <a:rPr lang="en-US" dirty="0"/>
              <a:t> </a:t>
            </a:r>
            <a:r>
              <a:rPr lang="en-US" dirty="0" err="1"/>
              <a:t>paar</a:t>
            </a:r>
            <a:r>
              <a:rPr lang="en-US" dirty="0"/>
              <a:t> </a:t>
            </a:r>
            <a:r>
              <a:rPr lang="en-US" dirty="0" err="1"/>
              <a:t>andere</a:t>
            </a:r>
            <a:r>
              <a:rPr lang="en-US" dirty="0"/>
              <a:t> </a:t>
            </a:r>
            <a:r>
              <a:rPr lang="en-US" dirty="0" err="1"/>
              <a:t>variaties</a:t>
            </a:r>
            <a:r>
              <a:rPr lang="en-US" dirty="0"/>
              <a:t>, het </a:t>
            </a:r>
            <a:r>
              <a:rPr lang="en-US" dirty="0" err="1"/>
              <a:t>laatste</a:t>
            </a:r>
            <a:r>
              <a:rPr lang="en-US" dirty="0"/>
              <a:t> </a:t>
            </a:r>
            <a:r>
              <a:rPr lang="en-US" dirty="0" err="1"/>
              <a:t>woord</a:t>
            </a:r>
            <a:r>
              <a:rPr lang="en-US" dirty="0"/>
              <a:t> is </a:t>
            </a:r>
            <a:r>
              <a:rPr lang="en-US" dirty="0" err="1"/>
              <a:t>waar</a:t>
            </a:r>
            <a:r>
              <a:rPr lang="en-US" dirty="0"/>
              <a:t> </a:t>
            </a:r>
            <a:r>
              <a:rPr lang="en-US" dirty="0" err="1"/>
              <a:t>ik</a:t>
            </a:r>
            <a:r>
              <a:rPr lang="en-US" dirty="0"/>
              <a:t> </a:t>
            </a:r>
            <a:r>
              <a:rPr lang="en-US" dirty="0" err="1"/>
              <a:t>uw</a:t>
            </a:r>
            <a:r>
              <a:rPr lang="en-US" dirty="0"/>
              <a:t> </a:t>
            </a:r>
            <a:r>
              <a:rPr lang="en-US" dirty="0" err="1"/>
              <a:t>aandacht</a:t>
            </a:r>
            <a:r>
              <a:rPr lang="en-US" dirty="0"/>
              <a:t> op </a:t>
            </a:r>
            <a:r>
              <a:rPr lang="en-US" dirty="0" err="1"/>
              <a:t>wil</a:t>
            </a:r>
            <a:r>
              <a:rPr lang="en-US" dirty="0"/>
              <a:t> </a:t>
            </a:r>
            <a:r>
              <a:rPr lang="en-US" dirty="0" err="1"/>
              <a:t>leggen</a:t>
            </a:r>
            <a:r>
              <a:rPr lang="en-US" dirty="0"/>
              <a:t>.  Het </a:t>
            </a:r>
            <a:r>
              <a:rPr lang="en-US" dirty="0" err="1"/>
              <a:t>gaat</a:t>
            </a:r>
            <a:r>
              <a:rPr lang="en-US" dirty="0"/>
              <a:t> om het </a:t>
            </a:r>
            <a:r>
              <a:rPr lang="en-US" dirty="0" err="1"/>
              <a:t>werkwoord</a:t>
            </a:r>
            <a:r>
              <a:rPr lang="en-US" dirty="0"/>
              <a:t> </a:t>
            </a:r>
            <a:r>
              <a:rPr lang="en-US" dirty="0" err="1"/>
              <a:t>xni</a:t>
            </a:r>
            <a:r>
              <a:rPr lang="en-US" dirty="0"/>
              <a:t>, wat in </a:t>
            </a:r>
            <a:r>
              <a:rPr lang="en-US" dirty="0" err="1"/>
              <a:t>deze</a:t>
            </a:r>
            <a:r>
              <a:rPr lang="en-US" dirty="0"/>
              <a:t> </a:t>
            </a:r>
            <a:r>
              <a:rPr lang="en-US" dirty="0" err="1"/>
              <a:t>spreuk</a:t>
            </a:r>
            <a:r>
              <a:rPr lang="en-US" dirty="0"/>
              <a:t>, </a:t>
            </a:r>
            <a:r>
              <a:rPr lang="en-US" dirty="0" err="1"/>
              <a:t>gebaseerd</a:t>
            </a:r>
            <a:r>
              <a:rPr lang="en-US" dirty="0"/>
              <a:t> op de classifiers, 3 </a:t>
            </a:r>
            <a:r>
              <a:rPr lang="en-US" dirty="0" err="1"/>
              <a:t>opties</a:t>
            </a:r>
            <a:r>
              <a:rPr lang="en-US" dirty="0"/>
              <a:t> </a:t>
            </a:r>
            <a:r>
              <a:rPr lang="en-US" dirty="0" err="1"/>
              <a:t>geeft</a:t>
            </a:r>
            <a:r>
              <a:rPr lang="en-US" dirty="0"/>
              <a:t>:</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15</a:t>
            </a:fld>
            <a:endParaRPr lang="en-US"/>
          </a:p>
        </p:txBody>
      </p:sp>
    </p:spTree>
    <p:extLst>
      <p:ext uri="{BB962C8B-B14F-4D97-AF65-F5344CB8AC3E}">
        <p14:creationId xmlns:p14="http://schemas.microsoft.com/office/powerpoint/2010/main" val="2363219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Dus</a:t>
            </a:r>
            <a:r>
              <a:rPr lang="en-US" dirty="0"/>
              <a:t> </a:t>
            </a:r>
            <a:r>
              <a:rPr lang="en-US" dirty="0" err="1"/>
              <a:t>waarom</a:t>
            </a:r>
            <a:r>
              <a:rPr lang="en-US" dirty="0"/>
              <a:t> </a:t>
            </a:r>
            <a:r>
              <a:rPr lang="en-US" dirty="0" err="1"/>
              <a:t>laat</a:t>
            </a:r>
            <a:r>
              <a:rPr lang="en-US" dirty="0"/>
              <a:t> </a:t>
            </a:r>
            <a:r>
              <a:rPr lang="en-US" dirty="0" err="1"/>
              <a:t>ik</a:t>
            </a:r>
            <a:r>
              <a:rPr lang="en-US" dirty="0"/>
              <a:t> </a:t>
            </a:r>
            <a:r>
              <a:rPr lang="en-US" dirty="0" err="1"/>
              <a:t>dit</a:t>
            </a:r>
            <a:r>
              <a:rPr lang="en-US" dirty="0"/>
              <a:t> </a:t>
            </a:r>
            <a:r>
              <a:rPr lang="en-US" dirty="0" err="1"/>
              <a:t>zien</a:t>
            </a:r>
            <a:r>
              <a:rPr lang="en-US" dirty="0"/>
              <a:t>? </a:t>
            </a:r>
            <a:r>
              <a:rPr lang="en-US" dirty="0" err="1"/>
              <a:t>Er</a:t>
            </a:r>
            <a:r>
              <a:rPr lang="en-US" dirty="0"/>
              <a:t> is </a:t>
            </a:r>
            <a:r>
              <a:rPr lang="en-US" dirty="0" err="1"/>
              <a:t>namelijk</a:t>
            </a:r>
            <a:r>
              <a:rPr lang="en-US" dirty="0"/>
              <a:t> </a:t>
            </a:r>
            <a:r>
              <a:rPr lang="en-US" dirty="0" err="1"/>
              <a:t>sprake</a:t>
            </a:r>
            <a:r>
              <a:rPr lang="en-US" dirty="0"/>
              <a:t> van </a:t>
            </a:r>
            <a:r>
              <a:rPr lang="en-US" dirty="0" err="1"/>
              <a:t>dit</a:t>
            </a:r>
            <a:r>
              <a:rPr lang="en-US" dirty="0"/>
              <a:t> problem in </a:t>
            </a:r>
            <a:r>
              <a:rPr lang="en-US" dirty="0" err="1"/>
              <a:t>spreuk</a:t>
            </a:r>
            <a:r>
              <a:rPr lang="en-US" dirty="0"/>
              <a:t> 7, CT1,23,b. </a:t>
            </a:r>
            <a:r>
              <a:rPr lang="en-US" dirty="0" err="1"/>
              <a:t>Behalve</a:t>
            </a:r>
            <a:r>
              <a:rPr lang="en-US" dirty="0"/>
              <a:t> </a:t>
            </a:r>
            <a:r>
              <a:rPr lang="en-US" dirty="0" err="1"/>
              <a:t>een</a:t>
            </a:r>
            <a:r>
              <a:rPr lang="en-US" dirty="0"/>
              <a:t> </a:t>
            </a:r>
            <a:r>
              <a:rPr lang="en-US" dirty="0" err="1"/>
              <a:t>paar</a:t>
            </a:r>
            <a:r>
              <a:rPr lang="en-US" dirty="0"/>
              <a:t> </a:t>
            </a:r>
            <a:r>
              <a:rPr lang="en-US" dirty="0" err="1"/>
              <a:t>andere</a:t>
            </a:r>
            <a:r>
              <a:rPr lang="en-US" dirty="0"/>
              <a:t> </a:t>
            </a:r>
            <a:r>
              <a:rPr lang="en-US" dirty="0" err="1"/>
              <a:t>variaties</a:t>
            </a:r>
            <a:r>
              <a:rPr lang="en-US" dirty="0"/>
              <a:t>, het </a:t>
            </a:r>
            <a:r>
              <a:rPr lang="en-US" dirty="0" err="1"/>
              <a:t>laatste</a:t>
            </a:r>
            <a:r>
              <a:rPr lang="en-US" dirty="0"/>
              <a:t> </a:t>
            </a:r>
            <a:r>
              <a:rPr lang="en-US" dirty="0" err="1"/>
              <a:t>woord</a:t>
            </a:r>
            <a:r>
              <a:rPr lang="en-US" dirty="0"/>
              <a:t> is </a:t>
            </a:r>
            <a:r>
              <a:rPr lang="en-US" dirty="0" err="1"/>
              <a:t>waar</a:t>
            </a:r>
            <a:r>
              <a:rPr lang="en-US" dirty="0"/>
              <a:t> </a:t>
            </a:r>
            <a:r>
              <a:rPr lang="en-US" dirty="0" err="1"/>
              <a:t>ik</a:t>
            </a:r>
            <a:r>
              <a:rPr lang="en-US" dirty="0"/>
              <a:t> </a:t>
            </a:r>
            <a:r>
              <a:rPr lang="en-US" dirty="0" err="1"/>
              <a:t>uw</a:t>
            </a:r>
            <a:r>
              <a:rPr lang="en-US" dirty="0"/>
              <a:t> </a:t>
            </a:r>
            <a:r>
              <a:rPr lang="en-US" dirty="0" err="1"/>
              <a:t>aandacht</a:t>
            </a:r>
            <a:r>
              <a:rPr lang="en-US" dirty="0"/>
              <a:t> op </a:t>
            </a:r>
            <a:r>
              <a:rPr lang="en-US" dirty="0" err="1"/>
              <a:t>wil</a:t>
            </a:r>
            <a:r>
              <a:rPr lang="en-US" dirty="0"/>
              <a:t> </a:t>
            </a:r>
            <a:r>
              <a:rPr lang="en-US" dirty="0" err="1"/>
              <a:t>leggen</a:t>
            </a:r>
            <a:r>
              <a:rPr lang="en-US" dirty="0"/>
              <a:t>.  Het </a:t>
            </a:r>
            <a:r>
              <a:rPr lang="en-US" dirty="0" err="1"/>
              <a:t>gaat</a:t>
            </a:r>
            <a:r>
              <a:rPr lang="en-US" dirty="0"/>
              <a:t> om het </a:t>
            </a:r>
            <a:r>
              <a:rPr lang="en-US" dirty="0" err="1"/>
              <a:t>werkwoord</a:t>
            </a:r>
            <a:r>
              <a:rPr lang="en-US" dirty="0"/>
              <a:t> </a:t>
            </a:r>
            <a:r>
              <a:rPr lang="en-US" dirty="0" err="1"/>
              <a:t>xni</a:t>
            </a:r>
            <a:r>
              <a:rPr lang="en-US" dirty="0"/>
              <a:t>, wat in </a:t>
            </a:r>
            <a:r>
              <a:rPr lang="en-US" dirty="0" err="1"/>
              <a:t>deze</a:t>
            </a:r>
            <a:r>
              <a:rPr lang="en-US" dirty="0"/>
              <a:t> </a:t>
            </a:r>
            <a:r>
              <a:rPr lang="en-US" dirty="0" err="1"/>
              <a:t>spreuk</a:t>
            </a:r>
            <a:r>
              <a:rPr lang="en-US" dirty="0"/>
              <a:t>, </a:t>
            </a:r>
            <a:r>
              <a:rPr lang="en-US" dirty="0" err="1"/>
              <a:t>gebaseerd</a:t>
            </a:r>
            <a:r>
              <a:rPr lang="en-US" dirty="0"/>
              <a:t> op de classifiers, 3 </a:t>
            </a:r>
            <a:r>
              <a:rPr lang="en-US" dirty="0" err="1"/>
              <a:t>opties</a:t>
            </a:r>
            <a:r>
              <a:rPr lang="en-US" dirty="0"/>
              <a:t> </a:t>
            </a:r>
            <a:r>
              <a:rPr lang="en-US" dirty="0" err="1"/>
              <a:t>geeft</a:t>
            </a:r>
            <a:r>
              <a:rPr lang="en-US" dirty="0"/>
              <a:t>; </a:t>
            </a:r>
            <a:r>
              <a:rPr lang="en-US" dirty="0" err="1"/>
              <a:t>namelijk</a:t>
            </a:r>
            <a:r>
              <a:rPr lang="en-US" dirty="0"/>
              <a:t> </a:t>
            </a:r>
            <a:r>
              <a:rPr lang="en-US" dirty="0" err="1"/>
              <a:t>xni</a:t>
            </a:r>
            <a:r>
              <a:rPr lang="en-US" dirty="0"/>
              <a:t>, </a:t>
            </a:r>
            <a:r>
              <a:rPr lang="en-US" dirty="0" err="1"/>
              <a:t>muziek</a:t>
            </a:r>
            <a:r>
              <a:rPr lang="en-US" dirty="0"/>
              <a:t> </a:t>
            </a:r>
            <a:r>
              <a:rPr lang="en-US" dirty="0" err="1"/>
              <a:t>maken</a:t>
            </a:r>
            <a:r>
              <a:rPr lang="en-US" dirty="0"/>
              <a:t>, </a:t>
            </a:r>
            <a:r>
              <a:rPr lang="en-US" dirty="0" err="1"/>
              <a:t>xni</a:t>
            </a:r>
            <a:r>
              <a:rPr lang="en-US" dirty="0"/>
              <a:t>, </a:t>
            </a:r>
            <a:r>
              <a:rPr lang="en-US" dirty="0" err="1"/>
              <a:t>landen</a:t>
            </a:r>
            <a:r>
              <a:rPr lang="en-US" dirty="0"/>
              <a:t>, </a:t>
            </a:r>
            <a:r>
              <a:rPr lang="en-US" dirty="0" err="1"/>
              <a:t>stoppen</a:t>
            </a:r>
            <a:r>
              <a:rPr lang="en-US" dirty="0"/>
              <a:t>, </a:t>
            </a:r>
            <a:r>
              <a:rPr lang="en-US" dirty="0" err="1"/>
              <a:t>rusten</a:t>
            </a:r>
            <a:r>
              <a:rPr lang="en-US" dirty="0"/>
              <a:t>, </a:t>
            </a:r>
            <a:r>
              <a:rPr lang="en-US" dirty="0" err="1"/>
              <a:t>en</a:t>
            </a:r>
            <a:r>
              <a:rPr lang="en-US" dirty="0"/>
              <a:t> </a:t>
            </a:r>
            <a:r>
              <a:rPr lang="en-US" dirty="0" err="1"/>
              <a:t>Xni</a:t>
            </a:r>
            <a:r>
              <a:rPr lang="en-US" dirty="0"/>
              <a:t>, </a:t>
            </a:r>
            <a:r>
              <a:rPr lang="en-US" dirty="0" err="1"/>
              <a:t>roeien</a:t>
            </a:r>
            <a:r>
              <a:rPr lang="en-US" dirty="0"/>
              <a:t>. Het </a:t>
            </a:r>
            <a:r>
              <a:rPr lang="en-US" dirty="0" err="1"/>
              <a:t>lijkt</a:t>
            </a:r>
            <a:r>
              <a:rPr lang="en-US" dirty="0"/>
              <a:t> me </a:t>
            </a:r>
            <a:r>
              <a:rPr lang="en-US" dirty="0" err="1"/>
              <a:t>dat</a:t>
            </a:r>
            <a:r>
              <a:rPr lang="en-US" dirty="0"/>
              <a:t> </a:t>
            </a:r>
            <a:r>
              <a:rPr lang="en-US" dirty="0" err="1"/>
              <a:t>voor</a:t>
            </a:r>
            <a:r>
              <a:rPr lang="en-US" dirty="0"/>
              <a:t> </a:t>
            </a:r>
            <a:r>
              <a:rPr lang="en-US" dirty="0" err="1"/>
              <a:t>dit</a:t>
            </a:r>
            <a:r>
              <a:rPr lang="en-US" dirty="0"/>
              <a:t> </a:t>
            </a:r>
            <a:r>
              <a:rPr lang="en-US" dirty="0" err="1"/>
              <a:t>gedeelte</a:t>
            </a:r>
            <a:r>
              <a:rPr lang="en-US" dirty="0"/>
              <a:t> de </a:t>
            </a:r>
            <a:r>
              <a:rPr lang="en-US" dirty="0" err="1"/>
              <a:t>schrijvers</a:t>
            </a:r>
            <a:r>
              <a:rPr lang="en-US" dirty="0"/>
              <a:t> </a:t>
            </a:r>
            <a:r>
              <a:rPr lang="en-US" dirty="0" err="1"/>
              <a:t>niet</a:t>
            </a:r>
            <a:r>
              <a:rPr lang="en-US" dirty="0"/>
              <a:t> </a:t>
            </a:r>
            <a:r>
              <a:rPr lang="en-US" dirty="0" err="1"/>
              <a:t>helemaal</a:t>
            </a:r>
            <a:r>
              <a:rPr lang="en-US" dirty="0"/>
              <a:t> </a:t>
            </a:r>
            <a:r>
              <a:rPr lang="en-US" dirty="0" err="1"/>
              <a:t>zeker</a:t>
            </a:r>
            <a:r>
              <a:rPr lang="en-US" dirty="0"/>
              <a:t> </a:t>
            </a:r>
            <a:r>
              <a:rPr lang="en-US" dirty="0" err="1"/>
              <a:t>waren</a:t>
            </a:r>
            <a:r>
              <a:rPr lang="en-US" dirty="0"/>
              <a:t> wat </a:t>
            </a:r>
            <a:r>
              <a:rPr lang="en-US" dirty="0" err="1"/>
              <a:t>hier</a:t>
            </a:r>
            <a:r>
              <a:rPr lang="en-US" dirty="0"/>
              <a:t> </a:t>
            </a:r>
            <a:r>
              <a:rPr lang="en-US" dirty="0" err="1"/>
              <a:t>gelezen</a:t>
            </a:r>
            <a:r>
              <a:rPr lang="en-US" dirty="0"/>
              <a:t> </a:t>
            </a:r>
            <a:r>
              <a:rPr lang="en-US" dirty="0" err="1"/>
              <a:t>moet</a:t>
            </a:r>
            <a:r>
              <a:rPr lang="en-US" dirty="0"/>
              <a:t> </a:t>
            </a:r>
            <a:r>
              <a:rPr lang="en-US" dirty="0" err="1"/>
              <a:t>worden</a:t>
            </a:r>
            <a:r>
              <a:rPr lang="en-US" dirty="0"/>
              <a:t>. Nu is de </a:t>
            </a:r>
            <a:r>
              <a:rPr lang="en-US" dirty="0" err="1"/>
              <a:t>vraag</a:t>
            </a:r>
            <a:r>
              <a:rPr lang="en-US" dirty="0"/>
              <a:t>, hoe </a:t>
            </a:r>
            <a:r>
              <a:rPr lang="en-US" dirty="0" err="1"/>
              <a:t>komt</a:t>
            </a:r>
            <a:r>
              <a:rPr lang="en-US" dirty="0"/>
              <a:t> </a:t>
            </a:r>
            <a:r>
              <a:rPr lang="en-US" dirty="0" err="1"/>
              <a:t>dat</a:t>
            </a:r>
            <a:r>
              <a:rPr lang="en-US" dirty="0"/>
              <a:t>? </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16</a:t>
            </a:fld>
            <a:endParaRPr lang="en-US"/>
          </a:p>
        </p:txBody>
      </p:sp>
    </p:spTree>
    <p:extLst>
      <p:ext uri="{BB962C8B-B14F-4D97-AF65-F5344CB8AC3E}">
        <p14:creationId xmlns:p14="http://schemas.microsoft.com/office/powerpoint/2010/main" val="2768272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In Allen: Traits </a:t>
            </a:r>
            <a:r>
              <a:rPr lang="en-US" dirty="0" err="1"/>
              <a:t>dialectaux</a:t>
            </a:r>
            <a:r>
              <a:rPr lang="en-US" dirty="0"/>
              <a:t> dans les </a:t>
            </a:r>
            <a:r>
              <a:rPr lang="en-US" dirty="0" err="1"/>
              <a:t>Textes</a:t>
            </a:r>
            <a:r>
              <a:rPr lang="en-US" dirty="0"/>
              <a:t> des </a:t>
            </a:r>
            <a:r>
              <a:rPr lang="en-US" dirty="0" err="1"/>
              <a:t>Pyramides</a:t>
            </a:r>
            <a:r>
              <a:rPr lang="en-US" dirty="0"/>
              <a:t> du </a:t>
            </a:r>
            <a:r>
              <a:rPr lang="en-US" dirty="0" err="1"/>
              <a:t>Moyen</a:t>
            </a:r>
            <a:r>
              <a:rPr lang="en-US" dirty="0"/>
              <a:t> Empire, </a:t>
            </a:r>
            <a:r>
              <a:rPr lang="en-US" dirty="0" err="1"/>
              <a:t>stelt</a:t>
            </a:r>
            <a:r>
              <a:rPr lang="en-US" dirty="0"/>
              <a:t> </a:t>
            </a:r>
            <a:r>
              <a:rPr lang="en-US" dirty="0" err="1"/>
              <a:t>hij</a:t>
            </a:r>
            <a:r>
              <a:rPr lang="en-US" dirty="0"/>
              <a:t> </a:t>
            </a:r>
            <a:r>
              <a:rPr lang="en-US" dirty="0" err="1"/>
              <a:t>voor</a:t>
            </a:r>
            <a:r>
              <a:rPr lang="en-US" dirty="0"/>
              <a:t> </a:t>
            </a:r>
            <a:r>
              <a:rPr lang="en-US" dirty="0" err="1"/>
              <a:t>dat</a:t>
            </a:r>
            <a:r>
              <a:rPr lang="en-US" dirty="0"/>
              <a:t> </a:t>
            </a:r>
            <a:r>
              <a:rPr lang="en-US" dirty="0" err="1"/>
              <a:t>sommige</a:t>
            </a:r>
            <a:r>
              <a:rPr lang="en-US" dirty="0"/>
              <a:t> </a:t>
            </a:r>
            <a:r>
              <a:rPr lang="en-US" dirty="0" err="1"/>
              <a:t>veranderingen</a:t>
            </a:r>
            <a:r>
              <a:rPr lang="en-US" dirty="0"/>
              <a:t> in de text </a:t>
            </a:r>
            <a:r>
              <a:rPr lang="en-US" dirty="0" err="1"/>
              <a:t>ontstaan</a:t>
            </a:r>
            <a:r>
              <a:rPr lang="en-US" dirty="0"/>
              <a:t> </a:t>
            </a:r>
            <a:r>
              <a:rPr lang="en-US" dirty="0" err="1"/>
              <a:t>kunnen</a:t>
            </a:r>
            <a:r>
              <a:rPr lang="en-US" dirty="0"/>
              <a:t> </a:t>
            </a:r>
            <a:r>
              <a:rPr lang="en-US" dirty="0" err="1"/>
              <a:t>zijn</a:t>
            </a:r>
            <a:r>
              <a:rPr lang="en-US" dirty="0"/>
              <a:t> door </a:t>
            </a:r>
            <a:r>
              <a:rPr lang="en-US" dirty="0" err="1"/>
              <a:t>orale</a:t>
            </a:r>
            <a:r>
              <a:rPr lang="en-US" dirty="0"/>
              <a:t> </a:t>
            </a:r>
            <a:r>
              <a:rPr lang="en-US" dirty="0" err="1"/>
              <a:t>transmissie</a:t>
            </a:r>
            <a:r>
              <a:rPr lang="en-US" dirty="0"/>
              <a:t> , </a:t>
            </a:r>
            <a:r>
              <a:rPr lang="en-US" dirty="0" err="1"/>
              <a:t>en</a:t>
            </a:r>
            <a:r>
              <a:rPr lang="en-US" dirty="0"/>
              <a:t> </a:t>
            </a:r>
            <a:r>
              <a:rPr lang="en-US" dirty="0" err="1"/>
              <a:t>ik</a:t>
            </a:r>
            <a:r>
              <a:rPr lang="en-US" dirty="0"/>
              <a:t> </a:t>
            </a:r>
            <a:r>
              <a:rPr lang="en-US" dirty="0" err="1"/>
              <a:t>verwacht</a:t>
            </a:r>
            <a:r>
              <a:rPr lang="en-US" dirty="0"/>
              <a:t> </a:t>
            </a:r>
            <a:r>
              <a:rPr lang="en-US" dirty="0" err="1"/>
              <a:t>dat</a:t>
            </a:r>
            <a:r>
              <a:rPr lang="en-US" dirty="0"/>
              <a:t> </a:t>
            </a:r>
            <a:r>
              <a:rPr lang="en-US" dirty="0" err="1"/>
              <a:t>hier</a:t>
            </a:r>
            <a:r>
              <a:rPr lang="en-US" dirty="0"/>
              <a:t> exact </a:t>
            </a:r>
            <a:r>
              <a:rPr lang="en-US" dirty="0" err="1"/>
              <a:t>hetzelfde</a:t>
            </a:r>
            <a:r>
              <a:rPr lang="en-US" dirty="0"/>
              <a:t> is </a:t>
            </a:r>
            <a:r>
              <a:rPr lang="en-US" dirty="0" err="1"/>
              <a:t>gebeurt</a:t>
            </a:r>
            <a:r>
              <a:rPr lang="en-US" dirty="0"/>
              <a:t>. Wat </a:t>
            </a:r>
            <a:r>
              <a:rPr lang="en-US" dirty="0" err="1"/>
              <a:t>gebeurt</a:t>
            </a:r>
            <a:r>
              <a:rPr lang="en-US" dirty="0"/>
              <a:t> </a:t>
            </a:r>
            <a:r>
              <a:rPr lang="en-US" dirty="0" err="1"/>
              <a:t>kan</a:t>
            </a:r>
            <a:r>
              <a:rPr lang="en-US" dirty="0"/>
              <a:t> </a:t>
            </a:r>
            <a:r>
              <a:rPr lang="en-US" dirty="0" err="1"/>
              <a:t>zijn</a:t>
            </a:r>
            <a:r>
              <a:rPr lang="en-US" dirty="0"/>
              <a:t> is </a:t>
            </a:r>
            <a:r>
              <a:rPr lang="en-US" dirty="0" err="1"/>
              <a:t>dat</a:t>
            </a:r>
            <a:r>
              <a:rPr lang="en-US" dirty="0"/>
              <a:t> </a:t>
            </a:r>
            <a:r>
              <a:rPr lang="en-US" dirty="0" err="1"/>
              <a:t>iemand</a:t>
            </a:r>
            <a:r>
              <a:rPr lang="en-US" dirty="0"/>
              <a:t> de text </a:t>
            </a:r>
            <a:r>
              <a:rPr lang="en-US" dirty="0" err="1"/>
              <a:t>oplas</a:t>
            </a:r>
            <a:r>
              <a:rPr lang="en-US" dirty="0"/>
              <a:t> om in de </a:t>
            </a:r>
            <a:r>
              <a:rPr lang="en-US" dirty="0" err="1"/>
              <a:t>kist</a:t>
            </a:r>
            <a:r>
              <a:rPr lang="en-US" dirty="0"/>
              <a:t> </a:t>
            </a:r>
            <a:r>
              <a:rPr lang="en-US" dirty="0" err="1"/>
              <a:t>aan</a:t>
            </a:r>
            <a:r>
              <a:rPr lang="en-US" dirty="0"/>
              <a:t> </a:t>
            </a:r>
            <a:r>
              <a:rPr lang="en-US" dirty="0" err="1"/>
              <a:t>te</a:t>
            </a:r>
            <a:r>
              <a:rPr lang="en-US" dirty="0"/>
              <a:t> </a:t>
            </a:r>
            <a:r>
              <a:rPr lang="en-US" dirty="0" err="1"/>
              <a:t>brengen</a:t>
            </a:r>
            <a:r>
              <a:rPr lang="en-US" dirty="0"/>
              <a:t>, </a:t>
            </a:r>
            <a:r>
              <a:rPr lang="en-US" dirty="0" err="1"/>
              <a:t>en</a:t>
            </a:r>
            <a:r>
              <a:rPr lang="en-US" dirty="0"/>
              <a:t> </a:t>
            </a:r>
            <a:r>
              <a:rPr lang="en-US" dirty="0" err="1"/>
              <a:t>dat</a:t>
            </a:r>
            <a:r>
              <a:rPr lang="en-US" dirty="0"/>
              <a:t> de </a:t>
            </a:r>
            <a:r>
              <a:rPr lang="en-US" dirty="0" err="1"/>
              <a:t>schrijver</a:t>
            </a:r>
            <a:r>
              <a:rPr lang="en-US" dirty="0"/>
              <a:t> </a:t>
            </a:r>
            <a:r>
              <a:rPr lang="en-US" dirty="0" err="1"/>
              <a:t>bij</a:t>
            </a:r>
            <a:r>
              <a:rPr lang="en-US" dirty="0"/>
              <a:t> het </a:t>
            </a:r>
            <a:r>
              <a:rPr lang="en-US" dirty="0" err="1"/>
              <a:t>horen</a:t>
            </a:r>
            <a:r>
              <a:rPr lang="en-US" dirty="0"/>
              <a:t> van </a:t>
            </a:r>
            <a:r>
              <a:rPr lang="en-US" dirty="0" err="1"/>
              <a:t>xni</a:t>
            </a:r>
            <a:r>
              <a:rPr lang="en-US" dirty="0"/>
              <a:t> </a:t>
            </a:r>
            <a:r>
              <a:rPr lang="en-US" dirty="0" err="1"/>
              <a:t>niet</a:t>
            </a:r>
            <a:r>
              <a:rPr lang="en-US" dirty="0"/>
              <a:t> </a:t>
            </a:r>
            <a:r>
              <a:rPr lang="en-US" dirty="0" err="1"/>
              <a:t>zeker</a:t>
            </a:r>
            <a:r>
              <a:rPr lang="en-US" dirty="0"/>
              <a:t> </a:t>
            </a:r>
            <a:r>
              <a:rPr lang="en-US" dirty="0" err="1"/>
              <a:t>wist</a:t>
            </a:r>
            <a:r>
              <a:rPr lang="en-US" dirty="0"/>
              <a:t> </a:t>
            </a:r>
            <a:r>
              <a:rPr lang="en-US" dirty="0" err="1"/>
              <a:t>welke</a:t>
            </a:r>
            <a:r>
              <a:rPr lang="en-US" dirty="0"/>
              <a:t> </a:t>
            </a:r>
            <a:r>
              <a:rPr lang="en-US" dirty="0" err="1"/>
              <a:t>bedoeld</a:t>
            </a:r>
            <a:r>
              <a:rPr lang="en-US" dirty="0"/>
              <a:t> </a:t>
            </a:r>
            <a:r>
              <a:rPr lang="en-US" dirty="0" err="1"/>
              <a:t>werd</a:t>
            </a:r>
            <a:r>
              <a:rPr lang="en-US" dirty="0"/>
              <a:t>, </a:t>
            </a:r>
            <a:r>
              <a:rPr lang="en-US" dirty="0" err="1"/>
              <a:t>dus</a:t>
            </a:r>
            <a:r>
              <a:rPr lang="en-US" dirty="0"/>
              <a:t> </a:t>
            </a:r>
            <a:r>
              <a:rPr lang="en-US" dirty="0" err="1"/>
              <a:t>opschreef</a:t>
            </a:r>
            <a:r>
              <a:rPr lang="en-US" dirty="0"/>
              <a:t> wat </a:t>
            </a:r>
            <a:r>
              <a:rPr lang="en-US" dirty="0" err="1"/>
              <a:t>hij</a:t>
            </a:r>
            <a:r>
              <a:rPr lang="en-US" dirty="0"/>
              <a:t> </a:t>
            </a:r>
            <a:r>
              <a:rPr lang="en-US" dirty="0" err="1"/>
              <a:t>dacht</a:t>
            </a:r>
            <a:r>
              <a:rPr lang="en-US" dirty="0"/>
              <a:t> </a:t>
            </a:r>
            <a:r>
              <a:rPr lang="en-US" dirty="0" err="1"/>
              <a:t>te</a:t>
            </a:r>
            <a:r>
              <a:rPr lang="en-US" dirty="0"/>
              <a:t> </a:t>
            </a:r>
            <a:r>
              <a:rPr lang="en-US" dirty="0" err="1"/>
              <a:t>horen</a:t>
            </a:r>
            <a:r>
              <a:rPr lang="en-US" dirty="0"/>
              <a:t>. </a:t>
            </a:r>
            <a:r>
              <a:rPr lang="en-US" dirty="0" err="1"/>
              <a:t>Ik</a:t>
            </a:r>
            <a:r>
              <a:rPr lang="en-US" dirty="0"/>
              <a:t> </a:t>
            </a:r>
            <a:r>
              <a:rPr lang="en-US" dirty="0" err="1"/>
              <a:t>verwacht</a:t>
            </a:r>
            <a:r>
              <a:rPr lang="en-US" dirty="0"/>
              <a:t> </a:t>
            </a:r>
            <a:r>
              <a:rPr lang="en-US" dirty="0" err="1"/>
              <a:t>niet</a:t>
            </a:r>
            <a:r>
              <a:rPr lang="en-US" dirty="0"/>
              <a:t> </a:t>
            </a:r>
            <a:r>
              <a:rPr lang="en-US" dirty="0" err="1"/>
              <a:t>dat</a:t>
            </a:r>
            <a:r>
              <a:rPr lang="en-US" dirty="0"/>
              <a:t> </a:t>
            </a:r>
            <a:r>
              <a:rPr lang="en-US" dirty="0" err="1"/>
              <a:t>er</a:t>
            </a:r>
            <a:r>
              <a:rPr lang="en-US" dirty="0"/>
              <a:t> </a:t>
            </a:r>
            <a:r>
              <a:rPr lang="en-US" dirty="0" err="1"/>
              <a:t>sprake</a:t>
            </a:r>
            <a:r>
              <a:rPr lang="en-US" dirty="0"/>
              <a:t> is van </a:t>
            </a:r>
            <a:r>
              <a:rPr lang="en-US" dirty="0" err="1"/>
              <a:t>corruptie</a:t>
            </a:r>
            <a:r>
              <a:rPr lang="en-US" dirty="0"/>
              <a:t> op het ‘</a:t>
            </a:r>
            <a:r>
              <a:rPr lang="en-US" dirty="0" err="1"/>
              <a:t>originele</a:t>
            </a:r>
            <a:r>
              <a:rPr lang="en-US" dirty="0"/>
              <a:t>’ document van </a:t>
            </a:r>
            <a:r>
              <a:rPr lang="en-US" dirty="0" err="1"/>
              <a:t>deze</a:t>
            </a:r>
            <a:r>
              <a:rPr lang="en-US" dirty="0"/>
              <a:t> texts, </a:t>
            </a:r>
            <a:r>
              <a:rPr lang="en-US" dirty="0" err="1"/>
              <a:t>als</a:t>
            </a:r>
            <a:r>
              <a:rPr lang="en-US" dirty="0"/>
              <a:t> twee van de </a:t>
            </a:r>
            <a:r>
              <a:rPr lang="en-US" dirty="0" err="1"/>
              <a:t>xni</a:t>
            </a:r>
            <a:r>
              <a:rPr lang="en-US" dirty="0"/>
              <a:t> </a:t>
            </a:r>
            <a:r>
              <a:rPr lang="en-US" dirty="0" err="1"/>
              <a:t>vormen</a:t>
            </a:r>
            <a:r>
              <a:rPr lang="en-US" dirty="0"/>
              <a:t> </a:t>
            </a:r>
            <a:r>
              <a:rPr lang="en-US" dirty="0" err="1"/>
              <a:t>voorkomen</a:t>
            </a:r>
            <a:r>
              <a:rPr lang="en-US" dirty="0"/>
              <a:t> in twee </a:t>
            </a:r>
            <a:r>
              <a:rPr lang="en-US" dirty="0" err="1"/>
              <a:t>kisten</a:t>
            </a:r>
            <a:r>
              <a:rPr lang="en-US" dirty="0"/>
              <a:t> van </a:t>
            </a:r>
            <a:r>
              <a:rPr lang="en-US" dirty="0" err="1"/>
              <a:t>dezelfde</a:t>
            </a:r>
            <a:r>
              <a:rPr lang="en-US" dirty="0"/>
              <a:t> </a:t>
            </a:r>
            <a:r>
              <a:rPr lang="en-US" dirty="0" err="1"/>
              <a:t>eigenaar</a:t>
            </a:r>
            <a:r>
              <a:rPr lang="en-US" dirty="0"/>
              <a:t>, </a:t>
            </a:r>
            <a:r>
              <a:rPr lang="en-US" dirty="0" err="1"/>
              <a:t>namelijk</a:t>
            </a:r>
            <a:r>
              <a:rPr lang="en-US" dirty="0"/>
              <a:t> B3Bo </a:t>
            </a:r>
            <a:r>
              <a:rPr lang="en-US" dirty="0" err="1"/>
              <a:t>en</a:t>
            </a:r>
            <a:r>
              <a:rPr lang="en-US" dirty="0"/>
              <a:t> B4Bo. </a:t>
            </a:r>
            <a:r>
              <a:rPr lang="en-US" dirty="0" err="1"/>
              <a:t>Omdat</a:t>
            </a:r>
            <a:r>
              <a:rPr lang="en-US" dirty="0"/>
              <a:t> het </a:t>
            </a:r>
            <a:r>
              <a:rPr lang="en-US" dirty="0" err="1"/>
              <a:t>een</a:t>
            </a:r>
            <a:r>
              <a:rPr lang="en-US" dirty="0"/>
              <a:t> </a:t>
            </a:r>
            <a:r>
              <a:rPr lang="en-US" dirty="0" err="1"/>
              <a:t>binnenkist</a:t>
            </a:r>
            <a:r>
              <a:rPr lang="en-US" dirty="0"/>
              <a:t> </a:t>
            </a:r>
            <a:r>
              <a:rPr lang="en-US" dirty="0" err="1"/>
              <a:t>en</a:t>
            </a:r>
            <a:r>
              <a:rPr lang="en-US" dirty="0"/>
              <a:t> </a:t>
            </a:r>
            <a:r>
              <a:rPr lang="en-US" dirty="0" err="1"/>
              <a:t>buitenkist</a:t>
            </a:r>
            <a:r>
              <a:rPr lang="en-US" dirty="0"/>
              <a:t> is van </a:t>
            </a:r>
            <a:r>
              <a:rPr lang="en-US" dirty="0" err="1"/>
              <a:t>dezelfde</a:t>
            </a:r>
            <a:r>
              <a:rPr lang="en-US" dirty="0"/>
              <a:t> </a:t>
            </a:r>
            <a:r>
              <a:rPr lang="en-US" dirty="0" err="1"/>
              <a:t>eigenaar</a:t>
            </a:r>
            <a:r>
              <a:rPr lang="en-US" dirty="0"/>
              <a:t>, is het </a:t>
            </a:r>
            <a:r>
              <a:rPr lang="en-US" dirty="0" err="1"/>
              <a:t>natuurlijk</a:t>
            </a:r>
            <a:r>
              <a:rPr lang="en-US" dirty="0"/>
              <a:t> </a:t>
            </a:r>
            <a:r>
              <a:rPr lang="en-US" dirty="0" err="1"/>
              <a:t>mogelijk</a:t>
            </a:r>
            <a:r>
              <a:rPr lang="en-US" dirty="0"/>
              <a:t> </a:t>
            </a:r>
            <a:r>
              <a:rPr lang="en-US" dirty="0" err="1"/>
              <a:t>dat</a:t>
            </a:r>
            <a:r>
              <a:rPr lang="en-US" dirty="0"/>
              <a:t> het </a:t>
            </a:r>
            <a:r>
              <a:rPr lang="en-US" dirty="0" err="1"/>
              <a:t>keuze</a:t>
            </a:r>
            <a:r>
              <a:rPr lang="en-US" dirty="0"/>
              <a:t> was van de </a:t>
            </a:r>
            <a:r>
              <a:rPr lang="en-US" dirty="0" err="1"/>
              <a:t>schrijvers</a:t>
            </a:r>
            <a:r>
              <a:rPr lang="en-US" dirty="0"/>
              <a:t> om twee </a:t>
            </a:r>
            <a:r>
              <a:rPr lang="en-US" dirty="0" err="1"/>
              <a:t>verschillende</a:t>
            </a:r>
            <a:r>
              <a:rPr lang="en-US" dirty="0"/>
              <a:t> </a:t>
            </a:r>
            <a:r>
              <a:rPr lang="en-US" dirty="0" err="1"/>
              <a:t>vormen</a:t>
            </a:r>
            <a:r>
              <a:rPr lang="en-US" dirty="0"/>
              <a:t> </a:t>
            </a:r>
            <a:r>
              <a:rPr lang="en-US" dirty="0" err="1"/>
              <a:t>te</a:t>
            </a:r>
            <a:r>
              <a:rPr lang="en-US" dirty="0"/>
              <a:t> </a:t>
            </a:r>
            <a:r>
              <a:rPr lang="en-US" dirty="0" err="1"/>
              <a:t>gebruiken</a:t>
            </a:r>
            <a:r>
              <a:rPr lang="en-US" dirty="0"/>
              <a:t>, maar </a:t>
            </a:r>
            <a:r>
              <a:rPr lang="en-US" dirty="0" err="1"/>
              <a:t>aangezien</a:t>
            </a:r>
            <a:r>
              <a:rPr lang="en-US" dirty="0"/>
              <a:t> de 2 </a:t>
            </a:r>
            <a:r>
              <a:rPr lang="en-US" dirty="0" err="1"/>
              <a:t>kisten</a:t>
            </a:r>
            <a:r>
              <a:rPr lang="en-US" dirty="0"/>
              <a:t> </a:t>
            </a:r>
            <a:r>
              <a:rPr lang="en-US" dirty="0" err="1"/>
              <a:t>waarschijnlijk</a:t>
            </a:r>
            <a:r>
              <a:rPr lang="en-US" dirty="0"/>
              <a:t> </a:t>
            </a:r>
            <a:r>
              <a:rPr lang="en-US" dirty="0" err="1"/>
              <a:t>gedurende</a:t>
            </a:r>
            <a:r>
              <a:rPr lang="en-US" dirty="0"/>
              <a:t> </a:t>
            </a:r>
            <a:r>
              <a:rPr lang="en-US" dirty="0" err="1"/>
              <a:t>dezelfde</a:t>
            </a:r>
            <a:r>
              <a:rPr lang="en-US" dirty="0"/>
              <a:t> </a:t>
            </a:r>
            <a:r>
              <a:rPr lang="en-US" dirty="0" err="1"/>
              <a:t>periode</a:t>
            </a:r>
            <a:r>
              <a:rPr lang="en-US" dirty="0"/>
              <a:t> </a:t>
            </a:r>
            <a:r>
              <a:rPr lang="en-US" dirty="0" err="1"/>
              <a:t>waren</a:t>
            </a:r>
            <a:r>
              <a:rPr lang="en-US" dirty="0"/>
              <a:t> </a:t>
            </a:r>
            <a:r>
              <a:rPr lang="en-US" dirty="0" err="1"/>
              <a:t>gemaakt</a:t>
            </a:r>
            <a:r>
              <a:rPr lang="en-US" dirty="0"/>
              <a:t>, </a:t>
            </a:r>
            <a:r>
              <a:rPr lang="en-US" dirty="0" err="1"/>
              <a:t>vind</a:t>
            </a:r>
            <a:r>
              <a:rPr lang="en-US" dirty="0"/>
              <a:t> </a:t>
            </a:r>
            <a:r>
              <a:rPr lang="en-US" dirty="0" err="1"/>
              <a:t>ik</a:t>
            </a:r>
            <a:r>
              <a:rPr lang="en-US" dirty="0"/>
              <a:t> </a:t>
            </a:r>
            <a:r>
              <a:rPr lang="en-US" dirty="0" err="1"/>
              <a:t>een</a:t>
            </a:r>
            <a:r>
              <a:rPr lang="en-US" dirty="0"/>
              <a:t> ‘</a:t>
            </a:r>
            <a:r>
              <a:rPr lang="en-US" dirty="0" err="1"/>
              <a:t>foutje</a:t>
            </a:r>
            <a:r>
              <a:rPr lang="en-US" dirty="0"/>
              <a:t>’ </a:t>
            </a:r>
            <a:r>
              <a:rPr lang="en-US" dirty="0" err="1"/>
              <a:t>aan</a:t>
            </a:r>
            <a:r>
              <a:rPr lang="en-US" dirty="0"/>
              <a:t> de </a:t>
            </a:r>
            <a:r>
              <a:rPr lang="en-US" dirty="0" err="1"/>
              <a:t>kant</a:t>
            </a:r>
            <a:r>
              <a:rPr lang="en-US" dirty="0"/>
              <a:t> van de artiest </a:t>
            </a:r>
            <a:r>
              <a:rPr lang="en-US" dirty="0" err="1"/>
              <a:t>niet</a:t>
            </a:r>
            <a:r>
              <a:rPr lang="en-US" dirty="0"/>
              <a:t> </a:t>
            </a:r>
            <a:r>
              <a:rPr lang="en-US" dirty="0" err="1"/>
              <a:t>onverwachts</a:t>
            </a:r>
            <a:r>
              <a:rPr lang="en-US" dirty="0"/>
              <a:t>. </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17</a:t>
            </a:fld>
            <a:endParaRPr lang="en-US"/>
          </a:p>
        </p:txBody>
      </p:sp>
    </p:spTree>
    <p:extLst>
      <p:ext uri="{BB962C8B-B14F-4D97-AF65-F5344CB8AC3E}">
        <p14:creationId xmlns:p14="http://schemas.microsoft.com/office/powerpoint/2010/main" val="3469937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Soms</a:t>
            </a:r>
            <a:r>
              <a:rPr lang="en-US" dirty="0"/>
              <a:t> </a:t>
            </a:r>
            <a:r>
              <a:rPr lang="en-US" dirty="0" err="1"/>
              <a:t>kom</a:t>
            </a:r>
            <a:r>
              <a:rPr lang="en-US" dirty="0"/>
              <a:t> je </a:t>
            </a:r>
            <a:r>
              <a:rPr lang="en-US" dirty="0" err="1"/>
              <a:t>zinnen</a:t>
            </a:r>
            <a:r>
              <a:rPr lang="en-US" dirty="0"/>
              <a:t> </a:t>
            </a:r>
            <a:r>
              <a:rPr lang="en-US" dirty="0" err="1"/>
              <a:t>tegen</a:t>
            </a:r>
            <a:r>
              <a:rPr lang="en-US" dirty="0"/>
              <a:t> die </a:t>
            </a:r>
            <a:r>
              <a:rPr lang="en-US" dirty="0" err="1"/>
              <a:t>niet</a:t>
            </a:r>
            <a:r>
              <a:rPr lang="en-US" dirty="0"/>
              <a:t> </a:t>
            </a:r>
            <a:r>
              <a:rPr lang="en-US" dirty="0" err="1"/>
              <a:t>meer</a:t>
            </a:r>
            <a:r>
              <a:rPr lang="en-US" dirty="0"/>
              <a:t> </a:t>
            </a:r>
            <a:r>
              <a:rPr lang="en-US" dirty="0" err="1"/>
              <a:t>functioneren</a:t>
            </a:r>
            <a:r>
              <a:rPr lang="en-US" dirty="0"/>
              <a:t>. </a:t>
            </a:r>
            <a:r>
              <a:rPr lang="en-US" dirty="0" err="1"/>
              <a:t>Voor</a:t>
            </a:r>
            <a:r>
              <a:rPr lang="en-US" dirty="0"/>
              <a:t> </a:t>
            </a:r>
            <a:r>
              <a:rPr lang="en-US" dirty="0" err="1"/>
              <a:t>dit</a:t>
            </a:r>
            <a:r>
              <a:rPr lang="en-US" dirty="0"/>
              <a:t> </a:t>
            </a:r>
            <a:r>
              <a:rPr lang="en-US" dirty="0" err="1"/>
              <a:t>voorbeeld</a:t>
            </a:r>
            <a:r>
              <a:rPr lang="en-US" dirty="0"/>
              <a:t> is </a:t>
            </a:r>
            <a:r>
              <a:rPr lang="en-US" dirty="0" err="1"/>
              <a:t>dit</a:t>
            </a:r>
            <a:r>
              <a:rPr lang="en-US" dirty="0"/>
              <a:t> het </a:t>
            </a:r>
            <a:r>
              <a:rPr lang="en-US" dirty="0" err="1"/>
              <a:t>geval</a:t>
            </a:r>
            <a:r>
              <a:rPr lang="en-US" dirty="0"/>
              <a:t> </a:t>
            </a:r>
            <a:r>
              <a:rPr lang="en-US" dirty="0" err="1"/>
              <a:t>wanneer</a:t>
            </a:r>
            <a:r>
              <a:rPr lang="en-US" dirty="0"/>
              <a:t> </a:t>
            </a:r>
            <a:r>
              <a:rPr lang="en-US" dirty="0" err="1"/>
              <a:t>een</a:t>
            </a:r>
            <a:r>
              <a:rPr lang="en-US" dirty="0"/>
              <a:t> text </a:t>
            </a:r>
            <a:r>
              <a:rPr lang="en-US" dirty="0" err="1"/>
              <a:t>waarin</a:t>
            </a:r>
            <a:r>
              <a:rPr lang="en-US" dirty="0"/>
              <a:t> </a:t>
            </a:r>
            <a:r>
              <a:rPr lang="en-US" dirty="0" err="1"/>
              <a:t>een</a:t>
            </a:r>
            <a:r>
              <a:rPr lang="en-US" dirty="0"/>
              <a:t> </a:t>
            </a:r>
            <a:r>
              <a:rPr lang="en-US" dirty="0" err="1"/>
              <a:t>gedeelte</a:t>
            </a:r>
            <a:r>
              <a:rPr lang="en-US" dirty="0"/>
              <a:t> van de </a:t>
            </a:r>
            <a:r>
              <a:rPr lang="en-US" dirty="0" err="1"/>
              <a:t>kolom</a:t>
            </a:r>
            <a:r>
              <a:rPr lang="en-US" dirty="0"/>
              <a:t> is </a:t>
            </a:r>
            <a:r>
              <a:rPr lang="en-US" dirty="0" err="1"/>
              <a:t>geschreven</a:t>
            </a:r>
            <a:r>
              <a:rPr lang="en-US" dirty="0"/>
              <a:t> as 2 </a:t>
            </a:r>
            <a:r>
              <a:rPr lang="en-US" dirty="0" err="1"/>
              <a:t>kolommen</a:t>
            </a:r>
            <a:r>
              <a:rPr lang="en-US" dirty="0"/>
              <a:t>. </a:t>
            </a:r>
            <a:r>
              <a:rPr lang="en-US" dirty="0" err="1"/>
              <a:t>Eerst</a:t>
            </a:r>
            <a:r>
              <a:rPr lang="en-US" dirty="0"/>
              <a:t> </a:t>
            </a:r>
            <a:r>
              <a:rPr lang="en-US" dirty="0" err="1"/>
              <a:t>wou</a:t>
            </a:r>
            <a:r>
              <a:rPr lang="en-US" dirty="0"/>
              <a:t> </a:t>
            </a:r>
            <a:r>
              <a:rPr lang="en-US" dirty="0" err="1"/>
              <a:t>ik</a:t>
            </a:r>
            <a:r>
              <a:rPr lang="en-US" dirty="0"/>
              <a:t> twee </a:t>
            </a:r>
            <a:r>
              <a:rPr lang="en-US" dirty="0" err="1"/>
              <a:t>texten</a:t>
            </a:r>
            <a:r>
              <a:rPr lang="en-US" dirty="0"/>
              <a:t> </a:t>
            </a:r>
            <a:r>
              <a:rPr lang="en-US" dirty="0" err="1"/>
              <a:t>varianten</a:t>
            </a:r>
            <a:r>
              <a:rPr lang="en-US" dirty="0"/>
              <a:t> </a:t>
            </a:r>
            <a:r>
              <a:rPr lang="en-US" dirty="0" err="1"/>
              <a:t>laten</a:t>
            </a:r>
            <a:r>
              <a:rPr lang="en-US" dirty="0"/>
              <a:t> </a:t>
            </a:r>
            <a:r>
              <a:rPr lang="en-US" dirty="0" err="1"/>
              <a:t>zien</a:t>
            </a:r>
            <a:r>
              <a:rPr lang="en-US" dirty="0"/>
              <a:t>, in </a:t>
            </a:r>
            <a:r>
              <a:rPr lang="en-US" dirty="0" err="1"/>
              <a:t>een</a:t>
            </a:r>
            <a:r>
              <a:rPr lang="en-US" dirty="0"/>
              <a:t> </a:t>
            </a:r>
            <a:r>
              <a:rPr lang="en-US" dirty="0" err="1"/>
              <a:t>waar</a:t>
            </a:r>
            <a:r>
              <a:rPr lang="en-US" dirty="0"/>
              <a:t> de </a:t>
            </a:r>
            <a:r>
              <a:rPr lang="en-US" dirty="0" err="1"/>
              <a:t>de</a:t>
            </a:r>
            <a:r>
              <a:rPr lang="en-US" dirty="0"/>
              <a:t> text </a:t>
            </a:r>
            <a:r>
              <a:rPr lang="en-US" dirty="0" err="1"/>
              <a:t>nog</a:t>
            </a:r>
            <a:r>
              <a:rPr lang="en-US" dirty="0"/>
              <a:t> steeds de </a:t>
            </a:r>
            <a:r>
              <a:rPr lang="en-US" dirty="0" err="1"/>
              <a:t>dubbele</a:t>
            </a:r>
            <a:r>
              <a:rPr lang="en-US" dirty="0"/>
              <a:t> </a:t>
            </a:r>
            <a:r>
              <a:rPr lang="en-US" dirty="0" err="1"/>
              <a:t>kolom</a:t>
            </a:r>
            <a:r>
              <a:rPr lang="en-US" dirty="0"/>
              <a:t> </a:t>
            </a:r>
            <a:r>
              <a:rPr lang="en-US" dirty="0" err="1"/>
              <a:t>heeft</a:t>
            </a:r>
            <a:r>
              <a:rPr lang="en-US" dirty="0"/>
              <a:t>, </a:t>
            </a:r>
            <a:r>
              <a:rPr lang="en-US" dirty="0" err="1"/>
              <a:t>en</a:t>
            </a:r>
            <a:r>
              <a:rPr lang="en-US" dirty="0"/>
              <a:t> </a:t>
            </a:r>
            <a:r>
              <a:rPr lang="en-US" dirty="0" err="1"/>
              <a:t>een</a:t>
            </a:r>
            <a:r>
              <a:rPr lang="en-US" dirty="0"/>
              <a:t> </a:t>
            </a:r>
            <a:r>
              <a:rPr lang="en-US" dirty="0" err="1"/>
              <a:t>waarin</a:t>
            </a:r>
            <a:r>
              <a:rPr lang="en-US" dirty="0"/>
              <a:t> de </a:t>
            </a:r>
            <a:r>
              <a:rPr lang="en-US" dirty="0" err="1"/>
              <a:t>dubbele</a:t>
            </a:r>
            <a:r>
              <a:rPr lang="en-US" dirty="0"/>
              <a:t> </a:t>
            </a:r>
            <a:r>
              <a:rPr lang="en-US" dirty="0" err="1"/>
              <a:t>kolom</a:t>
            </a:r>
            <a:r>
              <a:rPr lang="en-US" dirty="0"/>
              <a:t> tot 1 </a:t>
            </a:r>
            <a:r>
              <a:rPr lang="en-US" dirty="0" err="1"/>
              <a:t>kolom</a:t>
            </a:r>
            <a:r>
              <a:rPr lang="en-US" dirty="0"/>
              <a:t> is </a:t>
            </a:r>
            <a:r>
              <a:rPr lang="en-US" dirty="0" err="1"/>
              <a:t>gemaakt</a:t>
            </a:r>
            <a:r>
              <a:rPr lang="en-US" dirty="0"/>
              <a:t>.</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18</a:t>
            </a:fld>
            <a:endParaRPr lang="en-US"/>
          </a:p>
        </p:txBody>
      </p:sp>
    </p:spTree>
    <p:extLst>
      <p:ext uri="{BB962C8B-B14F-4D97-AF65-F5344CB8AC3E}">
        <p14:creationId xmlns:p14="http://schemas.microsoft.com/office/powerpoint/2010/main" val="596692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Soms</a:t>
            </a:r>
            <a:r>
              <a:rPr lang="en-US" dirty="0"/>
              <a:t> </a:t>
            </a:r>
            <a:r>
              <a:rPr lang="en-US" dirty="0" err="1"/>
              <a:t>kom</a:t>
            </a:r>
            <a:r>
              <a:rPr lang="en-US" dirty="0"/>
              <a:t> je </a:t>
            </a:r>
            <a:r>
              <a:rPr lang="en-US" dirty="0" err="1"/>
              <a:t>zinnen</a:t>
            </a:r>
            <a:r>
              <a:rPr lang="en-US" dirty="0"/>
              <a:t> </a:t>
            </a:r>
            <a:r>
              <a:rPr lang="en-US" dirty="0" err="1"/>
              <a:t>tegen</a:t>
            </a:r>
            <a:r>
              <a:rPr lang="en-US" dirty="0"/>
              <a:t> die </a:t>
            </a:r>
            <a:r>
              <a:rPr lang="en-US" dirty="0" err="1"/>
              <a:t>niet</a:t>
            </a:r>
            <a:r>
              <a:rPr lang="en-US" dirty="0"/>
              <a:t> </a:t>
            </a:r>
            <a:r>
              <a:rPr lang="en-US" dirty="0" err="1"/>
              <a:t>meer</a:t>
            </a:r>
            <a:r>
              <a:rPr lang="en-US" dirty="0"/>
              <a:t> </a:t>
            </a:r>
            <a:r>
              <a:rPr lang="en-US" dirty="0" err="1"/>
              <a:t>functioneren</a:t>
            </a:r>
            <a:r>
              <a:rPr lang="en-US" dirty="0"/>
              <a:t>. </a:t>
            </a:r>
            <a:r>
              <a:rPr lang="en-US" dirty="0" err="1"/>
              <a:t>Dit</a:t>
            </a:r>
            <a:r>
              <a:rPr lang="en-US" dirty="0"/>
              <a:t> is het </a:t>
            </a:r>
            <a:r>
              <a:rPr lang="en-US" dirty="0" err="1"/>
              <a:t>geval</a:t>
            </a:r>
            <a:r>
              <a:rPr lang="en-US" dirty="0"/>
              <a:t> </a:t>
            </a:r>
            <a:r>
              <a:rPr lang="en-US" dirty="0" err="1"/>
              <a:t>wanneer</a:t>
            </a:r>
            <a:r>
              <a:rPr lang="en-US" dirty="0"/>
              <a:t> </a:t>
            </a:r>
            <a:r>
              <a:rPr lang="en-US" dirty="0" err="1"/>
              <a:t>een</a:t>
            </a:r>
            <a:r>
              <a:rPr lang="en-US" dirty="0"/>
              <a:t> text </a:t>
            </a:r>
            <a:r>
              <a:rPr lang="en-US" dirty="0" err="1"/>
              <a:t>waarin</a:t>
            </a:r>
            <a:r>
              <a:rPr lang="en-US" dirty="0"/>
              <a:t> </a:t>
            </a:r>
            <a:r>
              <a:rPr lang="en-US" dirty="0" err="1"/>
              <a:t>een</a:t>
            </a:r>
            <a:r>
              <a:rPr lang="en-US" dirty="0"/>
              <a:t> </a:t>
            </a:r>
            <a:r>
              <a:rPr lang="en-US" dirty="0" err="1"/>
              <a:t>gedeelte</a:t>
            </a:r>
            <a:r>
              <a:rPr lang="en-US" dirty="0"/>
              <a:t> van de </a:t>
            </a:r>
            <a:r>
              <a:rPr lang="en-US" dirty="0" err="1"/>
              <a:t>kolom</a:t>
            </a:r>
            <a:r>
              <a:rPr lang="en-US" dirty="0"/>
              <a:t> is </a:t>
            </a:r>
            <a:r>
              <a:rPr lang="en-US" dirty="0" err="1"/>
              <a:t>geschreven</a:t>
            </a:r>
            <a:r>
              <a:rPr lang="en-US" dirty="0"/>
              <a:t> as 2 </a:t>
            </a:r>
            <a:r>
              <a:rPr lang="en-US" dirty="0" err="1"/>
              <a:t>kolommen</a:t>
            </a:r>
            <a:r>
              <a:rPr lang="en-US" dirty="0"/>
              <a:t>. </a:t>
            </a:r>
            <a:r>
              <a:rPr lang="en-US" dirty="0" err="1"/>
              <a:t>Eerst</a:t>
            </a:r>
            <a:r>
              <a:rPr lang="en-US" dirty="0"/>
              <a:t> </a:t>
            </a:r>
            <a:r>
              <a:rPr lang="en-US" dirty="0" err="1"/>
              <a:t>wou</a:t>
            </a:r>
            <a:r>
              <a:rPr lang="en-US" dirty="0"/>
              <a:t> </a:t>
            </a:r>
            <a:r>
              <a:rPr lang="en-US" dirty="0" err="1"/>
              <a:t>ik</a:t>
            </a:r>
            <a:r>
              <a:rPr lang="en-US" dirty="0"/>
              <a:t> twee </a:t>
            </a:r>
            <a:r>
              <a:rPr lang="en-US" dirty="0" err="1"/>
              <a:t>texten</a:t>
            </a:r>
            <a:r>
              <a:rPr lang="en-US" dirty="0"/>
              <a:t> </a:t>
            </a:r>
            <a:r>
              <a:rPr lang="en-US" dirty="0" err="1"/>
              <a:t>varianten</a:t>
            </a:r>
            <a:r>
              <a:rPr lang="en-US" dirty="0"/>
              <a:t> </a:t>
            </a:r>
            <a:r>
              <a:rPr lang="en-US" dirty="0" err="1"/>
              <a:t>laten</a:t>
            </a:r>
            <a:r>
              <a:rPr lang="en-US" dirty="0"/>
              <a:t> </a:t>
            </a:r>
            <a:r>
              <a:rPr lang="en-US" dirty="0" err="1"/>
              <a:t>zien</a:t>
            </a:r>
            <a:r>
              <a:rPr lang="en-US" dirty="0"/>
              <a:t>, in </a:t>
            </a:r>
            <a:r>
              <a:rPr lang="en-US" dirty="0" err="1"/>
              <a:t>een</a:t>
            </a:r>
            <a:r>
              <a:rPr lang="en-US" dirty="0"/>
              <a:t> </a:t>
            </a:r>
            <a:r>
              <a:rPr lang="en-US" dirty="0" err="1"/>
              <a:t>waar</a:t>
            </a:r>
            <a:r>
              <a:rPr lang="en-US" dirty="0"/>
              <a:t> de </a:t>
            </a:r>
            <a:r>
              <a:rPr lang="en-US" dirty="0" err="1"/>
              <a:t>de</a:t>
            </a:r>
            <a:r>
              <a:rPr lang="en-US" dirty="0"/>
              <a:t> text </a:t>
            </a:r>
            <a:r>
              <a:rPr lang="en-US" dirty="0" err="1"/>
              <a:t>nog</a:t>
            </a:r>
            <a:r>
              <a:rPr lang="en-US" dirty="0"/>
              <a:t> steeds the </a:t>
            </a:r>
            <a:r>
              <a:rPr lang="en-US" dirty="0" err="1"/>
              <a:t>dubbele</a:t>
            </a:r>
            <a:r>
              <a:rPr lang="en-US" dirty="0"/>
              <a:t> </a:t>
            </a:r>
            <a:r>
              <a:rPr lang="en-US" dirty="0" err="1"/>
              <a:t>kolom</a:t>
            </a:r>
            <a:r>
              <a:rPr lang="en-US" dirty="0"/>
              <a:t> </a:t>
            </a:r>
            <a:r>
              <a:rPr lang="en-US" dirty="0" err="1"/>
              <a:t>heeft</a:t>
            </a:r>
            <a:r>
              <a:rPr lang="en-US" dirty="0"/>
              <a:t>, </a:t>
            </a:r>
            <a:r>
              <a:rPr lang="en-US" dirty="0" err="1"/>
              <a:t>en</a:t>
            </a:r>
            <a:r>
              <a:rPr lang="en-US" dirty="0"/>
              <a:t> </a:t>
            </a:r>
            <a:r>
              <a:rPr lang="en-US" dirty="0" err="1"/>
              <a:t>een</a:t>
            </a:r>
            <a:r>
              <a:rPr lang="en-US" dirty="0"/>
              <a:t> </a:t>
            </a:r>
            <a:r>
              <a:rPr lang="en-US" dirty="0" err="1"/>
              <a:t>waarin</a:t>
            </a:r>
            <a:r>
              <a:rPr lang="en-US" dirty="0"/>
              <a:t> de </a:t>
            </a:r>
            <a:r>
              <a:rPr lang="en-US" dirty="0" err="1"/>
              <a:t>dubbele</a:t>
            </a:r>
            <a:r>
              <a:rPr lang="en-US" dirty="0"/>
              <a:t> </a:t>
            </a:r>
            <a:r>
              <a:rPr lang="en-US" dirty="0" err="1"/>
              <a:t>kolom</a:t>
            </a:r>
            <a:r>
              <a:rPr lang="en-US" dirty="0"/>
              <a:t> tot 1 </a:t>
            </a:r>
            <a:r>
              <a:rPr lang="en-US" dirty="0" err="1"/>
              <a:t>kolom</a:t>
            </a:r>
            <a:r>
              <a:rPr lang="en-US" dirty="0"/>
              <a:t> is </a:t>
            </a:r>
            <a:r>
              <a:rPr lang="en-US" dirty="0" err="1"/>
              <a:t>gemaakt</a:t>
            </a:r>
            <a:r>
              <a:rPr lang="en-US" dirty="0"/>
              <a:t>. </a:t>
            </a:r>
            <a:r>
              <a:rPr lang="en-US" dirty="0" err="1"/>
              <a:t>Hierbij</a:t>
            </a:r>
            <a:r>
              <a:rPr lang="en-US" dirty="0"/>
              <a:t> is de n=</a:t>
            </a:r>
            <a:r>
              <a:rPr lang="en-US" dirty="0" err="1"/>
              <a:t>i</a:t>
            </a:r>
            <a:r>
              <a:rPr lang="en-US" dirty="0"/>
              <a:t> </a:t>
            </a:r>
            <a:r>
              <a:rPr lang="en-US" dirty="0" err="1"/>
              <a:t>verdubbeld</a:t>
            </a:r>
            <a:r>
              <a:rPr lang="en-US" dirty="0"/>
              <a:t>, </a:t>
            </a:r>
            <a:r>
              <a:rPr lang="en-US" dirty="0" err="1"/>
              <a:t>en</a:t>
            </a:r>
            <a:r>
              <a:rPr lang="en-US" dirty="0"/>
              <a:t> de </a:t>
            </a:r>
            <a:r>
              <a:rPr lang="en-US" dirty="0" err="1"/>
              <a:t>DfAw</a:t>
            </a:r>
            <a:r>
              <a:rPr lang="en-US" dirty="0"/>
              <a:t> </a:t>
            </a:r>
            <a:r>
              <a:rPr lang="en-US" dirty="0" err="1"/>
              <a:t>en</a:t>
            </a:r>
            <a:r>
              <a:rPr lang="en-US" dirty="0"/>
              <a:t> </a:t>
            </a:r>
            <a:r>
              <a:rPr lang="en-US" dirty="0" err="1"/>
              <a:t>Hw</a:t>
            </a:r>
            <a:r>
              <a:rPr lang="en-US" dirty="0"/>
              <a:t> van </a:t>
            </a:r>
            <a:r>
              <a:rPr lang="en-US" dirty="0" err="1"/>
              <a:t>elkaar</a:t>
            </a:r>
            <a:r>
              <a:rPr lang="en-US" dirty="0"/>
              <a:t> </a:t>
            </a:r>
            <a:r>
              <a:rPr lang="en-US" dirty="0" err="1"/>
              <a:t>gescheiden</a:t>
            </a:r>
            <a:r>
              <a:rPr lang="en-US" dirty="0"/>
              <a:t>. </a:t>
            </a:r>
            <a:r>
              <a:rPr lang="en-US" dirty="0" err="1"/>
              <a:t>Hierbij</a:t>
            </a:r>
            <a:r>
              <a:rPr lang="en-US" dirty="0"/>
              <a:t> </a:t>
            </a:r>
            <a:r>
              <a:rPr lang="en-US" dirty="0" err="1"/>
              <a:t>moet</a:t>
            </a:r>
            <a:r>
              <a:rPr lang="en-US" dirty="0"/>
              <a:t> </a:t>
            </a:r>
            <a:r>
              <a:rPr lang="en-US" dirty="0" err="1"/>
              <a:t>ik</a:t>
            </a:r>
            <a:r>
              <a:rPr lang="en-US" dirty="0"/>
              <a:t> </a:t>
            </a:r>
            <a:r>
              <a:rPr lang="en-US" dirty="0" err="1"/>
              <a:t>wel</a:t>
            </a:r>
            <a:r>
              <a:rPr lang="en-US" dirty="0"/>
              <a:t> </a:t>
            </a:r>
            <a:r>
              <a:rPr lang="en-US" dirty="0" err="1"/>
              <a:t>melden</a:t>
            </a:r>
            <a:r>
              <a:rPr lang="en-US" dirty="0"/>
              <a:t> </a:t>
            </a:r>
            <a:r>
              <a:rPr lang="en-US" dirty="0" err="1"/>
              <a:t>dat</a:t>
            </a:r>
            <a:r>
              <a:rPr lang="en-US" dirty="0"/>
              <a:t> </a:t>
            </a:r>
            <a:r>
              <a:rPr lang="en-US" dirty="0" err="1"/>
              <a:t>dit</a:t>
            </a:r>
            <a:r>
              <a:rPr lang="en-US" dirty="0"/>
              <a:t> </a:t>
            </a:r>
            <a:r>
              <a:rPr lang="en-US" dirty="0" err="1"/>
              <a:t>een</a:t>
            </a:r>
            <a:r>
              <a:rPr lang="en-US" dirty="0"/>
              <a:t> text </a:t>
            </a:r>
            <a:r>
              <a:rPr lang="en-US" dirty="0" err="1"/>
              <a:t>uit</a:t>
            </a:r>
            <a:r>
              <a:rPr lang="en-US" dirty="0"/>
              <a:t> </a:t>
            </a:r>
            <a:r>
              <a:rPr lang="en-US" dirty="0" err="1"/>
              <a:t>Bersheh</a:t>
            </a:r>
            <a:r>
              <a:rPr lang="en-US" dirty="0"/>
              <a:t> </a:t>
            </a:r>
            <a:r>
              <a:rPr lang="en-US" dirty="0" err="1"/>
              <a:t>en</a:t>
            </a:r>
            <a:r>
              <a:rPr lang="en-US" dirty="0"/>
              <a:t> </a:t>
            </a:r>
            <a:r>
              <a:rPr lang="en-US" dirty="0" err="1"/>
              <a:t>een</a:t>
            </a:r>
            <a:r>
              <a:rPr lang="en-US" dirty="0"/>
              <a:t> text </a:t>
            </a:r>
            <a:r>
              <a:rPr lang="en-US" dirty="0" err="1"/>
              <a:t>uit</a:t>
            </a:r>
            <a:r>
              <a:rPr lang="en-US" dirty="0"/>
              <a:t> Meir is, </a:t>
            </a:r>
            <a:r>
              <a:rPr lang="en-US" dirty="0" err="1"/>
              <a:t>dus</a:t>
            </a:r>
            <a:r>
              <a:rPr lang="en-US" dirty="0"/>
              <a:t> </a:t>
            </a:r>
            <a:r>
              <a:rPr lang="en-US" dirty="0" err="1"/>
              <a:t>ik</a:t>
            </a:r>
            <a:r>
              <a:rPr lang="en-US" dirty="0"/>
              <a:t> </a:t>
            </a:r>
            <a:r>
              <a:rPr lang="en-US" dirty="0" err="1"/>
              <a:t>wil</a:t>
            </a:r>
            <a:r>
              <a:rPr lang="en-US" dirty="0"/>
              <a:t> </a:t>
            </a:r>
            <a:r>
              <a:rPr lang="en-US" dirty="0" err="1"/>
              <a:t>niet</a:t>
            </a:r>
            <a:r>
              <a:rPr lang="en-US" dirty="0"/>
              <a:t> </a:t>
            </a:r>
            <a:r>
              <a:rPr lang="en-US" dirty="0" err="1"/>
              <a:t>zeggen</a:t>
            </a:r>
            <a:r>
              <a:rPr lang="en-US" dirty="0"/>
              <a:t> </a:t>
            </a:r>
            <a:r>
              <a:rPr lang="en-US" dirty="0" err="1"/>
              <a:t>dat</a:t>
            </a:r>
            <a:r>
              <a:rPr lang="en-US" dirty="0"/>
              <a:t> </a:t>
            </a:r>
            <a:r>
              <a:rPr lang="en-US" dirty="0" err="1"/>
              <a:t>bijde</a:t>
            </a:r>
            <a:r>
              <a:rPr lang="en-US" dirty="0"/>
              <a:t> </a:t>
            </a:r>
            <a:r>
              <a:rPr lang="en-US" dirty="0" err="1"/>
              <a:t>texten</a:t>
            </a:r>
            <a:r>
              <a:rPr lang="en-US" dirty="0"/>
              <a:t> </a:t>
            </a:r>
            <a:r>
              <a:rPr lang="en-US" dirty="0" err="1"/>
              <a:t>dezelfde</a:t>
            </a:r>
            <a:r>
              <a:rPr lang="en-US" dirty="0"/>
              <a:t> </a:t>
            </a:r>
            <a:r>
              <a:rPr lang="en-US" dirty="0" err="1"/>
              <a:t>directe</a:t>
            </a:r>
            <a:r>
              <a:rPr lang="en-US" dirty="0"/>
              <a:t> </a:t>
            </a:r>
            <a:r>
              <a:rPr lang="en-US" dirty="0" err="1"/>
              <a:t>voorouder</a:t>
            </a:r>
            <a:r>
              <a:rPr lang="en-US" dirty="0"/>
              <a:t> </a:t>
            </a:r>
            <a:r>
              <a:rPr lang="en-US" dirty="0" err="1"/>
              <a:t>hebben</a:t>
            </a:r>
            <a:r>
              <a:rPr lang="en-US" dirty="0"/>
              <a:t>.</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19</a:t>
            </a:fld>
            <a:endParaRPr lang="en-US"/>
          </a:p>
        </p:txBody>
      </p:sp>
    </p:spTree>
    <p:extLst>
      <p:ext uri="{BB962C8B-B14F-4D97-AF65-F5344CB8AC3E}">
        <p14:creationId xmlns:p14="http://schemas.microsoft.com/office/powerpoint/2010/main" val="3239186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Dan nu </a:t>
            </a:r>
            <a:r>
              <a:rPr lang="en-US" dirty="0" err="1"/>
              <a:t>waar</a:t>
            </a:r>
            <a:r>
              <a:rPr lang="en-US" dirty="0"/>
              <a:t> het mis </a:t>
            </a:r>
            <a:r>
              <a:rPr lang="en-US" dirty="0" err="1"/>
              <a:t>ging</a:t>
            </a:r>
            <a:r>
              <a:rPr lang="en-US" dirty="0"/>
              <a:t>, in T3C. </a:t>
            </a:r>
            <a:r>
              <a:rPr lang="en-US" dirty="0" err="1"/>
              <a:t>Hier</a:t>
            </a:r>
            <a:r>
              <a:rPr lang="en-US" dirty="0"/>
              <a:t> </a:t>
            </a:r>
            <a:r>
              <a:rPr lang="en-US" dirty="0" err="1"/>
              <a:t>werd</a:t>
            </a:r>
            <a:r>
              <a:rPr lang="en-US" dirty="0"/>
              <a:t> de text </a:t>
            </a:r>
            <a:r>
              <a:rPr lang="en-US" dirty="0" err="1"/>
              <a:t>overgebracht</a:t>
            </a:r>
            <a:r>
              <a:rPr lang="en-US" dirty="0"/>
              <a:t> </a:t>
            </a:r>
            <a:r>
              <a:rPr lang="en-US" dirty="0" err="1"/>
              <a:t>naar</a:t>
            </a:r>
            <a:r>
              <a:rPr lang="en-US" dirty="0"/>
              <a:t> </a:t>
            </a:r>
            <a:r>
              <a:rPr lang="en-US" dirty="0" err="1"/>
              <a:t>een</a:t>
            </a:r>
            <a:r>
              <a:rPr lang="en-US" dirty="0"/>
              <a:t> </a:t>
            </a:r>
            <a:r>
              <a:rPr lang="en-US" dirty="0" err="1"/>
              <a:t>kolom</a:t>
            </a:r>
            <a:r>
              <a:rPr lang="en-US" dirty="0"/>
              <a:t>, </a:t>
            </a:r>
            <a:r>
              <a:rPr lang="en-US" dirty="0" err="1"/>
              <a:t>zonder</a:t>
            </a:r>
            <a:r>
              <a:rPr lang="en-US" dirty="0"/>
              <a:t> wat </a:t>
            </a:r>
            <a:r>
              <a:rPr lang="en-US" dirty="0" err="1"/>
              <a:t>redactie</a:t>
            </a:r>
            <a:r>
              <a:rPr lang="en-US" dirty="0"/>
              <a:t> </a:t>
            </a:r>
            <a:r>
              <a:rPr lang="en-US" dirty="0" err="1"/>
              <a:t>uit</a:t>
            </a:r>
            <a:r>
              <a:rPr lang="en-US" dirty="0"/>
              <a:t> </a:t>
            </a:r>
            <a:r>
              <a:rPr lang="en-US" dirty="0" err="1"/>
              <a:t>te</a:t>
            </a:r>
            <a:r>
              <a:rPr lang="en-US" dirty="0"/>
              <a:t> </a:t>
            </a:r>
            <a:r>
              <a:rPr lang="en-US" dirty="0" err="1"/>
              <a:t>voeren</a:t>
            </a:r>
            <a:r>
              <a:rPr lang="en-US" dirty="0"/>
              <a:t>. </a:t>
            </a:r>
            <a:r>
              <a:rPr lang="en-US" dirty="0" err="1"/>
              <a:t>Zoals</a:t>
            </a:r>
            <a:r>
              <a:rPr lang="en-US" dirty="0"/>
              <a:t> u </a:t>
            </a:r>
            <a:r>
              <a:rPr lang="en-US" dirty="0" err="1"/>
              <a:t>kan</a:t>
            </a:r>
            <a:r>
              <a:rPr lang="en-US" dirty="0"/>
              <a:t> </a:t>
            </a:r>
            <a:r>
              <a:rPr lang="en-US" dirty="0" err="1"/>
              <a:t>zien</a:t>
            </a:r>
            <a:r>
              <a:rPr lang="en-US" dirty="0"/>
              <a:t>, is de text </a:t>
            </a:r>
            <a:r>
              <a:rPr lang="en-US" dirty="0" err="1"/>
              <a:t>theoretisch</a:t>
            </a:r>
            <a:r>
              <a:rPr lang="en-US" dirty="0"/>
              <a:t> </a:t>
            </a:r>
            <a:r>
              <a:rPr lang="en-US" dirty="0" err="1"/>
              <a:t>nog</a:t>
            </a:r>
            <a:r>
              <a:rPr lang="en-US" dirty="0"/>
              <a:t> </a:t>
            </a:r>
            <a:r>
              <a:rPr lang="en-US" dirty="0" err="1"/>
              <a:t>leesbaar</a:t>
            </a:r>
            <a:r>
              <a:rPr lang="en-US" dirty="0"/>
              <a:t>, maar </a:t>
            </a:r>
            <a:r>
              <a:rPr lang="en-US" dirty="0" err="1"/>
              <a:t>ziet</a:t>
            </a:r>
            <a:r>
              <a:rPr lang="en-US" dirty="0"/>
              <a:t> u </a:t>
            </a:r>
            <a:r>
              <a:rPr lang="en-US" dirty="0" err="1"/>
              <a:t>aan</a:t>
            </a:r>
            <a:r>
              <a:rPr lang="en-US" dirty="0"/>
              <a:t> de </a:t>
            </a:r>
            <a:r>
              <a:rPr lang="en-US" dirty="0" err="1"/>
              <a:t>dubbele</a:t>
            </a:r>
            <a:r>
              <a:rPr lang="en-US" dirty="0"/>
              <a:t> S29 </a:t>
            </a:r>
            <a:r>
              <a:rPr lang="en-US" dirty="0" err="1"/>
              <a:t>dat</a:t>
            </a:r>
            <a:r>
              <a:rPr lang="en-US" dirty="0"/>
              <a:t> </a:t>
            </a:r>
            <a:r>
              <a:rPr lang="en-US" dirty="0" err="1"/>
              <a:t>iets</a:t>
            </a:r>
            <a:r>
              <a:rPr lang="en-US" dirty="0"/>
              <a:t> </a:t>
            </a:r>
            <a:r>
              <a:rPr lang="en-US" dirty="0" err="1"/>
              <a:t>niet</a:t>
            </a:r>
            <a:r>
              <a:rPr lang="en-US" dirty="0"/>
              <a:t> </a:t>
            </a:r>
            <a:r>
              <a:rPr lang="en-US" dirty="0" err="1"/>
              <a:t>helemaal</a:t>
            </a:r>
            <a:r>
              <a:rPr lang="en-US" dirty="0"/>
              <a:t> </a:t>
            </a:r>
            <a:r>
              <a:rPr lang="en-US" dirty="0" err="1"/>
              <a:t>goed</a:t>
            </a:r>
            <a:r>
              <a:rPr lang="en-US" dirty="0"/>
              <a:t> is </a:t>
            </a:r>
            <a:r>
              <a:rPr lang="en-US" dirty="0" err="1"/>
              <a:t>gegaan</a:t>
            </a:r>
            <a:r>
              <a:rPr lang="en-US" dirty="0"/>
              <a:t> </a:t>
            </a:r>
            <a:r>
              <a:rPr lang="en-US" dirty="0" err="1"/>
              <a:t>hier</a:t>
            </a:r>
            <a:r>
              <a:rPr lang="en-US" dirty="0"/>
              <a:t>. </a:t>
            </a:r>
            <a:r>
              <a:rPr lang="en-US" dirty="0" err="1"/>
              <a:t>Als</a:t>
            </a:r>
            <a:r>
              <a:rPr lang="en-US" dirty="0"/>
              <a:t> </a:t>
            </a:r>
            <a:r>
              <a:rPr lang="en-US" dirty="0" err="1"/>
              <a:t>ik</a:t>
            </a:r>
            <a:r>
              <a:rPr lang="en-US" dirty="0"/>
              <a:t> </a:t>
            </a:r>
            <a:r>
              <a:rPr lang="en-US" dirty="0" err="1"/>
              <a:t>zou</a:t>
            </a:r>
            <a:r>
              <a:rPr lang="en-US" dirty="0"/>
              <a:t> </a:t>
            </a:r>
            <a:r>
              <a:rPr lang="en-US" dirty="0" err="1"/>
              <a:t>moeten</a:t>
            </a:r>
            <a:r>
              <a:rPr lang="en-US" dirty="0"/>
              <a:t> </a:t>
            </a:r>
            <a:r>
              <a:rPr lang="en-US" dirty="0" err="1"/>
              <a:t>voorspellen</a:t>
            </a:r>
            <a:r>
              <a:rPr lang="en-US" dirty="0"/>
              <a:t> hoe </a:t>
            </a:r>
            <a:r>
              <a:rPr lang="en-US" dirty="0" err="1"/>
              <a:t>een</a:t>
            </a:r>
            <a:r>
              <a:rPr lang="en-US" dirty="0"/>
              <a:t> </a:t>
            </a:r>
            <a:r>
              <a:rPr lang="en-US" dirty="0" err="1"/>
              <a:t>voorganger</a:t>
            </a:r>
            <a:r>
              <a:rPr lang="en-US" dirty="0"/>
              <a:t> van </a:t>
            </a:r>
            <a:r>
              <a:rPr lang="en-US" dirty="0" err="1"/>
              <a:t>deze</a:t>
            </a:r>
            <a:r>
              <a:rPr lang="en-US" dirty="0"/>
              <a:t> text </a:t>
            </a:r>
            <a:r>
              <a:rPr lang="en-US" dirty="0" err="1"/>
              <a:t>eruit</a:t>
            </a:r>
            <a:r>
              <a:rPr lang="en-US" dirty="0"/>
              <a:t> had </a:t>
            </a:r>
            <a:r>
              <a:rPr lang="en-US" dirty="0" err="1"/>
              <a:t>gezien</a:t>
            </a:r>
            <a:r>
              <a:rPr lang="en-US" dirty="0"/>
              <a:t>, </a:t>
            </a:r>
            <a:r>
              <a:rPr lang="en-US" dirty="0" err="1"/>
              <a:t>suggereer</a:t>
            </a:r>
            <a:r>
              <a:rPr lang="en-US" dirty="0"/>
              <a:t> </a:t>
            </a:r>
            <a:r>
              <a:rPr lang="en-US" dirty="0" err="1"/>
              <a:t>ik</a:t>
            </a:r>
            <a:r>
              <a:rPr lang="en-US" dirty="0"/>
              <a:t> het </a:t>
            </a:r>
            <a:r>
              <a:rPr lang="en-US" dirty="0" err="1"/>
              <a:t>volgende</a:t>
            </a:r>
            <a:r>
              <a:rPr lang="en-US" dirty="0"/>
              <a:t>: </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20</a:t>
            </a:fld>
            <a:endParaRPr lang="en-US"/>
          </a:p>
        </p:txBody>
      </p:sp>
    </p:spTree>
    <p:extLst>
      <p:ext uri="{BB962C8B-B14F-4D97-AF65-F5344CB8AC3E}">
        <p14:creationId xmlns:p14="http://schemas.microsoft.com/office/powerpoint/2010/main" val="3387810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Voor</a:t>
            </a:r>
            <a:r>
              <a:rPr lang="en-US" dirty="0"/>
              <a:t> </a:t>
            </a:r>
            <a:r>
              <a:rPr lang="en-US" dirty="0" err="1"/>
              <a:t>een</a:t>
            </a:r>
            <a:r>
              <a:rPr lang="en-US" dirty="0"/>
              <a:t> </a:t>
            </a:r>
            <a:r>
              <a:rPr lang="en-US" dirty="0" err="1"/>
              <a:t>uitgebreide</a:t>
            </a:r>
            <a:r>
              <a:rPr lang="en-US" dirty="0"/>
              <a:t> </a:t>
            </a:r>
            <a:r>
              <a:rPr lang="en-US" dirty="0" err="1"/>
              <a:t>geschiedenis</a:t>
            </a:r>
            <a:r>
              <a:rPr lang="en-US" dirty="0"/>
              <a:t> van </a:t>
            </a:r>
            <a:r>
              <a:rPr lang="en-US" dirty="0" err="1"/>
              <a:t>Middenrijkse</a:t>
            </a:r>
            <a:r>
              <a:rPr lang="en-US" dirty="0"/>
              <a:t> </a:t>
            </a:r>
            <a:r>
              <a:rPr lang="en-US" dirty="0" err="1"/>
              <a:t>kisten</a:t>
            </a:r>
            <a:r>
              <a:rPr lang="en-US" dirty="0"/>
              <a:t> </a:t>
            </a:r>
            <a:r>
              <a:rPr lang="en-US" dirty="0" err="1"/>
              <a:t>verwijs</a:t>
            </a:r>
            <a:r>
              <a:rPr lang="en-US" dirty="0"/>
              <a:t> </a:t>
            </a:r>
            <a:r>
              <a:rPr lang="en-US" dirty="0" err="1"/>
              <a:t>ik</a:t>
            </a:r>
            <a:r>
              <a:rPr lang="en-US" dirty="0"/>
              <a:t> u </a:t>
            </a:r>
            <a:r>
              <a:rPr lang="en-US" dirty="0" err="1"/>
              <a:t>graag</a:t>
            </a:r>
            <a:r>
              <a:rPr lang="en-US" dirty="0"/>
              <a:t> </a:t>
            </a:r>
            <a:r>
              <a:rPr lang="en-US" dirty="0" err="1"/>
              <a:t>naar</a:t>
            </a:r>
            <a:r>
              <a:rPr lang="en-US" dirty="0"/>
              <a:t> </a:t>
            </a:r>
            <a:r>
              <a:rPr lang="en-US" dirty="0" err="1"/>
              <a:t>Harco</a:t>
            </a:r>
            <a:r>
              <a:rPr lang="en-US" dirty="0"/>
              <a:t> Willems. Maar om </a:t>
            </a:r>
            <a:r>
              <a:rPr lang="en-US" dirty="0" err="1"/>
              <a:t>toch</a:t>
            </a:r>
            <a:r>
              <a:rPr lang="en-US" dirty="0"/>
              <a:t> </a:t>
            </a:r>
            <a:r>
              <a:rPr lang="en-US" dirty="0" err="1"/>
              <a:t>veel</a:t>
            </a:r>
            <a:r>
              <a:rPr lang="en-US" dirty="0"/>
              <a:t> </a:t>
            </a:r>
            <a:r>
              <a:rPr lang="en-US" dirty="0" err="1"/>
              <a:t>te</a:t>
            </a:r>
            <a:r>
              <a:rPr lang="en-US" dirty="0"/>
              <a:t> </a:t>
            </a:r>
            <a:r>
              <a:rPr lang="en-US" dirty="0" err="1"/>
              <a:t>kort</a:t>
            </a:r>
            <a:r>
              <a:rPr lang="en-US" dirty="0"/>
              <a:t> door de </a:t>
            </a:r>
            <a:r>
              <a:rPr lang="en-US" dirty="0" err="1"/>
              <a:t>bocht</a:t>
            </a:r>
            <a:r>
              <a:rPr lang="en-US" dirty="0"/>
              <a:t> </a:t>
            </a:r>
            <a:r>
              <a:rPr lang="en-US" dirty="0" err="1"/>
              <a:t>samenvatting</a:t>
            </a:r>
            <a:r>
              <a:rPr lang="en-US" dirty="0"/>
              <a:t> </a:t>
            </a:r>
            <a:r>
              <a:rPr lang="en-US" dirty="0" err="1"/>
              <a:t>te</a:t>
            </a:r>
            <a:r>
              <a:rPr lang="en-US" dirty="0"/>
              <a:t> </a:t>
            </a:r>
            <a:r>
              <a:rPr lang="en-US" dirty="0" err="1"/>
              <a:t>geven</a:t>
            </a:r>
            <a:r>
              <a:rPr lang="en-US" dirty="0"/>
              <a:t>, de Coffin Text </a:t>
            </a:r>
            <a:r>
              <a:rPr lang="en-US" dirty="0" err="1"/>
              <a:t>zijn</a:t>
            </a:r>
            <a:r>
              <a:rPr lang="en-US" dirty="0"/>
              <a:t> </a:t>
            </a:r>
            <a:r>
              <a:rPr lang="en-US" dirty="0" err="1"/>
              <a:t>funerare</a:t>
            </a:r>
            <a:r>
              <a:rPr lang="en-US" dirty="0"/>
              <a:t> </a:t>
            </a:r>
            <a:r>
              <a:rPr lang="en-US" dirty="0" err="1"/>
              <a:t>teksten</a:t>
            </a:r>
            <a:r>
              <a:rPr lang="en-US" dirty="0"/>
              <a:t> die met name op </a:t>
            </a:r>
            <a:r>
              <a:rPr lang="en-US" dirty="0" err="1"/>
              <a:t>kisten</a:t>
            </a:r>
            <a:r>
              <a:rPr lang="en-US" dirty="0"/>
              <a:t> </a:t>
            </a:r>
            <a:r>
              <a:rPr lang="en-US" dirty="0" err="1"/>
              <a:t>uit</a:t>
            </a:r>
            <a:r>
              <a:rPr lang="en-US" dirty="0"/>
              <a:t> het </a:t>
            </a:r>
            <a:r>
              <a:rPr lang="en-US" dirty="0" err="1"/>
              <a:t>middenrijk</a:t>
            </a:r>
            <a:r>
              <a:rPr lang="en-US" dirty="0"/>
              <a:t> </a:t>
            </a:r>
            <a:r>
              <a:rPr lang="en-US" dirty="0" err="1"/>
              <a:t>geschreven</a:t>
            </a:r>
            <a:r>
              <a:rPr lang="en-US" dirty="0"/>
              <a:t> </a:t>
            </a:r>
            <a:r>
              <a:rPr lang="en-US" dirty="0" err="1"/>
              <a:t>werden</a:t>
            </a:r>
            <a:r>
              <a:rPr lang="en-US" dirty="0"/>
              <a:t> (</a:t>
            </a:r>
            <a:r>
              <a:rPr lang="en-US" dirty="0" err="1"/>
              <a:t>alhoewel</a:t>
            </a:r>
            <a:r>
              <a:rPr lang="en-US" dirty="0"/>
              <a:t> </a:t>
            </a:r>
            <a:r>
              <a:rPr lang="en-US" dirty="0" err="1"/>
              <a:t>er</a:t>
            </a:r>
            <a:r>
              <a:rPr lang="en-US" dirty="0"/>
              <a:t> </a:t>
            </a:r>
            <a:r>
              <a:rPr lang="en-US" dirty="0" err="1"/>
              <a:t>vele</a:t>
            </a:r>
            <a:r>
              <a:rPr lang="en-US" dirty="0"/>
              <a:t> </a:t>
            </a:r>
            <a:r>
              <a:rPr lang="en-US" dirty="0" err="1"/>
              <a:t>ander</a:t>
            </a:r>
            <a:r>
              <a:rPr lang="en-US" dirty="0"/>
              <a:t> </a:t>
            </a:r>
            <a:r>
              <a:rPr lang="en-US" dirty="0" err="1"/>
              <a:t>opjecten</a:t>
            </a:r>
            <a:r>
              <a:rPr lang="en-US" dirty="0"/>
              <a:t> </a:t>
            </a:r>
            <a:r>
              <a:rPr lang="en-US" dirty="0" err="1"/>
              <a:t>zijn</a:t>
            </a:r>
            <a:r>
              <a:rPr lang="en-US" dirty="0"/>
              <a:t> </a:t>
            </a:r>
            <a:r>
              <a:rPr lang="en-US" dirty="0" err="1"/>
              <a:t>waarop</a:t>
            </a:r>
            <a:r>
              <a:rPr lang="en-US" dirty="0"/>
              <a:t> ze </a:t>
            </a:r>
            <a:r>
              <a:rPr lang="en-US" dirty="0" err="1"/>
              <a:t>ook</a:t>
            </a:r>
            <a:r>
              <a:rPr lang="en-US" dirty="0"/>
              <a:t> </a:t>
            </a:r>
            <a:r>
              <a:rPr lang="en-US" dirty="0" err="1"/>
              <a:t>voor</a:t>
            </a:r>
            <a:r>
              <a:rPr lang="en-US" dirty="0"/>
              <a:t> </a:t>
            </a:r>
            <a:r>
              <a:rPr lang="en-US" dirty="0" err="1"/>
              <a:t>komen</a:t>
            </a:r>
            <a:r>
              <a:rPr lang="en-US" dirty="0"/>
              <a:t>). De </a:t>
            </a:r>
            <a:r>
              <a:rPr lang="en-US" dirty="0" err="1"/>
              <a:t>belangrijkste</a:t>
            </a:r>
            <a:r>
              <a:rPr lang="en-US" dirty="0"/>
              <a:t> </a:t>
            </a:r>
            <a:r>
              <a:rPr lang="en-US" dirty="0" err="1"/>
              <a:t>publicatie</a:t>
            </a:r>
            <a:r>
              <a:rPr lang="en-US" dirty="0"/>
              <a:t> van </a:t>
            </a:r>
            <a:r>
              <a:rPr lang="en-US" dirty="0" err="1"/>
              <a:t>deze</a:t>
            </a:r>
            <a:r>
              <a:rPr lang="en-US" dirty="0"/>
              <a:t> </a:t>
            </a:r>
            <a:r>
              <a:rPr lang="en-US" dirty="0" err="1"/>
              <a:t>teksten</a:t>
            </a:r>
            <a:r>
              <a:rPr lang="en-US" dirty="0"/>
              <a:t> </a:t>
            </a:r>
            <a:r>
              <a:rPr lang="en-US" dirty="0" err="1"/>
              <a:t>staan</a:t>
            </a:r>
            <a:r>
              <a:rPr lang="en-US" dirty="0"/>
              <a:t> in de </a:t>
            </a:r>
            <a:r>
              <a:rPr lang="en-US" dirty="0" err="1"/>
              <a:t>zeven</a:t>
            </a:r>
            <a:r>
              <a:rPr lang="en-US" dirty="0"/>
              <a:t> </a:t>
            </a:r>
            <a:r>
              <a:rPr lang="en-US" dirty="0" err="1"/>
              <a:t>delen</a:t>
            </a:r>
            <a:r>
              <a:rPr lang="en-US" dirty="0"/>
              <a:t> van de Bucks </a:t>
            </a:r>
            <a:r>
              <a:rPr lang="en-US" dirty="0" err="1"/>
              <a:t>transcriptie</a:t>
            </a:r>
            <a:r>
              <a:rPr lang="en-US" dirty="0"/>
              <a:t> van de coffin texts. </a:t>
            </a:r>
            <a:r>
              <a:rPr lang="en-US" dirty="0" err="1"/>
              <a:t>Voor</a:t>
            </a:r>
            <a:r>
              <a:rPr lang="en-US" dirty="0"/>
              <a:t> wat </a:t>
            </a:r>
            <a:r>
              <a:rPr lang="en-US" dirty="0" err="1"/>
              <a:t>ik</a:t>
            </a:r>
            <a:r>
              <a:rPr lang="en-US" dirty="0"/>
              <a:t> </a:t>
            </a:r>
            <a:r>
              <a:rPr lang="en-US" dirty="0" err="1"/>
              <a:t>vandaag</a:t>
            </a:r>
            <a:r>
              <a:rPr lang="en-US" dirty="0"/>
              <a:t> </a:t>
            </a:r>
            <a:r>
              <a:rPr lang="en-US" dirty="0" err="1"/>
              <a:t>wil</a:t>
            </a:r>
            <a:r>
              <a:rPr lang="en-US" dirty="0"/>
              <a:t> </a:t>
            </a:r>
            <a:r>
              <a:rPr lang="en-US" dirty="0" err="1"/>
              <a:t>bespreken</a:t>
            </a:r>
            <a:r>
              <a:rPr lang="en-US" dirty="0"/>
              <a:t>, zit </a:t>
            </a:r>
            <a:r>
              <a:rPr lang="en-US" dirty="0" err="1"/>
              <a:t>hier</a:t>
            </a:r>
            <a:r>
              <a:rPr lang="en-US" dirty="0"/>
              <a:t> direct </a:t>
            </a:r>
            <a:r>
              <a:rPr lang="en-US" dirty="0" err="1"/>
              <a:t>een</a:t>
            </a:r>
            <a:r>
              <a:rPr lang="en-US" dirty="0"/>
              <a:t> </a:t>
            </a:r>
            <a:r>
              <a:rPr lang="en-US" dirty="0" err="1"/>
              <a:t>probleem</a:t>
            </a:r>
            <a:r>
              <a:rPr lang="en-US" dirty="0"/>
              <a:t> </a:t>
            </a:r>
            <a:r>
              <a:rPr lang="en-US" dirty="0" err="1"/>
              <a:t>aan</a:t>
            </a:r>
            <a:r>
              <a:rPr lang="en-US" dirty="0"/>
              <a:t> vast, het is </a:t>
            </a:r>
            <a:r>
              <a:rPr lang="en-US" dirty="0" err="1"/>
              <a:t>een</a:t>
            </a:r>
            <a:r>
              <a:rPr lang="en-US" dirty="0"/>
              <a:t> </a:t>
            </a:r>
            <a:r>
              <a:rPr lang="en-US" dirty="0" err="1"/>
              <a:t>transcriptie</a:t>
            </a:r>
            <a:r>
              <a:rPr lang="en-US" dirty="0"/>
              <a:t>. </a:t>
            </a:r>
            <a:r>
              <a:rPr lang="en-US" dirty="0" err="1"/>
              <a:t>Dus</a:t>
            </a:r>
            <a:r>
              <a:rPr lang="en-US" dirty="0"/>
              <a:t>, </a:t>
            </a:r>
            <a:r>
              <a:rPr lang="en-US" dirty="0" err="1"/>
              <a:t>fouten</a:t>
            </a:r>
            <a:r>
              <a:rPr lang="en-US" dirty="0"/>
              <a:t> in de </a:t>
            </a:r>
            <a:r>
              <a:rPr lang="en-US" dirty="0" err="1"/>
              <a:t>transcriptie</a:t>
            </a:r>
            <a:r>
              <a:rPr lang="en-US" dirty="0"/>
              <a:t> </a:t>
            </a:r>
            <a:r>
              <a:rPr lang="en-US" dirty="0" err="1"/>
              <a:t>komen</a:t>
            </a:r>
            <a:r>
              <a:rPr lang="en-US" dirty="0"/>
              <a:t> </a:t>
            </a:r>
            <a:r>
              <a:rPr lang="en-US" dirty="0" err="1"/>
              <a:t>voor</a:t>
            </a:r>
            <a:r>
              <a:rPr lang="en-US" dirty="0"/>
              <a:t>, </a:t>
            </a:r>
            <a:r>
              <a:rPr lang="en-US" dirty="0" err="1"/>
              <a:t>en</a:t>
            </a:r>
            <a:r>
              <a:rPr lang="en-US" dirty="0"/>
              <a:t> </a:t>
            </a:r>
            <a:r>
              <a:rPr lang="en-US" dirty="0" err="1"/>
              <a:t>aangezien</a:t>
            </a:r>
            <a:r>
              <a:rPr lang="en-US" dirty="0"/>
              <a:t> het </a:t>
            </a:r>
            <a:r>
              <a:rPr lang="en-US" dirty="0" err="1"/>
              <a:t>niet</a:t>
            </a:r>
            <a:r>
              <a:rPr lang="en-US" dirty="0"/>
              <a:t> </a:t>
            </a:r>
            <a:r>
              <a:rPr lang="en-US" dirty="0" err="1"/>
              <a:t>een</a:t>
            </a:r>
            <a:r>
              <a:rPr lang="en-US" dirty="0"/>
              <a:t> van de </a:t>
            </a:r>
            <a:r>
              <a:rPr lang="en-US" dirty="0" err="1"/>
              <a:t>makkelijkste</a:t>
            </a:r>
            <a:r>
              <a:rPr lang="en-US" dirty="0"/>
              <a:t> </a:t>
            </a:r>
            <a:r>
              <a:rPr lang="en-US" dirty="0" err="1"/>
              <a:t>dingen</a:t>
            </a:r>
            <a:r>
              <a:rPr lang="en-US" dirty="0"/>
              <a:t> is om </a:t>
            </a:r>
            <a:r>
              <a:rPr lang="en-US" dirty="0" err="1"/>
              <a:t>werkelijk</a:t>
            </a:r>
            <a:r>
              <a:rPr lang="en-US" dirty="0"/>
              <a:t> </a:t>
            </a:r>
            <a:r>
              <a:rPr lang="en-US" dirty="0" err="1"/>
              <a:t>fotographisch</a:t>
            </a:r>
            <a:r>
              <a:rPr lang="en-US" dirty="0"/>
              <a:t> material the </a:t>
            </a:r>
            <a:r>
              <a:rPr lang="en-US" dirty="0" err="1"/>
              <a:t>verzamelen</a:t>
            </a:r>
            <a:r>
              <a:rPr lang="en-US" dirty="0"/>
              <a:t>, </a:t>
            </a:r>
            <a:r>
              <a:rPr lang="en-US" dirty="0" err="1"/>
              <a:t>komen</a:t>
            </a:r>
            <a:r>
              <a:rPr lang="en-US" dirty="0"/>
              <a:t> </a:t>
            </a:r>
            <a:r>
              <a:rPr lang="en-US" dirty="0" err="1"/>
              <a:t>alle</a:t>
            </a:r>
            <a:r>
              <a:rPr lang="en-US" dirty="0"/>
              <a:t> </a:t>
            </a:r>
            <a:r>
              <a:rPr lang="en-US" dirty="0" err="1"/>
              <a:t>dingen</a:t>
            </a:r>
            <a:r>
              <a:rPr lang="en-US" dirty="0"/>
              <a:t> die u </a:t>
            </a:r>
            <a:r>
              <a:rPr lang="en-US" dirty="0" err="1"/>
              <a:t>vandaag</a:t>
            </a:r>
            <a:r>
              <a:rPr lang="en-US" dirty="0"/>
              <a:t> </a:t>
            </a:r>
            <a:r>
              <a:rPr lang="en-US" dirty="0" err="1"/>
              <a:t>komt</a:t>
            </a:r>
            <a:r>
              <a:rPr lang="en-US" dirty="0"/>
              <a:t> </a:t>
            </a:r>
            <a:r>
              <a:rPr lang="en-US" dirty="0" err="1"/>
              <a:t>te</a:t>
            </a:r>
            <a:r>
              <a:rPr lang="en-US" dirty="0"/>
              <a:t> </a:t>
            </a:r>
            <a:r>
              <a:rPr lang="en-US" dirty="0" err="1"/>
              <a:t>zien</a:t>
            </a:r>
            <a:r>
              <a:rPr lang="en-US" dirty="0"/>
              <a:t> direct </a:t>
            </a:r>
            <a:r>
              <a:rPr lang="en-US" dirty="0" err="1"/>
              <a:t>uit</a:t>
            </a:r>
            <a:r>
              <a:rPr lang="en-US" dirty="0"/>
              <a:t> de Buck, met </a:t>
            </a:r>
            <a:r>
              <a:rPr lang="en-US" dirty="0" err="1"/>
              <a:t>fouten</a:t>
            </a:r>
            <a:r>
              <a:rPr lang="en-US" dirty="0"/>
              <a:t> </a:t>
            </a:r>
            <a:r>
              <a:rPr lang="en-US" dirty="0" err="1"/>
              <a:t>daar</a:t>
            </a:r>
            <a:r>
              <a:rPr lang="en-US" dirty="0"/>
              <a:t>, </a:t>
            </a:r>
            <a:r>
              <a:rPr lang="en-US" dirty="0" err="1"/>
              <a:t>voor</a:t>
            </a:r>
            <a:r>
              <a:rPr lang="en-US" dirty="0"/>
              <a:t> de </a:t>
            </a:r>
            <a:r>
              <a:rPr lang="en-US" dirty="0" err="1"/>
              <a:t>kisten</a:t>
            </a:r>
            <a:r>
              <a:rPr lang="en-US" dirty="0"/>
              <a:t> </a:t>
            </a:r>
            <a:r>
              <a:rPr lang="en-US" dirty="0" err="1"/>
              <a:t>waar</a:t>
            </a:r>
            <a:r>
              <a:rPr lang="en-US" dirty="0"/>
              <a:t> </a:t>
            </a:r>
            <a:r>
              <a:rPr lang="en-US" dirty="0" err="1"/>
              <a:t>ik</a:t>
            </a:r>
            <a:r>
              <a:rPr lang="en-US" dirty="0"/>
              <a:t> tot nu toe </a:t>
            </a:r>
            <a:r>
              <a:rPr lang="en-US" dirty="0" err="1"/>
              <a:t>nog</a:t>
            </a:r>
            <a:r>
              <a:rPr lang="en-US" dirty="0"/>
              <a:t> </a:t>
            </a:r>
            <a:r>
              <a:rPr lang="en-US" dirty="0" err="1"/>
              <a:t>geen</a:t>
            </a:r>
            <a:r>
              <a:rPr lang="en-US" dirty="0"/>
              <a:t> </a:t>
            </a:r>
            <a:r>
              <a:rPr lang="en-US" dirty="0" err="1"/>
              <a:t>fotographisch</a:t>
            </a:r>
            <a:r>
              <a:rPr lang="en-US" dirty="0"/>
              <a:t> material </a:t>
            </a:r>
            <a:r>
              <a:rPr lang="en-US" dirty="0" err="1"/>
              <a:t>heb</a:t>
            </a:r>
            <a:r>
              <a:rPr lang="en-US" dirty="0"/>
              <a:t> </a:t>
            </a:r>
            <a:r>
              <a:rPr lang="en-US" dirty="0" err="1"/>
              <a:t>kunnen</a:t>
            </a:r>
            <a:r>
              <a:rPr lang="en-US" dirty="0"/>
              <a:t> </a:t>
            </a:r>
            <a:r>
              <a:rPr lang="en-US" dirty="0" err="1"/>
              <a:t>verzamelen</a:t>
            </a:r>
            <a:r>
              <a:rPr lang="en-US" dirty="0"/>
              <a:t>. Om </a:t>
            </a:r>
            <a:r>
              <a:rPr lang="en-US" dirty="0" err="1"/>
              <a:t>alles</a:t>
            </a:r>
            <a:r>
              <a:rPr lang="en-US" dirty="0"/>
              <a:t> </a:t>
            </a:r>
            <a:r>
              <a:rPr lang="en-US" dirty="0" err="1"/>
              <a:t>nog</a:t>
            </a:r>
            <a:r>
              <a:rPr lang="en-US" dirty="0"/>
              <a:t> wat </a:t>
            </a:r>
            <a:r>
              <a:rPr lang="en-US" dirty="0" err="1"/>
              <a:t>moeilijker</a:t>
            </a:r>
            <a:r>
              <a:rPr lang="en-US" dirty="0"/>
              <a:t> </a:t>
            </a:r>
            <a:r>
              <a:rPr lang="en-US" dirty="0" err="1"/>
              <a:t>te</a:t>
            </a:r>
            <a:r>
              <a:rPr lang="en-US" dirty="0"/>
              <a:t> </a:t>
            </a:r>
            <a:r>
              <a:rPr lang="en-US" dirty="0" err="1"/>
              <a:t>maken</a:t>
            </a:r>
            <a:r>
              <a:rPr lang="en-US" dirty="0"/>
              <a:t>, </a:t>
            </a:r>
            <a:r>
              <a:rPr lang="en-US" dirty="0" err="1"/>
              <a:t>zijn</a:t>
            </a:r>
            <a:r>
              <a:rPr lang="en-US" dirty="0"/>
              <a:t> de </a:t>
            </a:r>
            <a:r>
              <a:rPr lang="en-US" dirty="0" err="1"/>
              <a:t>teksten</a:t>
            </a:r>
            <a:r>
              <a:rPr lang="en-US" dirty="0"/>
              <a:t> in de Buck </a:t>
            </a:r>
            <a:r>
              <a:rPr lang="en-US" dirty="0" err="1"/>
              <a:t>hieroglyphische</a:t>
            </a:r>
            <a:r>
              <a:rPr lang="en-US" dirty="0"/>
              <a:t> </a:t>
            </a:r>
            <a:r>
              <a:rPr lang="en-US" dirty="0" err="1"/>
              <a:t>transcripties</a:t>
            </a:r>
            <a:r>
              <a:rPr lang="en-US" dirty="0"/>
              <a:t> van </a:t>
            </a:r>
            <a:r>
              <a:rPr lang="en-US" dirty="0" err="1"/>
              <a:t>teksten</a:t>
            </a:r>
            <a:r>
              <a:rPr lang="en-US" dirty="0"/>
              <a:t> die in </a:t>
            </a:r>
            <a:r>
              <a:rPr lang="en-US" dirty="0" err="1"/>
              <a:t>cursieve</a:t>
            </a:r>
            <a:r>
              <a:rPr lang="en-US" dirty="0"/>
              <a:t> </a:t>
            </a:r>
            <a:r>
              <a:rPr lang="en-US" dirty="0" err="1"/>
              <a:t>hieroglyphen</a:t>
            </a:r>
            <a:r>
              <a:rPr lang="en-US" dirty="0"/>
              <a:t> </a:t>
            </a:r>
            <a:r>
              <a:rPr lang="en-US" dirty="0" err="1"/>
              <a:t>zijn</a:t>
            </a:r>
            <a:r>
              <a:rPr lang="en-US" dirty="0"/>
              <a:t> </a:t>
            </a:r>
            <a:r>
              <a:rPr lang="en-US" dirty="0" err="1"/>
              <a:t>geschreven</a:t>
            </a:r>
            <a:r>
              <a:rPr lang="en-US" dirty="0"/>
              <a:t>, </a:t>
            </a:r>
            <a:r>
              <a:rPr lang="en-US" dirty="0" err="1"/>
              <a:t>waarvan</a:t>
            </a:r>
            <a:r>
              <a:rPr lang="en-US" dirty="0"/>
              <a:t> </a:t>
            </a:r>
            <a:r>
              <a:rPr lang="en-US" dirty="0" err="1"/>
              <a:t>sommige</a:t>
            </a:r>
            <a:r>
              <a:rPr lang="en-US" dirty="0"/>
              <a:t> </a:t>
            </a:r>
            <a:r>
              <a:rPr lang="en-US" dirty="0" err="1"/>
              <a:t>naar</a:t>
            </a:r>
            <a:r>
              <a:rPr lang="en-US" dirty="0"/>
              <a:t> </a:t>
            </a:r>
            <a:r>
              <a:rPr lang="en-US" dirty="0" err="1"/>
              <a:t>hieratisch</a:t>
            </a:r>
            <a:r>
              <a:rPr lang="en-US" dirty="0"/>
              <a:t> </a:t>
            </a:r>
            <a:r>
              <a:rPr lang="en-US" dirty="0" err="1"/>
              <a:t>neigen</a:t>
            </a:r>
            <a:r>
              <a:rPr lang="en-US" dirty="0"/>
              <a:t>. </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3</a:t>
            </a:fld>
            <a:endParaRPr lang="en-US"/>
          </a:p>
        </p:txBody>
      </p:sp>
    </p:spTree>
    <p:extLst>
      <p:ext uri="{BB962C8B-B14F-4D97-AF65-F5344CB8AC3E}">
        <p14:creationId xmlns:p14="http://schemas.microsoft.com/office/powerpoint/2010/main" val="3431773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Dan nu </a:t>
            </a:r>
            <a:r>
              <a:rPr lang="en-US" dirty="0" err="1"/>
              <a:t>waar</a:t>
            </a:r>
            <a:r>
              <a:rPr lang="en-US" dirty="0"/>
              <a:t> het mis </a:t>
            </a:r>
            <a:r>
              <a:rPr lang="en-US" dirty="0" err="1"/>
              <a:t>ging</a:t>
            </a:r>
            <a:r>
              <a:rPr lang="en-US" dirty="0"/>
              <a:t>, in T3C. </a:t>
            </a:r>
            <a:r>
              <a:rPr lang="en-US" dirty="0" err="1"/>
              <a:t>Hier</a:t>
            </a:r>
            <a:r>
              <a:rPr lang="en-US" dirty="0"/>
              <a:t> </a:t>
            </a:r>
            <a:r>
              <a:rPr lang="en-US" dirty="0" err="1"/>
              <a:t>werd</a:t>
            </a:r>
            <a:r>
              <a:rPr lang="en-US" dirty="0"/>
              <a:t> de text </a:t>
            </a:r>
            <a:r>
              <a:rPr lang="en-US" dirty="0" err="1"/>
              <a:t>overgebracht</a:t>
            </a:r>
            <a:r>
              <a:rPr lang="en-US" dirty="0"/>
              <a:t> </a:t>
            </a:r>
            <a:r>
              <a:rPr lang="en-US" dirty="0" err="1"/>
              <a:t>naar</a:t>
            </a:r>
            <a:r>
              <a:rPr lang="en-US" dirty="0"/>
              <a:t> </a:t>
            </a:r>
            <a:r>
              <a:rPr lang="en-US" dirty="0" err="1"/>
              <a:t>een</a:t>
            </a:r>
            <a:r>
              <a:rPr lang="en-US" dirty="0"/>
              <a:t> </a:t>
            </a:r>
            <a:r>
              <a:rPr lang="en-US" dirty="0" err="1"/>
              <a:t>kolom</a:t>
            </a:r>
            <a:r>
              <a:rPr lang="en-US" dirty="0"/>
              <a:t>, </a:t>
            </a:r>
            <a:r>
              <a:rPr lang="en-US" dirty="0" err="1"/>
              <a:t>zonder</a:t>
            </a:r>
            <a:r>
              <a:rPr lang="en-US" dirty="0"/>
              <a:t> wat </a:t>
            </a:r>
            <a:r>
              <a:rPr lang="en-US" dirty="0" err="1"/>
              <a:t>redactie</a:t>
            </a:r>
            <a:r>
              <a:rPr lang="en-US" dirty="0"/>
              <a:t> </a:t>
            </a:r>
            <a:r>
              <a:rPr lang="en-US" dirty="0" err="1"/>
              <a:t>uit</a:t>
            </a:r>
            <a:r>
              <a:rPr lang="en-US" dirty="0"/>
              <a:t> </a:t>
            </a:r>
            <a:r>
              <a:rPr lang="en-US" dirty="0" err="1"/>
              <a:t>te</a:t>
            </a:r>
            <a:r>
              <a:rPr lang="en-US" dirty="0"/>
              <a:t> </a:t>
            </a:r>
            <a:r>
              <a:rPr lang="en-US" dirty="0" err="1"/>
              <a:t>voeren</a:t>
            </a:r>
            <a:r>
              <a:rPr lang="en-US" dirty="0"/>
              <a:t>. </a:t>
            </a:r>
            <a:r>
              <a:rPr lang="en-US" dirty="0" err="1"/>
              <a:t>Zoals</a:t>
            </a:r>
            <a:r>
              <a:rPr lang="en-US" dirty="0"/>
              <a:t> u </a:t>
            </a:r>
            <a:r>
              <a:rPr lang="en-US" dirty="0" err="1"/>
              <a:t>kan</a:t>
            </a:r>
            <a:r>
              <a:rPr lang="en-US" dirty="0"/>
              <a:t> </a:t>
            </a:r>
            <a:r>
              <a:rPr lang="en-US" dirty="0" err="1"/>
              <a:t>zien</a:t>
            </a:r>
            <a:r>
              <a:rPr lang="en-US" dirty="0"/>
              <a:t>, is de text </a:t>
            </a:r>
            <a:r>
              <a:rPr lang="en-US" dirty="0" err="1"/>
              <a:t>theoretisch</a:t>
            </a:r>
            <a:r>
              <a:rPr lang="en-US" dirty="0"/>
              <a:t> </a:t>
            </a:r>
            <a:r>
              <a:rPr lang="en-US" dirty="0" err="1"/>
              <a:t>nog</a:t>
            </a:r>
            <a:r>
              <a:rPr lang="en-US" dirty="0"/>
              <a:t> </a:t>
            </a:r>
            <a:r>
              <a:rPr lang="en-US" dirty="0" err="1"/>
              <a:t>leesbaar</a:t>
            </a:r>
            <a:r>
              <a:rPr lang="en-US" dirty="0"/>
              <a:t>, maar </a:t>
            </a:r>
            <a:r>
              <a:rPr lang="en-US" dirty="0" err="1"/>
              <a:t>ziet</a:t>
            </a:r>
            <a:r>
              <a:rPr lang="en-US" dirty="0"/>
              <a:t> u </a:t>
            </a:r>
            <a:r>
              <a:rPr lang="en-US" dirty="0" err="1"/>
              <a:t>aan</a:t>
            </a:r>
            <a:r>
              <a:rPr lang="en-US" dirty="0"/>
              <a:t> de </a:t>
            </a:r>
            <a:r>
              <a:rPr lang="en-US" dirty="0" err="1"/>
              <a:t>dubbele</a:t>
            </a:r>
            <a:r>
              <a:rPr lang="en-US" dirty="0"/>
              <a:t> S29 </a:t>
            </a:r>
            <a:r>
              <a:rPr lang="en-US" dirty="0" err="1"/>
              <a:t>dat</a:t>
            </a:r>
            <a:r>
              <a:rPr lang="en-US" dirty="0"/>
              <a:t> </a:t>
            </a:r>
            <a:r>
              <a:rPr lang="en-US" dirty="0" err="1"/>
              <a:t>iets</a:t>
            </a:r>
            <a:r>
              <a:rPr lang="en-US" dirty="0"/>
              <a:t> </a:t>
            </a:r>
            <a:r>
              <a:rPr lang="en-US" dirty="0" err="1"/>
              <a:t>niet</a:t>
            </a:r>
            <a:r>
              <a:rPr lang="en-US" dirty="0"/>
              <a:t> </a:t>
            </a:r>
            <a:r>
              <a:rPr lang="en-US" dirty="0" err="1"/>
              <a:t>helemaal</a:t>
            </a:r>
            <a:r>
              <a:rPr lang="en-US" dirty="0"/>
              <a:t> </a:t>
            </a:r>
            <a:r>
              <a:rPr lang="en-US" dirty="0" err="1"/>
              <a:t>goed</a:t>
            </a:r>
            <a:r>
              <a:rPr lang="en-US" dirty="0"/>
              <a:t> is </a:t>
            </a:r>
            <a:r>
              <a:rPr lang="en-US" dirty="0" err="1"/>
              <a:t>gegaan</a:t>
            </a:r>
            <a:r>
              <a:rPr lang="en-US" dirty="0"/>
              <a:t> </a:t>
            </a:r>
            <a:r>
              <a:rPr lang="en-US" dirty="0" err="1"/>
              <a:t>hier</a:t>
            </a:r>
            <a:r>
              <a:rPr lang="en-US" dirty="0"/>
              <a:t>. </a:t>
            </a:r>
            <a:r>
              <a:rPr lang="en-US" dirty="0" err="1"/>
              <a:t>Als</a:t>
            </a:r>
            <a:r>
              <a:rPr lang="en-US" dirty="0"/>
              <a:t> </a:t>
            </a:r>
            <a:r>
              <a:rPr lang="en-US" dirty="0" err="1"/>
              <a:t>ik</a:t>
            </a:r>
            <a:r>
              <a:rPr lang="en-US" dirty="0"/>
              <a:t> </a:t>
            </a:r>
            <a:r>
              <a:rPr lang="en-US" dirty="0" err="1"/>
              <a:t>zou</a:t>
            </a:r>
            <a:r>
              <a:rPr lang="en-US" dirty="0"/>
              <a:t> </a:t>
            </a:r>
            <a:r>
              <a:rPr lang="en-US" dirty="0" err="1"/>
              <a:t>moeten</a:t>
            </a:r>
            <a:r>
              <a:rPr lang="en-US" dirty="0"/>
              <a:t> </a:t>
            </a:r>
            <a:r>
              <a:rPr lang="en-US" dirty="0" err="1"/>
              <a:t>voorspellen</a:t>
            </a:r>
            <a:r>
              <a:rPr lang="en-US" dirty="0"/>
              <a:t> hoe </a:t>
            </a:r>
            <a:r>
              <a:rPr lang="en-US" dirty="0" err="1"/>
              <a:t>een</a:t>
            </a:r>
            <a:r>
              <a:rPr lang="en-US" dirty="0"/>
              <a:t> </a:t>
            </a:r>
            <a:r>
              <a:rPr lang="en-US" dirty="0" err="1"/>
              <a:t>voorganger</a:t>
            </a:r>
            <a:r>
              <a:rPr lang="en-US" dirty="0"/>
              <a:t> van </a:t>
            </a:r>
            <a:r>
              <a:rPr lang="en-US" dirty="0" err="1"/>
              <a:t>deze</a:t>
            </a:r>
            <a:r>
              <a:rPr lang="en-US" dirty="0"/>
              <a:t> text </a:t>
            </a:r>
            <a:r>
              <a:rPr lang="en-US" dirty="0" err="1"/>
              <a:t>eruit</a:t>
            </a:r>
            <a:r>
              <a:rPr lang="en-US" dirty="0"/>
              <a:t> had </a:t>
            </a:r>
            <a:r>
              <a:rPr lang="en-US" dirty="0" err="1"/>
              <a:t>gezien</a:t>
            </a:r>
            <a:r>
              <a:rPr lang="en-US" dirty="0"/>
              <a:t>, </a:t>
            </a:r>
            <a:r>
              <a:rPr lang="en-US" dirty="0" err="1"/>
              <a:t>suggereer</a:t>
            </a:r>
            <a:r>
              <a:rPr lang="en-US" dirty="0"/>
              <a:t> </a:t>
            </a:r>
            <a:r>
              <a:rPr lang="en-US" dirty="0" err="1"/>
              <a:t>ik</a:t>
            </a:r>
            <a:r>
              <a:rPr lang="en-US" dirty="0"/>
              <a:t> het </a:t>
            </a:r>
            <a:r>
              <a:rPr lang="en-US" dirty="0" err="1"/>
              <a:t>volgende</a:t>
            </a:r>
            <a:r>
              <a:rPr lang="en-US" dirty="0"/>
              <a:t>: </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21</a:t>
            </a:fld>
            <a:endParaRPr lang="en-US"/>
          </a:p>
        </p:txBody>
      </p:sp>
    </p:spTree>
    <p:extLst>
      <p:ext uri="{BB962C8B-B14F-4D97-AF65-F5344CB8AC3E}">
        <p14:creationId xmlns:p14="http://schemas.microsoft.com/office/powerpoint/2010/main" val="2601293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Nou</a:t>
            </a:r>
            <a:r>
              <a:rPr lang="en-US" dirty="0"/>
              <a:t> was </a:t>
            </a:r>
            <a:r>
              <a:rPr lang="en-US" dirty="0" err="1"/>
              <a:t>dit</a:t>
            </a:r>
            <a:r>
              <a:rPr lang="en-US" dirty="0"/>
              <a:t> </a:t>
            </a:r>
            <a:r>
              <a:rPr lang="en-US" dirty="0" err="1"/>
              <a:t>niet</a:t>
            </a:r>
            <a:r>
              <a:rPr lang="en-US" dirty="0"/>
              <a:t> de </a:t>
            </a:r>
            <a:r>
              <a:rPr lang="en-US" dirty="0" err="1"/>
              <a:t>enige</a:t>
            </a:r>
            <a:r>
              <a:rPr lang="en-US" dirty="0"/>
              <a:t> </a:t>
            </a:r>
            <a:r>
              <a:rPr lang="en-US" dirty="0" err="1"/>
              <a:t>keer</a:t>
            </a:r>
            <a:r>
              <a:rPr lang="en-US" dirty="0"/>
              <a:t> in </a:t>
            </a:r>
            <a:r>
              <a:rPr lang="en-US" dirty="0" err="1"/>
              <a:t>deze</a:t>
            </a:r>
            <a:r>
              <a:rPr lang="en-US" dirty="0"/>
              <a:t> </a:t>
            </a:r>
            <a:r>
              <a:rPr lang="en-US" dirty="0" err="1"/>
              <a:t>spreuk</a:t>
            </a:r>
            <a:r>
              <a:rPr lang="en-US" dirty="0"/>
              <a:t> </a:t>
            </a:r>
            <a:r>
              <a:rPr lang="en-US" dirty="0" err="1"/>
              <a:t>voor</a:t>
            </a:r>
            <a:r>
              <a:rPr lang="en-US" dirty="0"/>
              <a:t> </a:t>
            </a:r>
            <a:r>
              <a:rPr lang="en-US" dirty="0" err="1"/>
              <a:t>deze</a:t>
            </a:r>
            <a:r>
              <a:rPr lang="en-US" dirty="0"/>
              <a:t> </a:t>
            </a:r>
            <a:r>
              <a:rPr lang="en-US" dirty="0" err="1"/>
              <a:t>versie</a:t>
            </a:r>
            <a:r>
              <a:rPr lang="en-US" dirty="0"/>
              <a:t> </a:t>
            </a:r>
            <a:r>
              <a:rPr lang="en-US" dirty="0" err="1"/>
              <a:t>waarbij</a:t>
            </a:r>
            <a:r>
              <a:rPr lang="en-US" dirty="0"/>
              <a:t> </a:t>
            </a:r>
            <a:r>
              <a:rPr lang="en-US" dirty="0" err="1"/>
              <a:t>dit</a:t>
            </a:r>
            <a:r>
              <a:rPr lang="en-US" dirty="0"/>
              <a:t> </a:t>
            </a:r>
            <a:r>
              <a:rPr lang="en-US" dirty="0" err="1"/>
              <a:t>gebeurde</a:t>
            </a:r>
            <a:r>
              <a:rPr lang="en-US" dirty="0"/>
              <a:t>. </a:t>
            </a:r>
            <a:r>
              <a:rPr lang="en-US" dirty="0" err="1"/>
              <a:t>Zie</a:t>
            </a:r>
            <a:r>
              <a:rPr lang="en-US" dirty="0"/>
              <a:t> </a:t>
            </a:r>
            <a:r>
              <a:rPr lang="en-US" dirty="0" err="1"/>
              <a:t>ook</a:t>
            </a:r>
            <a:r>
              <a:rPr lang="en-US" dirty="0"/>
              <a:t> CT1,342,b, </a:t>
            </a:r>
            <a:r>
              <a:rPr lang="en-US" dirty="0" err="1"/>
              <a:t>waarvan</a:t>
            </a:r>
            <a:r>
              <a:rPr lang="en-US" dirty="0"/>
              <a:t> </a:t>
            </a:r>
            <a:r>
              <a:rPr lang="en-US" dirty="0" err="1"/>
              <a:t>ik</a:t>
            </a:r>
            <a:r>
              <a:rPr lang="en-US" dirty="0"/>
              <a:t> </a:t>
            </a:r>
            <a:r>
              <a:rPr lang="en-US" dirty="0" err="1"/>
              <a:t>verwacht</a:t>
            </a:r>
            <a:r>
              <a:rPr lang="en-US" dirty="0"/>
              <a:t> </a:t>
            </a:r>
            <a:r>
              <a:rPr lang="en-US" dirty="0" err="1"/>
              <a:t>dat</a:t>
            </a:r>
            <a:r>
              <a:rPr lang="en-US" dirty="0"/>
              <a:t> </a:t>
            </a:r>
            <a:r>
              <a:rPr lang="en-US" dirty="0" err="1"/>
              <a:t>een</a:t>
            </a:r>
            <a:r>
              <a:rPr lang="en-US" dirty="0"/>
              <a:t> </a:t>
            </a:r>
            <a:r>
              <a:rPr lang="en-US" dirty="0" err="1"/>
              <a:t>voorgaande</a:t>
            </a:r>
            <a:r>
              <a:rPr lang="en-US" dirty="0"/>
              <a:t> text </a:t>
            </a:r>
            <a:r>
              <a:rPr lang="en-US" dirty="0" err="1"/>
              <a:t>er</a:t>
            </a:r>
            <a:r>
              <a:rPr lang="en-US" dirty="0"/>
              <a:t> zo </a:t>
            </a:r>
            <a:r>
              <a:rPr lang="en-US" dirty="0" err="1"/>
              <a:t>uit</a:t>
            </a:r>
            <a:r>
              <a:rPr lang="en-US" dirty="0"/>
              <a:t> zag, </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22</a:t>
            </a:fld>
            <a:endParaRPr lang="en-US"/>
          </a:p>
        </p:txBody>
      </p:sp>
    </p:spTree>
    <p:extLst>
      <p:ext uri="{BB962C8B-B14F-4D97-AF65-F5344CB8AC3E}">
        <p14:creationId xmlns:p14="http://schemas.microsoft.com/office/powerpoint/2010/main" val="1478518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Nou</a:t>
            </a:r>
            <a:r>
              <a:rPr lang="en-US" dirty="0"/>
              <a:t> was </a:t>
            </a:r>
            <a:r>
              <a:rPr lang="en-US" dirty="0" err="1"/>
              <a:t>dit</a:t>
            </a:r>
            <a:r>
              <a:rPr lang="en-US" dirty="0"/>
              <a:t> </a:t>
            </a:r>
            <a:r>
              <a:rPr lang="en-US" dirty="0" err="1"/>
              <a:t>niet</a:t>
            </a:r>
            <a:r>
              <a:rPr lang="en-US" dirty="0"/>
              <a:t> de </a:t>
            </a:r>
            <a:r>
              <a:rPr lang="en-US" dirty="0" err="1"/>
              <a:t>enige</a:t>
            </a:r>
            <a:r>
              <a:rPr lang="en-US" dirty="0"/>
              <a:t> </a:t>
            </a:r>
            <a:r>
              <a:rPr lang="en-US" dirty="0" err="1"/>
              <a:t>keer</a:t>
            </a:r>
            <a:r>
              <a:rPr lang="en-US" dirty="0"/>
              <a:t> in </a:t>
            </a:r>
            <a:r>
              <a:rPr lang="en-US" dirty="0" err="1"/>
              <a:t>deze</a:t>
            </a:r>
            <a:r>
              <a:rPr lang="en-US" dirty="0"/>
              <a:t> </a:t>
            </a:r>
            <a:r>
              <a:rPr lang="en-US" dirty="0" err="1"/>
              <a:t>spreuk</a:t>
            </a:r>
            <a:r>
              <a:rPr lang="en-US" dirty="0"/>
              <a:t> </a:t>
            </a:r>
            <a:r>
              <a:rPr lang="en-US" dirty="0" err="1"/>
              <a:t>voor</a:t>
            </a:r>
            <a:r>
              <a:rPr lang="en-US" dirty="0"/>
              <a:t> </a:t>
            </a:r>
            <a:r>
              <a:rPr lang="en-US" dirty="0" err="1"/>
              <a:t>deze</a:t>
            </a:r>
            <a:r>
              <a:rPr lang="en-US" dirty="0"/>
              <a:t> </a:t>
            </a:r>
            <a:r>
              <a:rPr lang="en-US" dirty="0" err="1"/>
              <a:t>versie</a:t>
            </a:r>
            <a:r>
              <a:rPr lang="en-US" dirty="0"/>
              <a:t> </a:t>
            </a:r>
            <a:r>
              <a:rPr lang="en-US" dirty="0" err="1"/>
              <a:t>waarbij</a:t>
            </a:r>
            <a:r>
              <a:rPr lang="en-US" dirty="0"/>
              <a:t> </a:t>
            </a:r>
            <a:r>
              <a:rPr lang="en-US" dirty="0" err="1"/>
              <a:t>dit</a:t>
            </a:r>
            <a:r>
              <a:rPr lang="en-US" dirty="0"/>
              <a:t> </a:t>
            </a:r>
            <a:r>
              <a:rPr lang="en-US" dirty="0" err="1"/>
              <a:t>gebeurde</a:t>
            </a:r>
            <a:r>
              <a:rPr lang="en-US" dirty="0"/>
              <a:t>. </a:t>
            </a:r>
            <a:r>
              <a:rPr lang="en-US" dirty="0" err="1"/>
              <a:t>Zie</a:t>
            </a:r>
            <a:r>
              <a:rPr lang="en-US" dirty="0"/>
              <a:t> </a:t>
            </a:r>
            <a:r>
              <a:rPr lang="en-US" dirty="0" err="1"/>
              <a:t>ook</a:t>
            </a:r>
            <a:r>
              <a:rPr lang="en-US" dirty="0"/>
              <a:t> CT1,342,b, </a:t>
            </a:r>
            <a:r>
              <a:rPr lang="en-US" dirty="0" err="1"/>
              <a:t>waarvan</a:t>
            </a:r>
            <a:r>
              <a:rPr lang="en-US" dirty="0"/>
              <a:t> </a:t>
            </a:r>
            <a:r>
              <a:rPr lang="en-US" dirty="0" err="1"/>
              <a:t>ik</a:t>
            </a:r>
            <a:r>
              <a:rPr lang="en-US" dirty="0"/>
              <a:t> </a:t>
            </a:r>
            <a:r>
              <a:rPr lang="en-US" dirty="0" err="1"/>
              <a:t>verwacht</a:t>
            </a:r>
            <a:r>
              <a:rPr lang="en-US" dirty="0"/>
              <a:t> </a:t>
            </a:r>
            <a:r>
              <a:rPr lang="en-US" dirty="0" err="1"/>
              <a:t>dat</a:t>
            </a:r>
            <a:r>
              <a:rPr lang="en-US" dirty="0"/>
              <a:t> </a:t>
            </a:r>
            <a:r>
              <a:rPr lang="en-US" dirty="0" err="1"/>
              <a:t>een</a:t>
            </a:r>
            <a:r>
              <a:rPr lang="en-US" dirty="0"/>
              <a:t> </a:t>
            </a:r>
            <a:r>
              <a:rPr lang="en-US" dirty="0" err="1"/>
              <a:t>voorgaande</a:t>
            </a:r>
            <a:r>
              <a:rPr lang="en-US" dirty="0"/>
              <a:t> text </a:t>
            </a:r>
            <a:r>
              <a:rPr lang="en-US" dirty="0" err="1"/>
              <a:t>er</a:t>
            </a:r>
            <a:r>
              <a:rPr lang="en-US" dirty="0"/>
              <a:t> zo </a:t>
            </a:r>
            <a:r>
              <a:rPr lang="en-US" dirty="0" err="1"/>
              <a:t>uit</a:t>
            </a:r>
            <a:r>
              <a:rPr lang="en-US" dirty="0"/>
              <a:t> zag, </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23</a:t>
            </a:fld>
            <a:endParaRPr lang="en-US"/>
          </a:p>
        </p:txBody>
      </p:sp>
    </p:spTree>
    <p:extLst>
      <p:ext uri="{BB962C8B-B14F-4D97-AF65-F5344CB8AC3E}">
        <p14:creationId xmlns:p14="http://schemas.microsoft.com/office/powerpoint/2010/main" val="1674209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Nou</a:t>
            </a:r>
            <a:r>
              <a:rPr lang="en-US" dirty="0"/>
              <a:t> was </a:t>
            </a:r>
            <a:r>
              <a:rPr lang="en-US" dirty="0" err="1"/>
              <a:t>dit</a:t>
            </a:r>
            <a:r>
              <a:rPr lang="en-US" dirty="0"/>
              <a:t> </a:t>
            </a:r>
            <a:r>
              <a:rPr lang="en-US" dirty="0" err="1"/>
              <a:t>niet</a:t>
            </a:r>
            <a:r>
              <a:rPr lang="en-US" dirty="0"/>
              <a:t> de </a:t>
            </a:r>
            <a:r>
              <a:rPr lang="en-US" dirty="0" err="1"/>
              <a:t>enige</a:t>
            </a:r>
            <a:r>
              <a:rPr lang="en-US" dirty="0"/>
              <a:t> </a:t>
            </a:r>
            <a:r>
              <a:rPr lang="en-US" dirty="0" err="1"/>
              <a:t>keer</a:t>
            </a:r>
            <a:r>
              <a:rPr lang="en-US" dirty="0"/>
              <a:t> in </a:t>
            </a:r>
            <a:r>
              <a:rPr lang="en-US" dirty="0" err="1"/>
              <a:t>deze</a:t>
            </a:r>
            <a:r>
              <a:rPr lang="en-US" dirty="0"/>
              <a:t> </a:t>
            </a:r>
            <a:r>
              <a:rPr lang="en-US" dirty="0" err="1"/>
              <a:t>spreuk</a:t>
            </a:r>
            <a:r>
              <a:rPr lang="en-US" dirty="0"/>
              <a:t> </a:t>
            </a:r>
            <a:r>
              <a:rPr lang="en-US" dirty="0" err="1"/>
              <a:t>voor</a:t>
            </a:r>
            <a:r>
              <a:rPr lang="en-US" dirty="0"/>
              <a:t> </a:t>
            </a:r>
            <a:r>
              <a:rPr lang="en-US" dirty="0" err="1"/>
              <a:t>deze</a:t>
            </a:r>
            <a:r>
              <a:rPr lang="en-US" dirty="0"/>
              <a:t> </a:t>
            </a:r>
            <a:r>
              <a:rPr lang="en-US" dirty="0" err="1"/>
              <a:t>versie</a:t>
            </a:r>
            <a:r>
              <a:rPr lang="en-US" dirty="0"/>
              <a:t> </a:t>
            </a:r>
            <a:r>
              <a:rPr lang="en-US" dirty="0" err="1"/>
              <a:t>waarbij</a:t>
            </a:r>
            <a:r>
              <a:rPr lang="en-US" dirty="0"/>
              <a:t> </a:t>
            </a:r>
            <a:r>
              <a:rPr lang="en-US" dirty="0" err="1"/>
              <a:t>dit</a:t>
            </a:r>
            <a:r>
              <a:rPr lang="en-US" dirty="0"/>
              <a:t> </a:t>
            </a:r>
            <a:r>
              <a:rPr lang="en-US" dirty="0" err="1"/>
              <a:t>gebeurde</a:t>
            </a:r>
            <a:r>
              <a:rPr lang="en-US" dirty="0"/>
              <a:t>. </a:t>
            </a:r>
            <a:r>
              <a:rPr lang="en-US" dirty="0" err="1"/>
              <a:t>Zie</a:t>
            </a:r>
            <a:r>
              <a:rPr lang="en-US" dirty="0"/>
              <a:t> </a:t>
            </a:r>
            <a:r>
              <a:rPr lang="en-US" dirty="0" err="1"/>
              <a:t>ook</a:t>
            </a:r>
            <a:r>
              <a:rPr lang="en-US" dirty="0"/>
              <a:t> CT1,342,b, </a:t>
            </a:r>
            <a:r>
              <a:rPr lang="en-US" dirty="0" err="1"/>
              <a:t>waarvan</a:t>
            </a:r>
            <a:r>
              <a:rPr lang="en-US" dirty="0"/>
              <a:t> </a:t>
            </a:r>
            <a:r>
              <a:rPr lang="en-US" dirty="0" err="1"/>
              <a:t>ik</a:t>
            </a:r>
            <a:r>
              <a:rPr lang="en-US" dirty="0"/>
              <a:t> </a:t>
            </a:r>
            <a:r>
              <a:rPr lang="en-US" dirty="0" err="1"/>
              <a:t>verwacht</a:t>
            </a:r>
            <a:r>
              <a:rPr lang="en-US" dirty="0"/>
              <a:t> </a:t>
            </a:r>
            <a:r>
              <a:rPr lang="en-US" dirty="0" err="1"/>
              <a:t>dat</a:t>
            </a:r>
            <a:r>
              <a:rPr lang="en-US" dirty="0"/>
              <a:t> </a:t>
            </a:r>
            <a:r>
              <a:rPr lang="en-US" dirty="0" err="1"/>
              <a:t>een</a:t>
            </a:r>
            <a:r>
              <a:rPr lang="en-US" dirty="0"/>
              <a:t> </a:t>
            </a:r>
            <a:r>
              <a:rPr lang="en-US" dirty="0" err="1"/>
              <a:t>voorgaande</a:t>
            </a:r>
            <a:r>
              <a:rPr lang="en-US" dirty="0"/>
              <a:t> text </a:t>
            </a:r>
            <a:r>
              <a:rPr lang="en-US" dirty="0" err="1"/>
              <a:t>er</a:t>
            </a:r>
            <a:r>
              <a:rPr lang="en-US" dirty="0"/>
              <a:t> zo </a:t>
            </a:r>
            <a:r>
              <a:rPr lang="en-US" dirty="0" err="1"/>
              <a:t>uit</a:t>
            </a:r>
            <a:r>
              <a:rPr lang="en-US" dirty="0"/>
              <a:t> zag, </a:t>
            </a:r>
            <a:r>
              <a:rPr lang="en-US" dirty="0" err="1"/>
              <a:t>en</a:t>
            </a:r>
            <a:r>
              <a:rPr lang="en-US" dirty="0"/>
              <a:t> in CT1,324-6,d-a, </a:t>
            </a:r>
            <a:r>
              <a:rPr lang="en-US" dirty="0" err="1"/>
              <a:t>waarvan</a:t>
            </a:r>
            <a:r>
              <a:rPr lang="en-US" dirty="0"/>
              <a:t> </a:t>
            </a:r>
            <a:r>
              <a:rPr lang="en-US" dirty="0" err="1"/>
              <a:t>ik</a:t>
            </a:r>
            <a:r>
              <a:rPr lang="en-US" dirty="0"/>
              <a:t> </a:t>
            </a:r>
            <a:r>
              <a:rPr lang="en-US" dirty="0" err="1"/>
              <a:t>verwacht</a:t>
            </a:r>
            <a:r>
              <a:rPr lang="en-US" dirty="0"/>
              <a:t> </a:t>
            </a:r>
            <a:r>
              <a:rPr lang="en-US" dirty="0" err="1"/>
              <a:t>dat</a:t>
            </a:r>
            <a:r>
              <a:rPr lang="en-US" dirty="0"/>
              <a:t> het </a:t>
            </a:r>
            <a:r>
              <a:rPr lang="en-US" dirty="0" err="1"/>
              <a:t>er</a:t>
            </a:r>
            <a:r>
              <a:rPr lang="en-US" dirty="0"/>
              <a:t> zo </a:t>
            </a:r>
            <a:r>
              <a:rPr lang="en-US" dirty="0" err="1"/>
              <a:t>uit</a:t>
            </a:r>
            <a:r>
              <a:rPr lang="en-US" dirty="0"/>
              <a:t> zag.</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24</a:t>
            </a:fld>
            <a:endParaRPr lang="en-US"/>
          </a:p>
        </p:txBody>
      </p:sp>
    </p:spTree>
    <p:extLst>
      <p:ext uri="{BB962C8B-B14F-4D97-AF65-F5344CB8AC3E}">
        <p14:creationId xmlns:p14="http://schemas.microsoft.com/office/powerpoint/2010/main" val="1255482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Nou</a:t>
            </a:r>
            <a:r>
              <a:rPr lang="en-US" dirty="0"/>
              <a:t> was </a:t>
            </a:r>
            <a:r>
              <a:rPr lang="en-US" dirty="0" err="1"/>
              <a:t>dit</a:t>
            </a:r>
            <a:r>
              <a:rPr lang="en-US" dirty="0"/>
              <a:t> </a:t>
            </a:r>
            <a:r>
              <a:rPr lang="en-US" dirty="0" err="1"/>
              <a:t>niet</a:t>
            </a:r>
            <a:r>
              <a:rPr lang="en-US" dirty="0"/>
              <a:t> de </a:t>
            </a:r>
            <a:r>
              <a:rPr lang="en-US" dirty="0" err="1"/>
              <a:t>enige</a:t>
            </a:r>
            <a:r>
              <a:rPr lang="en-US" dirty="0"/>
              <a:t> </a:t>
            </a:r>
            <a:r>
              <a:rPr lang="en-US" dirty="0" err="1"/>
              <a:t>keer</a:t>
            </a:r>
            <a:r>
              <a:rPr lang="en-US" dirty="0"/>
              <a:t> in </a:t>
            </a:r>
            <a:r>
              <a:rPr lang="en-US" dirty="0" err="1"/>
              <a:t>deze</a:t>
            </a:r>
            <a:r>
              <a:rPr lang="en-US" dirty="0"/>
              <a:t> </a:t>
            </a:r>
            <a:r>
              <a:rPr lang="en-US" dirty="0" err="1"/>
              <a:t>spreuk</a:t>
            </a:r>
            <a:r>
              <a:rPr lang="en-US" dirty="0"/>
              <a:t> </a:t>
            </a:r>
            <a:r>
              <a:rPr lang="en-US" dirty="0" err="1"/>
              <a:t>voor</a:t>
            </a:r>
            <a:r>
              <a:rPr lang="en-US" dirty="0"/>
              <a:t> </a:t>
            </a:r>
            <a:r>
              <a:rPr lang="en-US" dirty="0" err="1"/>
              <a:t>deze</a:t>
            </a:r>
            <a:r>
              <a:rPr lang="en-US" dirty="0"/>
              <a:t> </a:t>
            </a:r>
            <a:r>
              <a:rPr lang="en-US" dirty="0" err="1"/>
              <a:t>versie</a:t>
            </a:r>
            <a:r>
              <a:rPr lang="en-US" dirty="0"/>
              <a:t> </a:t>
            </a:r>
            <a:r>
              <a:rPr lang="en-US" dirty="0" err="1"/>
              <a:t>waarbij</a:t>
            </a:r>
            <a:r>
              <a:rPr lang="en-US" dirty="0"/>
              <a:t> </a:t>
            </a:r>
            <a:r>
              <a:rPr lang="en-US" dirty="0" err="1"/>
              <a:t>dit</a:t>
            </a:r>
            <a:r>
              <a:rPr lang="en-US" dirty="0"/>
              <a:t> </a:t>
            </a:r>
            <a:r>
              <a:rPr lang="en-US" dirty="0" err="1"/>
              <a:t>gebeurde</a:t>
            </a:r>
            <a:r>
              <a:rPr lang="en-US" dirty="0"/>
              <a:t>. </a:t>
            </a:r>
            <a:r>
              <a:rPr lang="en-US" dirty="0" err="1"/>
              <a:t>Zie</a:t>
            </a:r>
            <a:r>
              <a:rPr lang="en-US" dirty="0"/>
              <a:t> </a:t>
            </a:r>
            <a:r>
              <a:rPr lang="en-US" dirty="0" err="1"/>
              <a:t>ook</a:t>
            </a:r>
            <a:r>
              <a:rPr lang="en-US" dirty="0"/>
              <a:t> CT1,342,b, </a:t>
            </a:r>
            <a:r>
              <a:rPr lang="en-US" dirty="0" err="1"/>
              <a:t>waarvan</a:t>
            </a:r>
            <a:r>
              <a:rPr lang="en-US" dirty="0"/>
              <a:t> </a:t>
            </a:r>
            <a:r>
              <a:rPr lang="en-US" dirty="0" err="1"/>
              <a:t>ik</a:t>
            </a:r>
            <a:r>
              <a:rPr lang="en-US" dirty="0"/>
              <a:t> </a:t>
            </a:r>
            <a:r>
              <a:rPr lang="en-US" dirty="0" err="1"/>
              <a:t>verwacht</a:t>
            </a:r>
            <a:r>
              <a:rPr lang="en-US" dirty="0"/>
              <a:t> </a:t>
            </a:r>
            <a:r>
              <a:rPr lang="en-US" dirty="0" err="1"/>
              <a:t>dat</a:t>
            </a:r>
            <a:r>
              <a:rPr lang="en-US" dirty="0"/>
              <a:t> </a:t>
            </a:r>
            <a:r>
              <a:rPr lang="en-US" dirty="0" err="1"/>
              <a:t>een</a:t>
            </a:r>
            <a:r>
              <a:rPr lang="en-US" dirty="0"/>
              <a:t> </a:t>
            </a:r>
            <a:r>
              <a:rPr lang="en-US" dirty="0" err="1"/>
              <a:t>voorgaande</a:t>
            </a:r>
            <a:r>
              <a:rPr lang="en-US" dirty="0"/>
              <a:t> text </a:t>
            </a:r>
            <a:r>
              <a:rPr lang="en-US" dirty="0" err="1"/>
              <a:t>er</a:t>
            </a:r>
            <a:r>
              <a:rPr lang="en-US" dirty="0"/>
              <a:t> zo </a:t>
            </a:r>
            <a:r>
              <a:rPr lang="en-US" dirty="0" err="1"/>
              <a:t>uit</a:t>
            </a:r>
            <a:r>
              <a:rPr lang="en-US" dirty="0"/>
              <a:t> zag, </a:t>
            </a:r>
            <a:r>
              <a:rPr lang="en-US" dirty="0" err="1"/>
              <a:t>en</a:t>
            </a:r>
            <a:r>
              <a:rPr lang="en-US" dirty="0"/>
              <a:t> in CT1,324-6,d-a, </a:t>
            </a:r>
            <a:r>
              <a:rPr lang="en-US" dirty="0" err="1"/>
              <a:t>waarvan</a:t>
            </a:r>
            <a:r>
              <a:rPr lang="en-US" dirty="0"/>
              <a:t> </a:t>
            </a:r>
            <a:r>
              <a:rPr lang="en-US" dirty="0" err="1"/>
              <a:t>ik</a:t>
            </a:r>
            <a:r>
              <a:rPr lang="en-US" dirty="0"/>
              <a:t> </a:t>
            </a:r>
            <a:r>
              <a:rPr lang="en-US" dirty="0" err="1"/>
              <a:t>verwacht</a:t>
            </a:r>
            <a:r>
              <a:rPr lang="en-US" dirty="0"/>
              <a:t> </a:t>
            </a:r>
            <a:r>
              <a:rPr lang="en-US" dirty="0" err="1"/>
              <a:t>dat</a:t>
            </a:r>
            <a:r>
              <a:rPr lang="en-US" dirty="0"/>
              <a:t> het </a:t>
            </a:r>
            <a:r>
              <a:rPr lang="en-US" dirty="0" err="1"/>
              <a:t>er</a:t>
            </a:r>
            <a:r>
              <a:rPr lang="en-US" dirty="0"/>
              <a:t> zo </a:t>
            </a:r>
            <a:r>
              <a:rPr lang="en-US" dirty="0" err="1"/>
              <a:t>uit</a:t>
            </a:r>
            <a:r>
              <a:rPr lang="en-US" dirty="0"/>
              <a:t> zag.</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25</a:t>
            </a:fld>
            <a:endParaRPr lang="en-US"/>
          </a:p>
        </p:txBody>
      </p:sp>
    </p:spTree>
    <p:extLst>
      <p:ext uri="{BB962C8B-B14F-4D97-AF65-F5344CB8AC3E}">
        <p14:creationId xmlns:p14="http://schemas.microsoft.com/office/powerpoint/2010/main" val="2936565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Nu bent u </a:t>
            </a:r>
            <a:r>
              <a:rPr lang="en-US" dirty="0" err="1"/>
              <a:t>waarschijnlijk</a:t>
            </a:r>
            <a:r>
              <a:rPr lang="en-US" dirty="0"/>
              <a:t> </a:t>
            </a:r>
            <a:r>
              <a:rPr lang="en-US" dirty="0" err="1"/>
              <a:t>wel</a:t>
            </a:r>
            <a:r>
              <a:rPr lang="en-US" dirty="0"/>
              <a:t> </a:t>
            </a:r>
            <a:r>
              <a:rPr lang="en-US" dirty="0" err="1"/>
              <a:t>bekent</a:t>
            </a:r>
            <a:r>
              <a:rPr lang="en-US" dirty="0"/>
              <a:t> met de word </a:t>
            </a:r>
            <a:r>
              <a:rPr lang="en-US" dirty="0" err="1"/>
              <a:t>functie</a:t>
            </a:r>
            <a:r>
              <a:rPr lang="en-US" dirty="0"/>
              <a:t> </a:t>
            </a:r>
            <a:r>
              <a:rPr lang="en-US" dirty="0" err="1"/>
              <a:t>zoeken</a:t>
            </a:r>
            <a:r>
              <a:rPr lang="en-US" dirty="0"/>
              <a:t> </a:t>
            </a:r>
            <a:r>
              <a:rPr lang="en-US" dirty="0" err="1"/>
              <a:t>en</a:t>
            </a:r>
            <a:r>
              <a:rPr lang="en-US" dirty="0"/>
              <a:t> </a:t>
            </a:r>
            <a:r>
              <a:rPr lang="en-US" dirty="0" err="1"/>
              <a:t>vervangen</a:t>
            </a:r>
            <a:r>
              <a:rPr lang="en-US" dirty="0"/>
              <a:t>. Nu </a:t>
            </a:r>
            <a:r>
              <a:rPr lang="en-US" dirty="0" err="1"/>
              <a:t>zou</a:t>
            </a:r>
            <a:r>
              <a:rPr lang="en-US" dirty="0"/>
              <a:t> </a:t>
            </a:r>
            <a:r>
              <a:rPr lang="en-US" dirty="0" err="1"/>
              <a:t>ik</a:t>
            </a:r>
            <a:r>
              <a:rPr lang="en-US" dirty="0"/>
              <a:t> </a:t>
            </a:r>
            <a:r>
              <a:rPr lang="en-US" dirty="0" err="1"/>
              <a:t>graag</a:t>
            </a:r>
            <a:r>
              <a:rPr lang="en-US" dirty="0"/>
              <a:t> </a:t>
            </a:r>
            <a:r>
              <a:rPr lang="en-US" dirty="0" err="1"/>
              <a:t>een</a:t>
            </a:r>
            <a:r>
              <a:rPr lang="en-US" dirty="0"/>
              <a:t> </a:t>
            </a:r>
            <a:r>
              <a:rPr lang="en-US" dirty="0" err="1"/>
              <a:t>paar</a:t>
            </a:r>
            <a:r>
              <a:rPr lang="en-US" dirty="0"/>
              <a:t> </a:t>
            </a:r>
            <a:r>
              <a:rPr lang="en-US" dirty="0" err="1"/>
              <a:t>voorbeelden</a:t>
            </a:r>
            <a:r>
              <a:rPr lang="en-US" dirty="0"/>
              <a:t> </a:t>
            </a:r>
            <a:r>
              <a:rPr lang="en-US" dirty="0" err="1"/>
              <a:t>laten</a:t>
            </a:r>
            <a:r>
              <a:rPr lang="en-US" dirty="0"/>
              <a:t> </a:t>
            </a:r>
            <a:r>
              <a:rPr lang="en-US" dirty="0" err="1"/>
              <a:t>zien</a:t>
            </a:r>
            <a:r>
              <a:rPr lang="en-US" dirty="0"/>
              <a:t> </a:t>
            </a:r>
            <a:r>
              <a:rPr lang="en-US" dirty="0" err="1"/>
              <a:t>dat</a:t>
            </a:r>
            <a:r>
              <a:rPr lang="en-US" dirty="0"/>
              <a:t> </a:t>
            </a:r>
            <a:r>
              <a:rPr lang="en-US" dirty="0" err="1"/>
              <a:t>dit</a:t>
            </a:r>
            <a:r>
              <a:rPr lang="en-US" dirty="0"/>
              <a:t> process </a:t>
            </a:r>
            <a:r>
              <a:rPr lang="en-US" dirty="0" err="1"/>
              <a:t>nogal</a:t>
            </a:r>
            <a:r>
              <a:rPr lang="en-US" dirty="0"/>
              <a:t> oud is, </a:t>
            </a:r>
            <a:r>
              <a:rPr lang="en-US" dirty="0" err="1"/>
              <a:t>en</a:t>
            </a:r>
            <a:r>
              <a:rPr lang="en-US" dirty="0"/>
              <a:t> net </a:t>
            </a:r>
            <a:r>
              <a:rPr lang="en-US" dirty="0" err="1"/>
              <a:t>zoals</a:t>
            </a:r>
            <a:r>
              <a:rPr lang="en-US" dirty="0"/>
              <a:t> nu, </a:t>
            </a:r>
            <a:r>
              <a:rPr lang="en-US" dirty="0" err="1"/>
              <a:t>hier</a:t>
            </a:r>
            <a:r>
              <a:rPr lang="en-US" dirty="0"/>
              <a:t> </a:t>
            </a:r>
            <a:r>
              <a:rPr lang="en-US" dirty="0" err="1"/>
              <a:t>en</a:t>
            </a:r>
            <a:r>
              <a:rPr lang="en-US" dirty="0"/>
              <a:t> </a:t>
            </a:r>
            <a:r>
              <a:rPr lang="en-US" dirty="0" err="1"/>
              <a:t>daar</a:t>
            </a:r>
            <a:r>
              <a:rPr lang="en-US" dirty="0"/>
              <a:t> </a:t>
            </a:r>
            <a:r>
              <a:rPr lang="en-US" dirty="0" err="1"/>
              <a:t>iets</a:t>
            </a:r>
            <a:r>
              <a:rPr lang="en-US" dirty="0"/>
              <a:t> </a:t>
            </a:r>
            <a:r>
              <a:rPr lang="en-US" dirty="0" err="1"/>
              <a:t>te</a:t>
            </a:r>
            <a:r>
              <a:rPr lang="en-US" dirty="0"/>
              <a:t> </a:t>
            </a:r>
            <a:r>
              <a:rPr lang="en-US" dirty="0" err="1"/>
              <a:t>veel</a:t>
            </a:r>
            <a:r>
              <a:rPr lang="en-US" dirty="0"/>
              <a:t> </a:t>
            </a:r>
            <a:r>
              <a:rPr lang="en-US" dirty="0" err="1"/>
              <a:t>gebruikt</a:t>
            </a:r>
            <a:r>
              <a:rPr lang="en-US" dirty="0"/>
              <a:t> word. </a:t>
            </a:r>
            <a:r>
              <a:rPr lang="en-US" dirty="0" err="1"/>
              <a:t>Hiervoor</a:t>
            </a:r>
            <a:r>
              <a:rPr lang="en-US" dirty="0"/>
              <a:t> </a:t>
            </a:r>
            <a:r>
              <a:rPr lang="en-US" dirty="0" err="1"/>
              <a:t>gaan</a:t>
            </a:r>
            <a:r>
              <a:rPr lang="en-US" dirty="0"/>
              <a:t> we </a:t>
            </a:r>
            <a:r>
              <a:rPr lang="en-US" dirty="0" err="1"/>
              <a:t>naar</a:t>
            </a:r>
            <a:r>
              <a:rPr lang="en-US" dirty="0"/>
              <a:t> </a:t>
            </a:r>
            <a:r>
              <a:rPr lang="en-US" dirty="0" err="1"/>
              <a:t>spreuk</a:t>
            </a:r>
            <a:r>
              <a:rPr lang="en-US" dirty="0"/>
              <a:t> 162, </a:t>
            </a:r>
            <a:r>
              <a:rPr lang="en-US" dirty="0" err="1"/>
              <a:t>waar</a:t>
            </a:r>
            <a:r>
              <a:rPr lang="en-US" dirty="0"/>
              <a:t> </a:t>
            </a:r>
            <a:r>
              <a:rPr lang="en-US" dirty="0" err="1"/>
              <a:t>ik</a:t>
            </a:r>
            <a:r>
              <a:rPr lang="en-US" dirty="0"/>
              <a:t> u het de </a:t>
            </a:r>
            <a:r>
              <a:rPr lang="en-US" dirty="0" err="1"/>
              <a:t>volgende</a:t>
            </a:r>
            <a:r>
              <a:rPr lang="en-US" dirty="0"/>
              <a:t> </a:t>
            </a:r>
            <a:r>
              <a:rPr lang="en-US" dirty="0" err="1"/>
              <a:t>versies</a:t>
            </a:r>
            <a:r>
              <a:rPr lang="en-US" dirty="0"/>
              <a:t> </a:t>
            </a:r>
            <a:r>
              <a:rPr lang="en-US" dirty="0" err="1"/>
              <a:t>zou</a:t>
            </a:r>
            <a:r>
              <a:rPr lang="en-US" dirty="0"/>
              <a:t> </a:t>
            </a:r>
            <a:r>
              <a:rPr lang="en-US" dirty="0" err="1"/>
              <a:t>willen</a:t>
            </a:r>
            <a:r>
              <a:rPr lang="en-US" dirty="0"/>
              <a:t> </a:t>
            </a:r>
            <a:r>
              <a:rPr lang="en-US" dirty="0" err="1"/>
              <a:t>laten</a:t>
            </a:r>
            <a:r>
              <a:rPr lang="en-US" dirty="0"/>
              <a:t> </a:t>
            </a:r>
            <a:r>
              <a:rPr lang="en-US" dirty="0" err="1"/>
              <a:t>zien</a:t>
            </a:r>
            <a:r>
              <a:rPr lang="en-US" dirty="0"/>
              <a:t>, B1Bo, B2Bo, </a:t>
            </a:r>
            <a:r>
              <a:rPr lang="en-US" dirty="0" err="1"/>
              <a:t>en</a:t>
            </a:r>
            <a:r>
              <a:rPr lang="en-US" dirty="0"/>
              <a:t> B4Bo. Het </a:t>
            </a:r>
            <a:r>
              <a:rPr lang="en-US" dirty="0" err="1"/>
              <a:t>gaat</a:t>
            </a:r>
            <a:r>
              <a:rPr lang="en-US" dirty="0"/>
              <a:t> </a:t>
            </a:r>
            <a:r>
              <a:rPr lang="en-US" dirty="0" err="1"/>
              <a:t>hier</a:t>
            </a:r>
            <a:r>
              <a:rPr lang="en-US" dirty="0"/>
              <a:t> </a:t>
            </a:r>
            <a:r>
              <a:rPr lang="en-US" dirty="0" err="1"/>
              <a:t>erom</a:t>
            </a:r>
            <a:r>
              <a:rPr lang="en-US" dirty="0"/>
              <a:t> hoe men van </a:t>
            </a:r>
            <a:r>
              <a:rPr lang="en-US" dirty="0" err="1"/>
              <a:t>een</a:t>
            </a:r>
            <a:r>
              <a:rPr lang="en-US" dirty="0"/>
              <a:t> text in de </a:t>
            </a:r>
            <a:r>
              <a:rPr lang="en-US" dirty="0" err="1"/>
              <a:t>eerste</a:t>
            </a:r>
            <a:r>
              <a:rPr lang="en-US" dirty="0"/>
              <a:t> </a:t>
            </a:r>
            <a:r>
              <a:rPr lang="en-US" dirty="0" err="1"/>
              <a:t>persoon</a:t>
            </a:r>
            <a:r>
              <a:rPr lang="en-US" dirty="0"/>
              <a:t> </a:t>
            </a:r>
            <a:r>
              <a:rPr lang="en-US" dirty="0" err="1"/>
              <a:t>enkevoud</a:t>
            </a:r>
            <a:r>
              <a:rPr lang="en-US" dirty="0"/>
              <a:t> </a:t>
            </a:r>
            <a:r>
              <a:rPr lang="en-US" dirty="0" err="1"/>
              <a:t>omzet</a:t>
            </a:r>
            <a:r>
              <a:rPr lang="en-US" dirty="0"/>
              <a:t> </a:t>
            </a:r>
            <a:r>
              <a:rPr lang="en-US" dirty="0" err="1"/>
              <a:t>naar</a:t>
            </a:r>
            <a:r>
              <a:rPr lang="en-US" dirty="0"/>
              <a:t> het </a:t>
            </a:r>
            <a:r>
              <a:rPr lang="en-US" dirty="0" err="1"/>
              <a:t>derde</a:t>
            </a:r>
            <a:r>
              <a:rPr lang="en-US" dirty="0"/>
              <a:t> </a:t>
            </a:r>
            <a:r>
              <a:rPr lang="en-US" dirty="0" err="1"/>
              <a:t>persoon</a:t>
            </a:r>
            <a:r>
              <a:rPr lang="en-US" dirty="0"/>
              <a:t>. </a:t>
            </a:r>
            <a:r>
              <a:rPr lang="en-US" dirty="0" err="1"/>
              <a:t>Als</a:t>
            </a:r>
            <a:r>
              <a:rPr lang="en-US" dirty="0"/>
              <a:t> </a:t>
            </a:r>
            <a:r>
              <a:rPr lang="en-US" dirty="0" err="1"/>
              <a:t>eerste</a:t>
            </a:r>
            <a:r>
              <a:rPr lang="en-US" dirty="0"/>
              <a:t> </a:t>
            </a:r>
            <a:r>
              <a:rPr lang="en-US" dirty="0" err="1"/>
              <a:t>wil</a:t>
            </a:r>
            <a:r>
              <a:rPr lang="en-US" dirty="0"/>
              <a:t> </a:t>
            </a:r>
            <a:r>
              <a:rPr lang="en-US" dirty="0" err="1"/>
              <a:t>ik</a:t>
            </a:r>
            <a:r>
              <a:rPr lang="en-US" dirty="0"/>
              <a:t> u </a:t>
            </a:r>
            <a:r>
              <a:rPr lang="en-US" dirty="0" err="1"/>
              <a:t>graag</a:t>
            </a:r>
            <a:r>
              <a:rPr lang="en-US" dirty="0"/>
              <a:t> </a:t>
            </a:r>
            <a:r>
              <a:rPr lang="en-US" dirty="0" err="1"/>
              <a:t>een</a:t>
            </a:r>
            <a:r>
              <a:rPr lang="en-US" dirty="0"/>
              <a:t> </a:t>
            </a:r>
            <a:r>
              <a:rPr lang="en-US" dirty="0" err="1"/>
              <a:t>voorbeeld</a:t>
            </a:r>
            <a:r>
              <a:rPr lang="en-US" dirty="0"/>
              <a:t> </a:t>
            </a:r>
            <a:r>
              <a:rPr lang="en-US" dirty="0" err="1"/>
              <a:t>geven</a:t>
            </a:r>
            <a:r>
              <a:rPr lang="en-US" dirty="0"/>
              <a:t> </a:t>
            </a:r>
            <a:r>
              <a:rPr lang="en-US" dirty="0" err="1"/>
              <a:t>dat</a:t>
            </a:r>
            <a:r>
              <a:rPr lang="en-US" dirty="0"/>
              <a:t> </a:t>
            </a:r>
            <a:r>
              <a:rPr lang="en-US" dirty="0" err="1"/>
              <a:t>nog</a:t>
            </a:r>
            <a:r>
              <a:rPr lang="en-US" dirty="0"/>
              <a:t> </a:t>
            </a:r>
            <a:r>
              <a:rPr lang="en-US" dirty="0" err="1"/>
              <a:t>makkelijk</a:t>
            </a:r>
            <a:r>
              <a:rPr lang="en-US" dirty="0"/>
              <a:t> </a:t>
            </a:r>
            <a:r>
              <a:rPr lang="en-US" dirty="0" err="1"/>
              <a:t>als</a:t>
            </a:r>
            <a:r>
              <a:rPr lang="en-US" dirty="0"/>
              <a:t> </a:t>
            </a:r>
            <a:r>
              <a:rPr lang="en-US" dirty="0" err="1"/>
              <a:t>een</a:t>
            </a:r>
            <a:r>
              <a:rPr lang="en-US" dirty="0"/>
              <a:t> </a:t>
            </a:r>
            <a:r>
              <a:rPr lang="en-US" dirty="0" err="1"/>
              <a:t>klein</a:t>
            </a:r>
            <a:r>
              <a:rPr lang="en-US" dirty="0"/>
              <a:t> </a:t>
            </a:r>
            <a:r>
              <a:rPr lang="en-US" dirty="0" err="1"/>
              <a:t>foutje</a:t>
            </a:r>
            <a:r>
              <a:rPr lang="en-US" dirty="0"/>
              <a:t> </a:t>
            </a:r>
            <a:r>
              <a:rPr lang="en-US" dirty="0" err="1"/>
              <a:t>afgezet</a:t>
            </a:r>
            <a:r>
              <a:rPr lang="en-US" dirty="0"/>
              <a:t> </a:t>
            </a:r>
            <a:r>
              <a:rPr lang="en-US" dirty="0" err="1"/>
              <a:t>kan</a:t>
            </a:r>
            <a:r>
              <a:rPr lang="en-US" dirty="0"/>
              <a:t> </a:t>
            </a:r>
            <a:r>
              <a:rPr lang="en-US" dirty="0" err="1"/>
              <a:t>worden</a:t>
            </a:r>
            <a:r>
              <a:rPr lang="en-US" dirty="0"/>
              <a:t>. </a:t>
            </a:r>
            <a:r>
              <a:rPr lang="en-US" dirty="0" err="1"/>
              <a:t>Als</a:t>
            </a:r>
            <a:r>
              <a:rPr lang="en-US" dirty="0"/>
              <a:t> </a:t>
            </a:r>
            <a:r>
              <a:rPr lang="en-US" dirty="0" err="1"/>
              <a:t>eerste</a:t>
            </a:r>
            <a:r>
              <a:rPr lang="en-US" dirty="0"/>
              <a:t> de </a:t>
            </a:r>
            <a:r>
              <a:rPr lang="en-US" dirty="0" err="1"/>
              <a:t>versie</a:t>
            </a:r>
            <a:r>
              <a:rPr lang="en-US" dirty="0"/>
              <a:t> B2Bo, </a:t>
            </a:r>
            <a:r>
              <a:rPr lang="en-US" dirty="0" err="1"/>
              <a:t>waarin</a:t>
            </a:r>
            <a:r>
              <a:rPr lang="en-US" dirty="0"/>
              <a:t> de </a:t>
            </a:r>
            <a:r>
              <a:rPr lang="en-US" dirty="0" err="1"/>
              <a:t>tekst</a:t>
            </a:r>
            <a:r>
              <a:rPr lang="en-US" dirty="0"/>
              <a:t> </a:t>
            </a:r>
            <a:r>
              <a:rPr lang="en-US" dirty="0" err="1"/>
              <a:t>nog</a:t>
            </a:r>
            <a:r>
              <a:rPr lang="en-US" dirty="0"/>
              <a:t> in 1ste </a:t>
            </a:r>
            <a:r>
              <a:rPr lang="en-US" dirty="0" err="1"/>
              <a:t>persoon</a:t>
            </a:r>
            <a:r>
              <a:rPr lang="en-US" dirty="0"/>
              <a:t> </a:t>
            </a:r>
            <a:r>
              <a:rPr lang="en-US" dirty="0" err="1"/>
              <a:t>enkelvoud</a:t>
            </a:r>
            <a:r>
              <a:rPr lang="en-US" dirty="0"/>
              <a:t> is. De </a:t>
            </a:r>
            <a:r>
              <a:rPr lang="en-US" dirty="0" err="1"/>
              <a:t>tweede</a:t>
            </a:r>
            <a:r>
              <a:rPr lang="en-US" dirty="0"/>
              <a:t> text is van B1Bo, </a:t>
            </a:r>
            <a:r>
              <a:rPr lang="en-US" dirty="0" err="1"/>
              <a:t>zelfde</a:t>
            </a:r>
            <a:r>
              <a:rPr lang="en-US" dirty="0"/>
              <a:t> </a:t>
            </a:r>
            <a:r>
              <a:rPr lang="en-US" dirty="0" err="1"/>
              <a:t>eigenaar</a:t>
            </a:r>
            <a:r>
              <a:rPr lang="en-US" dirty="0"/>
              <a:t>, </a:t>
            </a:r>
            <a:r>
              <a:rPr lang="en-US" dirty="0" err="1"/>
              <a:t>waarin</a:t>
            </a:r>
            <a:r>
              <a:rPr lang="en-US" dirty="0"/>
              <a:t> het </a:t>
            </a:r>
            <a:r>
              <a:rPr lang="en-US" dirty="0" err="1"/>
              <a:t>eerste</a:t>
            </a:r>
            <a:r>
              <a:rPr lang="en-US" dirty="0"/>
              <a:t> </a:t>
            </a:r>
            <a:r>
              <a:rPr lang="en-US" dirty="0" err="1"/>
              <a:t>persoon</a:t>
            </a:r>
            <a:r>
              <a:rPr lang="en-US" dirty="0"/>
              <a:t> is </a:t>
            </a:r>
            <a:r>
              <a:rPr lang="en-US" dirty="0" err="1"/>
              <a:t>omgezet</a:t>
            </a:r>
            <a:r>
              <a:rPr lang="en-US" dirty="0"/>
              <a:t> </a:t>
            </a:r>
            <a:r>
              <a:rPr lang="en-US" dirty="0" err="1"/>
              <a:t>naar</a:t>
            </a:r>
            <a:r>
              <a:rPr lang="en-US" dirty="0"/>
              <a:t> de naam van de </a:t>
            </a:r>
            <a:r>
              <a:rPr lang="en-US" dirty="0" err="1"/>
              <a:t>eigenaar</a:t>
            </a:r>
            <a:r>
              <a:rPr lang="en-US" dirty="0"/>
              <a:t>. </a:t>
            </a:r>
            <a:r>
              <a:rPr lang="en-US" dirty="0" err="1"/>
              <a:t>Vervolgens</a:t>
            </a:r>
            <a:r>
              <a:rPr lang="en-US" dirty="0"/>
              <a:t> B4Bo, </a:t>
            </a:r>
            <a:r>
              <a:rPr lang="en-US" dirty="0" err="1"/>
              <a:t>waar</a:t>
            </a:r>
            <a:r>
              <a:rPr lang="en-US" dirty="0"/>
              <a:t> </a:t>
            </a:r>
            <a:r>
              <a:rPr lang="en-US" dirty="0" err="1"/>
              <a:t>hetzelfde</a:t>
            </a:r>
            <a:r>
              <a:rPr lang="en-US" dirty="0"/>
              <a:t> is </a:t>
            </a:r>
            <a:r>
              <a:rPr lang="en-US" dirty="0" err="1"/>
              <a:t>gebeurd</a:t>
            </a:r>
            <a:r>
              <a:rPr lang="en-US" dirty="0"/>
              <a:t>, maar </a:t>
            </a:r>
            <a:r>
              <a:rPr lang="en-US" dirty="0" err="1"/>
              <a:t>zoals</a:t>
            </a:r>
            <a:r>
              <a:rPr lang="en-US" dirty="0"/>
              <a:t> u </a:t>
            </a:r>
            <a:r>
              <a:rPr lang="en-US" dirty="0" err="1"/>
              <a:t>kan</a:t>
            </a:r>
            <a:r>
              <a:rPr lang="en-US" dirty="0"/>
              <a:t> </a:t>
            </a:r>
            <a:r>
              <a:rPr lang="en-US" dirty="0" err="1"/>
              <a:t>zien</a:t>
            </a:r>
            <a:r>
              <a:rPr lang="en-US" dirty="0"/>
              <a:t> is de naam </a:t>
            </a:r>
            <a:r>
              <a:rPr lang="en-US" dirty="0" err="1"/>
              <a:t>voor</a:t>
            </a:r>
            <a:r>
              <a:rPr lang="en-US" dirty="0"/>
              <a:t> het subject </a:t>
            </a:r>
            <a:r>
              <a:rPr lang="en-US" dirty="0" err="1"/>
              <a:t>gekomen</a:t>
            </a:r>
            <a:r>
              <a:rPr lang="en-US" dirty="0"/>
              <a:t>, </a:t>
            </a:r>
            <a:r>
              <a:rPr lang="en-US" dirty="0" err="1"/>
              <a:t>alsof</a:t>
            </a:r>
            <a:r>
              <a:rPr lang="en-US" dirty="0"/>
              <a:t> de </a:t>
            </a:r>
            <a:r>
              <a:rPr lang="en-US" dirty="0" err="1"/>
              <a:t>datief</a:t>
            </a:r>
            <a:r>
              <a:rPr lang="en-US" dirty="0"/>
              <a:t> is </a:t>
            </a:r>
            <a:r>
              <a:rPr lang="en-US" dirty="0" err="1"/>
              <a:t>gebruikt</a:t>
            </a:r>
            <a:r>
              <a:rPr lang="en-US" dirty="0"/>
              <a:t> met </a:t>
            </a:r>
            <a:r>
              <a:rPr lang="en-US" dirty="0" err="1"/>
              <a:t>een</a:t>
            </a:r>
            <a:r>
              <a:rPr lang="en-US" dirty="0"/>
              <a:t> suffix, in </a:t>
            </a:r>
            <a:r>
              <a:rPr lang="en-US" dirty="0" err="1"/>
              <a:t>plaats</a:t>
            </a:r>
            <a:r>
              <a:rPr lang="en-US" dirty="0"/>
              <a:t> van </a:t>
            </a:r>
            <a:r>
              <a:rPr lang="en-US" dirty="0" err="1"/>
              <a:t>een</a:t>
            </a:r>
            <a:r>
              <a:rPr lang="en-US" dirty="0"/>
              <a:t> </a:t>
            </a:r>
            <a:r>
              <a:rPr lang="en-US" dirty="0" err="1"/>
              <a:t>zelfstandig</a:t>
            </a:r>
            <a:r>
              <a:rPr lang="en-US" dirty="0"/>
              <a:t> </a:t>
            </a:r>
            <a:r>
              <a:rPr lang="en-US" dirty="0" err="1"/>
              <a:t>naamwoord</a:t>
            </a:r>
            <a:r>
              <a:rPr lang="en-US" dirty="0"/>
              <a:t>. </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26</a:t>
            </a:fld>
            <a:endParaRPr lang="en-US"/>
          </a:p>
        </p:txBody>
      </p:sp>
    </p:spTree>
    <p:extLst>
      <p:ext uri="{BB962C8B-B14F-4D97-AF65-F5344CB8AC3E}">
        <p14:creationId xmlns:p14="http://schemas.microsoft.com/office/powerpoint/2010/main" val="1377787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Nu bent u </a:t>
            </a:r>
            <a:r>
              <a:rPr lang="en-US" dirty="0" err="1"/>
              <a:t>waarschijnlijk</a:t>
            </a:r>
            <a:r>
              <a:rPr lang="en-US" dirty="0"/>
              <a:t> </a:t>
            </a:r>
            <a:r>
              <a:rPr lang="en-US" dirty="0" err="1"/>
              <a:t>wel</a:t>
            </a:r>
            <a:r>
              <a:rPr lang="en-US" dirty="0"/>
              <a:t> </a:t>
            </a:r>
            <a:r>
              <a:rPr lang="en-US" dirty="0" err="1"/>
              <a:t>bekent</a:t>
            </a:r>
            <a:r>
              <a:rPr lang="en-US" dirty="0"/>
              <a:t> met de word </a:t>
            </a:r>
            <a:r>
              <a:rPr lang="en-US" dirty="0" err="1"/>
              <a:t>functie</a:t>
            </a:r>
            <a:r>
              <a:rPr lang="en-US" dirty="0"/>
              <a:t> </a:t>
            </a:r>
            <a:r>
              <a:rPr lang="en-US" dirty="0" err="1"/>
              <a:t>zoeken</a:t>
            </a:r>
            <a:r>
              <a:rPr lang="en-US" dirty="0"/>
              <a:t> </a:t>
            </a:r>
            <a:r>
              <a:rPr lang="en-US" dirty="0" err="1"/>
              <a:t>en</a:t>
            </a:r>
            <a:r>
              <a:rPr lang="en-US" dirty="0"/>
              <a:t> </a:t>
            </a:r>
            <a:r>
              <a:rPr lang="en-US" dirty="0" err="1"/>
              <a:t>vervangen</a:t>
            </a:r>
            <a:r>
              <a:rPr lang="en-US" dirty="0"/>
              <a:t>. Nu </a:t>
            </a:r>
            <a:r>
              <a:rPr lang="en-US" dirty="0" err="1"/>
              <a:t>zou</a:t>
            </a:r>
            <a:r>
              <a:rPr lang="en-US" dirty="0"/>
              <a:t> </a:t>
            </a:r>
            <a:r>
              <a:rPr lang="en-US" dirty="0" err="1"/>
              <a:t>ik</a:t>
            </a:r>
            <a:r>
              <a:rPr lang="en-US" dirty="0"/>
              <a:t> </a:t>
            </a:r>
            <a:r>
              <a:rPr lang="en-US" dirty="0" err="1"/>
              <a:t>graag</a:t>
            </a:r>
            <a:r>
              <a:rPr lang="en-US" dirty="0"/>
              <a:t> </a:t>
            </a:r>
            <a:r>
              <a:rPr lang="en-US" dirty="0" err="1"/>
              <a:t>een</a:t>
            </a:r>
            <a:r>
              <a:rPr lang="en-US" dirty="0"/>
              <a:t> </a:t>
            </a:r>
            <a:r>
              <a:rPr lang="en-US" dirty="0" err="1"/>
              <a:t>paar</a:t>
            </a:r>
            <a:r>
              <a:rPr lang="en-US" dirty="0"/>
              <a:t> </a:t>
            </a:r>
            <a:r>
              <a:rPr lang="en-US" dirty="0" err="1"/>
              <a:t>voorbeelden</a:t>
            </a:r>
            <a:r>
              <a:rPr lang="en-US" dirty="0"/>
              <a:t> </a:t>
            </a:r>
            <a:r>
              <a:rPr lang="en-US" dirty="0" err="1"/>
              <a:t>laten</a:t>
            </a:r>
            <a:r>
              <a:rPr lang="en-US" dirty="0"/>
              <a:t> </a:t>
            </a:r>
            <a:r>
              <a:rPr lang="en-US" dirty="0" err="1"/>
              <a:t>zien</a:t>
            </a:r>
            <a:r>
              <a:rPr lang="en-US" dirty="0"/>
              <a:t> </a:t>
            </a:r>
            <a:r>
              <a:rPr lang="en-US" dirty="0" err="1"/>
              <a:t>dat</a:t>
            </a:r>
            <a:r>
              <a:rPr lang="en-US" dirty="0"/>
              <a:t> </a:t>
            </a:r>
            <a:r>
              <a:rPr lang="en-US" dirty="0" err="1"/>
              <a:t>dit</a:t>
            </a:r>
            <a:r>
              <a:rPr lang="en-US" dirty="0"/>
              <a:t> process </a:t>
            </a:r>
            <a:r>
              <a:rPr lang="en-US" dirty="0" err="1"/>
              <a:t>nogal</a:t>
            </a:r>
            <a:r>
              <a:rPr lang="en-US" dirty="0"/>
              <a:t> oud is, </a:t>
            </a:r>
            <a:r>
              <a:rPr lang="en-US" dirty="0" err="1"/>
              <a:t>en</a:t>
            </a:r>
            <a:r>
              <a:rPr lang="en-US" dirty="0"/>
              <a:t> net </a:t>
            </a:r>
            <a:r>
              <a:rPr lang="en-US" dirty="0" err="1"/>
              <a:t>zoals</a:t>
            </a:r>
            <a:r>
              <a:rPr lang="en-US" dirty="0"/>
              <a:t> nu, </a:t>
            </a:r>
            <a:r>
              <a:rPr lang="en-US" dirty="0" err="1"/>
              <a:t>hier</a:t>
            </a:r>
            <a:r>
              <a:rPr lang="en-US" dirty="0"/>
              <a:t> </a:t>
            </a:r>
            <a:r>
              <a:rPr lang="en-US" dirty="0" err="1"/>
              <a:t>en</a:t>
            </a:r>
            <a:r>
              <a:rPr lang="en-US" dirty="0"/>
              <a:t> </a:t>
            </a:r>
            <a:r>
              <a:rPr lang="en-US" dirty="0" err="1"/>
              <a:t>daar</a:t>
            </a:r>
            <a:r>
              <a:rPr lang="en-US" dirty="0"/>
              <a:t> </a:t>
            </a:r>
            <a:r>
              <a:rPr lang="en-US" dirty="0" err="1"/>
              <a:t>iets</a:t>
            </a:r>
            <a:r>
              <a:rPr lang="en-US" dirty="0"/>
              <a:t> </a:t>
            </a:r>
            <a:r>
              <a:rPr lang="en-US" dirty="0" err="1"/>
              <a:t>te</a:t>
            </a:r>
            <a:r>
              <a:rPr lang="en-US" dirty="0"/>
              <a:t> </a:t>
            </a:r>
            <a:r>
              <a:rPr lang="en-US" dirty="0" err="1"/>
              <a:t>veel</a:t>
            </a:r>
            <a:r>
              <a:rPr lang="en-US" dirty="0"/>
              <a:t> </a:t>
            </a:r>
            <a:r>
              <a:rPr lang="en-US" dirty="0" err="1"/>
              <a:t>gebruikt</a:t>
            </a:r>
            <a:r>
              <a:rPr lang="en-US" dirty="0"/>
              <a:t> word. </a:t>
            </a:r>
            <a:r>
              <a:rPr lang="en-US" dirty="0" err="1"/>
              <a:t>Hiervoor</a:t>
            </a:r>
            <a:r>
              <a:rPr lang="en-US" dirty="0"/>
              <a:t> </a:t>
            </a:r>
            <a:r>
              <a:rPr lang="en-US" dirty="0" err="1"/>
              <a:t>gaan</a:t>
            </a:r>
            <a:r>
              <a:rPr lang="en-US" dirty="0"/>
              <a:t> we </a:t>
            </a:r>
            <a:r>
              <a:rPr lang="en-US" dirty="0" err="1"/>
              <a:t>naar</a:t>
            </a:r>
            <a:r>
              <a:rPr lang="en-US" dirty="0"/>
              <a:t> </a:t>
            </a:r>
            <a:r>
              <a:rPr lang="en-US" dirty="0" err="1"/>
              <a:t>spreuk</a:t>
            </a:r>
            <a:r>
              <a:rPr lang="en-US" dirty="0"/>
              <a:t> 162, </a:t>
            </a:r>
            <a:r>
              <a:rPr lang="en-US" dirty="0" err="1"/>
              <a:t>waar</a:t>
            </a:r>
            <a:r>
              <a:rPr lang="en-US" dirty="0"/>
              <a:t> </a:t>
            </a:r>
            <a:r>
              <a:rPr lang="en-US" dirty="0" err="1"/>
              <a:t>ik</a:t>
            </a:r>
            <a:r>
              <a:rPr lang="en-US" dirty="0"/>
              <a:t> u het de </a:t>
            </a:r>
            <a:r>
              <a:rPr lang="en-US" dirty="0" err="1"/>
              <a:t>volgende</a:t>
            </a:r>
            <a:r>
              <a:rPr lang="en-US" dirty="0"/>
              <a:t> </a:t>
            </a:r>
            <a:r>
              <a:rPr lang="en-US" dirty="0" err="1"/>
              <a:t>versies</a:t>
            </a:r>
            <a:r>
              <a:rPr lang="en-US" dirty="0"/>
              <a:t> </a:t>
            </a:r>
            <a:r>
              <a:rPr lang="en-US" dirty="0" err="1"/>
              <a:t>zou</a:t>
            </a:r>
            <a:r>
              <a:rPr lang="en-US" dirty="0"/>
              <a:t> </a:t>
            </a:r>
            <a:r>
              <a:rPr lang="en-US" dirty="0" err="1"/>
              <a:t>willen</a:t>
            </a:r>
            <a:r>
              <a:rPr lang="en-US" dirty="0"/>
              <a:t> </a:t>
            </a:r>
            <a:r>
              <a:rPr lang="en-US" dirty="0" err="1"/>
              <a:t>laten</a:t>
            </a:r>
            <a:r>
              <a:rPr lang="en-US" dirty="0"/>
              <a:t> </a:t>
            </a:r>
            <a:r>
              <a:rPr lang="en-US" dirty="0" err="1"/>
              <a:t>zien</a:t>
            </a:r>
            <a:r>
              <a:rPr lang="en-US" dirty="0"/>
              <a:t>, B1Bo, B2Bo, </a:t>
            </a:r>
            <a:r>
              <a:rPr lang="en-US" dirty="0" err="1"/>
              <a:t>en</a:t>
            </a:r>
            <a:r>
              <a:rPr lang="en-US" dirty="0"/>
              <a:t> B4Bo. Het </a:t>
            </a:r>
            <a:r>
              <a:rPr lang="en-US" dirty="0" err="1"/>
              <a:t>gaat</a:t>
            </a:r>
            <a:r>
              <a:rPr lang="en-US" dirty="0"/>
              <a:t> </a:t>
            </a:r>
            <a:r>
              <a:rPr lang="en-US" dirty="0" err="1"/>
              <a:t>hier</a:t>
            </a:r>
            <a:r>
              <a:rPr lang="en-US" dirty="0"/>
              <a:t> </a:t>
            </a:r>
            <a:r>
              <a:rPr lang="en-US" dirty="0" err="1"/>
              <a:t>erom</a:t>
            </a:r>
            <a:r>
              <a:rPr lang="en-US" dirty="0"/>
              <a:t> hoe men van </a:t>
            </a:r>
            <a:r>
              <a:rPr lang="en-US" dirty="0" err="1"/>
              <a:t>een</a:t>
            </a:r>
            <a:r>
              <a:rPr lang="en-US" dirty="0"/>
              <a:t> text in de </a:t>
            </a:r>
            <a:r>
              <a:rPr lang="en-US" dirty="0" err="1"/>
              <a:t>eerste</a:t>
            </a:r>
            <a:r>
              <a:rPr lang="en-US" dirty="0"/>
              <a:t> </a:t>
            </a:r>
            <a:r>
              <a:rPr lang="en-US" dirty="0" err="1"/>
              <a:t>persoon</a:t>
            </a:r>
            <a:r>
              <a:rPr lang="en-US" dirty="0"/>
              <a:t> </a:t>
            </a:r>
            <a:r>
              <a:rPr lang="en-US" dirty="0" err="1"/>
              <a:t>enkevoud</a:t>
            </a:r>
            <a:r>
              <a:rPr lang="en-US" dirty="0"/>
              <a:t> </a:t>
            </a:r>
            <a:r>
              <a:rPr lang="en-US" dirty="0" err="1"/>
              <a:t>omzet</a:t>
            </a:r>
            <a:r>
              <a:rPr lang="en-US" dirty="0"/>
              <a:t> </a:t>
            </a:r>
            <a:r>
              <a:rPr lang="en-US" dirty="0" err="1"/>
              <a:t>naar</a:t>
            </a:r>
            <a:r>
              <a:rPr lang="en-US" dirty="0"/>
              <a:t> het </a:t>
            </a:r>
            <a:r>
              <a:rPr lang="en-US" dirty="0" err="1"/>
              <a:t>derde</a:t>
            </a:r>
            <a:r>
              <a:rPr lang="en-US" dirty="0"/>
              <a:t> </a:t>
            </a:r>
            <a:r>
              <a:rPr lang="en-US" dirty="0" err="1"/>
              <a:t>persoon</a:t>
            </a:r>
            <a:r>
              <a:rPr lang="en-US" dirty="0"/>
              <a:t>. </a:t>
            </a:r>
            <a:r>
              <a:rPr lang="en-US" dirty="0" err="1"/>
              <a:t>Als</a:t>
            </a:r>
            <a:r>
              <a:rPr lang="en-US" dirty="0"/>
              <a:t> </a:t>
            </a:r>
            <a:r>
              <a:rPr lang="en-US" dirty="0" err="1"/>
              <a:t>eerste</a:t>
            </a:r>
            <a:r>
              <a:rPr lang="en-US" dirty="0"/>
              <a:t> </a:t>
            </a:r>
            <a:r>
              <a:rPr lang="en-US" dirty="0" err="1"/>
              <a:t>wil</a:t>
            </a:r>
            <a:r>
              <a:rPr lang="en-US" dirty="0"/>
              <a:t> </a:t>
            </a:r>
            <a:r>
              <a:rPr lang="en-US" dirty="0" err="1"/>
              <a:t>ik</a:t>
            </a:r>
            <a:r>
              <a:rPr lang="en-US" dirty="0"/>
              <a:t> u </a:t>
            </a:r>
            <a:r>
              <a:rPr lang="en-US" dirty="0" err="1"/>
              <a:t>graag</a:t>
            </a:r>
            <a:r>
              <a:rPr lang="en-US" dirty="0"/>
              <a:t> </a:t>
            </a:r>
            <a:r>
              <a:rPr lang="en-US" dirty="0" err="1"/>
              <a:t>een</a:t>
            </a:r>
            <a:r>
              <a:rPr lang="en-US" dirty="0"/>
              <a:t> </a:t>
            </a:r>
            <a:r>
              <a:rPr lang="en-US" dirty="0" err="1"/>
              <a:t>voorbeeld</a:t>
            </a:r>
            <a:r>
              <a:rPr lang="en-US" dirty="0"/>
              <a:t> </a:t>
            </a:r>
            <a:r>
              <a:rPr lang="en-US" dirty="0" err="1"/>
              <a:t>geven</a:t>
            </a:r>
            <a:r>
              <a:rPr lang="en-US" dirty="0"/>
              <a:t> </a:t>
            </a:r>
            <a:r>
              <a:rPr lang="en-US" dirty="0" err="1"/>
              <a:t>dat</a:t>
            </a:r>
            <a:r>
              <a:rPr lang="en-US" dirty="0"/>
              <a:t> </a:t>
            </a:r>
            <a:r>
              <a:rPr lang="en-US" dirty="0" err="1"/>
              <a:t>nog</a:t>
            </a:r>
            <a:r>
              <a:rPr lang="en-US" dirty="0"/>
              <a:t> </a:t>
            </a:r>
            <a:r>
              <a:rPr lang="en-US" dirty="0" err="1"/>
              <a:t>makkelijk</a:t>
            </a:r>
            <a:r>
              <a:rPr lang="en-US" dirty="0"/>
              <a:t> </a:t>
            </a:r>
            <a:r>
              <a:rPr lang="en-US" dirty="0" err="1"/>
              <a:t>als</a:t>
            </a:r>
            <a:r>
              <a:rPr lang="en-US" dirty="0"/>
              <a:t> </a:t>
            </a:r>
            <a:r>
              <a:rPr lang="en-US" dirty="0" err="1"/>
              <a:t>een</a:t>
            </a:r>
            <a:r>
              <a:rPr lang="en-US" dirty="0"/>
              <a:t> </a:t>
            </a:r>
            <a:r>
              <a:rPr lang="en-US" dirty="0" err="1"/>
              <a:t>klein</a:t>
            </a:r>
            <a:r>
              <a:rPr lang="en-US" dirty="0"/>
              <a:t> </a:t>
            </a:r>
            <a:r>
              <a:rPr lang="en-US" dirty="0" err="1"/>
              <a:t>foutje</a:t>
            </a:r>
            <a:r>
              <a:rPr lang="en-US" dirty="0"/>
              <a:t> </a:t>
            </a:r>
            <a:r>
              <a:rPr lang="en-US" dirty="0" err="1"/>
              <a:t>afgezet</a:t>
            </a:r>
            <a:r>
              <a:rPr lang="en-US" dirty="0"/>
              <a:t> </a:t>
            </a:r>
            <a:r>
              <a:rPr lang="en-US" dirty="0" err="1"/>
              <a:t>kan</a:t>
            </a:r>
            <a:r>
              <a:rPr lang="en-US" dirty="0"/>
              <a:t> </a:t>
            </a:r>
            <a:r>
              <a:rPr lang="en-US" dirty="0" err="1"/>
              <a:t>worden</a:t>
            </a:r>
            <a:r>
              <a:rPr lang="en-US" dirty="0"/>
              <a:t>. </a:t>
            </a:r>
            <a:r>
              <a:rPr lang="en-US" dirty="0" err="1"/>
              <a:t>Als</a:t>
            </a:r>
            <a:r>
              <a:rPr lang="en-US" dirty="0"/>
              <a:t> </a:t>
            </a:r>
            <a:r>
              <a:rPr lang="en-US" dirty="0" err="1"/>
              <a:t>eerste</a:t>
            </a:r>
            <a:r>
              <a:rPr lang="en-US" dirty="0"/>
              <a:t> de </a:t>
            </a:r>
            <a:r>
              <a:rPr lang="en-US" dirty="0" err="1"/>
              <a:t>versie</a:t>
            </a:r>
            <a:r>
              <a:rPr lang="en-US" dirty="0"/>
              <a:t> B2Bo, </a:t>
            </a:r>
            <a:r>
              <a:rPr lang="en-US" dirty="0" err="1"/>
              <a:t>waarin</a:t>
            </a:r>
            <a:r>
              <a:rPr lang="en-US" dirty="0"/>
              <a:t> de </a:t>
            </a:r>
            <a:r>
              <a:rPr lang="en-US" dirty="0" err="1"/>
              <a:t>tekst</a:t>
            </a:r>
            <a:r>
              <a:rPr lang="en-US" dirty="0"/>
              <a:t> </a:t>
            </a:r>
            <a:r>
              <a:rPr lang="en-US" dirty="0" err="1"/>
              <a:t>nog</a:t>
            </a:r>
            <a:r>
              <a:rPr lang="en-US" dirty="0"/>
              <a:t> in 1ste </a:t>
            </a:r>
            <a:r>
              <a:rPr lang="en-US" dirty="0" err="1"/>
              <a:t>persoon</a:t>
            </a:r>
            <a:r>
              <a:rPr lang="en-US" dirty="0"/>
              <a:t> </a:t>
            </a:r>
            <a:r>
              <a:rPr lang="en-US" dirty="0" err="1"/>
              <a:t>enkelvoud</a:t>
            </a:r>
            <a:r>
              <a:rPr lang="en-US" dirty="0"/>
              <a:t> is. De </a:t>
            </a:r>
            <a:r>
              <a:rPr lang="en-US" dirty="0" err="1"/>
              <a:t>tweede</a:t>
            </a:r>
            <a:r>
              <a:rPr lang="en-US" dirty="0"/>
              <a:t> text is van B1Bo, </a:t>
            </a:r>
            <a:r>
              <a:rPr lang="en-US" dirty="0" err="1"/>
              <a:t>zelfde</a:t>
            </a:r>
            <a:r>
              <a:rPr lang="en-US" dirty="0"/>
              <a:t> </a:t>
            </a:r>
            <a:r>
              <a:rPr lang="en-US" dirty="0" err="1"/>
              <a:t>eigenaar</a:t>
            </a:r>
            <a:r>
              <a:rPr lang="en-US" dirty="0"/>
              <a:t>, </a:t>
            </a:r>
            <a:r>
              <a:rPr lang="en-US" dirty="0" err="1"/>
              <a:t>waarin</a:t>
            </a:r>
            <a:r>
              <a:rPr lang="en-US" dirty="0"/>
              <a:t> het </a:t>
            </a:r>
            <a:r>
              <a:rPr lang="en-US" dirty="0" err="1"/>
              <a:t>eerste</a:t>
            </a:r>
            <a:r>
              <a:rPr lang="en-US" dirty="0"/>
              <a:t> </a:t>
            </a:r>
            <a:r>
              <a:rPr lang="en-US" dirty="0" err="1"/>
              <a:t>persoon</a:t>
            </a:r>
            <a:r>
              <a:rPr lang="en-US" dirty="0"/>
              <a:t> is </a:t>
            </a:r>
            <a:r>
              <a:rPr lang="en-US" dirty="0" err="1"/>
              <a:t>omgezet</a:t>
            </a:r>
            <a:r>
              <a:rPr lang="en-US" dirty="0"/>
              <a:t> </a:t>
            </a:r>
            <a:r>
              <a:rPr lang="en-US" dirty="0" err="1"/>
              <a:t>naar</a:t>
            </a:r>
            <a:r>
              <a:rPr lang="en-US" dirty="0"/>
              <a:t> de naam van de </a:t>
            </a:r>
            <a:r>
              <a:rPr lang="en-US" dirty="0" err="1"/>
              <a:t>eigenaar</a:t>
            </a:r>
            <a:r>
              <a:rPr lang="en-US" dirty="0"/>
              <a:t>. </a:t>
            </a:r>
            <a:r>
              <a:rPr lang="en-US" dirty="0" err="1"/>
              <a:t>Vervolgens</a:t>
            </a:r>
            <a:r>
              <a:rPr lang="en-US" dirty="0"/>
              <a:t> B4Bo, </a:t>
            </a:r>
            <a:r>
              <a:rPr lang="en-US" dirty="0" err="1"/>
              <a:t>waar</a:t>
            </a:r>
            <a:r>
              <a:rPr lang="en-US" dirty="0"/>
              <a:t> </a:t>
            </a:r>
            <a:r>
              <a:rPr lang="en-US" dirty="0" err="1"/>
              <a:t>hetzelfde</a:t>
            </a:r>
            <a:r>
              <a:rPr lang="en-US" dirty="0"/>
              <a:t> is </a:t>
            </a:r>
            <a:r>
              <a:rPr lang="en-US" dirty="0" err="1"/>
              <a:t>gebeurd</a:t>
            </a:r>
            <a:r>
              <a:rPr lang="en-US" dirty="0"/>
              <a:t>, maar </a:t>
            </a:r>
            <a:r>
              <a:rPr lang="en-US" dirty="0" err="1"/>
              <a:t>zoals</a:t>
            </a:r>
            <a:r>
              <a:rPr lang="en-US" dirty="0"/>
              <a:t> u </a:t>
            </a:r>
            <a:r>
              <a:rPr lang="en-US" dirty="0" err="1"/>
              <a:t>kan</a:t>
            </a:r>
            <a:r>
              <a:rPr lang="en-US" dirty="0"/>
              <a:t> </a:t>
            </a:r>
            <a:r>
              <a:rPr lang="en-US" dirty="0" err="1"/>
              <a:t>zien</a:t>
            </a:r>
            <a:r>
              <a:rPr lang="en-US" dirty="0"/>
              <a:t> is de naam </a:t>
            </a:r>
            <a:r>
              <a:rPr lang="en-US" dirty="0" err="1"/>
              <a:t>voor</a:t>
            </a:r>
            <a:r>
              <a:rPr lang="en-US" dirty="0"/>
              <a:t> het subject </a:t>
            </a:r>
            <a:r>
              <a:rPr lang="en-US" dirty="0" err="1"/>
              <a:t>gekomen</a:t>
            </a:r>
            <a:r>
              <a:rPr lang="en-US" dirty="0"/>
              <a:t>, </a:t>
            </a:r>
            <a:r>
              <a:rPr lang="en-US" dirty="0" err="1"/>
              <a:t>alsof</a:t>
            </a:r>
            <a:r>
              <a:rPr lang="en-US" dirty="0"/>
              <a:t> de </a:t>
            </a:r>
            <a:r>
              <a:rPr lang="en-US" dirty="0" err="1"/>
              <a:t>datief</a:t>
            </a:r>
            <a:r>
              <a:rPr lang="en-US" dirty="0"/>
              <a:t> is </a:t>
            </a:r>
            <a:r>
              <a:rPr lang="en-US" dirty="0" err="1"/>
              <a:t>gebruikt</a:t>
            </a:r>
            <a:r>
              <a:rPr lang="en-US" dirty="0"/>
              <a:t> met </a:t>
            </a:r>
            <a:r>
              <a:rPr lang="en-US" dirty="0" err="1"/>
              <a:t>een</a:t>
            </a:r>
            <a:r>
              <a:rPr lang="en-US" dirty="0"/>
              <a:t> suffix, in </a:t>
            </a:r>
            <a:r>
              <a:rPr lang="en-US" dirty="0" err="1"/>
              <a:t>plaats</a:t>
            </a:r>
            <a:r>
              <a:rPr lang="en-US" dirty="0"/>
              <a:t> van </a:t>
            </a:r>
            <a:r>
              <a:rPr lang="en-US" dirty="0" err="1"/>
              <a:t>een</a:t>
            </a:r>
            <a:r>
              <a:rPr lang="en-US" dirty="0"/>
              <a:t> </a:t>
            </a:r>
            <a:r>
              <a:rPr lang="en-US" dirty="0" err="1"/>
              <a:t>zelfstandig</a:t>
            </a:r>
            <a:r>
              <a:rPr lang="en-US" dirty="0"/>
              <a:t> </a:t>
            </a:r>
            <a:r>
              <a:rPr lang="en-US" dirty="0" err="1"/>
              <a:t>naamwoord</a:t>
            </a:r>
            <a:r>
              <a:rPr lang="en-US" dirty="0"/>
              <a:t>. </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27</a:t>
            </a:fld>
            <a:endParaRPr lang="en-US"/>
          </a:p>
        </p:txBody>
      </p:sp>
    </p:spTree>
    <p:extLst>
      <p:ext uri="{BB962C8B-B14F-4D97-AF65-F5344CB8AC3E}">
        <p14:creationId xmlns:p14="http://schemas.microsoft.com/office/powerpoint/2010/main" val="2018687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Nu bent u </a:t>
            </a:r>
            <a:r>
              <a:rPr lang="en-US" dirty="0" err="1"/>
              <a:t>waarschijnlijk</a:t>
            </a:r>
            <a:r>
              <a:rPr lang="en-US" dirty="0"/>
              <a:t> </a:t>
            </a:r>
            <a:r>
              <a:rPr lang="en-US" dirty="0" err="1"/>
              <a:t>wel</a:t>
            </a:r>
            <a:r>
              <a:rPr lang="en-US" dirty="0"/>
              <a:t> </a:t>
            </a:r>
            <a:r>
              <a:rPr lang="en-US" dirty="0" err="1"/>
              <a:t>bekent</a:t>
            </a:r>
            <a:r>
              <a:rPr lang="en-US" dirty="0"/>
              <a:t> met de word </a:t>
            </a:r>
            <a:r>
              <a:rPr lang="en-US" dirty="0" err="1"/>
              <a:t>functie</a:t>
            </a:r>
            <a:r>
              <a:rPr lang="en-US" dirty="0"/>
              <a:t> </a:t>
            </a:r>
            <a:r>
              <a:rPr lang="en-US" dirty="0" err="1"/>
              <a:t>zoeken</a:t>
            </a:r>
            <a:r>
              <a:rPr lang="en-US" dirty="0"/>
              <a:t> </a:t>
            </a:r>
            <a:r>
              <a:rPr lang="en-US" dirty="0" err="1"/>
              <a:t>en</a:t>
            </a:r>
            <a:r>
              <a:rPr lang="en-US" dirty="0"/>
              <a:t> </a:t>
            </a:r>
            <a:r>
              <a:rPr lang="en-US" dirty="0" err="1"/>
              <a:t>vervangen</a:t>
            </a:r>
            <a:r>
              <a:rPr lang="en-US" dirty="0"/>
              <a:t>. Nu </a:t>
            </a:r>
            <a:r>
              <a:rPr lang="en-US" dirty="0" err="1"/>
              <a:t>zou</a:t>
            </a:r>
            <a:r>
              <a:rPr lang="en-US" dirty="0"/>
              <a:t> </a:t>
            </a:r>
            <a:r>
              <a:rPr lang="en-US" dirty="0" err="1"/>
              <a:t>ik</a:t>
            </a:r>
            <a:r>
              <a:rPr lang="en-US" dirty="0"/>
              <a:t> </a:t>
            </a:r>
            <a:r>
              <a:rPr lang="en-US" dirty="0" err="1"/>
              <a:t>graag</a:t>
            </a:r>
            <a:r>
              <a:rPr lang="en-US" dirty="0"/>
              <a:t> </a:t>
            </a:r>
            <a:r>
              <a:rPr lang="en-US" dirty="0" err="1"/>
              <a:t>een</a:t>
            </a:r>
            <a:r>
              <a:rPr lang="en-US" dirty="0"/>
              <a:t> </a:t>
            </a:r>
            <a:r>
              <a:rPr lang="en-US" dirty="0" err="1"/>
              <a:t>paar</a:t>
            </a:r>
            <a:r>
              <a:rPr lang="en-US" dirty="0"/>
              <a:t> </a:t>
            </a:r>
            <a:r>
              <a:rPr lang="en-US" dirty="0" err="1"/>
              <a:t>voorbeelden</a:t>
            </a:r>
            <a:r>
              <a:rPr lang="en-US" dirty="0"/>
              <a:t> </a:t>
            </a:r>
            <a:r>
              <a:rPr lang="en-US" dirty="0" err="1"/>
              <a:t>laten</a:t>
            </a:r>
            <a:r>
              <a:rPr lang="en-US" dirty="0"/>
              <a:t> </a:t>
            </a:r>
            <a:r>
              <a:rPr lang="en-US" dirty="0" err="1"/>
              <a:t>zien</a:t>
            </a:r>
            <a:r>
              <a:rPr lang="en-US" dirty="0"/>
              <a:t> </a:t>
            </a:r>
            <a:r>
              <a:rPr lang="en-US" dirty="0" err="1"/>
              <a:t>dat</a:t>
            </a:r>
            <a:r>
              <a:rPr lang="en-US" dirty="0"/>
              <a:t> </a:t>
            </a:r>
            <a:r>
              <a:rPr lang="en-US" dirty="0" err="1"/>
              <a:t>dit</a:t>
            </a:r>
            <a:r>
              <a:rPr lang="en-US" dirty="0"/>
              <a:t> process </a:t>
            </a:r>
            <a:r>
              <a:rPr lang="en-US" dirty="0" err="1"/>
              <a:t>nogal</a:t>
            </a:r>
            <a:r>
              <a:rPr lang="en-US" dirty="0"/>
              <a:t> oud is, </a:t>
            </a:r>
            <a:r>
              <a:rPr lang="en-US" dirty="0" err="1"/>
              <a:t>en</a:t>
            </a:r>
            <a:r>
              <a:rPr lang="en-US" dirty="0"/>
              <a:t> net </a:t>
            </a:r>
            <a:r>
              <a:rPr lang="en-US" dirty="0" err="1"/>
              <a:t>zoals</a:t>
            </a:r>
            <a:r>
              <a:rPr lang="en-US" dirty="0"/>
              <a:t> nu, </a:t>
            </a:r>
            <a:r>
              <a:rPr lang="en-US" dirty="0" err="1"/>
              <a:t>hier</a:t>
            </a:r>
            <a:r>
              <a:rPr lang="en-US" dirty="0"/>
              <a:t> </a:t>
            </a:r>
            <a:r>
              <a:rPr lang="en-US" dirty="0" err="1"/>
              <a:t>en</a:t>
            </a:r>
            <a:r>
              <a:rPr lang="en-US" dirty="0"/>
              <a:t> </a:t>
            </a:r>
            <a:r>
              <a:rPr lang="en-US" dirty="0" err="1"/>
              <a:t>daar</a:t>
            </a:r>
            <a:r>
              <a:rPr lang="en-US" dirty="0"/>
              <a:t> </a:t>
            </a:r>
            <a:r>
              <a:rPr lang="en-US" dirty="0" err="1"/>
              <a:t>iets</a:t>
            </a:r>
            <a:r>
              <a:rPr lang="en-US" dirty="0"/>
              <a:t> </a:t>
            </a:r>
            <a:r>
              <a:rPr lang="en-US" dirty="0" err="1"/>
              <a:t>te</a:t>
            </a:r>
            <a:r>
              <a:rPr lang="en-US" dirty="0"/>
              <a:t> </a:t>
            </a:r>
            <a:r>
              <a:rPr lang="en-US" dirty="0" err="1"/>
              <a:t>veel</a:t>
            </a:r>
            <a:r>
              <a:rPr lang="en-US" dirty="0"/>
              <a:t> </a:t>
            </a:r>
            <a:r>
              <a:rPr lang="en-US" dirty="0" err="1"/>
              <a:t>gebruikt</a:t>
            </a:r>
            <a:r>
              <a:rPr lang="en-US" dirty="0"/>
              <a:t> word. </a:t>
            </a:r>
            <a:r>
              <a:rPr lang="en-US" dirty="0" err="1"/>
              <a:t>Hiervoor</a:t>
            </a:r>
            <a:r>
              <a:rPr lang="en-US" dirty="0"/>
              <a:t> </a:t>
            </a:r>
            <a:r>
              <a:rPr lang="en-US" dirty="0" err="1"/>
              <a:t>gaan</a:t>
            </a:r>
            <a:r>
              <a:rPr lang="en-US" dirty="0"/>
              <a:t> we </a:t>
            </a:r>
            <a:r>
              <a:rPr lang="en-US" dirty="0" err="1"/>
              <a:t>naar</a:t>
            </a:r>
            <a:r>
              <a:rPr lang="en-US" dirty="0"/>
              <a:t> </a:t>
            </a:r>
            <a:r>
              <a:rPr lang="en-US" dirty="0" err="1"/>
              <a:t>spreuk</a:t>
            </a:r>
            <a:r>
              <a:rPr lang="en-US" dirty="0"/>
              <a:t> 162, </a:t>
            </a:r>
            <a:r>
              <a:rPr lang="en-US" dirty="0" err="1"/>
              <a:t>waar</a:t>
            </a:r>
            <a:r>
              <a:rPr lang="en-US" dirty="0"/>
              <a:t> </a:t>
            </a:r>
            <a:r>
              <a:rPr lang="en-US" dirty="0" err="1"/>
              <a:t>ik</a:t>
            </a:r>
            <a:r>
              <a:rPr lang="en-US" dirty="0"/>
              <a:t> u het de </a:t>
            </a:r>
            <a:r>
              <a:rPr lang="en-US" dirty="0" err="1"/>
              <a:t>volgende</a:t>
            </a:r>
            <a:r>
              <a:rPr lang="en-US" dirty="0"/>
              <a:t> </a:t>
            </a:r>
            <a:r>
              <a:rPr lang="en-US" dirty="0" err="1"/>
              <a:t>versies</a:t>
            </a:r>
            <a:r>
              <a:rPr lang="en-US" dirty="0"/>
              <a:t> </a:t>
            </a:r>
            <a:r>
              <a:rPr lang="en-US" dirty="0" err="1"/>
              <a:t>zou</a:t>
            </a:r>
            <a:r>
              <a:rPr lang="en-US" dirty="0"/>
              <a:t> </a:t>
            </a:r>
            <a:r>
              <a:rPr lang="en-US" dirty="0" err="1"/>
              <a:t>willen</a:t>
            </a:r>
            <a:r>
              <a:rPr lang="en-US" dirty="0"/>
              <a:t> </a:t>
            </a:r>
            <a:r>
              <a:rPr lang="en-US" dirty="0" err="1"/>
              <a:t>laten</a:t>
            </a:r>
            <a:r>
              <a:rPr lang="en-US" dirty="0"/>
              <a:t> </a:t>
            </a:r>
            <a:r>
              <a:rPr lang="en-US" dirty="0" err="1"/>
              <a:t>zien</a:t>
            </a:r>
            <a:r>
              <a:rPr lang="en-US" dirty="0"/>
              <a:t>, B1Bo, B2Bo, </a:t>
            </a:r>
            <a:r>
              <a:rPr lang="en-US" dirty="0" err="1"/>
              <a:t>en</a:t>
            </a:r>
            <a:r>
              <a:rPr lang="en-US" dirty="0"/>
              <a:t> B4Bo. Het </a:t>
            </a:r>
            <a:r>
              <a:rPr lang="en-US" dirty="0" err="1"/>
              <a:t>gaat</a:t>
            </a:r>
            <a:r>
              <a:rPr lang="en-US" dirty="0"/>
              <a:t> </a:t>
            </a:r>
            <a:r>
              <a:rPr lang="en-US" dirty="0" err="1"/>
              <a:t>hier</a:t>
            </a:r>
            <a:r>
              <a:rPr lang="en-US" dirty="0"/>
              <a:t> </a:t>
            </a:r>
            <a:r>
              <a:rPr lang="en-US" dirty="0" err="1"/>
              <a:t>erom</a:t>
            </a:r>
            <a:r>
              <a:rPr lang="en-US" dirty="0"/>
              <a:t> hoe men van </a:t>
            </a:r>
            <a:r>
              <a:rPr lang="en-US" dirty="0" err="1"/>
              <a:t>een</a:t>
            </a:r>
            <a:r>
              <a:rPr lang="en-US" dirty="0"/>
              <a:t> text in de </a:t>
            </a:r>
            <a:r>
              <a:rPr lang="en-US" dirty="0" err="1"/>
              <a:t>eerste</a:t>
            </a:r>
            <a:r>
              <a:rPr lang="en-US" dirty="0"/>
              <a:t> </a:t>
            </a:r>
            <a:r>
              <a:rPr lang="en-US" dirty="0" err="1"/>
              <a:t>persoon</a:t>
            </a:r>
            <a:r>
              <a:rPr lang="en-US" dirty="0"/>
              <a:t> </a:t>
            </a:r>
            <a:r>
              <a:rPr lang="en-US" dirty="0" err="1"/>
              <a:t>enkevoud</a:t>
            </a:r>
            <a:r>
              <a:rPr lang="en-US" dirty="0"/>
              <a:t> </a:t>
            </a:r>
            <a:r>
              <a:rPr lang="en-US" dirty="0" err="1"/>
              <a:t>omzet</a:t>
            </a:r>
            <a:r>
              <a:rPr lang="en-US" dirty="0"/>
              <a:t> </a:t>
            </a:r>
            <a:r>
              <a:rPr lang="en-US" dirty="0" err="1"/>
              <a:t>naar</a:t>
            </a:r>
            <a:r>
              <a:rPr lang="en-US" dirty="0"/>
              <a:t> het </a:t>
            </a:r>
            <a:r>
              <a:rPr lang="en-US" dirty="0" err="1"/>
              <a:t>derde</a:t>
            </a:r>
            <a:r>
              <a:rPr lang="en-US" dirty="0"/>
              <a:t> </a:t>
            </a:r>
            <a:r>
              <a:rPr lang="en-US" dirty="0" err="1"/>
              <a:t>persoon</a:t>
            </a:r>
            <a:r>
              <a:rPr lang="en-US" dirty="0"/>
              <a:t>. </a:t>
            </a:r>
            <a:r>
              <a:rPr lang="en-US" dirty="0" err="1"/>
              <a:t>Als</a:t>
            </a:r>
            <a:r>
              <a:rPr lang="en-US" dirty="0"/>
              <a:t> </a:t>
            </a:r>
            <a:r>
              <a:rPr lang="en-US" dirty="0" err="1"/>
              <a:t>eerste</a:t>
            </a:r>
            <a:r>
              <a:rPr lang="en-US" dirty="0"/>
              <a:t> </a:t>
            </a:r>
            <a:r>
              <a:rPr lang="en-US" dirty="0" err="1"/>
              <a:t>wil</a:t>
            </a:r>
            <a:r>
              <a:rPr lang="en-US" dirty="0"/>
              <a:t> </a:t>
            </a:r>
            <a:r>
              <a:rPr lang="en-US" dirty="0" err="1"/>
              <a:t>ik</a:t>
            </a:r>
            <a:r>
              <a:rPr lang="en-US" dirty="0"/>
              <a:t> u </a:t>
            </a:r>
            <a:r>
              <a:rPr lang="en-US" dirty="0" err="1"/>
              <a:t>graag</a:t>
            </a:r>
            <a:r>
              <a:rPr lang="en-US" dirty="0"/>
              <a:t> </a:t>
            </a:r>
            <a:r>
              <a:rPr lang="en-US" dirty="0" err="1"/>
              <a:t>een</a:t>
            </a:r>
            <a:r>
              <a:rPr lang="en-US" dirty="0"/>
              <a:t> </a:t>
            </a:r>
            <a:r>
              <a:rPr lang="en-US" dirty="0" err="1"/>
              <a:t>voorbeeld</a:t>
            </a:r>
            <a:r>
              <a:rPr lang="en-US" dirty="0"/>
              <a:t> </a:t>
            </a:r>
            <a:r>
              <a:rPr lang="en-US" dirty="0" err="1"/>
              <a:t>geven</a:t>
            </a:r>
            <a:r>
              <a:rPr lang="en-US" dirty="0"/>
              <a:t> </a:t>
            </a:r>
            <a:r>
              <a:rPr lang="en-US" dirty="0" err="1"/>
              <a:t>dat</a:t>
            </a:r>
            <a:r>
              <a:rPr lang="en-US" dirty="0"/>
              <a:t> </a:t>
            </a:r>
            <a:r>
              <a:rPr lang="en-US" dirty="0" err="1"/>
              <a:t>nog</a:t>
            </a:r>
            <a:r>
              <a:rPr lang="en-US" dirty="0"/>
              <a:t> </a:t>
            </a:r>
            <a:r>
              <a:rPr lang="en-US" dirty="0" err="1"/>
              <a:t>makkelijk</a:t>
            </a:r>
            <a:r>
              <a:rPr lang="en-US" dirty="0"/>
              <a:t> </a:t>
            </a:r>
            <a:r>
              <a:rPr lang="en-US" dirty="0" err="1"/>
              <a:t>als</a:t>
            </a:r>
            <a:r>
              <a:rPr lang="en-US" dirty="0"/>
              <a:t> </a:t>
            </a:r>
            <a:r>
              <a:rPr lang="en-US" dirty="0" err="1"/>
              <a:t>een</a:t>
            </a:r>
            <a:r>
              <a:rPr lang="en-US" dirty="0"/>
              <a:t> </a:t>
            </a:r>
            <a:r>
              <a:rPr lang="en-US" dirty="0" err="1"/>
              <a:t>klein</a:t>
            </a:r>
            <a:r>
              <a:rPr lang="en-US" dirty="0"/>
              <a:t> </a:t>
            </a:r>
            <a:r>
              <a:rPr lang="en-US" dirty="0" err="1"/>
              <a:t>foutje</a:t>
            </a:r>
            <a:r>
              <a:rPr lang="en-US" dirty="0"/>
              <a:t> </a:t>
            </a:r>
            <a:r>
              <a:rPr lang="en-US" dirty="0" err="1"/>
              <a:t>afgezet</a:t>
            </a:r>
            <a:r>
              <a:rPr lang="en-US" dirty="0"/>
              <a:t> </a:t>
            </a:r>
            <a:r>
              <a:rPr lang="en-US" dirty="0" err="1"/>
              <a:t>kan</a:t>
            </a:r>
            <a:r>
              <a:rPr lang="en-US" dirty="0"/>
              <a:t> </a:t>
            </a:r>
            <a:r>
              <a:rPr lang="en-US" dirty="0" err="1"/>
              <a:t>worden</a:t>
            </a:r>
            <a:r>
              <a:rPr lang="en-US" dirty="0"/>
              <a:t>. </a:t>
            </a:r>
            <a:r>
              <a:rPr lang="en-US" dirty="0" err="1"/>
              <a:t>Als</a:t>
            </a:r>
            <a:r>
              <a:rPr lang="en-US" dirty="0"/>
              <a:t> </a:t>
            </a:r>
            <a:r>
              <a:rPr lang="en-US" dirty="0" err="1"/>
              <a:t>eerste</a:t>
            </a:r>
            <a:r>
              <a:rPr lang="en-US" dirty="0"/>
              <a:t> de </a:t>
            </a:r>
            <a:r>
              <a:rPr lang="en-US" dirty="0" err="1"/>
              <a:t>versie</a:t>
            </a:r>
            <a:r>
              <a:rPr lang="en-US" dirty="0"/>
              <a:t> B2Bo, </a:t>
            </a:r>
            <a:r>
              <a:rPr lang="en-US" dirty="0" err="1"/>
              <a:t>waarin</a:t>
            </a:r>
            <a:r>
              <a:rPr lang="en-US" dirty="0"/>
              <a:t> de </a:t>
            </a:r>
            <a:r>
              <a:rPr lang="en-US" dirty="0" err="1"/>
              <a:t>tekst</a:t>
            </a:r>
            <a:r>
              <a:rPr lang="en-US" dirty="0"/>
              <a:t> </a:t>
            </a:r>
            <a:r>
              <a:rPr lang="en-US" dirty="0" err="1"/>
              <a:t>nog</a:t>
            </a:r>
            <a:r>
              <a:rPr lang="en-US" dirty="0"/>
              <a:t> in 1ste </a:t>
            </a:r>
            <a:r>
              <a:rPr lang="en-US" dirty="0" err="1"/>
              <a:t>persoon</a:t>
            </a:r>
            <a:r>
              <a:rPr lang="en-US" dirty="0"/>
              <a:t> </a:t>
            </a:r>
            <a:r>
              <a:rPr lang="en-US" dirty="0" err="1"/>
              <a:t>enkelvoud</a:t>
            </a:r>
            <a:r>
              <a:rPr lang="en-US" dirty="0"/>
              <a:t> is. De </a:t>
            </a:r>
            <a:r>
              <a:rPr lang="en-US" dirty="0" err="1"/>
              <a:t>tweede</a:t>
            </a:r>
            <a:r>
              <a:rPr lang="en-US" dirty="0"/>
              <a:t> text is van B1Bo, </a:t>
            </a:r>
            <a:r>
              <a:rPr lang="en-US" dirty="0" err="1"/>
              <a:t>zelfde</a:t>
            </a:r>
            <a:r>
              <a:rPr lang="en-US" dirty="0"/>
              <a:t> </a:t>
            </a:r>
            <a:r>
              <a:rPr lang="en-US" dirty="0" err="1"/>
              <a:t>eigenaar</a:t>
            </a:r>
            <a:r>
              <a:rPr lang="en-US" dirty="0"/>
              <a:t>, </a:t>
            </a:r>
            <a:r>
              <a:rPr lang="en-US" dirty="0" err="1"/>
              <a:t>waarin</a:t>
            </a:r>
            <a:r>
              <a:rPr lang="en-US" dirty="0"/>
              <a:t> het </a:t>
            </a:r>
            <a:r>
              <a:rPr lang="en-US" dirty="0" err="1"/>
              <a:t>eerste</a:t>
            </a:r>
            <a:r>
              <a:rPr lang="en-US" dirty="0"/>
              <a:t> </a:t>
            </a:r>
            <a:r>
              <a:rPr lang="en-US" dirty="0" err="1"/>
              <a:t>persoon</a:t>
            </a:r>
            <a:r>
              <a:rPr lang="en-US" dirty="0"/>
              <a:t> is </a:t>
            </a:r>
            <a:r>
              <a:rPr lang="en-US" dirty="0" err="1"/>
              <a:t>omgezet</a:t>
            </a:r>
            <a:r>
              <a:rPr lang="en-US" dirty="0"/>
              <a:t> </a:t>
            </a:r>
            <a:r>
              <a:rPr lang="en-US" dirty="0" err="1"/>
              <a:t>naar</a:t>
            </a:r>
            <a:r>
              <a:rPr lang="en-US" dirty="0"/>
              <a:t> de naam van de </a:t>
            </a:r>
            <a:r>
              <a:rPr lang="en-US" dirty="0" err="1"/>
              <a:t>eigenaar</a:t>
            </a:r>
            <a:r>
              <a:rPr lang="en-US" dirty="0"/>
              <a:t>. </a:t>
            </a:r>
            <a:r>
              <a:rPr lang="en-US" dirty="0" err="1"/>
              <a:t>Vervolgens</a:t>
            </a:r>
            <a:r>
              <a:rPr lang="en-US" dirty="0"/>
              <a:t> B4Bo, </a:t>
            </a:r>
            <a:r>
              <a:rPr lang="en-US" dirty="0" err="1"/>
              <a:t>waar</a:t>
            </a:r>
            <a:r>
              <a:rPr lang="en-US" dirty="0"/>
              <a:t> </a:t>
            </a:r>
            <a:r>
              <a:rPr lang="en-US" dirty="0" err="1"/>
              <a:t>hetzelfde</a:t>
            </a:r>
            <a:r>
              <a:rPr lang="en-US" dirty="0"/>
              <a:t> is </a:t>
            </a:r>
            <a:r>
              <a:rPr lang="en-US" dirty="0" err="1"/>
              <a:t>gebeurd</a:t>
            </a:r>
            <a:r>
              <a:rPr lang="en-US" dirty="0"/>
              <a:t>, maar </a:t>
            </a:r>
            <a:r>
              <a:rPr lang="en-US" dirty="0" err="1"/>
              <a:t>zoals</a:t>
            </a:r>
            <a:r>
              <a:rPr lang="en-US" dirty="0"/>
              <a:t> u </a:t>
            </a:r>
            <a:r>
              <a:rPr lang="en-US" dirty="0" err="1"/>
              <a:t>kan</a:t>
            </a:r>
            <a:r>
              <a:rPr lang="en-US" dirty="0"/>
              <a:t> </a:t>
            </a:r>
            <a:r>
              <a:rPr lang="en-US" dirty="0" err="1"/>
              <a:t>zien</a:t>
            </a:r>
            <a:r>
              <a:rPr lang="en-US" dirty="0"/>
              <a:t> is de naam </a:t>
            </a:r>
            <a:r>
              <a:rPr lang="en-US" dirty="0" err="1"/>
              <a:t>voor</a:t>
            </a:r>
            <a:r>
              <a:rPr lang="en-US" dirty="0"/>
              <a:t> het subject </a:t>
            </a:r>
            <a:r>
              <a:rPr lang="en-US" dirty="0" err="1"/>
              <a:t>gekomen</a:t>
            </a:r>
            <a:r>
              <a:rPr lang="en-US" dirty="0"/>
              <a:t>, </a:t>
            </a:r>
            <a:r>
              <a:rPr lang="en-US" dirty="0" err="1"/>
              <a:t>alsof</a:t>
            </a:r>
            <a:r>
              <a:rPr lang="en-US" dirty="0"/>
              <a:t> de </a:t>
            </a:r>
            <a:r>
              <a:rPr lang="en-US" dirty="0" err="1"/>
              <a:t>datief</a:t>
            </a:r>
            <a:r>
              <a:rPr lang="en-US" dirty="0"/>
              <a:t> is </a:t>
            </a:r>
            <a:r>
              <a:rPr lang="en-US" dirty="0" err="1"/>
              <a:t>gebruikt</a:t>
            </a:r>
            <a:r>
              <a:rPr lang="en-US" dirty="0"/>
              <a:t> met </a:t>
            </a:r>
            <a:r>
              <a:rPr lang="en-US" dirty="0" err="1"/>
              <a:t>een</a:t>
            </a:r>
            <a:r>
              <a:rPr lang="en-US" dirty="0"/>
              <a:t> suffix, in </a:t>
            </a:r>
            <a:r>
              <a:rPr lang="en-US" dirty="0" err="1"/>
              <a:t>plaats</a:t>
            </a:r>
            <a:r>
              <a:rPr lang="en-US" dirty="0"/>
              <a:t> van </a:t>
            </a:r>
            <a:r>
              <a:rPr lang="en-US" dirty="0" err="1"/>
              <a:t>een</a:t>
            </a:r>
            <a:r>
              <a:rPr lang="en-US" dirty="0"/>
              <a:t> </a:t>
            </a:r>
            <a:r>
              <a:rPr lang="en-US" dirty="0" err="1"/>
              <a:t>zelfstandig</a:t>
            </a:r>
            <a:r>
              <a:rPr lang="en-US" dirty="0"/>
              <a:t> </a:t>
            </a:r>
            <a:r>
              <a:rPr lang="en-US" dirty="0" err="1"/>
              <a:t>naamwoord</a:t>
            </a:r>
            <a:r>
              <a:rPr lang="en-US" dirty="0"/>
              <a:t>. </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28</a:t>
            </a:fld>
            <a:endParaRPr lang="en-US"/>
          </a:p>
        </p:txBody>
      </p:sp>
    </p:spTree>
    <p:extLst>
      <p:ext uri="{BB962C8B-B14F-4D97-AF65-F5344CB8AC3E}">
        <p14:creationId xmlns:p14="http://schemas.microsoft.com/office/powerpoint/2010/main" val="1774042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Dan nu </a:t>
            </a:r>
            <a:r>
              <a:rPr lang="en-US" dirty="0" err="1"/>
              <a:t>naar</a:t>
            </a:r>
            <a:r>
              <a:rPr lang="en-US" dirty="0"/>
              <a:t> </a:t>
            </a:r>
            <a:r>
              <a:rPr lang="en-US" dirty="0" err="1"/>
              <a:t>een</a:t>
            </a:r>
            <a:r>
              <a:rPr lang="en-US" dirty="0"/>
              <a:t> </a:t>
            </a:r>
            <a:r>
              <a:rPr lang="en-US" dirty="0" err="1"/>
              <a:t>voorbeeld</a:t>
            </a:r>
            <a:r>
              <a:rPr lang="en-US" dirty="0"/>
              <a:t> </a:t>
            </a:r>
            <a:r>
              <a:rPr lang="en-US" dirty="0" err="1"/>
              <a:t>uit</a:t>
            </a:r>
            <a:r>
              <a:rPr lang="en-US" dirty="0"/>
              <a:t> </a:t>
            </a:r>
            <a:r>
              <a:rPr lang="en-US" dirty="0" err="1"/>
              <a:t>dezelfde</a:t>
            </a:r>
            <a:r>
              <a:rPr lang="en-US" dirty="0"/>
              <a:t> </a:t>
            </a:r>
            <a:r>
              <a:rPr lang="en-US" dirty="0" err="1"/>
              <a:t>speuk</a:t>
            </a:r>
            <a:r>
              <a:rPr lang="en-US" dirty="0"/>
              <a:t>, </a:t>
            </a:r>
            <a:r>
              <a:rPr lang="en-US" dirty="0" err="1"/>
              <a:t>waar</a:t>
            </a:r>
            <a:r>
              <a:rPr lang="en-US" dirty="0"/>
              <a:t> het </a:t>
            </a:r>
            <a:r>
              <a:rPr lang="en-US" dirty="0" err="1"/>
              <a:t>duidelijk</a:t>
            </a:r>
            <a:r>
              <a:rPr lang="en-US" dirty="0"/>
              <a:t> word </a:t>
            </a:r>
            <a:r>
              <a:rPr lang="en-US" dirty="0" err="1"/>
              <a:t>dat</a:t>
            </a:r>
            <a:r>
              <a:rPr lang="en-US" dirty="0"/>
              <a:t> </a:t>
            </a:r>
            <a:r>
              <a:rPr lang="en-US" dirty="0" err="1"/>
              <a:t>er</a:t>
            </a:r>
            <a:r>
              <a:rPr lang="en-US" dirty="0"/>
              <a:t> </a:t>
            </a:r>
            <a:r>
              <a:rPr lang="en-US" dirty="0" err="1"/>
              <a:t>een</a:t>
            </a:r>
            <a:r>
              <a:rPr lang="en-US" dirty="0"/>
              <a:t> </a:t>
            </a:r>
            <a:r>
              <a:rPr lang="en-US" dirty="0" err="1"/>
              <a:t>opdracht</a:t>
            </a:r>
            <a:r>
              <a:rPr lang="en-US" dirty="0"/>
              <a:t> was </a:t>
            </a:r>
            <a:r>
              <a:rPr lang="en-US" dirty="0" err="1"/>
              <a:t>gegeven</a:t>
            </a:r>
            <a:r>
              <a:rPr lang="en-US" dirty="0"/>
              <a:t> </a:t>
            </a:r>
            <a:r>
              <a:rPr lang="en-US" dirty="0" err="1"/>
              <a:t>voor</a:t>
            </a:r>
            <a:r>
              <a:rPr lang="en-US" dirty="0"/>
              <a:t> het </a:t>
            </a:r>
            <a:r>
              <a:rPr lang="en-US" dirty="0" err="1"/>
              <a:t>aanpassen</a:t>
            </a:r>
            <a:r>
              <a:rPr lang="en-US" dirty="0"/>
              <a:t> van de </a:t>
            </a:r>
            <a:r>
              <a:rPr lang="en-US" dirty="0" err="1"/>
              <a:t>tekst</a:t>
            </a:r>
            <a:r>
              <a:rPr lang="en-US" dirty="0"/>
              <a:t>, </a:t>
            </a:r>
            <a:r>
              <a:rPr lang="en-US" dirty="0" err="1"/>
              <a:t>waar</a:t>
            </a:r>
            <a:r>
              <a:rPr lang="en-US" dirty="0"/>
              <a:t> </a:t>
            </a:r>
            <a:r>
              <a:rPr lang="en-US" dirty="0" err="1"/>
              <a:t>duidelijk</a:t>
            </a:r>
            <a:r>
              <a:rPr lang="en-US" dirty="0"/>
              <a:t> </a:t>
            </a:r>
            <a:r>
              <a:rPr lang="en-US" dirty="0" err="1"/>
              <a:t>te</a:t>
            </a:r>
            <a:r>
              <a:rPr lang="en-US" dirty="0"/>
              <a:t> </a:t>
            </a:r>
            <a:r>
              <a:rPr lang="en-US" dirty="0" err="1"/>
              <a:t>zien</a:t>
            </a:r>
            <a:r>
              <a:rPr lang="en-US" dirty="0"/>
              <a:t> </a:t>
            </a:r>
            <a:r>
              <a:rPr lang="en-US" dirty="0" err="1"/>
              <a:t>dat</a:t>
            </a:r>
            <a:r>
              <a:rPr lang="en-US" dirty="0"/>
              <a:t> de </a:t>
            </a:r>
            <a:r>
              <a:rPr lang="en-US" dirty="0" err="1"/>
              <a:t>schrijver</a:t>
            </a:r>
            <a:r>
              <a:rPr lang="en-US" dirty="0"/>
              <a:t> </a:t>
            </a:r>
            <a:r>
              <a:rPr lang="en-US" dirty="0" err="1"/>
              <a:t>iets</a:t>
            </a:r>
            <a:r>
              <a:rPr lang="en-US" dirty="0"/>
              <a:t> </a:t>
            </a:r>
            <a:r>
              <a:rPr lang="en-US" dirty="0" err="1"/>
              <a:t>te</a:t>
            </a:r>
            <a:r>
              <a:rPr lang="en-US" dirty="0"/>
              <a:t> hard </a:t>
            </a:r>
            <a:r>
              <a:rPr lang="en-US" dirty="0" err="1"/>
              <a:t>zijn</a:t>
            </a:r>
            <a:r>
              <a:rPr lang="en-US" dirty="0"/>
              <a:t> best </a:t>
            </a:r>
            <a:r>
              <a:rPr lang="en-US" dirty="0" err="1"/>
              <a:t>aan</a:t>
            </a:r>
            <a:r>
              <a:rPr lang="en-US" dirty="0"/>
              <a:t> het </a:t>
            </a:r>
            <a:r>
              <a:rPr lang="en-US" dirty="0" err="1"/>
              <a:t>doen</a:t>
            </a:r>
            <a:r>
              <a:rPr lang="en-US" dirty="0"/>
              <a:t> is </a:t>
            </a:r>
            <a:r>
              <a:rPr lang="en-US" dirty="0" err="1"/>
              <a:t>geweest</a:t>
            </a:r>
            <a:r>
              <a:rPr lang="en-US" dirty="0"/>
              <a:t>. </a:t>
            </a:r>
            <a:r>
              <a:rPr lang="en-US" dirty="0" err="1"/>
              <a:t>Eerst</a:t>
            </a:r>
            <a:r>
              <a:rPr lang="en-US" dirty="0"/>
              <a:t> </a:t>
            </a:r>
            <a:r>
              <a:rPr lang="en-US" dirty="0" err="1"/>
              <a:t>weer</a:t>
            </a:r>
            <a:r>
              <a:rPr lang="en-US" dirty="0"/>
              <a:t> de B2Bo, </a:t>
            </a:r>
            <a:r>
              <a:rPr lang="en-US" dirty="0" err="1"/>
              <a:t>vervolgens</a:t>
            </a:r>
            <a:r>
              <a:rPr lang="en-US" dirty="0"/>
              <a:t> B1Bo, </a:t>
            </a:r>
            <a:r>
              <a:rPr lang="en-US" dirty="0" err="1"/>
              <a:t>en</a:t>
            </a:r>
            <a:r>
              <a:rPr lang="en-US" dirty="0"/>
              <a:t> </a:t>
            </a:r>
            <a:r>
              <a:rPr lang="en-US" dirty="0" err="1"/>
              <a:t>als</a:t>
            </a:r>
            <a:r>
              <a:rPr lang="en-US" dirty="0"/>
              <a:t> </a:t>
            </a:r>
            <a:r>
              <a:rPr lang="en-US" dirty="0" err="1"/>
              <a:t>laatste</a:t>
            </a:r>
            <a:r>
              <a:rPr lang="en-US" dirty="0"/>
              <a:t> B4Bo, die het </a:t>
            </a:r>
            <a:r>
              <a:rPr lang="en-US" dirty="0" err="1"/>
              <a:t>hier</a:t>
            </a:r>
            <a:r>
              <a:rPr lang="en-US" dirty="0"/>
              <a:t> best </a:t>
            </a:r>
            <a:r>
              <a:rPr lang="en-US" dirty="0" err="1"/>
              <a:t>wel</a:t>
            </a:r>
            <a:r>
              <a:rPr lang="en-US" dirty="0"/>
              <a:t> </a:t>
            </a:r>
            <a:r>
              <a:rPr lang="en-US" dirty="0" err="1"/>
              <a:t>bont</a:t>
            </a:r>
            <a:r>
              <a:rPr lang="en-US" dirty="0"/>
              <a:t> </a:t>
            </a:r>
            <a:r>
              <a:rPr lang="en-US" dirty="0" err="1"/>
              <a:t>gemaakt</a:t>
            </a:r>
            <a:r>
              <a:rPr lang="en-US" dirty="0"/>
              <a:t> </a:t>
            </a:r>
            <a:r>
              <a:rPr lang="en-US" dirty="0" err="1"/>
              <a:t>heeft</a:t>
            </a:r>
            <a:r>
              <a:rPr lang="en-US" dirty="0"/>
              <a:t>. </a:t>
            </a:r>
            <a:r>
              <a:rPr lang="en-US" dirty="0" err="1"/>
              <a:t>Zoals</a:t>
            </a:r>
            <a:r>
              <a:rPr lang="en-US" dirty="0"/>
              <a:t> </a:t>
            </a:r>
            <a:r>
              <a:rPr lang="en-US" dirty="0" err="1"/>
              <a:t>te</a:t>
            </a:r>
            <a:r>
              <a:rPr lang="en-US" dirty="0"/>
              <a:t> </a:t>
            </a:r>
            <a:r>
              <a:rPr lang="en-US" dirty="0" err="1"/>
              <a:t>zien</a:t>
            </a:r>
            <a:r>
              <a:rPr lang="en-US" dirty="0"/>
              <a:t>, </a:t>
            </a:r>
            <a:r>
              <a:rPr lang="en-US" dirty="0" err="1"/>
              <a:t>heeft</a:t>
            </a:r>
            <a:r>
              <a:rPr lang="en-US" dirty="0"/>
              <a:t> de Schrijver in </a:t>
            </a:r>
            <a:r>
              <a:rPr lang="en-US" dirty="0" err="1"/>
              <a:t>dit</a:t>
            </a:r>
            <a:r>
              <a:rPr lang="en-US" dirty="0"/>
              <a:t> </a:t>
            </a:r>
            <a:r>
              <a:rPr lang="en-US" dirty="0" err="1"/>
              <a:t>geval</a:t>
            </a:r>
            <a:r>
              <a:rPr lang="en-US" dirty="0"/>
              <a:t> </a:t>
            </a:r>
            <a:r>
              <a:rPr lang="en-US" dirty="0" err="1"/>
              <a:t>niet</a:t>
            </a:r>
            <a:r>
              <a:rPr lang="en-US" dirty="0"/>
              <a:t> </a:t>
            </a:r>
            <a:r>
              <a:rPr lang="en-US" dirty="0" err="1"/>
              <a:t>alleen</a:t>
            </a:r>
            <a:r>
              <a:rPr lang="en-US" dirty="0"/>
              <a:t> de A1 </a:t>
            </a:r>
            <a:r>
              <a:rPr lang="en-US" dirty="0" err="1"/>
              <a:t>vervangen</a:t>
            </a:r>
            <a:r>
              <a:rPr lang="en-US" dirty="0"/>
              <a:t>, maar </a:t>
            </a:r>
            <a:r>
              <a:rPr lang="en-US" dirty="0" err="1"/>
              <a:t>ook</a:t>
            </a:r>
            <a:r>
              <a:rPr lang="en-US" dirty="0"/>
              <a:t> de V31 van kA, </a:t>
            </a:r>
            <a:r>
              <a:rPr lang="en-US" dirty="0" err="1"/>
              <a:t>waardoor</a:t>
            </a:r>
            <a:r>
              <a:rPr lang="en-US" dirty="0"/>
              <a:t> de </a:t>
            </a:r>
            <a:r>
              <a:rPr lang="en-US" dirty="0" err="1"/>
              <a:t>lijn</a:t>
            </a:r>
            <a:r>
              <a:rPr lang="en-US" dirty="0"/>
              <a:t> </a:t>
            </a:r>
            <a:r>
              <a:rPr lang="en-US" dirty="0" err="1"/>
              <a:t>niet</a:t>
            </a:r>
            <a:r>
              <a:rPr lang="en-US" dirty="0"/>
              <a:t> </a:t>
            </a:r>
            <a:r>
              <a:rPr lang="en-US" dirty="0" err="1"/>
              <a:t>meer</a:t>
            </a:r>
            <a:r>
              <a:rPr lang="en-US" dirty="0"/>
              <a:t> </a:t>
            </a:r>
            <a:r>
              <a:rPr lang="en-US" dirty="0" err="1"/>
              <a:t>een</a:t>
            </a:r>
            <a:r>
              <a:rPr lang="en-US" dirty="0"/>
              <a:t> </a:t>
            </a:r>
            <a:r>
              <a:rPr lang="en-US" dirty="0" err="1"/>
              <a:t>sDm.kA</a:t>
            </a:r>
            <a:r>
              <a:rPr lang="en-US" dirty="0"/>
              <a:t>=f </a:t>
            </a:r>
            <a:r>
              <a:rPr lang="en-US" dirty="0" err="1"/>
              <a:t>heeft</a:t>
            </a:r>
            <a:r>
              <a:rPr lang="en-US" dirty="0"/>
              <a:t>. </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29</a:t>
            </a:fld>
            <a:endParaRPr lang="en-US"/>
          </a:p>
        </p:txBody>
      </p:sp>
    </p:spTree>
    <p:extLst>
      <p:ext uri="{BB962C8B-B14F-4D97-AF65-F5344CB8AC3E}">
        <p14:creationId xmlns:p14="http://schemas.microsoft.com/office/powerpoint/2010/main" val="1606137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Dan nu </a:t>
            </a:r>
            <a:r>
              <a:rPr lang="en-US" dirty="0" err="1"/>
              <a:t>naar</a:t>
            </a:r>
            <a:r>
              <a:rPr lang="en-US" dirty="0"/>
              <a:t> </a:t>
            </a:r>
            <a:r>
              <a:rPr lang="en-US" dirty="0" err="1"/>
              <a:t>een</a:t>
            </a:r>
            <a:r>
              <a:rPr lang="en-US" dirty="0"/>
              <a:t> </a:t>
            </a:r>
            <a:r>
              <a:rPr lang="en-US" dirty="0" err="1"/>
              <a:t>voorbeeld</a:t>
            </a:r>
            <a:r>
              <a:rPr lang="en-US" dirty="0"/>
              <a:t> </a:t>
            </a:r>
            <a:r>
              <a:rPr lang="en-US" dirty="0" err="1"/>
              <a:t>uit</a:t>
            </a:r>
            <a:r>
              <a:rPr lang="en-US" dirty="0"/>
              <a:t> </a:t>
            </a:r>
            <a:r>
              <a:rPr lang="en-US" dirty="0" err="1"/>
              <a:t>dezelfde</a:t>
            </a:r>
            <a:r>
              <a:rPr lang="en-US" dirty="0"/>
              <a:t> </a:t>
            </a:r>
            <a:r>
              <a:rPr lang="en-US" dirty="0" err="1"/>
              <a:t>speuk</a:t>
            </a:r>
            <a:r>
              <a:rPr lang="en-US" dirty="0"/>
              <a:t>, </a:t>
            </a:r>
            <a:r>
              <a:rPr lang="en-US" dirty="0" err="1"/>
              <a:t>waar</a:t>
            </a:r>
            <a:r>
              <a:rPr lang="en-US" dirty="0"/>
              <a:t> het </a:t>
            </a:r>
            <a:r>
              <a:rPr lang="en-US" dirty="0" err="1"/>
              <a:t>duidelijk</a:t>
            </a:r>
            <a:r>
              <a:rPr lang="en-US" dirty="0"/>
              <a:t> word </a:t>
            </a:r>
            <a:r>
              <a:rPr lang="en-US" dirty="0" err="1"/>
              <a:t>dat</a:t>
            </a:r>
            <a:r>
              <a:rPr lang="en-US" dirty="0"/>
              <a:t> </a:t>
            </a:r>
            <a:r>
              <a:rPr lang="en-US" dirty="0" err="1"/>
              <a:t>er</a:t>
            </a:r>
            <a:r>
              <a:rPr lang="en-US" dirty="0"/>
              <a:t> </a:t>
            </a:r>
            <a:r>
              <a:rPr lang="en-US" dirty="0" err="1"/>
              <a:t>een</a:t>
            </a:r>
            <a:r>
              <a:rPr lang="en-US" dirty="0"/>
              <a:t> </a:t>
            </a:r>
            <a:r>
              <a:rPr lang="en-US" dirty="0" err="1"/>
              <a:t>opdracht</a:t>
            </a:r>
            <a:r>
              <a:rPr lang="en-US" dirty="0"/>
              <a:t> was </a:t>
            </a:r>
            <a:r>
              <a:rPr lang="en-US" dirty="0" err="1"/>
              <a:t>gegeven</a:t>
            </a:r>
            <a:r>
              <a:rPr lang="en-US" dirty="0"/>
              <a:t> </a:t>
            </a:r>
            <a:r>
              <a:rPr lang="en-US" dirty="0" err="1"/>
              <a:t>voor</a:t>
            </a:r>
            <a:r>
              <a:rPr lang="en-US" dirty="0"/>
              <a:t> het </a:t>
            </a:r>
            <a:r>
              <a:rPr lang="en-US" dirty="0" err="1"/>
              <a:t>aanpassen</a:t>
            </a:r>
            <a:r>
              <a:rPr lang="en-US" dirty="0"/>
              <a:t> van de </a:t>
            </a:r>
            <a:r>
              <a:rPr lang="en-US" dirty="0" err="1"/>
              <a:t>tekst</a:t>
            </a:r>
            <a:r>
              <a:rPr lang="en-US" dirty="0"/>
              <a:t>, </a:t>
            </a:r>
            <a:r>
              <a:rPr lang="en-US" dirty="0" err="1"/>
              <a:t>waar</a:t>
            </a:r>
            <a:r>
              <a:rPr lang="en-US" dirty="0"/>
              <a:t> </a:t>
            </a:r>
            <a:r>
              <a:rPr lang="en-US" dirty="0" err="1"/>
              <a:t>duidelijk</a:t>
            </a:r>
            <a:r>
              <a:rPr lang="en-US" dirty="0"/>
              <a:t> </a:t>
            </a:r>
            <a:r>
              <a:rPr lang="en-US" dirty="0" err="1"/>
              <a:t>te</a:t>
            </a:r>
            <a:r>
              <a:rPr lang="en-US" dirty="0"/>
              <a:t> </a:t>
            </a:r>
            <a:r>
              <a:rPr lang="en-US" dirty="0" err="1"/>
              <a:t>zien</a:t>
            </a:r>
            <a:r>
              <a:rPr lang="en-US" dirty="0"/>
              <a:t> </a:t>
            </a:r>
            <a:r>
              <a:rPr lang="en-US" dirty="0" err="1"/>
              <a:t>dat</a:t>
            </a:r>
            <a:r>
              <a:rPr lang="en-US" dirty="0"/>
              <a:t> de </a:t>
            </a:r>
            <a:r>
              <a:rPr lang="en-US" dirty="0" err="1"/>
              <a:t>schrijver</a:t>
            </a:r>
            <a:r>
              <a:rPr lang="en-US" dirty="0"/>
              <a:t> </a:t>
            </a:r>
            <a:r>
              <a:rPr lang="en-US" dirty="0" err="1"/>
              <a:t>iets</a:t>
            </a:r>
            <a:r>
              <a:rPr lang="en-US" dirty="0"/>
              <a:t> </a:t>
            </a:r>
            <a:r>
              <a:rPr lang="en-US" dirty="0" err="1"/>
              <a:t>te</a:t>
            </a:r>
            <a:r>
              <a:rPr lang="en-US" dirty="0"/>
              <a:t> hard </a:t>
            </a:r>
            <a:r>
              <a:rPr lang="en-US" dirty="0" err="1"/>
              <a:t>zijn</a:t>
            </a:r>
            <a:r>
              <a:rPr lang="en-US" dirty="0"/>
              <a:t> best </a:t>
            </a:r>
            <a:r>
              <a:rPr lang="en-US" dirty="0" err="1"/>
              <a:t>aan</a:t>
            </a:r>
            <a:r>
              <a:rPr lang="en-US" dirty="0"/>
              <a:t> het </a:t>
            </a:r>
            <a:r>
              <a:rPr lang="en-US" dirty="0" err="1"/>
              <a:t>doen</a:t>
            </a:r>
            <a:r>
              <a:rPr lang="en-US" dirty="0"/>
              <a:t> is </a:t>
            </a:r>
            <a:r>
              <a:rPr lang="en-US" dirty="0" err="1"/>
              <a:t>geweest</a:t>
            </a:r>
            <a:r>
              <a:rPr lang="en-US" dirty="0"/>
              <a:t>. </a:t>
            </a:r>
            <a:r>
              <a:rPr lang="en-US" dirty="0" err="1"/>
              <a:t>Eerst</a:t>
            </a:r>
            <a:r>
              <a:rPr lang="en-US" dirty="0"/>
              <a:t> </a:t>
            </a:r>
            <a:r>
              <a:rPr lang="en-US" dirty="0" err="1"/>
              <a:t>weer</a:t>
            </a:r>
            <a:r>
              <a:rPr lang="en-US" dirty="0"/>
              <a:t> de B2Bo, </a:t>
            </a:r>
            <a:r>
              <a:rPr lang="en-US" dirty="0" err="1"/>
              <a:t>vervolgens</a:t>
            </a:r>
            <a:r>
              <a:rPr lang="en-US" dirty="0"/>
              <a:t> B1Bo, </a:t>
            </a:r>
            <a:r>
              <a:rPr lang="en-US" dirty="0" err="1"/>
              <a:t>en</a:t>
            </a:r>
            <a:r>
              <a:rPr lang="en-US" dirty="0"/>
              <a:t> </a:t>
            </a:r>
            <a:r>
              <a:rPr lang="en-US" dirty="0" err="1"/>
              <a:t>als</a:t>
            </a:r>
            <a:r>
              <a:rPr lang="en-US" dirty="0"/>
              <a:t> </a:t>
            </a:r>
            <a:r>
              <a:rPr lang="en-US" dirty="0" err="1"/>
              <a:t>laatste</a:t>
            </a:r>
            <a:r>
              <a:rPr lang="en-US" dirty="0"/>
              <a:t> B4Bo, die het </a:t>
            </a:r>
            <a:r>
              <a:rPr lang="en-US" dirty="0" err="1"/>
              <a:t>hier</a:t>
            </a:r>
            <a:r>
              <a:rPr lang="en-US" dirty="0"/>
              <a:t> best </a:t>
            </a:r>
            <a:r>
              <a:rPr lang="en-US" dirty="0" err="1"/>
              <a:t>wel</a:t>
            </a:r>
            <a:r>
              <a:rPr lang="en-US" dirty="0"/>
              <a:t> </a:t>
            </a:r>
            <a:r>
              <a:rPr lang="en-US" dirty="0" err="1"/>
              <a:t>bont</a:t>
            </a:r>
            <a:r>
              <a:rPr lang="en-US" dirty="0"/>
              <a:t> </a:t>
            </a:r>
            <a:r>
              <a:rPr lang="en-US" dirty="0" err="1"/>
              <a:t>gemaakt</a:t>
            </a:r>
            <a:r>
              <a:rPr lang="en-US" dirty="0"/>
              <a:t> </a:t>
            </a:r>
            <a:r>
              <a:rPr lang="en-US" dirty="0" err="1"/>
              <a:t>heeft</a:t>
            </a:r>
            <a:r>
              <a:rPr lang="en-US" dirty="0"/>
              <a:t>. </a:t>
            </a:r>
            <a:r>
              <a:rPr lang="en-US" dirty="0" err="1"/>
              <a:t>Zoals</a:t>
            </a:r>
            <a:r>
              <a:rPr lang="en-US" dirty="0"/>
              <a:t> </a:t>
            </a:r>
            <a:r>
              <a:rPr lang="en-US" dirty="0" err="1"/>
              <a:t>te</a:t>
            </a:r>
            <a:r>
              <a:rPr lang="en-US" dirty="0"/>
              <a:t> </a:t>
            </a:r>
            <a:r>
              <a:rPr lang="en-US" dirty="0" err="1"/>
              <a:t>zien</a:t>
            </a:r>
            <a:r>
              <a:rPr lang="en-US" dirty="0"/>
              <a:t>, </a:t>
            </a:r>
            <a:r>
              <a:rPr lang="en-US" dirty="0" err="1"/>
              <a:t>heeft</a:t>
            </a:r>
            <a:r>
              <a:rPr lang="en-US" dirty="0"/>
              <a:t> de Schrijver in </a:t>
            </a:r>
            <a:r>
              <a:rPr lang="en-US" dirty="0" err="1"/>
              <a:t>dit</a:t>
            </a:r>
            <a:r>
              <a:rPr lang="en-US" dirty="0"/>
              <a:t> </a:t>
            </a:r>
            <a:r>
              <a:rPr lang="en-US" dirty="0" err="1"/>
              <a:t>geval</a:t>
            </a:r>
            <a:r>
              <a:rPr lang="en-US" dirty="0"/>
              <a:t> </a:t>
            </a:r>
            <a:r>
              <a:rPr lang="en-US" dirty="0" err="1"/>
              <a:t>niet</a:t>
            </a:r>
            <a:r>
              <a:rPr lang="en-US" dirty="0"/>
              <a:t> </a:t>
            </a:r>
            <a:r>
              <a:rPr lang="en-US" dirty="0" err="1"/>
              <a:t>alleen</a:t>
            </a:r>
            <a:r>
              <a:rPr lang="en-US" dirty="0"/>
              <a:t> de A1 </a:t>
            </a:r>
            <a:r>
              <a:rPr lang="en-US" dirty="0" err="1"/>
              <a:t>vervangen</a:t>
            </a:r>
            <a:r>
              <a:rPr lang="en-US" dirty="0"/>
              <a:t>, maar </a:t>
            </a:r>
            <a:r>
              <a:rPr lang="en-US" dirty="0" err="1"/>
              <a:t>ook</a:t>
            </a:r>
            <a:r>
              <a:rPr lang="en-US" dirty="0"/>
              <a:t> de V31 van kA, </a:t>
            </a:r>
            <a:r>
              <a:rPr lang="en-US" dirty="0" err="1"/>
              <a:t>waardoor</a:t>
            </a:r>
            <a:r>
              <a:rPr lang="en-US" dirty="0"/>
              <a:t> de </a:t>
            </a:r>
            <a:r>
              <a:rPr lang="en-US" dirty="0" err="1"/>
              <a:t>lijn</a:t>
            </a:r>
            <a:r>
              <a:rPr lang="en-US" dirty="0"/>
              <a:t> </a:t>
            </a:r>
            <a:r>
              <a:rPr lang="en-US" dirty="0" err="1"/>
              <a:t>niet</a:t>
            </a:r>
            <a:r>
              <a:rPr lang="en-US" dirty="0"/>
              <a:t> </a:t>
            </a:r>
            <a:r>
              <a:rPr lang="en-US" dirty="0" err="1"/>
              <a:t>meer</a:t>
            </a:r>
            <a:r>
              <a:rPr lang="en-US" dirty="0"/>
              <a:t> </a:t>
            </a:r>
            <a:r>
              <a:rPr lang="en-US" dirty="0" err="1"/>
              <a:t>een</a:t>
            </a:r>
            <a:r>
              <a:rPr lang="en-US" dirty="0"/>
              <a:t> </a:t>
            </a:r>
            <a:r>
              <a:rPr lang="en-US" dirty="0" err="1"/>
              <a:t>sDm.kA</a:t>
            </a:r>
            <a:r>
              <a:rPr lang="en-US" dirty="0"/>
              <a:t>=f </a:t>
            </a:r>
            <a:r>
              <a:rPr lang="en-US" dirty="0" err="1"/>
              <a:t>heeft</a:t>
            </a:r>
            <a:r>
              <a:rPr lang="en-US" dirty="0"/>
              <a:t>. </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30</a:t>
            </a:fld>
            <a:endParaRPr lang="en-US"/>
          </a:p>
        </p:txBody>
      </p:sp>
    </p:spTree>
    <p:extLst>
      <p:ext uri="{BB962C8B-B14F-4D97-AF65-F5344CB8AC3E}">
        <p14:creationId xmlns:p14="http://schemas.microsoft.com/office/powerpoint/2010/main" val="12496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Om </a:t>
            </a:r>
            <a:r>
              <a:rPr lang="en-US" dirty="0" err="1"/>
              <a:t>tijd</a:t>
            </a:r>
            <a:r>
              <a:rPr lang="en-US" dirty="0"/>
              <a:t> </a:t>
            </a:r>
            <a:r>
              <a:rPr lang="en-US" dirty="0" err="1"/>
              <a:t>te</a:t>
            </a:r>
            <a:r>
              <a:rPr lang="en-US" dirty="0"/>
              <a:t> </a:t>
            </a:r>
            <a:r>
              <a:rPr lang="en-US" dirty="0" err="1"/>
              <a:t>sparen</a:t>
            </a:r>
            <a:r>
              <a:rPr lang="en-US" dirty="0"/>
              <a:t> </a:t>
            </a:r>
            <a:r>
              <a:rPr lang="en-US" dirty="0" err="1"/>
              <a:t>zal</a:t>
            </a:r>
            <a:r>
              <a:rPr lang="en-US" dirty="0"/>
              <a:t> </a:t>
            </a:r>
            <a:r>
              <a:rPr lang="en-US" dirty="0" err="1"/>
              <a:t>ik</a:t>
            </a:r>
            <a:r>
              <a:rPr lang="en-US" dirty="0"/>
              <a:t> erg </a:t>
            </a:r>
            <a:r>
              <a:rPr lang="en-US" dirty="0" err="1"/>
              <a:t>kort</a:t>
            </a:r>
            <a:r>
              <a:rPr lang="en-US" dirty="0"/>
              <a:t> </a:t>
            </a:r>
            <a:r>
              <a:rPr lang="en-US" dirty="0" err="1"/>
              <a:t>zijn</a:t>
            </a:r>
            <a:r>
              <a:rPr lang="en-US" dirty="0"/>
              <a:t> met de </a:t>
            </a:r>
            <a:r>
              <a:rPr lang="en-US" dirty="0" err="1"/>
              <a:t>geschiedenis</a:t>
            </a:r>
            <a:r>
              <a:rPr lang="en-US" dirty="0"/>
              <a:t> van de Coffin texts </a:t>
            </a:r>
            <a:r>
              <a:rPr lang="en-US" dirty="0" err="1"/>
              <a:t>en</a:t>
            </a:r>
            <a:r>
              <a:rPr lang="en-US" dirty="0"/>
              <a:t> </a:t>
            </a:r>
            <a:r>
              <a:rPr lang="en-US" dirty="0" err="1"/>
              <a:t>middenrijkse</a:t>
            </a:r>
            <a:r>
              <a:rPr lang="en-US" dirty="0"/>
              <a:t> </a:t>
            </a:r>
            <a:r>
              <a:rPr lang="en-US" dirty="0" err="1"/>
              <a:t>kisten</a:t>
            </a:r>
            <a:r>
              <a:rPr lang="en-US" dirty="0"/>
              <a:t>, </a:t>
            </a:r>
            <a:r>
              <a:rPr lang="en-US" dirty="0" err="1"/>
              <a:t>waarvoor</a:t>
            </a:r>
            <a:r>
              <a:rPr lang="en-US" dirty="0"/>
              <a:t> </a:t>
            </a:r>
            <a:r>
              <a:rPr lang="en-US" dirty="0" err="1"/>
              <a:t>ik</a:t>
            </a:r>
            <a:r>
              <a:rPr lang="en-US" dirty="0"/>
              <a:t> u </a:t>
            </a:r>
            <a:r>
              <a:rPr lang="en-US" dirty="0" err="1"/>
              <a:t>graag</a:t>
            </a:r>
            <a:r>
              <a:rPr lang="en-US" dirty="0"/>
              <a:t> </a:t>
            </a:r>
            <a:r>
              <a:rPr lang="en-US" dirty="0" err="1"/>
              <a:t>naar</a:t>
            </a:r>
            <a:r>
              <a:rPr lang="en-US" dirty="0"/>
              <a:t> </a:t>
            </a:r>
            <a:r>
              <a:rPr lang="en-US" dirty="0" err="1"/>
              <a:t>Harco</a:t>
            </a:r>
            <a:r>
              <a:rPr lang="en-US" dirty="0"/>
              <a:t> Willems </a:t>
            </a:r>
            <a:r>
              <a:rPr lang="en-US" dirty="0" err="1"/>
              <a:t>zou</a:t>
            </a:r>
            <a:r>
              <a:rPr lang="en-US" dirty="0"/>
              <a:t> </a:t>
            </a:r>
            <a:r>
              <a:rPr lang="en-US" dirty="0" err="1"/>
              <a:t>willen</a:t>
            </a:r>
            <a:r>
              <a:rPr lang="en-US" dirty="0"/>
              <a:t> </a:t>
            </a:r>
            <a:r>
              <a:rPr lang="en-US" dirty="0" err="1"/>
              <a:t>verwijzen</a:t>
            </a:r>
            <a:r>
              <a:rPr lang="en-US" dirty="0"/>
              <a:t>. Maar om </a:t>
            </a:r>
            <a:r>
              <a:rPr lang="en-US" dirty="0" err="1"/>
              <a:t>toch</a:t>
            </a:r>
            <a:r>
              <a:rPr lang="en-US" dirty="0"/>
              <a:t> </a:t>
            </a:r>
            <a:r>
              <a:rPr lang="en-US" dirty="0" err="1"/>
              <a:t>veel</a:t>
            </a:r>
            <a:r>
              <a:rPr lang="en-US" dirty="0"/>
              <a:t> </a:t>
            </a:r>
            <a:r>
              <a:rPr lang="en-US" dirty="0" err="1"/>
              <a:t>te</a:t>
            </a:r>
            <a:r>
              <a:rPr lang="en-US" dirty="0"/>
              <a:t> </a:t>
            </a:r>
            <a:r>
              <a:rPr lang="en-US" dirty="0" err="1"/>
              <a:t>kort</a:t>
            </a:r>
            <a:r>
              <a:rPr lang="en-US" dirty="0"/>
              <a:t> door de </a:t>
            </a:r>
            <a:r>
              <a:rPr lang="en-US" dirty="0" err="1"/>
              <a:t>bocht</a:t>
            </a:r>
            <a:r>
              <a:rPr lang="en-US" dirty="0"/>
              <a:t> </a:t>
            </a:r>
            <a:r>
              <a:rPr lang="en-US" dirty="0" err="1"/>
              <a:t>samenvatting</a:t>
            </a:r>
            <a:r>
              <a:rPr lang="en-US" dirty="0"/>
              <a:t> </a:t>
            </a:r>
            <a:r>
              <a:rPr lang="en-US" dirty="0" err="1"/>
              <a:t>te</a:t>
            </a:r>
            <a:r>
              <a:rPr lang="en-US" dirty="0"/>
              <a:t> </a:t>
            </a:r>
            <a:r>
              <a:rPr lang="en-US" dirty="0" err="1"/>
              <a:t>geven</a:t>
            </a:r>
            <a:r>
              <a:rPr lang="en-US" dirty="0"/>
              <a:t>, de Coffin Text </a:t>
            </a:r>
            <a:r>
              <a:rPr lang="en-US" dirty="0" err="1"/>
              <a:t>zijn</a:t>
            </a:r>
            <a:r>
              <a:rPr lang="en-US" dirty="0"/>
              <a:t> </a:t>
            </a:r>
            <a:r>
              <a:rPr lang="en-US" dirty="0" err="1"/>
              <a:t>funerare</a:t>
            </a:r>
            <a:r>
              <a:rPr lang="en-US" dirty="0"/>
              <a:t> </a:t>
            </a:r>
            <a:r>
              <a:rPr lang="en-US" dirty="0" err="1"/>
              <a:t>teksten</a:t>
            </a:r>
            <a:r>
              <a:rPr lang="en-US" dirty="0"/>
              <a:t> die met name op </a:t>
            </a:r>
            <a:r>
              <a:rPr lang="en-US" dirty="0" err="1"/>
              <a:t>kisten</a:t>
            </a:r>
            <a:r>
              <a:rPr lang="en-US" dirty="0"/>
              <a:t> </a:t>
            </a:r>
            <a:r>
              <a:rPr lang="en-US" dirty="0" err="1"/>
              <a:t>uit</a:t>
            </a:r>
            <a:r>
              <a:rPr lang="en-US" dirty="0"/>
              <a:t> het </a:t>
            </a:r>
            <a:r>
              <a:rPr lang="en-US" dirty="0" err="1"/>
              <a:t>middenrijk</a:t>
            </a:r>
            <a:r>
              <a:rPr lang="en-US" dirty="0"/>
              <a:t> </a:t>
            </a:r>
            <a:r>
              <a:rPr lang="en-US" dirty="0" err="1"/>
              <a:t>geschreven</a:t>
            </a:r>
            <a:r>
              <a:rPr lang="en-US" dirty="0"/>
              <a:t> </a:t>
            </a:r>
            <a:r>
              <a:rPr lang="en-US" dirty="0" err="1"/>
              <a:t>werden</a:t>
            </a:r>
            <a:r>
              <a:rPr lang="en-US" dirty="0"/>
              <a:t> (</a:t>
            </a:r>
            <a:r>
              <a:rPr lang="en-US" dirty="0" err="1"/>
              <a:t>alhoewel</a:t>
            </a:r>
            <a:r>
              <a:rPr lang="en-US" dirty="0"/>
              <a:t> </a:t>
            </a:r>
            <a:r>
              <a:rPr lang="en-US" dirty="0" err="1"/>
              <a:t>er</a:t>
            </a:r>
            <a:r>
              <a:rPr lang="en-US" dirty="0"/>
              <a:t> </a:t>
            </a:r>
            <a:r>
              <a:rPr lang="en-US" dirty="0" err="1"/>
              <a:t>vele</a:t>
            </a:r>
            <a:r>
              <a:rPr lang="en-US" dirty="0"/>
              <a:t> </a:t>
            </a:r>
            <a:r>
              <a:rPr lang="en-US" dirty="0" err="1"/>
              <a:t>ander</a:t>
            </a:r>
            <a:r>
              <a:rPr lang="en-US" dirty="0"/>
              <a:t> </a:t>
            </a:r>
            <a:r>
              <a:rPr lang="en-US" dirty="0" err="1"/>
              <a:t>opjecten</a:t>
            </a:r>
            <a:r>
              <a:rPr lang="en-US" dirty="0"/>
              <a:t> </a:t>
            </a:r>
            <a:r>
              <a:rPr lang="en-US" dirty="0" err="1"/>
              <a:t>zijn</a:t>
            </a:r>
            <a:r>
              <a:rPr lang="en-US" dirty="0"/>
              <a:t> </a:t>
            </a:r>
            <a:r>
              <a:rPr lang="en-US" dirty="0" err="1"/>
              <a:t>waarop</a:t>
            </a:r>
            <a:r>
              <a:rPr lang="en-US" dirty="0"/>
              <a:t> ze </a:t>
            </a:r>
            <a:r>
              <a:rPr lang="en-US" dirty="0" err="1"/>
              <a:t>ook</a:t>
            </a:r>
            <a:r>
              <a:rPr lang="en-US" dirty="0"/>
              <a:t> </a:t>
            </a:r>
            <a:r>
              <a:rPr lang="en-US" dirty="0" err="1"/>
              <a:t>voor</a:t>
            </a:r>
            <a:r>
              <a:rPr lang="en-US" dirty="0"/>
              <a:t> </a:t>
            </a:r>
            <a:r>
              <a:rPr lang="en-US" dirty="0" err="1"/>
              <a:t>komen</a:t>
            </a:r>
            <a:r>
              <a:rPr lang="en-US" dirty="0"/>
              <a:t>). De </a:t>
            </a:r>
            <a:r>
              <a:rPr lang="en-US" dirty="0" err="1"/>
              <a:t>belangrijkste</a:t>
            </a:r>
            <a:r>
              <a:rPr lang="en-US" dirty="0"/>
              <a:t> </a:t>
            </a:r>
            <a:r>
              <a:rPr lang="en-US" dirty="0" err="1"/>
              <a:t>publicatie</a:t>
            </a:r>
            <a:r>
              <a:rPr lang="en-US" dirty="0"/>
              <a:t> van </a:t>
            </a:r>
            <a:r>
              <a:rPr lang="en-US" dirty="0" err="1"/>
              <a:t>deze</a:t>
            </a:r>
            <a:r>
              <a:rPr lang="en-US" dirty="0"/>
              <a:t> </a:t>
            </a:r>
            <a:r>
              <a:rPr lang="en-US" dirty="0" err="1"/>
              <a:t>teksten</a:t>
            </a:r>
            <a:r>
              <a:rPr lang="en-US" dirty="0"/>
              <a:t> </a:t>
            </a:r>
            <a:r>
              <a:rPr lang="en-US" dirty="0" err="1"/>
              <a:t>staan</a:t>
            </a:r>
            <a:r>
              <a:rPr lang="en-US" dirty="0"/>
              <a:t> in de </a:t>
            </a:r>
            <a:r>
              <a:rPr lang="en-US" dirty="0" err="1"/>
              <a:t>zeven</a:t>
            </a:r>
            <a:r>
              <a:rPr lang="en-US" dirty="0"/>
              <a:t> </a:t>
            </a:r>
            <a:r>
              <a:rPr lang="en-US" dirty="0" err="1"/>
              <a:t>delen</a:t>
            </a:r>
            <a:r>
              <a:rPr lang="en-US" dirty="0"/>
              <a:t> van de Bucks </a:t>
            </a:r>
            <a:r>
              <a:rPr lang="en-US" dirty="0" err="1"/>
              <a:t>transcriptie</a:t>
            </a:r>
            <a:r>
              <a:rPr lang="en-US" dirty="0"/>
              <a:t> van de coffin texts. </a:t>
            </a:r>
            <a:r>
              <a:rPr lang="en-US" dirty="0" err="1"/>
              <a:t>Voor</a:t>
            </a:r>
            <a:r>
              <a:rPr lang="en-US" dirty="0"/>
              <a:t> wat </a:t>
            </a:r>
            <a:r>
              <a:rPr lang="en-US" dirty="0" err="1"/>
              <a:t>ik</a:t>
            </a:r>
            <a:r>
              <a:rPr lang="en-US" dirty="0"/>
              <a:t> </a:t>
            </a:r>
            <a:r>
              <a:rPr lang="en-US" dirty="0" err="1"/>
              <a:t>vandaag</a:t>
            </a:r>
            <a:r>
              <a:rPr lang="en-US" dirty="0"/>
              <a:t> </a:t>
            </a:r>
            <a:r>
              <a:rPr lang="en-US" dirty="0" err="1"/>
              <a:t>wil</a:t>
            </a:r>
            <a:r>
              <a:rPr lang="en-US" dirty="0"/>
              <a:t> </a:t>
            </a:r>
            <a:r>
              <a:rPr lang="en-US" dirty="0" err="1"/>
              <a:t>bespreken</a:t>
            </a:r>
            <a:r>
              <a:rPr lang="en-US" dirty="0"/>
              <a:t>, zit </a:t>
            </a:r>
            <a:r>
              <a:rPr lang="en-US" dirty="0" err="1"/>
              <a:t>hier</a:t>
            </a:r>
            <a:r>
              <a:rPr lang="en-US" dirty="0"/>
              <a:t> direct </a:t>
            </a:r>
            <a:r>
              <a:rPr lang="en-US" dirty="0" err="1"/>
              <a:t>een</a:t>
            </a:r>
            <a:r>
              <a:rPr lang="en-US" dirty="0"/>
              <a:t> </a:t>
            </a:r>
            <a:r>
              <a:rPr lang="en-US" dirty="0" err="1"/>
              <a:t>probleem</a:t>
            </a:r>
            <a:r>
              <a:rPr lang="en-US" dirty="0"/>
              <a:t> </a:t>
            </a:r>
            <a:r>
              <a:rPr lang="en-US" dirty="0" err="1"/>
              <a:t>aan</a:t>
            </a:r>
            <a:r>
              <a:rPr lang="en-US" dirty="0"/>
              <a:t> vast, het is </a:t>
            </a:r>
            <a:r>
              <a:rPr lang="en-US" dirty="0" err="1"/>
              <a:t>een</a:t>
            </a:r>
            <a:r>
              <a:rPr lang="en-US" dirty="0"/>
              <a:t> </a:t>
            </a:r>
            <a:r>
              <a:rPr lang="en-US" dirty="0" err="1"/>
              <a:t>transcriptie</a:t>
            </a:r>
            <a:r>
              <a:rPr lang="en-US" dirty="0"/>
              <a:t>. </a:t>
            </a:r>
            <a:r>
              <a:rPr lang="en-US" dirty="0" err="1"/>
              <a:t>Dus</a:t>
            </a:r>
            <a:r>
              <a:rPr lang="en-US" dirty="0"/>
              <a:t>, </a:t>
            </a:r>
            <a:r>
              <a:rPr lang="en-US" dirty="0" err="1"/>
              <a:t>fouten</a:t>
            </a:r>
            <a:r>
              <a:rPr lang="en-US" dirty="0"/>
              <a:t> in de </a:t>
            </a:r>
            <a:r>
              <a:rPr lang="en-US" dirty="0" err="1"/>
              <a:t>transcriptie</a:t>
            </a:r>
            <a:r>
              <a:rPr lang="en-US" dirty="0"/>
              <a:t> </a:t>
            </a:r>
            <a:r>
              <a:rPr lang="en-US" dirty="0" err="1"/>
              <a:t>komen</a:t>
            </a:r>
            <a:r>
              <a:rPr lang="en-US" dirty="0"/>
              <a:t> </a:t>
            </a:r>
            <a:r>
              <a:rPr lang="en-US" dirty="0" err="1"/>
              <a:t>voor</a:t>
            </a:r>
            <a:r>
              <a:rPr lang="en-US" dirty="0"/>
              <a:t>, </a:t>
            </a:r>
            <a:r>
              <a:rPr lang="en-US" dirty="0" err="1"/>
              <a:t>en</a:t>
            </a:r>
            <a:r>
              <a:rPr lang="en-US" dirty="0"/>
              <a:t> </a:t>
            </a:r>
            <a:r>
              <a:rPr lang="en-US" dirty="0" err="1"/>
              <a:t>aangezien</a:t>
            </a:r>
            <a:r>
              <a:rPr lang="en-US" dirty="0"/>
              <a:t> het </a:t>
            </a:r>
            <a:r>
              <a:rPr lang="en-US" dirty="0" err="1"/>
              <a:t>niet</a:t>
            </a:r>
            <a:r>
              <a:rPr lang="en-US" dirty="0"/>
              <a:t> </a:t>
            </a:r>
            <a:r>
              <a:rPr lang="en-US" dirty="0" err="1"/>
              <a:t>een</a:t>
            </a:r>
            <a:r>
              <a:rPr lang="en-US" dirty="0"/>
              <a:t> van de </a:t>
            </a:r>
            <a:r>
              <a:rPr lang="en-US" dirty="0" err="1"/>
              <a:t>makkelijkste</a:t>
            </a:r>
            <a:r>
              <a:rPr lang="en-US" dirty="0"/>
              <a:t> </a:t>
            </a:r>
            <a:r>
              <a:rPr lang="en-US" dirty="0" err="1"/>
              <a:t>dingen</a:t>
            </a:r>
            <a:r>
              <a:rPr lang="en-US" dirty="0"/>
              <a:t> is om </a:t>
            </a:r>
            <a:r>
              <a:rPr lang="en-US" dirty="0" err="1"/>
              <a:t>werkelijk</a:t>
            </a:r>
            <a:r>
              <a:rPr lang="en-US" dirty="0"/>
              <a:t> </a:t>
            </a:r>
            <a:r>
              <a:rPr lang="en-US" dirty="0" err="1"/>
              <a:t>fotographisch</a:t>
            </a:r>
            <a:r>
              <a:rPr lang="en-US" dirty="0"/>
              <a:t> material the </a:t>
            </a:r>
            <a:r>
              <a:rPr lang="en-US" dirty="0" err="1"/>
              <a:t>verzamelen</a:t>
            </a:r>
            <a:r>
              <a:rPr lang="en-US" dirty="0"/>
              <a:t>, </a:t>
            </a:r>
            <a:r>
              <a:rPr lang="en-US" dirty="0" err="1"/>
              <a:t>komen</a:t>
            </a:r>
            <a:r>
              <a:rPr lang="en-US" dirty="0"/>
              <a:t> </a:t>
            </a:r>
            <a:r>
              <a:rPr lang="en-US" dirty="0" err="1"/>
              <a:t>alle</a:t>
            </a:r>
            <a:r>
              <a:rPr lang="en-US" dirty="0"/>
              <a:t> </a:t>
            </a:r>
            <a:r>
              <a:rPr lang="en-US" dirty="0" err="1"/>
              <a:t>dingen</a:t>
            </a:r>
            <a:r>
              <a:rPr lang="en-US" dirty="0"/>
              <a:t> die u </a:t>
            </a:r>
            <a:r>
              <a:rPr lang="en-US" dirty="0" err="1"/>
              <a:t>vandaag</a:t>
            </a:r>
            <a:r>
              <a:rPr lang="en-US" dirty="0"/>
              <a:t> </a:t>
            </a:r>
            <a:r>
              <a:rPr lang="en-US" dirty="0" err="1"/>
              <a:t>komt</a:t>
            </a:r>
            <a:r>
              <a:rPr lang="en-US" dirty="0"/>
              <a:t> </a:t>
            </a:r>
            <a:r>
              <a:rPr lang="en-US" dirty="0" err="1"/>
              <a:t>te</a:t>
            </a:r>
            <a:r>
              <a:rPr lang="en-US" dirty="0"/>
              <a:t> </a:t>
            </a:r>
            <a:r>
              <a:rPr lang="en-US" dirty="0" err="1"/>
              <a:t>zien</a:t>
            </a:r>
            <a:r>
              <a:rPr lang="en-US" dirty="0"/>
              <a:t> direct </a:t>
            </a:r>
            <a:r>
              <a:rPr lang="en-US" dirty="0" err="1"/>
              <a:t>uit</a:t>
            </a:r>
            <a:r>
              <a:rPr lang="en-US" dirty="0"/>
              <a:t> de Buck, met </a:t>
            </a:r>
            <a:r>
              <a:rPr lang="en-US" dirty="0" err="1"/>
              <a:t>fouten</a:t>
            </a:r>
            <a:r>
              <a:rPr lang="en-US" dirty="0"/>
              <a:t> </a:t>
            </a:r>
            <a:r>
              <a:rPr lang="en-US" dirty="0" err="1"/>
              <a:t>daar</a:t>
            </a:r>
            <a:r>
              <a:rPr lang="en-US" dirty="0"/>
              <a:t>, </a:t>
            </a:r>
            <a:r>
              <a:rPr lang="en-US" dirty="0" err="1"/>
              <a:t>voor</a:t>
            </a:r>
            <a:r>
              <a:rPr lang="en-US" dirty="0"/>
              <a:t> de </a:t>
            </a:r>
            <a:r>
              <a:rPr lang="en-US" dirty="0" err="1"/>
              <a:t>kisten</a:t>
            </a:r>
            <a:r>
              <a:rPr lang="en-US" dirty="0"/>
              <a:t> </a:t>
            </a:r>
            <a:r>
              <a:rPr lang="en-US" dirty="0" err="1"/>
              <a:t>waar</a:t>
            </a:r>
            <a:r>
              <a:rPr lang="en-US" dirty="0"/>
              <a:t> </a:t>
            </a:r>
            <a:r>
              <a:rPr lang="en-US" dirty="0" err="1"/>
              <a:t>ik</a:t>
            </a:r>
            <a:r>
              <a:rPr lang="en-US" dirty="0"/>
              <a:t> tot nu toe </a:t>
            </a:r>
            <a:r>
              <a:rPr lang="en-US" dirty="0" err="1"/>
              <a:t>nog</a:t>
            </a:r>
            <a:r>
              <a:rPr lang="en-US" dirty="0"/>
              <a:t> </a:t>
            </a:r>
            <a:r>
              <a:rPr lang="en-US" dirty="0" err="1"/>
              <a:t>geen</a:t>
            </a:r>
            <a:r>
              <a:rPr lang="en-US" dirty="0"/>
              <a:t> </a:t>
            </a:r>
            <a:r>
              <a:rPr lang="en-US" dirty="0" err="1"/>
              <a:t>fotographisch</a:t>
            </a:r>
            <a:r>
              <a:rPr lang="en-US" dirty="0"/>
              <a:t> material </a:t>
            </a:r>
            <a:r>
              <a:rPr lang="en-US" dirty="0" err="1"/>
              <a:t>heb</a:t>
            </a:r>
            <a:r>
              <a:rPr lang="en-US" dirty="0"/>
              <a:t> </a:t>
            </a:r>
            <a:r>
              <a:rPr lang="en-US" dirty="0" err="1"/>
              <a:t>kunnen</a:t>
            </a:r>
            <a:r>
              <a:rPr lang="en-US" dirty="0"/>
              <a:t> </a:t>
            </a:r>
            <a:r>
              <a:rPr lang="en-US" dirty="0" err="1"/>
              <a:t>verzamelen</a:t>
            </a:r>
            <a:r>
              <a:rPr lang="en-US" dirty="0"/>
              <a:t>. Om </a:t>
            </a:r>
            <a:r>
              <a:rPr lang="en-US" dirty="0" err="1"/>
              <a:t>alles</a:t>
            </a:r>
            <a:r>
              <a:rPr lang="en-US" dirty="0"/>
              <a:t> </a:t>
            </a:r>
            <a:r>
              <a:rPr lang="en-US" dirty="0" err="1"/>
              <a:t>nog</a:t>
            </a:r>
            <a:r>
              <a:rPr lang="en-US" dirty="0"/>
              <a:t> wat </a:t>
            </a:r>
            <a:r>
              <a:rPr lang="en-US" dirty="0" err="1"/>
              <a:t>moeilijker</a:t>
            </a:r>
            <a:r>
              <a:rPr lang="en-US" dirty="0"/>
              <a:t> </a:t>
            </a:r>
            <a:r>
              <a:rPr lang="en-US" dirty="0" err="1"/>
              <a:t>te</a:t>
            </a:r>
            <a:r>
              <a:rPr lang="en-US" dirty="0"/>
              <a:t> </a:t>
            </a:r>
            <a:r>
              <a:rPr lang="en-US" dirty="0" err="1"/>
              <a:t>maken</a:t>
            </a:r>
            <a:r>
              <a:rPr lang="en-US" dirty="0"/>
              <a:t>, </a:t>
            </a:r>
            <a:r>
              <a:rPr lang="en-US" dirty="0" err="1"/>
              <a:t>zijn</a:t>
            </a:r>
            <a:r>
              <a:rPr lang="en-US" dirty="0"/>
              <a:t> de </a:t>
            </a:r>
            <a:r>
              <a:rPr lang="en-US" dirty="0" err="1"/>
              <a:t>teksten</a:t>
            </a:r>
            <a:r>
              <a:rPr lang="en-US" dirty="0"/>
              <a:t> in de Buck </a:t>
            </a:r>
            <a:r>
              <a:rPr lang="en-US" dirty="0" err="1"/>
              <a:t>hieroglyphische</a:t>
            </a:r>
            <a:r>
              <a:rPr lang="en-US" dirty="0"/>
              <a:t> </a:t>
            </a:r>
            <a:r>
              <a:rPr lang="en-US" dirty="0" err="1"/>
              <a:t>transcripties</a:t>
            </a:r>
            <a:r>
              <a:rPr lang="en-US" dirty="0"/>
              <a:t> van </a:t>
            </a:r>
            <a:r>
              <a:rPr lang="en-US" dirty="0" err="1"/>
              <a:t>teksten</a:t>
            </a:r>
            <a:r>
              <a:rPr lang="en-US" dirty="0"/>
              <a:t> die in </a:t>
            </a:r>
            <a:r>
              <a:rPr lang="en-US" dirty="0" err="1"/>
              <a:t>cursieve</a:t>
            </a:r>
            <a:r>
              <a:rPr lang="en-US" dirty="0"/>
              <a:t> </a:t>
            </a:r>
            <a:r>
              <a:rPr lang="en-US" dirty="0" err="1"/>
              <a:t>hieroglyphen</a:t>
            </a:r>
            <a:r>
              <a:rPr lang="en-US" dirty="0"/>
              <a:t> </a:t>
            </a:r>
            <a:r>
              <a:rPr lang="en-US" dirty="0" err="1"/>
              <a:t>zijn</a:t>
            </a:r>
            <a:r>
              <a:rPr lang="en-US" dirty="0"/>
              <a:t> </a:t>
            </a:r>
            <a:r>
              <a:rPr lang="en-US" dirty="0" err="1"/>
              <a:t>geschreven</a:t>
            </a:r>
            <a:r>
              <a:rPr lang="en-US" dirty="0"/>
              <a:t>, </a:t>
            </a:r>
            <a:r>
              <a:rPr lang="en-US" dirty="0" err="1"/>
              <a:t>waarvan</a:t>
            </a:r>
            <a:r>
              <a:rPr lang="en-US" dirty="0"/>
              <a:t> </a:t>
            </a:r>
            <a:r>
              <a:rPr lang="en-US" dirty="0" err="1"/>
              <a:t>sommige</a:t>
            </a:r>
            <a:r>
              <a:rPr lang="en-US" dirty="0"/>
              <a:t> </a:t>
            </a:r>
            <a:r>
              <a:rPr lang="en-US" dirty="0" err="1"/>
              <a:t>naar</a:t>
            </a:r>
            <a:r>
              <a:rPr lang="en-US" dirty="0"/>
              <a:t> </a:t>
            </a:r>
            <a:r>
              <a:rPr lang="en-US" dirty="0" err="1"/>
              <a:t>hieratisch</a:t>
            </a:r>
            <a:r>
              <a:rPr lang="en-US" dirty="0"/>
              <a:t> </a:t>
            </a:r>
            <a:r>
              <a:rPr lang="en-US" dirty="0" err="1"/>
              <a:t>neigen</a:t>
            </a:r>
            <a:r>
              <a:rPr lang="en-US" dirty="0"/>
              <a:t>. </a:t>
            </a:r>
            <a:r>
              <a:rPr lang="en-US" dirty="0" err="1"/>
              <a:t>Hiermee</a:t>
            </a:r>
            <a:r>
              <a:rPr lang="en-US" dirty="0"/>
              <a:t> </a:t>
            </a:r>
            <a:r>
              <a:rPr lang="en-US" dirty="0" err="1"/>
              <a:t>laat</a:t>
            </a:r>
            <a:r>
              <a:rPr lang="en-US" dirty="0"/>
              <a:t> </a:t>
            </a:r>
            <a:r>
              <a:rPr lang="en-US" dirty="0" err="1"/>
              <a:t>ik</a:t>
            </a:r>
            <a:r>
              <a:rPr lang="en-US" dirty="0"/>
              <a:t> </a:t>
            </a:r>
            <a:r>
              <a:rPr lang="en-US" dirty="0" err="1"/>
              <a:t>ook</a:t>
            </a:r>
            <a:r>
              <a:rPr lang="en-US" dirty="0"/>
              <a:t> al direct wat van de </a:t>
            </a:r>
            <a:r>
              <a:rPr lang="en-US" dirty="0" err="1"/>
              <a:t>termologie</a:t>
            </a:r>
            <a:r>
              <a:rPr lang="en-US" dirty="0"/>
              <a:t> </a:t>
            </a:r>
            <a:r>
              <a:rPr lang="en-US" dirty="0" err="1"/>
              <a:t>zien</a:t>
            </a:r>
            <a:r>
              <a:rPr lang="en-US" dirty="0"/>
              <a:t>, </a:t>
            </a:r>
            <a:r>
              <a:rPr lang="en-US" dirty="0" err="1"/>
              <a:t>namelijk</a:t>
            </a:r>
            <a:r>
              <a:rPr lang="en-US" dirty="0"/>
              <a:t> hoe de coffin texts </a:t>
            </a:r>
            <a:r>
              <a:rPr lang="en-US" dirty="0" err="1"/>
              <a:t>worden</a:t>
            </a:r>
            <a:r>
              <a:rPr lang="en-US" dirty="0"/>
              <a:t> </a:t>
            </a:r>
            <a:r>
              <a:rPr lang="en-US" dirty="0" err="1"/>
              <a:t>weergegeven</a:t>
            </a:r>
            <a:r>
              <a:rPr lang="en-US" dirty="0"/>
              <a:t>. </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4</a:t>
            </a:fld>
            <a:endParaRPr lang="en-US"/>
          </a:p>
        </p:txBody>
      </p:sp>
    </p:spTree>
    <p:extLst>
      <p:ext uri="{BB962C8B-B14F-4D97-AF65-F5344CB8AC3E}">
        <p14:creationId xmlns:p14="http://schemas.microsoft.com/office/powerpoint/2010/main" val="1462592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Dan nu </a:t>
            </a:r>
            <a:r>
              <a:rPr lang="en-US" dirty="0" err="1"/>
              <a:t>naar</a:t>
            </a:r>
            <a:r>
              <a:rPr lang="en-US" dirty="0"/>
              <a:t> </a:t>
            </a:r>
            <a:r>
              <a:rPr lang="en-US" dirty="0" err="1"/>
              <a:t>een</a:t>
            </a:r>
            <a:r>
              <a:rPr lang="en-US" dirty="0"/>
              <a:t> </a:t>
            </a:r>
            <a:r>
              <a:rPr lang="en-US" dirty="0" err="1"/>
              <a:t>voorbeeld</a:t>
            </a:r>
            <a:r>
              <a:rPr lang="en-US" dirty="0"/>
              <a:t> </a:t>
            </a:r>
            <a:r>
              <a:rPr lang="en-US" dirty="0" err="1"/>
              <a:t>uit</a:t>
            </a:r>
            <a:r>
              <a:rPr lang="en-US" dirty="0"/>
              <a:t> </a:t>
            </a:r>
            <a:r>
              <a:rPr lang="en-US" dirty="0" err="1"/>
              <a:t>dezelfde</a:t>
            </a:r>
            <a:r>
              <a:rPr lang="en-US" dirty="0"/>
              <a:t> </a:t>
            </a:r>
            <a:r>
              <a:rPr lang="en-US" dirty="0" err="1"/>
              <a:t>speuk</a:t>
            </a:r>
            <a:r>
              <a:rPr lang="en-US" dirty="0"/>
              <a:t>, </a:t>
            </a:r>
            <a:r>
              <a:rPr lang="en-US" dirty="0" err="1"/>
              <a:t>waar</a:t>
            </a:r>
            <a:r>
              <a:rPr lang="en-US" dirty="0"/>
              <a:t> het </a:t>
            </a:r>
            <a:r>
              <a:rPr lang="en-US" dirty="0" err="1"/>
              <a:t>duidelijk</a:t>
            </a:r>
            <a:r>
              <a:rPr lang="en-US" dirty="0"/>
              <a:t> word </a:t>
            </a:r>
            <a:r>
              <a:rPr lang="en-US" dirty="0" err="1"/>
              <a:t>dat</a:t>
            </a:r>
            <a:r>
              <a:rPr lang="en-US" dirty="0"/>
              <a:t> </a:t>
            </a:r>
            <a:r>
              <a:rPr lang="en-US" dirty="0" err="1"/>
              <a:t>er</a:t>
            </a:r>
            <a:r>
              <a:rPr lang="en-US" dirty="0"/>
              <a:t> </a:t>
            </a:r>
            <a:r>
              <a:rPr lang="en-US" dirty="0" err="1"/>
              <a:t>een</a:t>
            </a:r>
            <a:r>
              <a:rPr lang="en-US" dirty="0"/>
              <a:t> </a:t>
            </a:r>
            <a:r>
              <a:rPr lang="en-US" dirty="0" err="1"/>
              <a:t>opdracht</a:t>
            </a:r>
            <a:r>
              <a:rPr lang="en-US" dirty="0"/>
              <a:t> was </a:t>
            </a:r>
            <a:r>
              <a:rPr lang="en-US" dirty="0" err="1"/>
              <a:t>gegeven</a:t>
            </a:r>
            <a:r>
              <a:rPr lang="en-US" dirty="0"/>
              <a:t> </a:t>
            </a:r>
            <a:r>
              <a:rPr lang="en-US" dirty="0" err="1"/>
              <a:t>voor</a:t>
            </a:r>
            <a:r>
              <a:rPr lang="en-US" dirty="0"/>
              <a:t> het </a:t>
            </a:r>
            <a:r>
              <a:rPr lang="en-US" dirty="0" err="1"/>
              <a:t>aanpassen</a:t>
            </a:r>
            <a:r>
              <a:rPr lang="en-US" dirty="0"/>
              <a:t> van de </a:t>
            </a:r>
            <a:r>
              <a:rPr lang="en-US" dirty="0" err="1"/>
              <a:t>tekst</a:t>
            </a:r>
            <a:r>
              <a:rPr lang="en-US" dirty="0"/>
              <a:t>, </a:t>
            </a:r>
            <a:r>
              <a:rPr lang="en-US" dirty="0" err="1"/>
              <a:t>waar</a:t>
            </a:r>
            <a:r>
              <a:rPr lang="en-US" dirty="0"/>
              <a:t> </a:t>
            </a:r>
            <a:r>
              <a:rPr lang="en-US" dirty="0" err="1"/>
              <a:t>duidelijk</a:t>
            </a:r>
            <a:r>
              <a:rPr lang="en-US" dirty="0"/>
              <a:t> </a:t>
            </a:r>
            <a:r>
              <a:rPr lang="en-US" dirty="0" err="1"/>
              <a:t>te</a:t>
            </a:r>
            <a:r>
              <a:rPr lang="en-US" dirty="0"/>
              <a:t> </a:t>
            </a:r>
            <a:r>
              <a:rPr lang="en-US" dirty="0" err="1"/>
              <a:t>zien</a:t>
            </a:r>
            <a:r>
              <a:rPr lang="en-US" dirty="0"/>
              <a:t> </a:t>
            </a:r>
            <a:r>
              <a:rPr lang="en-US" dirty="0" err="1"/>
              <a:t>dat</a:t>
            </a:r>
            <a:r>
              <a:rPr lang="en-US" dirty="0"/>
              <a:t> de </a:t>
            </a:r>
            <a:r>
              <a:rPr lang="en-US" dirty="0" err="1"/>
              <a:t>schrijver</a:t>
            </a:r>
            <a:r>
              <a:rPr lang="en-US" dirty="0"/>
              <a:t> </a:t>
            </a:r>
            <a:r>
              <a:rPr lang="en-US" dirty="0" err="1"/>
              <a:t>iets</a:t>
            </a:r>
            <a:r>
              <a:rPr lang="en-US" dirty="0"/>
              <a:t> </a:t>
            </a:r>
            <a:r>
              <a:rPr lang="en-US" dirty="0" err="1"/>
              <a:t>te</a:t>
            </a:r>
            <a:r>
              <a:rPr lang="en-US" dirty="0"/>
              <a:t> hard </a:t>
            </a:r>
            <a:r>
              <a:rPr lang="en-US" dirty="0" err="1"/>
              <a:t>zijn</a:t>
            </a:r>
            <a:r>
              <a:rPr lang="en-US" dirty="0"/>
              <a:t> best </a:t>
            </a:r>
            <a:r>
              <a:rPr lang="en-US" dirty="0" err="1"/>
              <a:t>aan</a:t>
            </a:r>
            <a:r>
              <a:rPr lang="en-US" dirty="0"/>
              <a:t> het </a:t>
            </a:r>
            <a:r>
              <a:rPr lang="en-US" dirty="0" err="1"/>
              <a:t>doen</a:t>
            </a:r>
            <a:r>
              <a:rPr lang="en-US" dirty="0"/>
              <a:t> is </a:t>
            </a:r>
            <a:r>
              <a:rPr lang="en-US" dirty="0" err="1"/>
              <a:t>geweest</a:t>
            </a:r>
            <a:r>
              <a:rPr lang="en-US" dirty="0"/>
              <a:t>. </a:t>
            </a:r>
            <a:r>
              <a:rPr lang="en-US" dirty="0" err="1"/>
              <a:t>Eerst</a:t>
            </a:r>
            <a:r>
              <a:rPr lang="en-US" dirty="0"/>
              <a:t> </a:t>
            </a:r>
            <a:r>
              <a:rPr lang="en-US" dirty="0" err="1"/>
              <a:t>weer</a:t>
            </a:r>
            <a:r>
              <a:rPr lang="en-US" dirty="0"/>
              <a:t> de B2Bo, </a:t>
            </a:r>
            <a:r>
              <a:rPr lang="en-US" dirty="0" err="1"/>
              <a:t>vervolgens</a:t>
            </a:r>
            <a:r>
              <a:rPr lang="en-US" dirty="0"/>
              <a:t> B1Bo, </a:t>
            </a:r>
            <a:r>
              <a:rPr lang="en-US" dirty="0" err="1"/>
              <a:t>en</a:t>
            </a:r>
            <a:r>
              <a:rPr lang="en-US" dirty="0"/>
              <a:t> </a:t>
            </a:r>
            <a:r>
              <a:rPr lang="en-US" dirty="0" err="1"/>
              <a:t>als</a:t>
            </a:r>
            <a:r>
              <a:rPr lang="en-US" dirty="0"/>
              <a:t> </a:t>
            </a:r>
            <a:r>
              <a:rPr lang="en-US" dirty="0" err="1"/>
              <a:t>laatste</a:t>
            </a:r>
            <a:r>
              <a:rPr lang="en-US" dirty="0"/>
              <a:t> B4Bo, die het </a:t>
            </a:r>
            <a:r>
              <a:rPr lang="en-US" dirty="0" err="1"/>
              <a:t>hier</a:t>
            </a:r>
            <a:r>
              <a:rPr lang="en-US" dirty="0"/>
              <a:t> best </a:t>
            </a:r>
            <a:r>
              <a:rPr lang="en-US" dirty="0" err="1"/>
              <a:t>wel</a:t>
            </a:r>
            <a:r>
              <a:rPr lang="en-US" dirty="0"/>
              <a:t> </a:t>
            </a:r>
            <a:r>
              <a:rPr lang="en-US" dirty="0" err="1"/>
              <a:t>bont</a:t>
            </a:r>
            <a:r>
              <a:rPr lang="en-US" dirty="0"/>
              <a:t> </a:t>
            </a:r>
            <a:r>
              <a:rPr lang="en-US" dirty="0" err="1"/>
              <a:t>gemaakt</a:t>
            </a:r>
            <a:r>
              <a:rPr lang="en-US" dirty="0"/>
              <a:t> </a:t>
            </a:r>
            <a:r>
              <a:rPr lang="en-US" dirty="0" err="1"/>
              <a:t>heeft</a:t>
            </a:r>
            <a:r>
              <a:rPr lang="en-US" dirty="0"/>
              <a:t>. </a:t>
            </a:r>
            <a:r>
              <a:rPr lang="en-US" dirty="0" err="1"/>
              <a:t>Zoals</a:t>
            </a:r>
            <a:r>
              <a:rPr lang="en-US" dirty="0"/>
              <a:t> </a:t>
            </a:r>
            <a:r>
              <a:rPr lang="en-US" dirty="0" err="1"/>
              <a:t>te</a:t>
            </a:r>
            <a:r>
              <a:rPr lang="en-US" dirty="0"/>
              <a:t> </a:t>
            </a:r>
            <a:r>
              <a:rPr lang="en-US" dirty="0" err="1"/>
              <a:t>zien</a:t>
            </a:r>
            <a:r>
              <a:rPr lang="en-US" dirty="0"/>
              <a:t>, </a:t>
            </a:r>
            <a:r>
              <a:rPr lang="en-US" dirty="0" err="1"/>
              <a:t>heeft</a:t>
            </a:r>
            <a:r>
              <a:rPr lang="en-US" dirty="0"/>
              <a:t> de Schrijver in </a:t>
            </a:r>
            <a:r>
              <a:rPr lang="en-US" dirty="0" err="1"/>
              <a:t>dit</a:t>
            </a:r>
            <a:r>
              <a:rPr lang="en-US" dirty="0"/>
              <a:t> </a:t>
            </a:r>
            <a:r>
              <a:rPr lang="en-US" dirty="0" err="1"/>
              <a:t>geval</a:t>
            </a:r>
            <a:r>
              <a:rPr lang="en-US" dirty="0"/>
              <a:t> </a:t>
            </a:r>
            <a:r>
              <a:rPr lang="en-US" dirty="0" err="1"/>
              <a:t>niet</a:t>
            </a:r>
            <a:r>
              <a:rPr lang="en-US" dirty="0"/>
              <a:t> </a:t>
            </a:r>
            <a:r>
              <a:rPr lang="en-US" dirty="0" err="1"/>
              <a:t>alleen</a:t>
            </a:r>
            <a:r>
              <a:rPr lang="en-US" dirty="0"/>
              <a:t> de A1 </a:t>
            </a:r>
            <a:r>
              <a:rPr lang="en-US" dirty="0" err="1"/>
              <a:t>vervangen</a:t>
            </a:r>
            <a:r>
              <a:rPr lang="en-US" dirty="0"/>
              <a:t>, maar </a:t>
            </a:r>
            <a:r>
              <a:rPr lang="en-US" dirty="0" err="1"/>
              <a:t>ook</a:t>
            </a:r>
            <a:r>
              <a:rPr lang="en-US" dirty="0"/>
              <a:t> de V31 van kA, </a:t>
            </a:r>
            <a:r>
              <a:rPr lang="en-US" dirty="0" err="1"/>
              <a:t>waardoor</a:t>
            </a:r>
            <a:r>
              <a:rPr lang="en-US" dirty="0"/>
              <a:t> de </a:t>
            </a:r>
            <a:r>
              <a:rPr lang="en-US" dirty="0" err="1"/>
              <a:t>lijn</a:t>
            </a:r>
            <a:r>
              <a:rPr lang="en-US" dirty="0"/>
              <a:t> </a:t>
            </a:r>
            <a:r>
              <a:rPr lang="en-US" dirty="0" err="1"/>
              <a:t>niet</a:t>
            </a:r>
            <a:r>
              <a:rPr lang="en-US" dirty="0"/>
              <a:t> </a:t>
            </a:r>
            <a:r>
              <a:rPr lang="en-US" dirty="0" err="1"/>
              <a:t>meer</a:t>
            </a:r>
            <a:r>
              <a:rPr lang="en-US" dirty="0"/>
              <a:t> </a:t>
            </a:r>
            <a:r>
              <a:rPr lang="en-US" dirty="0" err="1"/>
              <a:t>een</a:t>
            </a:r>
            <a:r>
              <a:rPr lang="en-US" dirty="0"/>
              <a:t> </a:t>
            </a:r>
            <a:r>
              <a:rPr lang="en-US" dirty="0" err="1"/>
              <a:t>sDm.kA</a:t>
            </a:r>
            <a:r>
              <a:rPr lang="en-US" dirty="0"/>
              <a:t>=f </a:t>
            </a:r>
            <a:r>
              <a:rPr lang="en-US" dirty="0" err="1"/>
              <a:t>heeft</a:t>
            </a:r>
            <a:r>
              <a:rPr lang="en-US" dirty="0"/>
              <a:t>. </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31</a:t>
            </a:fld>
            <a:endParaRPr lang="en-US"/>
          </a:p>
        </p:txBody>
      </p:sp>
    </p:spTree>
    <p:extLst>
      <p:ext uri="{BB962C8B-B14F-4D97-AF65-F5344CB8AC3E}">
        <p14:creationId xmlns:p14="http://schemas.microsoft.com/office/powerpoint/2010/main" val="2454656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Dan nu </a:t>
            </a:r>
            <a:r>
              <a:rPr lang="en-US" dirty="0" err="1"/>
              <a:t>naar</a:t>
            </a:r>
            <a:r>
              <a:rPr lang="en-US" dirty="0"/>
              <a:t> </a:t>
            </a:r>
            <a:r>
              <a:rPr lang="en-US" dirty="0" err="1"/>
              <a:t>een</a:t>
            </a:r>
            <a:r>
              <a:rPr lang="en-US" dirty="0"/>
              <a:t> </a:t>
            </a:r>
            <a:r>
              <a:rPr lang="en-US" dirty="0" err="1"/>
              <a:t>voorbeeld</a:t>
            </a:r>
            <a:r>
              <a:rPr lang="en-US" dirty="0"/>
              <a:t> </a:t>
            </a:r>
            <a:r>
              <a:rPr lang="en-US" dirty="0" err="1"/>
              <a:t>uit</a:t>
            </a:r>
            <a:r>
              <a:rPr lang="en-US" dirty="0"/>
              <a:t> </a:t>
            </a:r>
            <a:r>
              <a:rPr lang="en-US" dirty="0" err="1"/>
              <a:t>dezelfde</a:t>
            </a:r>
            <a:r>
              <a:rPr lang="en-US" dirty="0"/>
              <a:t> </a:t>
            </a:r>
            <a:r>
              <a:rPr lang="en-US" dirty="0" err="1"/>
              <a:t>speuk</a:t>
            </a:r>
            <a:r>
              <a:rPr lang="en-US" dirty="0"/>
              <a:t>, </a:t>
            </a:r>
            <a:r>
              <a:rPr lang="en-US" dirty="0" err="1"/>
              <a:t>waar</a:t>
            </a:r>
            <a:r>
              <a:rPr lang="en-US" dirty="0"/>
              <a:t> het </a:t>
            </a:r>
            <a:r>
              <a:rPr lang="en-US" dirty="0" err="1"/>
              <a:t>duidelijk</a:t>
            </a:r>
            <a:r>
              <a:rPr lang="en-US" dirty="0"/>
              <a:t> word </a:t>
            </a:r>
            <a:r>
              <a:rPr lang="en-US" dirty="0" err="1"/>
              <a:t>dat</a:t>
            </a:r>
            <a:r>
              <a:rPr lang="en-US" dirty="0"/>
              <a:t> </a:t>
            </a:r>
            <a:r>
              <a:rPr lang="en-US" dirty="0" err="1"/>
              <a:t>er</a:t>
            </a:r>
            <a:r>
              <a:rPr lang="en-US" dirty="0"/>
              <a:t> </a:t>
            </a:r>
            <a:r>
              <a:rPr lang="en-US" dirty="0" err="1"/>
              <a:t>een</a:t>
            </a:r>
            <a:r>
              <a:rPr lang="en-US" dirty="0"/>
              <a:t> </a:t>
            </a:r>
            <a:r>
              <a:rPr lang="en-US" dirty="0" err="1"/>
              <a:t>opdracht</a:t>
            </a:r>
            <a:r>
              <a:rPr lang="en-US" dirty="0"/>
              <a:t> was </a:t>
            </a:r>
            <a:r>
              <a:rPr lang="en-US" dirty="0" err="1"/>
              <a:t>gegeven</a:t>
            </a:r>
            <a:r>
              <a:rPr lang="en-US" dirty="0"/>
              <a:t> </a:t>
            </a:r>
            <a:r>
              <a:rPr lang="en-US" dirty="0" err="1"/>
              <a:t>voor</a:t>
            </a:r>
            <a:r>
              <a:rPr lang="en-US" dirty="0"/>
              <a:t> het </a:t>
            </a:r>
            <a:r>
              <a:rPr lang="en-US" dirty="0" err="1"/>
              <a:t>aanpassen</a:t>
            </a:r>
            <a:r>
              <a:rPr lang="en-US" dirty="0"/>
              <a:t> van de </a:t>
            </a:r>
            <a:r>
              <a:rPr lang="en-US" dirty="0" err="1"/>
              <a:t>tekst</a:t>
            </a:r>
            <a:r>
              <a:rPr lang="en-US" dirty="0"/>
              <a:t>, </a:t>
            </a:r>
            <a:r>
              <a:rPr lang="en-US" dirty="0" err="1"/>
              <a:t>waar</a:t>
            </a:r>
            <a:r>
              <a:rPr lang="en-US" dirty="0"/>
              <a:t> </a:t>
            </a:r>
            <a:r>
              <a:rPr lang="en-US" dirty="0" err="1"/>
              <a:t>duidelijk</a:t>
            </a:r>
            <a:r>
              <a:rPr lang="en-US" dirty="0"/>
              <a:t> </a:t>
            </a:r>
            <a:r>
              <a:rPr lang="en-US" dirty="0" err="1"/>
              <a:t>te</a:t>
            </a:r>
            <a:r>
              <a:rPr lang="en-US" dirty="0"/>
              <a:t> </a:t>
            </a:r>
            <a:r>
              <a:rPr lang="en-US" dirty="0" err="1"/>
              <a:t>zien</a:t>
            </a:r>
            <a:r>
              <a:rPr lang="en-US" dirty="0"/>
              <a:t> </a:t>
            </a:r>
            <a:r>
              <a:rPr lang="en-US" dirty="0" err="1"/>
              <a:t>dat</a:t>
            </a:r>
            <a:r>
              <a:rPr lang="en-US" dirty="0"/>
              <a:t> de </a:t>
            </a:r>
            <a:r>
              <a:rPr lang="en-US" dirty="0" err="1"/>
              <a:t>schrijver</a:t>
            </a:r>
            <a:r>
              <a:rPr lang="en-US" dirty="0"/>
              <a:t> </a:t>
            </a:r>
            <a:r>
              <a:rPr lang="en-US" dirty="0" err="1"/>
              <a:t>iets</a:t>
            </a:r>
            <a:r>
              <a:rPr lang="en-US" dirty="0"/>
              <a:t> </a:t>
            </a:r>
            <a:r>
              <a:rPr lang="en-US" dirty="0" err="1"/>
              <a:t>te</a:t>
            </a:r>
            <a:r>
              <a:rPr lang="en-US" dirty="0"/>
              <a:t> hard </a:t>
            </a:r>
            <a:r>
              <a:rPr lang="en-US" dirty="0" err="1"/>
              <a:t>zijn</a:t>
            </a:r>
            <a:r>
              <a:rPr lang="en-US" dirty="0"/>
              <a:t> best </a:t>
            </a:r>
            <a:r>
              <a:rPr lang="en-US" dirty="0" err="1"/>
              <a:t>aan</a:t>
            </a:r>
            <a:r>
              <a:rPr lang="en-US" dirty="0"/>
              <a:t> het </a:t>
            </a:r>
            <a:r>
              <a:rPr lang="en-US" dirty="0" err="1"/>
              <a:t>doen</a:t>
            </a:r>
            <a:r>
              <a:rPr lang="en-US" dirty="0"/>
              <a:t> is </a:t>
            </a:r>
            <a:r>
              <a:rPr lang="en-US" dirty="0" err="1"/>
              <a:t>geweest</a:t>
            </a:r>
            <a:r>
              <a:rPr lang="en-US" dirty="0"/>
              <a:t>. </a:t>
            </a:r>
            <a:r>
              <a:rPr lang="en-US" dirty="0" err="1"/>
              <a:t>Eerst</a:t>
            </a:r>
            <a:r>
              <a:rPr lang="en-US" dirty="0"/>
              <a:t> </a:t>
            </a:r>
            <a:r>
              <a:rPr lang="en-US" dirty="0" err="1"/>
              <a:t>weer</a:t>
            </a:r>
            <a:r>
              <a:rPr lang="en-US" dirty="0"/>
              <a:t> de B2Bo, </a:t>
            </a:r>
            <a:r>
              <a:rPr lang="en-US" dirty="0" err="1"/>
              <a:t>vervolgens</a:t>
            </a:r>
            <a:r>
              <a:rPr lang="en-US" dirty="0"/>
              <a:t> B1Bo, </a:t>
            </a:r>
            <a:r>
              <a:rPr lang="en-US" dirty="0" err="1"/>
              <a:t>en</a:t>
            </a:r>
            <a:r>
              <a:rPr lang="en-US" dirty="0"/>
              <a:t> </a:t>
            </a:r>
            <a:r>
              <a:rPr lang="en-US" dirty="0" err="1"/>
              <a:t>als</a:t>
            </a:r>
            <a:r>
              <a:rPr lang="en-US" dirty="0"/>
              <a:t> </a:t>
            </a:r>
            <a:r>
              <a:rPr lang="en-US" dirty="0" err="1"/>
              <a:t>laatste</a:t>
            </a:r>
            <a:r>
              <a:rPr lang="en-US" dirty="0"/>
              <a:t> B4Bo, die het </a:t>
            </a:r>
            <a:r>
              <a:rPr lang="en-US" dirty="0" err="1"/>
              <a:t>hier</a:t>
            </a:r>
            <a:r>
              <a:rPr lang="en-US" dirty="0"/>
              <a:t> best </a:t>
            </a:r>
            <a:r>
              <a:rPr lang="en-US" dirty="0" err="1"/>
              <a:t>wel</a:t>
            </a:r>
            <a:r>
              <a:rPr lang="en-US" dirty="0"/>
              <a:t> </a:t>
            </a:r>
            <a:r>
              <a:rPr lang="en-US" dirty="0" err="1"/>
              <a:t>bont</a:t>
            </a:r>
            <a:r>
              <a:rPr lang="en-US" dirty="0"/>
              <a:t> </a:t>
            </a:r>
            <a:r>
              <a:rPr lang="en-US" dirty="0" err="1"/>
              <a:t>gemaakt</a:t>
            </a:r>
            <a:r>
              <a:rPr lang="en-US" dirty="0"/>
              <a:t> </a:t>
            </a:r>
            <a:r>
              <a:rPr lang="en-US" dirty="0" err="1"/>
              <a:t>heeft</a:t>
            </a:r>
            <a:r>
              <a:rPr lang="en-US" dirty="0"/>
              <a:t>. </a:t>
            </a:r>
            <a:r>
              <a:rPr lang="en-US" dirty="0" err="1"/>
              <a:t>Zoals</a:t>
            </a:r>
            <a:r>
              <a:rPr lang="en-US" dirty="0"/>
              <a:t> </a:t>
            </a:r>
            <a:r>
              <a:rPr lang="en-US" dirty="0" err="1"/>
              <a:t>te</a:t>
            </a:r>
            <a:r>
              <a:rPr lang="en-US" dirty="0"/>
              <a:t> </a:t>
            </a:r>
            <a:r>
              <a:rPr lang="en-US" dirty="0" err="1"/>
              <a:t>zien</a:t>
            </a:r>
            <a:r>
              <a:rPr lang="en-US" dirty="0"/>
              <a:t>, </a:t>
            </a:r>
            <a:r>
              <a:rPr lang="en-US" dirty="0" err="1"/>
              <a:t>heeft</a:t>
            </a:r>
            <a:r>
              <a:rPr lang="en-US" dirty="0"/>
              <a:t> de Schrijver in </a:t>
            </a:r>
            <a:r>
              <a:rPr lang="en-US" dirty="0" err="1"/>
              <a:t>dit</a:t>
            </a:r>
            <a:r>
              <a:rPr lang="en-US" dirty="0"/>
              <a:t> </a:t>
            </a:r>
            <a:r>
              <a:rPr lang="en-US" dirty="0" err="1"/>
              <a:t>geval</a:t>
            </a:r>
            <a:r>
              <a:rPr lang="en-US" dirty="0"/>
              <a:t> </a:t>
            </a:r>
            <a:r>
              <a:rPr lang="en-US" dirty="0" err="1"/>
              <a:t>niet</a:t>
            </a:r>
            <a:r>
              <a:rPr lang="en-US" dirty="0"/>
              <a:t> </a:t>
            </a:r>
            <a:r>
              <a:rPr lang="en-US" dirty="0" err="1"/>
              <a:t>alleen</a:t>
            </a:r>
            <a:r>
              <a:rPr lang="en-US" dirty="0"/>
              <a:t> de A1 </a:t>
            </a:r>
            <a:r>
              <a:rPr lang="en-US" dirty="0" err="1"/>
              <a:t>vervangen</a:t>
            </a:r>
            <a:r>
              <a:rPr lang="en-US" dirty="0"/>
              <a:t>, maar </a:t>
            </a:r>
            <a:r>
              <a:rPr lang="en-US" dirty="0" err="1"/>
              <a:t>ook</a:t>
            </a:r>
            <a:r>
              <a:rPr lang="en-US" dirty="0"/>
              <a:t> de V31 van kA, </a:t>
            </a:r>
            <a:r>
              <a:rPr lang="en-US" dirty="0" err="1"/>
              <a:t>waardoor</a:t>
            </a:r>
            <a:r>
              <a:rPr lang="en-US" dirty="0"/>
              <a:t> de </a:t>
            </a:r>
            <a:r>
              <a:rPr lang="en-US" dirty="0" err="1"/>
              <a:t>lijn</a:t>
            </a:r>
            <a:r>
              <a:rPr lang="en-US" dirty="0"/>
              <a:t> </a:t>
            </a:r>
            <a:r>
              <a:rPr lang="en-US" dirty="0" err="1"/>
              <a:t>niet</a:t>
            </a:r>
            <a:r>
              <a:rPr lang="en-US" dirty="0"/>
              <a:t> </a:t>
            </a:r>
            <a:r>
              <a:rPr lang="en-US" dirty="0" err="1"/>
              <a:t>meer</a:t>
            </a:r>
            <a:r>
              <a:rPr lang="en-US" dirty="0"/>
              <a:t> </a:t>
            </a:r>
            <a:r>
              <a:rPr lang="en-US" dirty="0" err="1"/>
              <a:t>een</a:t>
            </a:r>
            <a:r>
              <a:rPr lang="en-US" dirty="0"/>
              <a:t> </a:t>
            </a:r>
            <a:r>
              <a:rPr lang="en-US" dirty="0" err="1"/>
              <a:t>sDm.kA</a:t>
            </a:r>
            <a:r>
              <a:rPr lang="en-US" dirty="0"/>
              <a:t>=f </a:t>
            </a:r>
            <a:r>
              <a:rPr lang="en-US" dirty="0" err="1"/>
              <a:t>heeft</a:t>
            </a:r>
            <a:r>
              <a:rPr lang="en-US" dirty="0"/>
              <a:t>. </a:t>
            </a:r>
            <a:r>
              <a:rPr lang="en-US" dirty="0" err="1"/>
              <a:t>Deze</a:t>
            </a:r>
            <a:r>
              <a:rPr lang="en-US" dirty="0"/>
              <a:t> twee </a:t>
            </a:r>
            <a:r>
              <a:rPr lang="en-US" dirty="0" err="1"/>
              <a:t>voorbeelden</a:t>
            </a:r>
            <a:r>
              <a:rPr lang="en-US" dirty="0"/>
              <a:t> </a:t>
            </a:r>
            <a:r>
              <a:rPr lang="en-US" dirty="0" err="1"/>
              <a:t>zijn</a:t>
            </a:r>
            <a:r>
              <a:rPr lang="en-US" dirty="0"/>
              <a:t> </a:t>
            </a:r>
            <a:r>
              <a:rPr lang="en-US" dirty="0" err="1"/>
              <a:t>verre</a:t>
            </a:r>
            <a:r>
              <a:rPr lang="en-US" dirty="0"/>
              <a:t> van de </a:t>
            </a:r>
            <a:r>
              <a:rPr lang="en-US" dirty="0" err="1"/>
              <a:t>enige</a:t>
            </a:r>
            <a:r>
              <a:rPr lang="en-US" dirty="0"/>
              <a:t> </a:t>
            </a:r>
            <a:r>
              <a:rPr lang="en-US" dirty="0" err="1"/>
              <a:t>keren</a:t>
            </a:r>
            <a:r>
              <a:rPr lang="en-US" dirty="0"/>
              <a:t> </a:t>
            </a:r>
            <a:r>
              <a:rPr lang="en-US" dirty="0" err="1"/>
              <a:t>dat</a:t>
            </a:r>
            <a:r>
              <a:rPr lang="en-US" dirty="0"/>
              <a:t> B4Bo </a:t>
            </a:r>
            <a:r>
              <a:rPr lang="en-US" dirty="0" err="1"/>
              <a:t>dit</a:t>
            </a:r>
            <a:r>
              <a:rPr lang="en-US" dirty="0"/>
              <a:t> </a:t>
            </a:r>
            <a:r>
              <a:rPr lang="en-US" dirty="0" err="1"/>
              <a:t>gedrag</a:t>
            </a:r>
            <a:r>
              <a:rPr lang="en-US" dirty="0"/>
              <a:t> </a:t>
            </a:r>
            <a:r>
              <a:rPr lang="en-US" dirty="0" err="1"/>
              <a:t>vertoond</a:t>
            </a:r>
            <a:r>
              <a:rPr lang="en-US" dirty="0"/>
              <a:t> in </a:t>
            </a:r>
            <a:r>
              <a:rPr lang="en-US" dirty="0" err="1"/>
              <a:t>deze</a:t>
            </a:r>
            <a:r>
              <a:rPr lang="en-US" dirty="0"/>
              <a:t> </a:t>
            </a:r>
            <a:r>
              <a:rPr lang="en-US" dirty="0" err="1"/>
              <a:t>spreuk</a:t>
            </a:r>
            <a:r>
              <a:rPr lang="en-US" dirty="0"/>
              <a:t>. Maar </a:t>
            </a:r>
            <a:r>
              <a:rPr lang="en-US" dirty="0" err="1"/>
              <a:t>aangezien</a:t>
            </a:r>
            <a:r>
              <a:rPr lang="en-US" dirty="0"/>
              <a:t> </a:t>
            </a:r>
            <a:r>
              <a:rPr lang="en-US" dirty="0" err="1"/>
              <a:t>ik</a:t>
            </a:r>
            <a:r>
              <a:rPr lang="en-US" dirty="0"/>
              <a:t> u nu al </a:t>
            </a:r>
            <a:r>
              <a:rPr lang="en-US" dirty="0" err="1"/>
              <a:t>lang</a:t>
            </a:r>
            <a:r>
              <a:rPr lang="en-US" dirty="0"/>
              <a:t> </a:t>
            </a:r>
            <a:r>
              <a:rPr lang="en-US" dirty="0" err="1"/>
              <a:t>genoeg</a:t>
            </a:r>
            <a:r>
              <a:rPr lang="en-US" dirty="0"/>
              <a:t> </a:t>
            </a:r>
            <a:r>
              <a:rPr lang="en-US" dirty="0" err="1"/>
              <a:t>heb</a:t>
            </a:r>
            <a:r>
              <a:rPr lang="en-US" dirty="0"/>
              <a:t> </a:t>
            </a:r>
            <a:r>
              <a:rPr lang="en-US" dirty="0" err="1"/>
              <a:t>bezig</a:t>
            </a:r>
            <a:r>
              <a:rPr lang="en-US" dirty="0"/>
              <a:t> </a:t>
            </a:r>
            <a:r>
              <a:rPr lang="en-US" dirty="0" err="1"/>
              <a:t>gehouden</a:t>
            </a:r>
            <a:r>
              <a:rPr lang="en-US" dirty="0"/>
              <a:t>. </a:t>
            </a:r>
            <a:r>
              <a:rPr lang="en-US" dirty="0" err="1"/>
              <a:t>Ik</a:t>
            </a:r>
            <a:r>
              <a:rPr lang="en-US" dirty="0"/>
              <a:t> hoop </a:t>
            </a:r>
            <a:r>
              <a:rPr lang="en-US" dirty="0" err="1"/>
              <a:t>dat</a:t>
            </a:r>
            <a:r>
              <a:rPr lang="en-US" dirty="0"/>
              <a:t> </a:t>
            </a:r>
            <a:r>
              <a:rPr lang="en-US" dirty="0" err="1"/>
              <a:t>ik</a:t>
            </a:r>
            <a:r>
              <a:rPr lang="en-US" dirty="0"/>
              <a:t> u </a:t>
            </a:r>
            <a:r>
              <a:rPr lang="en-US" dirty="0" err="1"/>
              <a:t>vandaag</a:t>
            </a:r>
            <a:r>
              <a:rPr lang="en-US" dirty="0"/>
              <a:t> wat </a:t>
            </a:r>
            <a:r>
              <a:rPr lang="en-US" dirty="0" err="1"/>
              <a:t>heb</a:t>
            </a:r>
            <a:r>
              <a:rPr lang="en-US" dirty="0"/>
              <a:t> </a:t>
            </a:r>
            <a:r>
              <a:rPr lang="en-US" dirty="0" err="1"/>
              <a:t>kunnen</a:t>
            </a:r>
            <a:r>
              <a:rPr lang="en-US" dirty="0"/>
              <a:t> </a:t>
            </a:r>
            <a:r>
              <a:rPr lang="en-US" dirty="0" err="1"/>
              <a:t>laten</a:t>
            </a:r>
            <a:r>
              <a:rPr lang="en-US" dirty="0"/>
              <a:t> </a:t>
            </a:r>
            <a:r>
              <a:rPr lang="en-US" dirty="0" err="1"/>
              <a:t>zien</a:t>
            </a:r>
            <a:r>
              <a:rPr lang="en-US" dirty="0"/>
              <a:t> hoe </a:t>
            </a:r>
            <a:r>
              <a:rPr lang="en-US" dirty="0" err="1"/>
              <a:t>menselijk</a:t>
            </a:r>
            <a:r>
              <a:rPr lang="en-US" dirty="0"/>
              <a:t> </a:t>
            </a:r>
            <a:r>
              <a:rPr lang="en-US" dirty="0" err="1"/>
              <a:t>gedrag</a:t>
            </a:r>
            <a:r>
              <a:rPr lang="en-US" dirty="0"/>
              <a:t> </a:t>
            </a:r>
            <a:r>
              <a:rPr lang="en-US" dirty="0" err="1"/>
              <a:t>nog</a:t>
            </a:r>
            <a:r>
              <a:rPr lang="en-US" dirty="0"/>
              <a:t> steeds </a:t>
            </a:r>
            <a:r>
              <a:rPr lang="en-US" dirty="0" err="1"/>
              <a:t>zichtbaar</a:t>
            </a:r>
            <a:r>
              <a:rPr lang="en-US" dirty="0"/>
              <a:t> is in </a:t>
            </a:r>
            <a:r>
              <a:rPr lang="en-US" dirty="0" err="1"/>
              <a:t>deze</a:t>
            </a:r>
            <a:r>
              <a:rPr lang="en-US" dirty="0"/>
              <a:t> </a:t>
            </a:r>
            <a:r>
              <a:rPr lang="en-US" dirty="0" err="1"/>
              <a:t>teksten</a:t>
            </a:r>
            <a:r>
              <a:rPr lang="en-US" dirty="0"/>
              <a:t>. </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32</a:t>
            </a:fld>
            <a:endParaRPr lang="en-US"/>
          </a:p>
        </p:txBody>
      </p:sp>
    </p:spTree>
    <p:extLst>
      <p:ext uri="{BB962C8B-B14F-4D97-AF65-F5344CB8AC3E}">
        <p14:creationId xmlns:p14="http://schemas.microsoft.com/office/powerpoint/2010/main" val="1978385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Maar </a:t>
            </a:r>
            <a:r>
              <a:rPr lang="en-US" dirty="0" err="1"/>
              <a:t>ik</a:t>
            </a:r>
            <a:r>
              <a:rPr lang="en-US" dirty="0"/>
              <a:t> </a:t>
            </a:r>
            <a:r>
              <a:rPr lang="en-US" dirty="0" err="1"/>
              <a:t>heb</a:t>
            </a:r>
            <a:r>
              <a:rPr lang="en-US" dirty="0"/>
              <a:t> u nu al </a:t>
            </a:r>
            <a:r>
              <a:rPr lang="en-US" dirty="0" err="1"/>
              <a:t>lang</a:t>
            </a:r>
            <a:r>
              <a:rPr lang="en-US" dirty="0"/>
              <a:t> </a:t>
            </a:r>
            <a:r>
              <a:rPr lang="en-US" dirty="0" err="1"/>
              <a:t>genoeg</a:t>
            </a:r>
            <a:r>
              <a:rPr lang="en-US" dirty="0"/>
              <a:t> </a:t>
            </a:r>
            <a:r>
              <a:rPr lang="en-US" dirty="0" err="1"/>
              <a:t>heb</a:t>
            </a:r>
            <a:r>
              <a:rPr lang="en-US" dirty="0"/>
              <a:t> </a:t>
            </a:r>
            <a:r>
              <a:rPr lang="en-US" dirty="0" err="1"/>
              <a:t>bezig</a:t>
            </a:r>
            <a:r>
              <a:rPr lang="en-US" dirty="0"/>
              <a:t> </a:t>
            </a:r>
            <a:r>
              <a:rPr lang="en-US" dirty="0" err="1"/>
              <a:t>gehouden</a:t>
            </a:r>
            <a:r>
              <a:rPr lang="en-US" dirty="0"/>
              <a:t>. </a:t>
            </a:r>
            <a:r>
              <a:rPr lang="en-US" dirty="0" err="1"/>
              <a:t>Ik</a:t>
            </a:r>
            <a:r>
              <a:rPr lang="en-US" dirty="0"/>
              <a:t> hoop </a:t>
            </a:r>
            <a:r>
              <a:rPr lang="en-US" dirty="0" err="1"/>
              <a:t>dat</a:t>
            </a:r>
            <a:r>
              <a:rPr lang="en-US" dirty="0"/>
              <a:t> </a:t>
            </a:r>
            <a:r>
              <a:rPr lang="en-US" dirty="0" err="1"/>
              <a:t>ik</a:t>
            </a:r>
            <a:r>
              <a:rPr lang="en-US" dirty="0"/>
              <a:t> u </a:t>
            </a:r>
            <a:r>
              <a:rPr lang="en-US" dirty="0" err="1"/>
              <a:t>vandaag</a:t>
            </a:r>
            <a:r>
              <a:rPr lang="en-US" dirty="0"/>
              <a:t> wat </a:t>
            </a:r>
            <a:r>
              <a:rPr lang="en-US" dirty="0" err="1"/>
              <a:t>heb</a:t>
            </a:r>
            <a:r>
              <a:rPr lang="en-US" dirty="0"/>
              <a:t> </a:t>
            </a:r>
            <a:r>
              <a:rPr lang="en-US" dirty="0" err="1"/>
              <a:t>kunnen</a:t>
            </a:r>
            <a:r>
              <a:rPr lang="en-US" dirty="0"/>
              <a:t> </a:t>
            </a:r>
            <a:r>
              <a:rPr lang="en-US" dirty="0" err="1"/>
              <a:t>laten</a:t>
            </a:r>
            <a:r>
              <a:rPr lang="en-US" dirty="0"/>
              <a:t> </a:t>
            </a:r>
            <a:r>
              <a:rPr lang="en-US" dirty="0" err="1"/>
              <a:t>zien</a:t>
            </a:r>
            <a:r>
              <a:rPr lang="en-US" dirty="0"/>
              <a:t> hoe </a:t>
            </a:r>
            <a:r>
              <a:rPr lang="en-US" dirty="0" err="1"/>
              <a:t>menselijk</a:t>
            </a:r>
            <a:r>
              <a:rPr lang="en-US" dirty="0"/>
              <a:t> </a:t>
            </a:r>
            <a:r>
              <a:rPr lang="en-US" dirty="0" err="1"/>
              <a:t>gedrag</a:t>
            </a:r>
            <a:r>
              <a:rPr lang="en-US" dirty="0"/>
              <a:t> </a:t>
            </a:r>
            <a:r>
              <a:rPr lang="en-US" dirty="0" err="1"/>
              <a:t>nog</a:t>
            </a:r>
            <a:r>
              <a:rPr lang="en-US" dirty="0"/>
              <a:t> steeds </a:t>
            </a:r>
            <a:r>
              <a:rPr lang="en-US" dirty="0" err="1"/>
              <a:t>zichtbaar</a:t>
            </a:r>
            <a:r>
              <a:rPr lang="en-US" dirty="0"/>
              <a:t> is in </a:t>
            </a:r>
            <a:r>
              <a:rPr lang="en-US" dirty="0" err="1"/>
              <a:t>deze</a:t>
            </a:r>
            <a:r>
              <a:rPr lang="en-US" dirty="0"/>
              <a:t> </a:t>
            </a:r>
            <a:r>
              <a:rPr lang="en-US" dirty="0" err="1"/>
              <a:t>teksten</a:t>
            </a:r>
            <a:r>
              <a:rPr lang="en-US" dirty="0"/>
              <a:t>, </a:t>
            </a:r>
            <a:r>
              <a:rPr lang="en-US" dirty="0" err="1"/>
              <a:t>deze</a:t>
            </a:r>
            <a:r>
              <a:rPr lang="en-US" dirty="0"/>
              <a:t> ‘</a:t>
            </a:r>
            <a:r>
              <a:rPr lang="en-US" dirty="0" err="1"/>
              <a:t>fouten</a:t>
            </a:r>
            <a:r>
              <a:rPr lang="en-US" dirty="0"/>
              <a:t>’ die </a:t>
            </a:r>
            <a:r>
              <a:rPr lang="en-US" dirty="0" err="1"/>
              <a:t>ik</a:t>
            </a:r>
            <a:r>
              <a:rPr lang="en-US" dirty="0"/>
              <a:t> </a:t>
            </a:r>
            <a:r>
              <a:rPr lang="en-US" dirty="0" err="1"/>
              <a:t>toevallig</a:t>
            </a:r>
            <a:r>
              <a:rPr lang="en-US" dirty="0"/>
              <a:t> </a:t>
            </a:r>
            <a:r>
              <a:rPr lang="en-US" dirty="0" err="1"/>
              <a:t>gevonden</a:t>
            </a:r>
            <a:r>
              <a:rPr lang="en-US" dirty="0"/>
              <a:t> </a:t>
            </a:r>
            <a:r>
              <a:rPr lang="en-US" dirty="0" err="1"/>
              <a:t>heb</a:t>
            </a:r>
            <a:r>
              <a:rPr lang="en-US" dirty="0"/>
              <a:t> </a:t>
            </a:r>
            <a:r>
              <a:rPr lang="en-US" dirty="0" err="1"/>
              <a:t>tijdens</a:t>
            </a:r>
            <a:r>
              <a:rPr lang="en-US" dirty="0"/>
              <a:t> </a:t>
            </a:r>
            <a:r>
              <a:rPr lang="en-US" dirty="0" err="1"/>
              <a:t>mijn</a:t>
            </a:r>
            <a:r>
              <a:rPr lang="en-US" dirty="0"/>
              <a:t> </a:t>
            </a:r>
            <a:r>
              <a:rPr lang="en-US" dirty="0" err="1"/>
              <a:t>werk</a:t>
            </a:r>
            <a:r>
              <a:rPr lang="en-US" dirty="0"/>
              <a:t> met de coffin texts.</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33</a:t>
            </a:fld>
            <a:endParaRPr lang="en-US"/>
          </a:p>
        </p:txBody>
      </p:sp>
    </p:spTree>
    <p:extLst>
      <p:ext uri="{BB962C8B-B14F-4D97-AF65-F5344CB8AC3E}">
        <p14:creationId xmlns:p14="http://schemas.microsoft.com/office/powerpoint/2010/main" val="1433910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Dus</a:t>
            </a:r>
            <a:r>
              <a:rPr lang="en-US" dirty="0"/>
              <a:t>, met CT1 </a:t>
            </a:r>
            <a:r>
              <a:rPr lang="en-US" dirty="0" err="1"/>
              <a:t>bedoel</a:t>
            </a:r>
            <a:r>
              <a:rPr lang="en-US" dirty="0"/>
              <a:t> </a:t>
            </a:r>
            <a:r>
              <a:rPr lang="en-US" dirty="0" err="1"/>
              <a:t>ik</a:t>
            </a:r>
            <a:r>
              <a:rPr lang="en-US" dirty="0"/>
              <a:t> </a:t>
            </a:r>
            <a:r>
              <a:rPr lang="en-US" dirty="0" err="1"/>
              <a:t>dit</a:t>
            </a:r>
            <a:r>
              <a:rPr lang="en-US" dirty="0"/>
              <a:t> </a:t>
            </a:r>
            <a:r>
              <a:rPr lang="en-US" dirty="0" err="1"/>
              <a:t>specifieke</a:t>
            </a:r>
            <a:r>
              <a:rPr lang="en-US" dirty="0"/>
              <a:t> </a:t>
            </a:r>
            <a:r>
              <a:rPr lang="en-US" dirty="0" err="1"/>
              <a:t>boek</a:t>
            </a:r>
            <a:r>
              <a:rPr lang="en-US" dirty="0"/>
              <a:t>. </a:t>
            </a:r>
            <a:r>
              <a:rPr lang="en-US" dirty="0" err="1"/>
              <a:t>Dit</a:t>
            </a:r>
            <a:r>
              <a:rPr lang="en-US" dirty="0"/>
              <a:t> is het </a:t>
            </a:r>
            <a:r>
              <a:rPr lang="en-US" dirty="0" err="1"/>
              <a:t>geval</a:t>
            </a:r>
            <a:r>
              <a:rPr lang="en-US" dirty="0"/>
              <a:t> </a:t>
            </a:r>
            <a:r>
              <a:rPr lang="en-US" dirty="0" err="1"/>
              <a:t>voor</a:t>
            </a:r>
            <a:r>
              <a:rPr lang="en-US" dirty="0"/>
              <a:t> </a:t>
            </a:r>
            <a:r>
              <a:rPr lang="en-US" dirty="0" err="1"/>
              <a:t>alle</a:t>
            </a:r>
            <a:r>
              <a:rPr lang="en-US" dirty="0"/>
              <a:t> 7 </a:t>
            </a:r>
            <a:r>
              <a:rPr lang="en-US" dirty="0" err="1"/>
              <a:t>boeken</a:t>
            </a:r>
            <a:r>
              <a:rPr lang="en-US" dirty="0"/>
              <a:t>, </a:t>
            </a:r>
            <a:r>
              <a:rPr lang="en-US" dirty="0" err="1"/>
              <a:t>waarbij</a:t>
            </a:r>
            <a:r>
              <a:rPr lang="en-US" dirty="0"/>
              <a:t> het </a:t>
            </a:r>
            <a:r>
              <a:rPr lang="en-US" dirty="0" err="1"/>
              <a:t>aan</a:t>
            </a:r>
            <a:r>
              <a:rPr lang="en-US" dirty="0"/>
              <a:t> de </a:t>
            </a:r>
            <a:r>
              <a:rPr lang="en-US" dirty="0" err="1"/>
              <a:t>uitgave</a:t>
            </a:r>
            <a:r>
              <a:rPr lang="en-US" dirty="0"/>
              <a:t> </a:t>
            </a:r>
            <a:r>
              <a:rPr lang="en-US" dirty="0" err="1"/>
              <a:t>ligt</a:t>
            </a:r>
            <a:r>
              <a:rPr lang="en-US" dirty="0"/>
              <a:t> of het </a:t>
            </a:r>
            <a:r>
              <a:rPr lang="en-US" dirty="0" err="1"/>
              <a:t>cijfer</a:t>
            </a:r>
            <a:r>
              <a:rPr lang="en-US" dirty="0"/>
              <a:t> met </a:t>
            </a:r>
            <a:r>
              <a:rPr lang="en-US" dirty="0" err="1"/>
              <a:t>romeinse</a:t>
            </a:r>
            <a:r>
              <a:rPr lang="en-US" dirty="0"/>
              <a:t> </a:t>
            </a:r>
            <a:r>
              <a:rPr lang="en-US" dirty="0" err="1"/>
              <a:t>becijfering</a:t>
            </a:r>
            <a:r>
              <a:rPr lang="en-US" dirty="0"/>
              <a:t> </a:t>
            </a:r>
            <a:r>
              <a:rPr lang="en-US" dirty="0" err="1"/>
              <a:t>wordt</a:t>
            </a:r>
            <a:r>
              <a:rPr lang="en-US" dirty="0"/>
              <a:t> </a:t>
            </a:r>
            <a:r>
              <a:rPr lang="en-US" dirty="0" err="1"/>
              <a:t>geschreven</a:t>
            </a:r>
            <a:r>
              <a:rPr lang="en-US" dirty="0"/>
              <a:t>. </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5</a:t>
            </a:fld>
            <a:endParaRPr lang="en-US"/>
          </a:p>
        </p:txBody>
      </p:sp>
    </p:spTree>
    <p:extLst>
      <p:ext uri="{BB962C8B-B14F-4D97-AF65-F5344CB8AC3E}">
        <p14:creationId xmlns:p14="http://schemas.microsoft.com/office/powerpoint/2010/main" val="293578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Dus</a:t>
            </a:r>
            <a:r>
              <a:rPr lang="en-US" dirty="0"/>
              <a:t>, met CT1 </a:t>
            </a:r>
            <a:r>
              <a:rPr lang="en-US" dirty="0" err="1"/>
              <a:t>bedoel</a:t>
            </a:r>
            <a:r>
              <a:rPr lang="en-US" dirty="0"/>
              <a:t> </a:t>
            </a:r>
            <a:r>
              <a:rPr lang="en-US" dirty="0" err="1"/>
              <a:t>ik</a:t>
            </a:r>
            <a:r>
              <a:rPr lang="en-US" dirty="0"/>
              <a:t> </a:t>
            </a:r>
            <a:r>
              <a:rPr lang="en-US" dirty="0" err="1"/>
              <a:t>dit</a:t>
            </a:r>
            <a:r>
              <a:rPr lang="en-US" dirty="0"/>
              <a:t> </a:t>
            </a:r>
            <a:r>
              <a:rPr lang="en-US" dirty="0" err="1"/>
              <a:t>specifieke</a:t>
            </a:r>
            <a:r>
              <a:rPr lang="en-US" dirty="0"/>
              <a:t> </a:t>
            </a:r>
            <a:r>
              <a:rPr lang="en-US" dirty="0" err="1"/>
              <a:t>boek</a:t>
            </a:r>
            <a:r>
              <a:rPr lang="en-US" dirty="0"/>
              <a:t>. </a:t>
            </a:r>
            <a:r>
              <a:rPr lang="en-US" dirty="0" err="1"/>
              <a:t>Dit</a:t>
            </a:r>
            <a:r>
              <a:rPr lang="en-US" dirty="0"/>
              <a:t> is het </a:t>
            </a:r>
            <a:r>
              <a:rPr lang="en-US" dirty="0" err="1"/>
              <a:t>geval</a:t>
            </a:r>
            <a:r>
              <a:rPr lang="en-US" dirty="0"/>
              <a:t> </a:t>
            </a:r>
            <a:r>
              <a:rPr lang="en-US" dirty="0" err="1"/>
              <a:t>voor</a:t>
            </a:r>
            <a:r>
              <a:rPr lang="en-US" dirty="0"/>
              <a:t> </a:t>
            </a:r>
            <a:r>
              <a:rPr lang="en-US" dirty="0" err="1"/>
              <a:t>alle</a:t>
            </a:r>
            <a:r>
              <a:rPr lang="en-US" dirty="0"/>
              <a:t> 7 </a:t>
            </a:r>
            <a:r>
              <a:rPr lang="en-US" dirty="0" err="1"/>
              <a:t>boeken</a:t>
            </a:r>
            <a:r>
              <a:rPr lang="en-US" dirty="0"/>
              <a:t>, </a:t>
            </a:r>
            <a:r>
              <a:rPr lang="en-US" dirty="0" err="1"/>
              <a:t>waarbij</a:t>
            </a:r>
            <a:r>
              <a:rPr lang="en-US" dirty="0"/>
              <a:t> het </a:t>
            </a:r>
            <a:r>
              <a:rPr lang="en-US" dirty="0" err="1"/>
              <a:t>aan</a:t>
            </a:r>
            <a:r>
              <a:rPr lang="en-US" dirty="0"/>
              <a:t> de </a:t>
            </a:r>
            <a:r>
              <a:rPr lang="en-US" dirty="0" err="1"/>
              <a:t>uitgave</a:t>
            </a:r>
            <a:r>
              <a:rPr lang="en-US" dirty="0"/>
              <a:t> </a:t>
            </a:r>
            <a:r>
              <a:rPr lang="en-US" dirty="0" err="1"/>
              <a:t>ligt</a:t>
            </a:r>
            <a:r>
              <a:rPr lang="en-US" dirty="0"/>
              <a:t> of het </a:t>
            </a:r>
            <a:r>
              <a:rPr lang="en-US" dirty="0" err="1"/>
              <a:t>cijfer</a:t>
            </a:r>
            <a:r>
              <a:rPr lang="en-US" dirty="0"/>
              <a:t> met </a:t>
            </a:r>
            <a:r>
              <a:rPr lang="en-US" dirty="0" err="1"/>
              <a:t>romeinse</a:t>
            </a:r>
            <a:r>
              <a:rPr lang="en-US" dirty="0"/>
              <a:t> </a:t>
            </a:r>
            <a:r>
              <a:rPr lang="en-US" dirty="0" err="1"/>
              <a:t>becijfering</a:t>
            </a:r>
            <a:r>
              <a:rPr lang="en-US" dirty="0"/>
              <a:t> </a:t>
            </a:r>
            <a:r>
              <a:rPr lang="en-US" dirty="0" err="1"/>
              <a:t>wordt</a:t>
            </a:r>
            <a:r>
              <a:rPr lang="en-US" dirty="0"/>
              <a:t> </a:t>
            </a:r>
            <a:r>
              <a:rPr lang="en-US" dirty="0" err="1"/>
              <a:t>geschreven</a:t>
            </a:r>
            <a:r>
              <a:rPr lang="en-US" dirty="0"/>
              <a:t>. De </a:t>
            </a:r>
            <a:r>
              <a:rPr lang="en-US" dirty="0" err="1"/>
              <a:t>benamingen</a:t>
            </a:r>
            <a:r>
              <a:rPr lang="en-US" dirty="0"/>
              <a:t> </a:t>
            </a:r>
            <a:r>
              <a:rPr lang="en-US" dirty="0" err="1"/>
              <a:t>voor</a:t>
            </a:r>
            <a:r>
              <a:rPr lang="en-US" dirty="0"/>
              <a:t> </a:t>
            </a:r>
            <a:r>
              <a:rPr lang="en-US" dirty="0" err="1"/>
              <a:t>verschillende</a:t>
            </a:r>
            <a:r>
              <a:rPr lang="en-US" dirty="0"/>
              <a:t> </a:t>
            </a:r>
            <a:r>
              <a:rPr lang="en-US" dirty="0" err="1"/>
              <a:t>kisten</a:t>
            </a:r>
            <a:r>
              <a:rPr lang="en-US" dirty="0"/>
              <a:t> die in de Buck </a:t>
            </a:r>
            <a:r>
              <a:rPr lang="en-US" dirty="0" err="1"/>
              <a:t>gebruikt</a:t>
            </a:r>
            <a:r>
              <a:rPr lang="en-US" dirty="0"/>
              <a:t> </a:t>
            </a:r>
            <a:r>
              <a:rPr lang="en-US" dirty="0" err="1"/>
              <a:t>worden</a:t>
            </a:r>
            <a:r>
              <a:rPr lang="en-US" dirty="0"/>
              <a:t> </a:t>
            </a:r>
            <a:r>
              <a:rPr lang="en-US" dirty="0" err="1"/>
              <a:t>mogen</a:t>
            </a:r>
            <a:r>
              <a:rPr lang="en-US" dirty="0"/>
              <a:t> </a:t>
            </a:r>
            <a:r>
              <a:rPr lang="en-US" dirty="0" err="1"/>
              <a:t>ook</a:t>
            </a:r>
            <a:r>
              <a:rPr lang="en-US" dirty="0"/>
              <a:t> </a:t>
            </a:r>
            <a:r>
              <a:rPr lang="en-US" dirty="0" err="1"/>
              <a:t>kort</a:t>
            </a:r>
            <a:r>
              <a:rPr lang="en-US" dirty="0"/>
              <a:t> </a:t>
            </a:r>
            <a:r>
              <a:rPr lang="en-US" dirty="0" err="1"/>
              <a:t>uitgelegt</a:t>
            </a:r>
            <a:r>
              <a:rPr lang="en-US" dirty="0"/>
              <a:t> </a:t>
            </a:r>
            <a:r>
              <a:rPr lang="en-US" dirty="0" err="1"/>
              <a:t>worden</a:t>
            </a:r>
            <a:r>
              <a:rPr lang="en-US" dirty="0"/>
              <a:t>. Het </a:t>
            </a:r>
            <a:r>
              <a:rPr lang="en-US" dirty="0" err="1"/>
              <a:t>bestaat</a:t>
            </a:r>
            <a:r>
              <a:rPr lang="en-US" dirty="0"/>
              <a:t> </a:t>
            </a:r>
            <a:r>
              <a:rPr lang="en-US" dirty="0" err="1"/>
              <a:t>altijd</a:t>
            </a:r>
            <a:r>
              <a:rPr lang="en-US" dirty="0"/>
              <a:t> </a:t>
            </a:r>
            <a:r>
              <a:rPr lang="en-US" dirty="0" err="1"/>
              <a:t>uit</a:t>
            </a:r>
            <a:r>
              <a:rPr lang="en-US" dirty="0"/>
              <a:t> </a:t>
            </a:r>
            <a:r>
              <a:rPr lang="en-US" dirty="0" err="1"/>
              <a:t>een</a:t>
            </a:r>
            <a:r>
              <a:rPr lang="en-US" dirty="0"/>
              <a:t> letter, </a:t>
            </a:r>
            <a:r>
              <a:rPr lang="en-US" dirty="0" err="1"/>
              <a:t>gevolgt</a:t>
            </a:r>
            <a:r>
              <a:rPr lang="en-US" dirty="0"/>
              <a:t> door </a:t>
            </a:r>
            <a:r>
              <a:rPr lang="en-US" dirty="0" err="1"/>
              <a:t>een</a:t>
            </a:r>
            <a:r>
              <a:rPr lang="en-US" dirty="0"/>
              <a:t> </a:t>
            </a:r>
            <a:r>
              <a:rPr lang="en-US" dirty="0" err="1"/>
              <a:t>cijfer</a:t>
            </a:r>
            <a:r>
              <a:rPr lang="en-US" dirty="0"/>
              <a:t>, </a:t>
            </a:r>
            <a:r>
              <a:rPr lang="en-US" dirty="0" err="1"/>
              <a:t>gevolgd</a:t>
            </a:r>
            <a:r>
              <a:rPr lang="en-US" dirty="0"/>
              <a:t> door </a:t>
            </a:r>
            <a:r>
              <a:rPr lang="en-US" dirty="0" err="1"/>
              <a:t>een</a:t>
            </a:r>
            <a:r>
              <a:rPr lang="en-US" dirty="0"/>
              <a:t> letter. </a:t>
            </a:r>
            <a:r>
              <a:rPr lang="en-US" dirty="0" err="1"/>
              <a:t>Dus</a:t>
            </a:r>
            <a:r>
              <a:rPr lang="en-US" dirty="0"/>
              <a:t>, B2L is wat de Buck de 2e </a:t>
            </a:r>
            <a:r>
              <a:rPr lang="en-US" dirty="0" err="1"/>
              <a:t>kist</a:t>
            </a:r>
            <a:r>
              <a:rPr lang="en-US" dirty="0"/>
              <a:t> </a:t>
            </a:r>
            <a:r>
              <a:rPr lang="en-US" dirty="0" err="1"/>
              <a:t>uit</a:t>
            </a:r>
            <a:r>
              <a:rPr lang="en-US" dirty="0"/>
              <a:t> Deir el </a:t>
            </a:r>
            <a:r>
              <a:rPr lang="en-US" dirty="0" err="1"/>
              <a:t>Bersheh</a:t>
            </a:r>
            <a:r>
              <a:rPr lang="en-US" dirty="0"/>
              <a:t>, die op </a:t>
            </a:r>
            <a:r>
              <a:rPr lang="en-US" dirty="0" err="1"/>
              <a:t>dit</a:t>
            </a:r>
            <a:r>
              <a:rPr lang="en-US" dirty="0"/>
              <a:t> moment in London, in het British Museum is, </a:t>
            </a:r>
            <a:r>
              <a:rPr lang="en-US" dirty="0" err="1"/>
              <a:t>namelijk</a:t>
            </a:r>
            <a:r>
              <a:rPr lang="en-US" dirty="0"/>
              <a:t> de </a:t>
            </a:r>
            <a:r>
              <a:rPr lang="en-US" dirty="0" err="1"/>
              <a:t>buitenste</a:t>
            </a:r>
            <a:r>
              <a:rPr lang="en-US" dirty="0"/>
              <a:t> </a:t>
            </a:r>
            <a:r>
              <a:rPr lang="en-US" dirty="0" err="1"/>
              <a:t>kist</a:t>
            </a:r>
            <a:r>
              <a:rPr lang="en-US" dirty="0"/>
              <a:t> van </a:t>
            </a:r>
            <a:r>
              <a:rPr lang="en-US" dirty="0" err="1"/>
              <a:t>gwa</a:t>
            </a:r>
            <a:r>
              <a:rPr lang="en-US" dirty="0"/>
              <a:t>. </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6</a:t>
            </a:fld>
            <a:endParaRPr lang="en-US"/>
          </a:p>
        </p:txBody>
      </p:sp>
    </p:spTree>
    <p:extLst>
      <p:ext uri="{BB962C8B-B14F-4D97-AF65-F5344CB8AC3E}">
        <p14:creationId xmlns:p14="http://schemas.microsoft.com/office/powerpoint/2010/main" val="2767416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En</a:t>
            </a:r>
            <a:r>
              <a:rPr lang="en-US" dirty="0"/>
              <a:t> </a:t>
            </a:r>
            <a:r>
              <a:rPr lang="en-US" dirty="0" err="1"/>
              <a:t>hierbij</a:t>
            </a:r>
            <a:r>
              <a:rPr lang="en-US" dirty="0"/>
              <a:t> </a:t>
            </a:r>
            <a:r>
              <a:rPr lang="en-US" dirty="0" err="1"/>
              <a:t>een</a:t>
            </a:r>
            <a:r>
              <a:rPr lang="en-US" dirty="0"/>
              <a:t> </a:t>
            </a:r>
            <a:r>
              <a:rPr lang="en-US" dirty="0" err="1"/>
              <a:t>lijst</a:t>
            </a:r>
            <a:r>
              <a:rPr lang="en-US" dirty="0"/>
              <a:t> van de </a:t>
            </a:r>
            <a:r>
              <a:rPr lang="en-US" dirty="0" err="1"/>
              <a:t>kisten</a:t>
            </a:r>
            <a:r>
              <a:rPr lang="en-US" dirty="0"/>
              <a:t> die </a:t>
            </a:r>
            <a:r>
              <a:rPr lang="en-US" dirty="0" err="1"/>
              <a:t>ik</a:t>
            </a:r>
            <a:r>
              <a:rPr lang="en-US" dirty="0"/>
              <a:t> </a:t>
            </a:r>
            <a:r>
              <a:rPr lang="en-US" dirty="0" err="1"/>
              <a:t>gebruikt</a:t>
            </a:r>
            <a:r>
              <a:rPr lang="en-US" dirty="0"/>
              <a:t> </a:t>
            </a:r>
            <a:r>
              <a:rPr lang="en-US" dirty="0" err="1"/>
              <a:t>heb</a:t>
            </a:r>
            <a:r>
              <a:rPr lang="en-US" dirty="0"/>
              <a:t> </a:t>
            </a:r>
            <a:r>
              <a:rPr lang="en-US" dirty="0" err="1"/>
              <a:t>voor</a:t>
            </a:r>
            <a:r>
              <a:rPr lang="en-US" dirty="0"/>
              <a:t> </a:t>
            </a:r>
            <a:r>
              <a:rPr lang="en-US" dirty="0" err="1"/>
              <a:t>deze</a:t>
            </a:r>
            <a:r>
              <a:rPr lang="en-US" dirty="0"/>
              <a:t> </a:t>
            </a:r>
            <a:r>
              <a:rPr lang="en-US" dirty="0" err="1"/>
              <a:t>presentatie</a:t>
            </a:r>
            <a:r>
              <a:rPr lang="en-US" dirty="0"/>
              <a:t>. </a:t>
            </a:r>
            <a:r>
              <a:rPr lang="en-US" dirty="0" err="1"/>
              <a:t>Voor</a:t>
            </a:r>
            <a:r>
              <a:rPr lang="en-US" dirty="0"/>
              <a:t> de rest van de </a:t>
            </a:r>
            <a:r>
              <a:rPr lang="en-US" dirty="0" err="1"/>
              <a:t>presentatie</a:t>
            </a:r>
            <a:r>
              <a:rPr lang="en-US" dirty="0"/>
              <a:t> </a:t>
            </a:r>
            <a:r>
              <a:rPr lang="en-US" dirty="0" err="1"/>
              <a:t>zal</a:t>
            </a:r>
            <a:r>
              <a:rPr lang="en-US" dirty="0"/>
              <a:t> </a:t>
            </a:r>
            <a:r>
              <a:rPr lang="en-US" dirty="0" err="1"/>
              <a:t>ik</a:t>
            </a:r>
            <a:r>
              <a:rPr lang="en-US" dirty="0"/>
              <a:t> de </a:t>
            </a:r>
            <a:r>
              <a:rPr lang="en-US" dirty="0" err="1"/>
              <a:t>de</a:t>
            </a:r>
            <a:r>
              <a:rPr lang="en-US" dirty="0"/>
              <a:t> Buck </a:t>
            </a:r>
            <a:r>
              <a:rPr lang="en-US" dirty="0" err="1"/>
              <a:t>nummering</a:t>
            </a:r>
            <a:r>
              <a:rPr lang="en-US" dirty="0"/>
              <a:t> </a:t>
            </a:r>
            <a:r>
              <a:rPr lang="en-US" dirty="0" err="1"/>
              <a:t>handhaven</a:t>
            </a:r>
            <a:r>
              <a:rPr lang="en-US" dirty="0"/>
              <a:t> </a:t>
            </a:r>
            <a:r>
              <a:rPr lang="en-US" dirty="0" err="1"/>
              <a:t>als</a:t>
            </a:r>
            <a:r>
              <a:rPr lang="en-US" dirty="0"/>
              <a:t> </a:t>
            </a:r>
            <a:r>
              <a:rPr lang="en-US" dirty="0" err="1"/>
              <a:t>ik</a:t>
            </a:r>
            <a:r>
              <a:rPr lang="en-US" dirty="0"/>
              <a:t> het over de </a:t>
            </a:r>
            <a:r>
              <a:rPr lang="en-US" dirty="0" err="1"/>
              <a:t>verschillende</a:t>
            </a:r>
            <a:r>
              <a:rPr lang="en-US" dirty="0"/>
              <a:t> </a:t>
            </a:r>
            <a:r>
              <a:rPr lang="en-US" dirty="0" err="1"/>
              <a:t>varianten</a:t>
            </a:r>
            <a:r>
              <a:rPr lang="en-US" dirty="0"/>
              <a:t> </a:t>
            </a:r>
            <a:r>
              <a:rPr lang="en-US" dirty="0" err="1"/>
              <a:t>heb.</a:t>
            </a:r>
            <a:endParaRPr lang="en-US" dirty="0"/>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7</a:t>
            </a:fld>
            <a:endParaRPr lang="en-US"/>
          </a:p>
        </p:txBody>
      </p:sp>
    </p:spTree>
    <p:extLst>
      <p:ext uri="{BB962C8B-B14F-4D97-AF65-F5344CB8AC3E}">
        <p14:creationId xmlns:p14="http://schemas.microsoft.com/office/powerpoint/2010/main" val="1482252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Dus</a:t>
            </a:r>
            <a:r>
              <a:rPr lang="en-US" dirty="0"/>
              <a:t>, nu direct </a:t>
            </a:r>
            <a:r>
              <a:rPr lang="en-US" dirty="0" err="1"/>
              <a:t>naar</a:t>
            </a:r>
            <a:r>
              <a:rPr lang="en-US" dirty="0"/>
              <a:t> het </a:t>
            </a:r>
            <a:r>
              <a:rPr lang="en-US" dirty="0" err="1"/>
              <a:t>belangrijkste</a:t>
            </a:r>
            <a:r>
              <a:rPr lang="en-US" dirty="0"/>
              <a:t> </a:t>
            </a:r>
            <a:r>
              <a:rPr lang="en-US" dirty="0" err="1"/>
              <a:t>probleem</a:t>
            </a:r>
            <a:r>
              <a:rPr lang="en-US" dirty="0"/>
              <a:t> </a:t>
            </a:r>
            <a:r>
              <a:rPr lang="en-US" dirty="0" err="1"/>
              <a:t>wanneer</a:t>
            </a:r>
            <a:r>
              <a:rPr lang="en-US" dirty="0"/>
              <a:t> men </a:t>
            </a:r>
            <a:r>
              <a:rPr lang="en-US" dirty="0" err="1"/>
              <a:t>vergelijkend</a:t>
            </a:r>
            <a:r>
              <a:rPr lang="en-US" dirty="0"/>
              <a:t> </a:t>
            </a:r>
            <a:r>
              <a:rPr lang="en-US" dirty="0" err="1"/>
              <a:t>onderzoek</a:t>
            </a:r>
            <a:r>
              <a:rPr lang="en-US" dirty="0"/>
              <a:t> </a:t>
            </a:r>
            <a:r>
              <a:rPr lang="en-US" dirty="0" err="1"/>
              <a:t>doet</a:t>
            </a:r>
            <a:r>
              <a:rPr lang="en-US" dirty="0"/>
              <a:t> </a:t>
            </a:r>
            <a:r>
              <a:rPr lang="en-US" dirty="0" err="1"/>
              <a:t>naar</a:t>
            </a:r>
            <a:r>
              <a:rPr lang="en-US" dirty="0"/>
              <a:t> </a:t>
            </a:r>
            <a:r>
              <a:rPr lang="en-US" dirty="0" err="1"/>
              <a:t>teksten</a:t>
            </a:r>
            <a:r>
              <a:rPr lang="en-US" dirty="0"/>
              <a:t>. Wat is de </a:t>
            </a:r>
            <a:r>
              <a:rPr lang="en-US" dirty="0" err="1"/>
              <a:t>oorsprong</a:t>
            </a:r>
            <a:r>
              <a:rPr lang="en-US" dirty="0"/>
              <a:t> van de </a:t>
            </a:r>
            <a:r>
              <a:rPr lang="en-US" dirty="0" err="1"/>
              <a:t>variatie</a:t>
            </a:r>
            <a:r>
              <a:rPr lang="en-US" dirty="0"/>
              <a:t> die </a:t>
            </a:r>
            <a:r>
              <a:rPr lang="en-US" dirty="0" err="1"/>
              <a:t>voorkomt</a:t>
            </a:r>
            <a:r>
              <a:rPr lang="en-US" dirty="0"/>
              <a:t> in </a:t>
            </a:r>
            <a:r>
              <a:rPr lang="en-US" dirty="0" err="1"/>
              <a:t>texten</a:t>
            </a:r>
            <a:r>
              <a:rPr lang="en-US" dirty="0"/>
              <a:t>. </a:t>
            </a:r>
            <a:r>
              <a:rPr lang="en-US" dirty="0" err="1"/>
              <a:t>Ik</a:t>
            </a:r>
            <a:r>
              <a:rPr lang="en-US" dirty="0"/>
              <a:t> </a:t>
            </a:r>
            <a:r>
              <a:rPr lang="en-US" dirty="0" err="1"/>
              <a:t>wou</a:t>
            </a:r>
            <a:r>
              <a:rPr lang="en-US" dirty="0"/>
              <a:t> even </a:t>
            </a:r>
            <a:r>
              <a:rPr lang="en-US" dirty="0" err="1"/>
              <a:t>een</a:t>
            </a:r>
            <a:r>
              <a:rPr lang="en-US" dirty="0"/>
              <a:t> quote </a:t>
            </a:r>
            <a:r>
              <a:rPr lang="en-US" dirty="0" err="1"/>
              <a:t>gebruiken</a:t>
            </a:r>
            <a:r>
              <a:rPr lang="en-US" dirty="0"/>
              <a:t>, die </a:t>
            </a:r>
            <a:r>
              <a:rPr lang="en-US" dirty="0" err="1"/>
              <a:t>ik</a:t>
            </a:r>
            <a:r>
              <a:rPr lang="en-US" dirty="0"/>
              <a:t> </a:t>
            </a:r>
            <a:r>
              <a:rPr lang="en-US" dirty="0" err="1"/>
              <a:t>wel</a:t>
            </a:r>
            <a:r>
              <a:rPr lang="en-US" dirty="0"/>
              <a:t> </a:t>
            </a:r>
            <a:r>
              <a:rPr lang="en-US" dirty="0" err="1"/>
              <a:t>vaker</a:t>
            </a:r>
            <a:r>
              <a:rPr lang="en-US" dirty="0"/>
              <a:t> </a:t>
            </a:r>
            <a:r>
              <a:rPr lang="en-US" dirty="0" err="1"/>
              <a:t>gebruik</a:t>
            </a:r>
            <a:r>
              <a:rPr lang="en-US" dirty="0"/>
              <a:t> ten </a:t>
            </a:r>
            <a:r>
              <a:rPr lang="en-US" dirty="0" err="1"/>
              <a:t>opzichte</a:t>
            </a:r>
            <a:r>
              <a:rPr lang="en-US" dirty="0"/>
              <a:t> van het </a:t>
            </a:r>
            <a:r>
              <a:rPr lang="en-US" dirty="0" err="1"/>
              <a:t>lezen</a:t>
            </a:r>
            <a:r>
              <a:rPr lang="en-US" dirty="0"/>
              <a:t> van </a:t>
            </a:r>
            <a:r>
              <a:rPr lang="en-US" dirty="0" err="1"/>
              <a:t>oude</a:t>
            </a:r>
            <a:r>
              <a:rPr lang="en-US" dirty="0"/>
              <a:t> </a:t>
            </a:r>
            <a:r>
              <a:rPr lang="en-US" dirty="0" err="1"/>
              <a:t>texten</a:t>
            </a:r>
            <a:r>
              <a:rPr lang="en-US" dirty="0"/>
              <a:t> (</a:t>
            </a:r>
            <a:r>
              <a:rPr lang="en-US" dirty="0" err="1"/>
              <a:t>ik</a:t>
            </a:r>
            <a:r>
              <a:rPr lang="en-US" dirty="0"/>
              <a:t> </a:t>
            </a:r>
            <a:r>
              <a:rPr lang="en-US" dirty="0" err="1"/>
              <a:t>heb</a:t>
            </a:r>
            <a:r>
              <a:rPr lang="en-US" dirty="0"/>
              <a:t> </a:t>
            </a:r>
            <a:r>
              <a:rPr lang="en-US" dirty="0" err="1"/>
              <a:t>geen</a:t>
            </a:r>
            <a:r>
              <a:rPr lang="en-US" dirty="0"/>
              <a:t> </a:t>
            </a:r>
            <a:r>
              <a:rPr lang="en-US" dirty="0" err="1"/>
              <a:t>idee</a:t>
            </a:r>
            <a:r>
              <a:rPr lang="en-US" dirty="0"/>
              <a:t> </a:t>
            </a:r>
            <a:r>
              <a:rPr lang="en-US" dirty="0" err="1"/>
              <a:t>meer</a:t>
            </a:r>
            <a:r>
              <a:rPr lang="en-US" dirty="0"/>
              <a:t> </a:t>
            </a:r>
            <a:r>
              <a:rPr lang="en-US" dirty="0" err="1"/>
              <a:t>waar</a:t>
            </a:r>
            <a:r>
              <a:rPr lang="en-US" dirty="0"/>
              <a:t> </a:t>
            </a:r>
            <a:r>
              <a:rPr lang="en-US" dirty="0" err="1"/>
              <a:t>ik</a:t>
            </a:r>
            <a:r>
              <a:rPr lang="en-US" dirty="0"/>
              <a:t> hem </a:t>
            </a:r>
            <a:r>
              <a:rPr lang="en-US" dirty="0" err="1"/>
              <a:t>vandaan</a:t>
            </a:r>
            <a:r>
              <a:rPr lang="en-US" dirty="0"/>
              <a:t> </a:t>
            </a:r>
            <a:r>
              <a:rPr lang="en-US" dirty="0" err="1"/>
              <a:t>heb</a:t>
            </a:r>
            <a:r>
              <a:rPr lang="en-US" dirty="0"/>
              <a:t> </a:t>
            </a:r>
            <a:r>
              <a:rPr lang="en-US" dirty="0" err="1"/>
              <a:t>gehaalt</a:t>
            </a:r>
            <a:r>
              <a:rPr lang="en-US" dirty="0"/>
              <a:t>). Het is </a:t>
            </a:r>
            <a:r>
              <a:rPr lang="en-US" dirty="0" err="1"/>
              <a:t>aan</a:t>
            </a:r>
            <a:r>
              <a:rPr lang="en-US" dirty="0"/>
              <a:t> </a:t>
            </a:r>
            <a:r>
              <a:rPr lang="en-US" dirty="0" err="1"/>
              <a:t>ons</a:t>
            </a:r>
            <a:r>
              <a:rPr lang="en-US" dirty="0"/>
              <a:t> om </a:t>
            </a:r>
            <a:r>
              <a:rPr lang="en-US" dirty="0" err="1"/>
              <a:t>uit</a:t>
            </a:r>
            <a:r>
              <a:rPr lang="en-US" dirty="0"/>
              <a:t> </a:t>
            </a:r>
            <a:r>
              <a:rPr lang="en-US" dirty="0" err="1"/>
              <a:t>te</a:t>
            </a:r>
            <a:r>
              <a:rPr lang="en-US" dirty="0"/>
              <a:t> </a:t>
            </a:r>
            <a:r>
              <a:rPr lang="en-US" dirty="0" err="1"/>
              <a:t>vogelen</a:t>
            </a:r>
            <a:r>
              <a:rPr lang="en-US" dirty="0"/>
              <a:t> of de text </a:t>
            </a:r>
            <a:r>
              <a:rPr lang="en-US" dirty="0" err="1"/>
              <a:t>klopt</a:t>
            </a:r>
            <a:r>
              <a:rPr lang="en-US" dirty="0"/>
              <a:t> of </a:t>
            </a:r>
            <a:r>
              <a:rPr lang="en-US" dirty="0" err="1"/>
              <a:t>niet</a:t>
            </a:r>
            <a:r>
              <a:rPr lang="en-US" dirty="0"/>
              <a:t>. </a:t>
            </a:r>
            <a:r>
              <a:rPr lang="en-US" dirty="0" err="1"/>
              <a:t>Soms</a:t>
            </a:r>
            <a:r>
              <a:rPr lang="en-US" dirty="0"/>
              <a:t> is </a:t>
            </a:r>
            <a:r>
              <a:rPr lang="en-US" dirty="0" err="1"/>
              <a:t>dit</a:t>
            </a:r>
            <a:r>
              <a:rPr lang="en-US" dirty="0"/>
              <a:t> erg </a:t>
            </a:r>
            <a:r>
              <a:rPr lang="en-US" dirty="0" err="1"/>
              <a:t>makkelijk</a:t>
            </a:r>
            <a:r>
              <a:rPr lang="en-US" dirty="0"/>
              <a:t>, </a:t>
            </a:r>
            <a:r>
              <a:rPr lang="en-US" dirty="0" err="1"/>
              <a:t>als</a:t>
            </a:r>
            <a:r>
              <a:rPr lang="en-US" dirty="0"/>
              <a:t> het </a:t>
            </a:r>
            <a:r>
              <a:rPr lang="en-US" dirty="0" err="1"/>
              <a:t>niet</a:t>
            </a:r>
            <a:r>
              <a:rPr lang="en-US" dirty="0"/>
              <a:t> </a:t>
            </a:r>
            <a:r>
              <a:rPr lang="en-US" dirty="0" err="1"/>
              <a:t>meer</a:t>
            </a:r>
            <a:r>
              <a:rPr lang="en-US" dirty="0"/>
              <a:t> </a:t>
            </a:r>
            <a:r>
              <a:rPr lang="en-US" dirty="0" err="1"/>
              <a:t>mogelijk</a:t>
            </a:r>
            <a:r>
              <a:rPr lang="en-US" dirty="0"/>
              <a:t> is om de zin </a:t>
            </a:r>
            <a:r>
              <a:rPr lang="en-US" dirty="0" err="1"/>
              <a:t>te</a:t>
            </a:r>
            <a:r>
              <a:rPr lang="en-US" dirty="0"/>
              <a:t> </a:t>
            </a:r>
            <a:r>
              <a:rPr lang="en-US" dirty="0" err="1"/>
              <a:t>vertalen</a:t>
            </a:r>
            <a:r>
              <a:rPr lang="en-US" dirty="0"/>
              <a:t> </a:t>
            </a:r>
            <a:r>
              <a:rPr lang="en-US" dirty="0" err="1"/>
              <a:t>zonder</a:t>
            </a:r>
            <a:r>
              <a:rPr lang="en-US" dirty="0"/>
              <a:t> het </a:t>
            </a:r>
            <a:r>
              <a:rPr lang="en-US" dirty="0" err="1"/>
              <a:t>aan</a:t>
            </a:r>
            <a:r>
              <a:rPr lang="en-US" dirty="0"/>
              <a:t> </a:t>
            </a:r>
            <a:r>
              <a:rPr lang="en-US" dirty="0" err="1"/>
              <a:t>te</a:t>
            </a:r>
            <a:r>
              <a:rPr lang="en-US" dirty="0"/>
              <a:t> </a:t>
            </a:r>
            <a:r>
              <a:rPr lang="en-US" dirty="0" err="1"/>
              <a:t>passen</a:t>
            </a:r>
            <a:r>
              <a:rPr lang="en-US" dirty="0"/>
              <a:t>, maar </a:t>
            </a:r>
            <a:r>
              <a:rPr lang="en-US" dirty="0" err="1"/>
              <a:t>soms</a:t>
            </a:r>
            <a:r>
              <a:rPr lang="en-US" dirty="0"/>
              <a:t> is het </a:t>
            </a:r>
            <a:r>
              <a:rPr lang="en-US" dirty="0" err="1"/>
              <a:t>veel</a:t>
            </a:r>
            <a:r>
              <a:rPr lang="en-US" dirty="0"/>
              <a:t> </a:t>
            </a:r>
            <a:r>
              <a:rPr lang="en-US" dirty="0" err="1"/>
              <a:t>moeilijker</a:t>
            </a:r>
            <a:r>
              <a:rPr lang="en-US" dirty="0"/>
              <a:t>. </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8</a:t>
            </a:fld>
            <a:endParaRPr lang="en-US"/>
          </a:p>
        </p:txBody>
      </p:sp>
    </p:spTree>
    <p:extLst>
      <p:ext uri="{BB962C8B-B14F-4D97-AF65-F5344CB8AC3E}">
        <p14:creationId xmlns:p14="http://schemas.microsoft.com/office/powerpoint/2010/main" val="1301159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Als</a:t>
            </a:r>
            <a:r>
              <a:rPr lang="en-US" dirty="0"/>
              <a:t> </a:t>
            </a:r>
            <a:r>
              <a:rPr lang="en-US" dirty="0" err="1"/>
              <a:t>voorbeeld</a:t>
            </a:r>
            <a:r>
              <a:rPr lang="en-US" dirty="0"/>
              <a:t> </a:t>
            </a:r>
            <a:r>
              <a:rPr lang="en-US" dirty="0" err="1"/>
              <a:t>heb</a:t>
            </a:r>
            <a:r>
              <a:rPr lang="en-US" dirty="0"/>
              <a:t> </a:t>
            </a:r>
            <a:r>
              <a:rPr lang="en-US" dirty="0" err="1"/>
              <a:t>ik</a:t>
            </a:r>
            <a:r>
              <a:rPr lang="en-US" dirty="0"/>
              <a:t> </a:t>
            </a:r>
            <a:r>
              <a:rPr lang="en-US" dirty="0" err="1"/>
              <a:t>hier</a:t>
            </a:r>
            <a:r>
              <a:rPr lang="en-US" dirty="0"/>
              <a:t> </a:t>
            </a:r>
            <a:r>
              <a:rPr lang="en-US" dirty="0" err="1"/>
              <a:t>een</a:t>
            </a:r>
            <a:r>
              <a:rPr lang="en-US" dirty="0"/>
              <a:t> </a:t>
            </a:r>
            <a:r>
              <a:rPr lang="en-US" dirty="0" err="1"/>
              <a:t>stukje</a:t>
            </a:r>
            <a:r>
              <a:rPr lang="en-US" dirty="0"/>
              <a:t> van de Stela van </a:t>
            </a:r>
            <a:r>
              <a:rPr lang="en-US" dirty="0" err="1"/>
              <a:t>Montu</a:t>
            </a:r>
            <a:r>
              <a:rPr lang="en-US" dirty="0"/>
              <a:t>-user in de Metropolitan museum of Arts. Het </a:t>
            </a:r>
            <a:r>
              <a:rPr lang="en-US" dirty="0" err="1"/>
              <a:t>gaat</a:t>
            </a:r>
            <a:r>
              <a:rPr lang="en-US" dirty="0"/>
              <a:t> om </a:t>
            </a:r>
            <a:r>
              <a:rPr lang="en-US" dirty="0" err="1"/>
              <a:t>een</a:t>
            </a:r>
            <a:r>
              <a:rPr lang="en-US" dirty="0"/>
              <a:t> </a:t>
            </a:r>
            <a:r>
              <a:rPr lang="en-US" dirty="0" err="1"/>
              <a:t>vrij</a:t>
            </a:r>
            <a:r>
              <a:rPr lang="en-US" dirty="0"/>
              <a:t> </a:t>
            </a:r>
            <a:r>
              <a:rPr lang="en-US" dirty="0" err="1"/>
              <a:t>standaard</a:t>
            </a:r>
            <a:r>
              <a:rPr lang="en-US" dirty="0"/>
              <a:t> </a:t>
            </a:r>
            <a:r>
              <a:rPr lang="en-US" dirty="0" err="1"/>
              <a:t>bijschrift</a:t>
            </a:r>
            <a:r>
              <a:rPr lang="en-US" dirty="0"/>
              <a:t> van </a:t>
            </a:r>
            <a:r>
              <a:rPr lang="en-US" dirty="0" err="1"/>
              <a:t>een</a:t>
            </a:r>
            <a:r>
              <a:rPr lang="en-US" dirty="0"/>
              <a:t> van de </a:t>
            </a:r>
            <a:r>
              <a:rPr lang="en-US" dirty="0" err="1"/>
              <a:t>figuren</a:t>
            </a:r>
            <a:r>
              <a:rPr lang="en-US" dirty="0"/>
              <a:t>. Door </a:t>
            </a:r>
            <a:r>
              <a:rPr lang="en-US" dirty="0" err="1"/>
              <a:t>verschillende</a:t>
            </a:r>
            <a:r>
              <a:rPr lang="en-US" dirty="0"/>
              <a:t> </a:t>
            </a:r>
            <a:r>
              <a:rPr lang="en-US" dirty="0" err="1"/>
              <a:t>gelijkwaardige</a:t>
            </a:r>
            <a:r>
              <a:rPr lang="en-US" dirty="0"/>
              <a:t> </a:t>
            </a:r>
            <a:r>
              <a:rPr lang="en-US" dirty="0" err="1"/>
              <a:t>teksten</a:t>
            </a:r>
            <a:r>
              <a:rPr lang="en-US" dirty="0"/>
              <a:t>, </a:t>
            </a:r>
            <a:r>
              <a:rPr lang="en-US" dirty="0" err="1"/>
              <a:t>zou</a:t>
            </a:r>
            <a:r>
              <a:rPr lang="en-US" dirty="0"/>
              <a:t> je </a:t>
            </a:r>
            <a:r>
              <a:rPr lang="en-US" dirty="0" err="1"/>
              <a:t>verwachten</a:t>
            </a:r>
            <a:r>
              <a:rPr lang="en-US" dirty="0"/>
              <a:t> </a:t>
            </a:r>
            <a:r>
              <a:rPr lang="en-US" dirty="0" err="1"/>
              <a:t>dat</a:t>
            </a:r>
            <a:r>
              <a:rPr lang="en-US" dirty="0"/>
              <a:t> de </a:t>
            </a:r>
            <a:r>
              <a:rPr lang="en-US" dirty="0" err="1"/>
              <a:t>schrijver</a:t>
            </a:r>
            <a:r>
              <a:rPr lang="en-US" dirty="0"/>
              <a:t> </a:t>
            </a:r>
            <a:r>
              <a:rPr lang="en-US" dirty="0" err="1"/>
              <a:t>een</a:t>
            </a:r>
            <a:r>
              <a:rPr lang="en-US" dirty="0"/>
              <a:t> I9 </a:t>
            </a:r>
            <a:r>
              <a:rPr lang="en-US" dirty="0" err="1"/>
              <a:t>vergeten</a:t>
            </a:r>
            <a:r>
              <a:rPr lang="en-US" dirty="0"/>
              <a:t> was. </a:t>
            </a:r>
            <a:r>
              <a:rPr lang="en-US" dirty="0" err="1"/>
              <a:t>Dus</a:t>
            </a:r>
            <a:r>
              <a:rPr lang="en-US" dirty="0"/>
              <a:t> nu is het de </a:t>
            </a:r>
            <a:r>
              <a:rPr lang="en-US" dirty="0" err="1"/>
              <a:t>vraag</a:t>
            </a:r>
            <a:r>
              <a:rPr lang="en-US" dirty="0"/>
              <a:t>, </a:t>
            </a:r>
            <a:r>
              <a:rPr lang="en-US" dirty="0" err="1"/>
              <a:t>als</a:t>
            </a:r>
            <a:r>
              <a:rPr lang="en-US" dirty="0"/>
              <a:t> de zin </a:t>
            </a:r>
            <a:r>
              <a:rPr lang="en-US" dirty="0" err="1"/>
              <a:t>werkt</a:t>
            </a:r>
            <a:r>
              <a:rPr lang="en-US" dirty="0"/>
              <a:t> </a:t>
            </a:r>
            <a:r>
              <a:rPr lang="en-US" dirty="0" err="1"/>
              <a:t>zoals</a:t>
            </a:r>
            <a:r>
              <a:rPr lang="en-US" dirty="0"/>
              <a:t> </a:t>
            </a:r>
            <a:r>
              <a:rPr lang="en-US" dirty="0" err="1"/>
              <a:t>geschreven</a:t>
            </a:r>
            <a:r>
              <a:rPr lang="en-US" dirty="0"/>
              <a:t>, met de A1 </a:t>
            </a:r>
            <a:r>
              <a:rPr lang="en-US" dirty="0" err="1"/>
              <a:t>als</a:t>
            </a:r>
            <a:r>
              <a:rPr lang="en-US" dirty="0"/>
              <a:t> </a:t>
            </a:r>
            <a:r>
              <a:rPr lang="en-US" dirty="0" err="1"/>
              <a:t>een</a:t>
            </a:r>
            <a:r>
              <a:rPr lang="en-US" dirty="0"/>
              <a:t> classifier of </a:t>
            </a:r>
            <a:r>
              <a:rPr lang="en-US" dirty="0" err="1"/>
              <a:t>een</a:t>
            </a:r>
            <a:r>
              <a:rPr lang="en-US" dirty="0"/>
              <a:t> suffix, is de </a:t>
            </a:r>
            <a:r>
              <a:rPr lang="en-US" dirty="0" err="1"/>
              <a:t>afwezigheid</a:t>
            </a:r>
            <a:r>
              <a:rPr lang="en-US" dirty="0"/>
              <a:t> van de I9 </a:t>
            </a:r>
            <a:r>
              <a:rPr lang="en-US" dirty="0" err="1"/>
              <a:t>een</a:t>
            </a:r>
            <a:r>
              <a:rPr lang="en-US" dirty="0"/>
              <a:t> </a:t>
            </a:r>
            <a:r>
              <a:rPr lang="en-US" dirty="0" err="1"/>
              <a:t>fout</a:t>
            </a:r>
            <a:r>
              <a:rPr lang="en-US" dirty="0"/>
              <a:t> of was het </a:t>
            </a:r>
            <a:r>
              <a:rPr lang="en-US" dirty="0" err="1"/>
              <a:t>intentie</a:t>
            </a:r>
            <a:r>
              <a:rPr lang="en-US" dirty="0"/>
              <a:t>? </a:t>
            </a:r>
            <a:r>
              <a:rPr lang="en-US" dirty="0" err="1"/>
              <a:t>Daardoor</a:t>
            </a:r>
            <a:r>
              <a:rPr lang="en-US" dirty="0"/>
              <a:t> de </a:t>
            </a:r>
            <a:r>
              <a:rPr lang="en-US" dirty="0" err="1"/>
              <a:t>vraag</a:t>
            </a:r>
            <a:r>
              <a:rPr lang="en-US" dirty="0"/>
              <a:t>, </a:t>
            </a:r>
            <a:r>
              <a:rPr lang="en-US" dirty="0" err="1"/>
              <a:t>moeten</a:t>
            </a:r>
            <a:r>
              <a:rPr lang="en-US" dirty="0"/>
              <a:t> we </a:t>
            </a:r>
            <a:r>
              <a:rPr lang="en-US" dirty="0" err="1"/>
              <a:t>een</a:t>
            </a:r>
            <a:r>
              <a:rPr lang="en-US" dirty="0"/>
              <a:t> =f </a:t>
            </a:r>
            <a:r>
              <a:rPr lang="en-US" dirty="0" err="1"/>
              <a:t>toevoegen</a:t>
            </a:r>
            <a:r>
              <a:rPr lang="en-US" dirty="0"/>
              <a:t>, of </a:t>
            </a:r>
            <a:r>
              <a:rPr lang="en-US" dirty="0" err="1"/>
              <a:t>laten</a:t>
            </a:r>
            <a:r>
              <a:rPr lang="en-US" dirty="0"/>
              <a:t> we het zo?</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9</a:t>
            </a:fld>
            <a:endParaRPr lang="en-US"/>
          </a:p>
        </p:txBody>
      </p:sp>
    </p:spTree>
    <p:extLst>
      <p:ext uri="{BB962C8B-B14F-4D97-AF65-F5344CB8AC3E}">
        <p14:creationId xmlns:p14="http://schemas.microsoft.com/office/powerpoint/2010/main" val="311715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Alhoewel</a:t>
            </a:r>
            <a:r>
              <a:rPr lang="en-US" dirty="0"/>
              <a:t> </a:t>
            </a:r>
            <a:r>
              <a:rPr lang="en-US" dirty="0" err="1"/>
              <a:t>ik</a:t>
            </a:r>
            <a:r>
              <a:rPr lang="en-US" dirty="0"/>
              <a:t> het </a:t>
            </a:r>
            <a:r>
              <a:rPr lang="en-US" dirty="0" err="1"/>
              <a:t>bestaan</a:t>
            </a:r>
            <a:r>
              <a:rPr lang="en-US" dirty="0"/>
              <a:t> van </a:t>
            </a:r>
            <a:r>
              <a:rPr lang="en-US" dirty="0" err="1"/>
              <a:t>homoniemen</a:t>
            </a:r>
            <a:r>
              <a:rPr lang="en-US" dirty="0"/>
              <a:t> </a:t>
            </a:r>
            <a:r>
              <a:rPr lang="en-US" dirty="0" err="1"/>
              <a:t>niet</a:t>
            </a:r>
            <a:r>
              <a:rPr lang="en-US" dirty="0"/>
              <a:t> </a:t>
            </a:r>
            <a:r>
              <a:rPr lang="en-US" dirty="0" err="1"/>
              <a:t>hoef</a:t>
            </a:r>
            <a:r>
              <a:rPr lang="en-US" dirty="0"/>
              <a:t> </a:t>
            </a:r>
            <a:r>
              <a:rPr lang="en-US" dirty="0" err="1"/>
              <a:t>uit</a:t>
            </a:r>
            <a:r>
              <a:rPr lang="en-US" dirty="0"/>
              <a:t> </a:t>
            </a:r>
            <a:r>
              <a:rPr lang="en-US" dirty="0" err="1"/>
              <a:t>te</a:t>
            </a:r>
            <a:r>
              <a:rPr lang="en-US" dirty="0"/>
              <a:t> </a:t>
            </a:r>
            <a:r>
              <a:rPr lang="en-US" dirty="0" err="1"/>
              <a:t>leggen</a:t>
            </a:r>
            <a:r>
              <a:rPr lang="en-US" dirty="0"/>
              <a:t>, </a:t>
            </a:r>
            <a:r>
              <a:rPr lang="en-US" dirty="0" err="1"/>
              <a:t>wou</a:t>
            </a:r>
            <a:r>
              <a:rPr lang="en-US" dirty="0"/>
              <a:t> </a:t>
            </a:r>
            <a:r>
              <a:rPr lang="en-US" dirty="0" err="1"/>
              <a:t>ik</a:t>
            </a:r>
            <a:r>
              <a:rPr lang="en-US" dirty="0"/>
              <a:t> </a:t>
            </a:r>
            <a:r>
              <a:rPr lang="en-US" dirty="0" err="1"/>
              <a:t>toch</a:t>
            </a:r>
            <a:r>
              <a:rPr lang="en-US" dirty="0"/>
              <a:t> even </a:t>
            </a:r>
            <a:r>
              <a:rPr lang="en-US" dirty="0" err="1"/>
              <a:t>kort</a:t>
            </a:r>
            <a:r>
              <a:rPr lang="en-US" dirty="0"/>
              <a:t> </a:t>
            </a:r>
            <a:r>
              <a:rPr lang="en-US" dirty="0" err="1"/>
              <a:t>een</a:t>
            </a:r>
            <a:r>
              <a:rPr lang="en-US" dirty="0"/>
              <a:t> </a:t>
            </a:r>
            <a:r>
              <a:rPr lang="en-US" dirty="0" err="1"/>
              <a:t>vergelijking</a:t>
            </a:r>
            <a:r>
              <a:rPr lang="en-US" dirty="0"/>
              <a:t> </a:t>
            </a:r>
            <a:r>
              <a:rPr lang="en-US" dirty="0" err="1"/>
              <a:t>maken</a:t>
            </a:r>
            <a:r>
              <a:rPr lang="en-US" dirty="0"/>
              <a:t>, hoe de classifiers in de </a:t>
            </a:r>
            <a:r>
              <a:rPr lang="en-US" dirty="0" err="1"/>
              <a:t>Egyptische</a:t>
            </a:r>
            <a:r>
              <a:rPr lang="en-US" dirty="0"/>
              <a:t> </a:t>
            </a:r>
            <a:r>
              <a:rPr lang="en-US" dirty="0" err="1"/>
              <a:t>taal</a:t>
            </a:r>
            <a:r>
              <a:rPr lang="en-US" dirty="0"/>
              <a:t> over het </a:t>
            </a:r>
            <a:r>
              <a:rPr lang="en-US" dirty="0" err="1"/>
              <a:t>algemeen</a:t>
            </a:r>
            <a:r>
              <a:rPr lang="en-US" dirty="0"/>
              <a:t> de </a:t>
            </a:r>
            <a:r>
              <a:rPr lang="en-US" dirty="0" err="1"/>
              <a:t>tekst</a:t>
            </a:r>
            <a:r>
              <a:rPr lang="en-US" dirty="0"/>
              <a:t> </a:t>
            </a:r>
            <a:r>
              <a:rPr lang="en-US" dirty="0" err="1"/>
              <a:t>veel</a:t>
            </a:r>
            <a:r>
              <a:rPr lang="en-US" dirty="0"/>
              <a:t> </a:t>
            </a:r>
            <a:r>
              <a:rPr lang="en-US" dirty="0" err="1"/>
              <a:t>duidelijker</a:t>
            </a:r>
            <a:r>
              <a:rPr lang="en-US" dirty="0"/>
              <a:t> </a:t>
            </a:r>
            <a:r>
              <a:rPr lang="en-US" dirty="0" err="1"/>
              <a:t>maken</a:t>
            </a:r>
            <a:r>
              <a:rPr lang="en-US" dirty="0"/>
              <a:t>. Neem </a:t>
            </a:r>
            <a:r>
              <a:rPr lang="en-US" dirty="0" err="1"/>
              <a:t>deze</a:t>
            </a:r>
            <a:r>
              <a:rPr lang="en-US" dirty="0"/>
              <a:t> zin: </a:t>
            </a:r>
            <a:r>
              <a:rPr lang="en-US" dirty="0" err="1"/>
              <a:t>hij</a:t>
            </a:r>
            <a:r>
              <a:rPr lang="en-US" dirty="0"/>
              <a:t> </a:t>
            </a:r>
            <a:r>
              <a:rPr lang="en-US" dirty="0" err="1"/>
              <a:t>haalde</a:t>
            </a:r>
            <a:r>
              <a:rPr lang="en-US" dirty="0"/>
              <a:t> </a:t>
            </a:r>
            <a:r>
              <a:rPr lang="en-US" dirty="0" err="1"/>
              <a:t>een</a:t>
            </a:r>
            <a:r>
              <a:rPr lang="en-US" dirty="0"/>
              <a:t> </a:t>
            </a:r>
            <a:r>
              <a:rPr lang="en-US" dirty="0" err="1"/>
              <a:t>tas</a:t>
            </a:r>
            <a:r>
              <a:rPr lang="en-US" dirty="0"/>
              <a:t> </a:t>
            </a:r>
            <a:r>
              <a:rPr lang="en-US" dirty="0" err="1"/>
              <a:t>koffie</a:t>
            </a:r>
            <a:r>
              <a:rPr lang="en-US" dirty="0"/>
              <a:t>. Het </a:t>
            </a:r>
            <a:r>
              <a:rPr lang="en-US" dirty="0" err="1"/>
              <a:t>ligt</a:t>
            </a:r>
            <a:r>
              <a:rPr lang="en-US" dirty="0"/>
              <a:t> </a:t>
            </a:r>
            <a:r>
              <a:rPr lang="en-US" dirty="0" err="1"/>
              <a:t>er</a:t>
            </a:r>
            <a:r>
              <a:rPr lang="en-US" dirty="0"/>
              <a:t> </a:t>
            </a:r>
            <a:r>
              <a:rPr lang="en-US" dirty="0" err="1"/>
              <a:t>aan</a:t>
            </a:r>
            <a:r>
              <a:rPr lang="en-US" dirty="0"/>
              <a:t> </a:t>
            </a:r>
            <a:r>
              <a:rPr lang="en-US" dirty="0" err="1"/>
              <a:t>waar</a:t>
            </a:r>
            <a:r>
              <a:rPr lang="en-US" dirty="0"/>
              <a:t> je </a:t>
            </a:r>
            <a:r>
              <a:rPr lang="en-US" dirty="0" err="1"/>
              <a:t>deze</a:t>
            </a:r>
            <a:r>
              <a:rPr lang="en-US" dirty="0"/>
              <a:t> zin </a:t>
            </a:r>
            <a:r>
              <a:rPr lang="en-US" dirty="0" err="1"/>
              <a:t>gebruikt</a:t>
            </a:r>
            <a:r>
              <a:rPr lang="en-US" dirty="0"/>
              <a:t> hoe het in </a:t>
            </a:r>
            <a:r>
              <a:rPr lang="en-US" dirty="0" err="1"/>
              <a:t>eerste</a:t>
            </a:r>
            <a:r>
              <a:rPr lang="en-US" dirty="0"/>
              <a:t> </a:t>
            </a:r>
            <a:r>
              <a:rPr lang="en-US" dirty="0" err="1"/>
              <a:t>instantie</a:t>
            </a:r>
            <a:r>
              <a:rPr lang="en-US" dirty="0"/>
              <a:t> </a:t>
            </a:r>
            <a:r>
              <a:rPr lang="en-US" dirty="0" err="1"/>
              <a:t>begrepen</a:t>
            </a:r>
            <a:r>
              <a:rPr lang="en-US" dirty="0"/>
              <a:t> word. </a:t>
            </a:r>
            <a:r>
              <a:rPr lang="en-US" dirty="0" err="1"/>
              <a:t>Omdat</a:t>
            </a:r>
            <a:r>
              <a:rPr lang="en-US" dirty="0"/>
              <a:t> </a:t>
            </a:r>
            <a:r>
              <a:rPr lang="en-US" dirty="0" err="1"/>
              <a:t>ik</a:t>
            </a:r>
            <a:r>
              <a:rPr lang="en-US" dirty="0"/>
              <a:t> </a:t>
            </a:r>
            <a:r>
              <a:rPr lang="en-US" dirty="0" err="1"/>
              <a:t>zelf</a:t>
            </a:r>
            <a:r>
              <a:rPr lang="en-US" dirty="0"/>
              <a:t> </a:t>
            </a:r>
            <a:r>
              <a:rPr lang="en-US" dirty="0" err="1"/>
              <a:t>uit</a:t>
            </a:r>
            <a:r>
              <a:rPr lang="en-US" dirty="0"/>
              <a:t> het </a:t>
            </a:r>
            <a:r>
              <a:rPr lang="en-US" dirty="0" err="1"/>
              <a:t>Noorden</a:t>
            </a:r>
            <a:r>
              <a:rPr lang="en-US" dirty="0"/>
              <a:t> </a:t>
            </a:r>
            <a:r>
              <a:rPr lang="en-US" dirty="0" err="1"/>
              <a:t>kom</a:t>
            </a:r>
            <a:r>
              <a:rPr lang="en-US" dirty="0"/>
              <a:t>, is het </a:t>
            </a:r>
            <a:r>
              <a:rPr lang="en-US" dirty="0" err="1"/>
              <a:t>eerste</a:t>
            </a:r>
            <a:r>
              <a:rPr lang="en-US" dirty="0"/>
              <a:t> wat me </a:t>
            </a:r>
            <a:r>
              <a:rPr lang="en-US" dirty="0" err="1"/>
              <a:t>binnen</a:t>
            </a:r>
            <a:r>
              <a:rPr lang="en-US" dirty="0"/>
              <a:t> </a:t>
            </a:r>
            <a:r>
              <a:rPr lang="en-US" dirty="0" err="1"/>
              <a:t>schiet</a:t>
            </a:r>
            <a:r>
              <a:rPr lang="en-US" dirty="0"/>
              <a:t> </a:t>
            </a:r>
            <a:r>
              <a:rPr lang="en-US" dirty="0" err="1"/>
              <a:t>bij</a:t>
            </a:r>
            <a:r>
              <a:rPr lang="en-US" dirty="0"/>
              <a:t> het word </a:t>
            </a:r>
            <a:r>
              <a:rPr lang="en-US" dirty="0" err="1"/>
              <a:t>tas</a:t>
            </a:r>
            <a:r>
              <a:rPr lang="en-US" dirty="0"/>
              <a:t>: </a:t>
            </a:r>
            <a:r>
              <a:rPr lang="en-US" dirty="0" err="1"/>
              <a:t>een</a:t>
            </a:r>
            <a:r>
              <a:rPr lang="en-US" dirty="0"/>
              <a:t> </a:t>
            </a:r>
            <a:r>
              <a:rPr lang="en-US" dirty="0" err="1"/>
              <a:t>zak</a:t>
            </a:r>
            <a:r>
              <a:rPr lang="en-US" dirty="0"/>
              <a:t> of </a:t>
            </a:r>
            <a:r>
              <a:rPr lang="en-US" dirty="0" err="1"/>
              <a:t>iets</a:t>
            </a:r>
            <a:r>
              <a:rPr lang="en-US" dirty="0"/>
              <a:t> </a:t>
            </a:r>
            <a:r>
              <a:rPr lang="en-US" dirty="0" err="1"/>
              <a:t>dergelijks</a:t>
            </a:r>
            <a:r>
              <a:rPr lang="en-US" dirty="0"/>
              <a:t>. </a:t>
            </a:r>
            <a:r>
              <a:rPr lang="en-US" dirty="0" err="1"/>
              <a:t>Dit</a:t>
            </a:r>
            <a:r>
              <a:rPr lang="en-US" dirty="0"/>
              <a:t> is </a:t>
            </a:r>
            <a:r>
              <a:rPr lang="en-US" dirty="0" err="1"/>
              <a:t>daarintegen</a:t>
            </a:r>
            <a:r>
              <a:rPr lang="en-US" dirty="0"/>
              <a:t> </a:t>
            </a:r>
            <a:r>
              <a:rPr lang="en-US" dirty="0" err="1"/>
              <a:t>niet</a:t>
            </a:r>
            <a:r>
              <a:rPr lang="en-US" dirty="0"/>
              <a:t> </a:t>
            </a:r>
            <a:r>
              <a:rPr lang="en-US" dirty="0" err="1"/>
              <a:t>overal</a:t>
            </a:r>
            <a:r>
              <a:rPr lang="en-US" dirty="0"/>
              <a:t> het </a:t>
            </a:r>
            <a:r>
              <a:rPr lang="en-US" dirty="0" err="1"/>
              <a:t>geval</a:t>
            </a:r>
            <a:r>
              <a:rPr lang="en-US" dirty="0"/>
              <a:t>. </a:t>
            </a:r>
            <a:r>
              <a:rPr lang="en-US" dirty="0" err="1"/>
              <a:t>Als</a:t>
            </a:r>
            <a:r>
              <a:rPr lang="en-US" dirty="0"/>
              <a:t> </a:t>
            </a:r>
            <a:r>
              <a:rPr lang="en-US" dirty="0" err="1"/>
              <a:t>ik</a:t>
            </a:r>
            <a:r>
              <a:rPr lang="en-US" dirty="0"/>
              <a:t> dan </a:t>
            </a:r>
            <a:r>
              <a:rPr lang="en-US" dirty="0" err="1"/>
              <a:t>aan</a:t>
            </a:r>
            <a:r>
              <a:rPr lang="en-US" dirty="0"/>
              <a:t> </a:t>
            </a:r>
            <a:r>
              <a:rPr lang="en-US" dirty="0" err="1"/>
              <a:t>deze</a:t>
            </a:r>
            <a:r>
              <a:rPr lang="en-US" dirty="0"/>
              <a:t> zin op </a:t>
            </a:r>
            <a:r>
              <a:rPr lang="en-US" dirty="0" err="1"/>
              <a:t>z’n</a:t>
            </a:r>
            <a:r>
              <a:rPr lang="en-US" dirty="0"/>
              <a:t> oud </a:t>
            </a:r>
            <a:r>
              <a:rPr lang="en-US" dirty="0" err="1"/>
              <a:t>egyptisch</a:t>
            </a:r>
            <a:r>
              <a:rPr lang="en-US" dirty="0"/>
              <a:t> </a:t>
            </a:r>
            <a:r>
              <a:rPr lang="en-US" dirty="0" err="1"/>
              <a:t>een</a:t>
            </a:r>
            <a:r>
              <a:rPr lang="en-US" dirty="0"/>
              <a:t> classifier toe </a:t>
            </a:r>
            <a:r>
              <a:rPr lang="en-US" dirty="0" err="1"/>
              <a:t>voeg</a:t>
            </a:r>
            <a:r>
              <a:rPr lang="en-US" dirty="0"/>
              <a:t>, </a:t>
            </a:r>
            <a:r>
              <a:rPr lang="en-US" dirty="0" err="1"/>
              <a:t>krijg</a:t>
            </a:r>
            <a:r>
              <a:rPr lang="en-US" dirty="0"/>
              <a:t> je de </a:t>
            </a:r>
            <a:r>
              <a:rPr lang="en-US" dirty="0" err="1"/>
              <a:t>volgende</a:t>
            </a:r>
            <a:r>
              <a:rPr lang="en-US" dirty="0"/>
              <a:t> twee </a:t>
            </a:r>
            <a:r>
              <a:rPr lang="en-US" dirty="0" err="1"/>
              <a:t>opties</a:t>
            </a:r>
            <a:r>
              <a:rPr lang="en-US" dirty="0"/>
              <a:t>:</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10</a:t>
            </a:fld>
            <a:endParaRPr lang="en-US"/>
          </a:p>
        </p:txBody>
      </p:sp>
    </p:spTree>
    <p:extLst>
      <p:ext uri="{BB962C8B-B14F-4D97-AF65-F5344CB8AC3E}">
        <p14:creationId xmlns:p14="http://schemas.microsoft.com/office/powerpoint/2010/main" val="309126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DEB63-87D9-41F1-A0CC-5EB469D66F1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Ondertitel 2">
            <a:extLst>
              <a:ext uri="{FF2B5EF4-FFF2-40B4-BE49-F238E27FC236}">
                <a16:creationId xmlns:a16="http://schemas.microsoft.com/office/drawing/2014/main" id="{EECDDB0E-EC14-404E-82B5-C62ADFF99B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Tijdelijke aanduiding voor datum 3">
            <a:extLst>
              <a:ext uri="{FF2B5EF4-FFF2-40B4-BE49-F238E27FC236}">
                <a16:creationId xmlns:a16="http://schemas.microsoft.com/office/drawing/2014/main" id="{91169416-F5B8-44C3-BA95-DAA203403B3D}"/>
              </a:ext>
            </a:extLst>
          </p:cNvPr>
          <p:cNvSpPr>
            <a:spLocks noGrp="1"/>
          </p:cNvSpPr>
          <p:nvPr>
            <p:ph type="dt" sz="half" idx="10"/>
          </p:nvPr>
        </p:nvSpPr>
        <p:spPr/>
        <p:txBody>
          <a:bodyPr/>
          <a:lstStyle/>
          <a:p>
            <a:fld id="{B54B8AAF-446B-46A6-BF72-580AD2593739}" type="datetimeFigureOut">
              <a:rPr lang="en-US" smtClean="0"/>
              <a:t>10/25/2018</a:t>
            </a:fld>
            <a:endParaRPr lang="en-US"/>
          </a:p>
        </p:txBody>
      </p:sp>
      <p:sp>
        <p:nvSpPr>
          <p:cNvPr id="5" name="Tijdelijke aanduiding voor voettekst 4">
            <a:extLst>
              <a:ext uri="{FF2B5EF4-FFF2-40B4-BE49-F238E27FC236}">
                <a16:creationId xmlns:a16="http://schemas.microsoft.com/office/drawing/2014/main" id="{1A753DE6-5DE5-4E53-AB67-0C366FCD12E5}"/>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2CDE102C-6207-4466-83A5-57BACE81F9EF}"/>
              </a:ext>
            </a:extLst>
          </p:cNvPr>
          <p:cNvSpPr>
            <a:spLocks noGrp="1"/>
          </p:cNvSpPr>
          <p:nvPr>
            <p:ph type="sldNum" sz="quarter" idx="12"/>
          </p:nvPr>
        </p:nvSpPr>
        <p:spPr/>
        <p:txBody>
          <a:bodyPr/>
          <a:lstStyle/>
          <a:p>
            <a:fld id="{A32C04B7-ACE2-4367-8EF1-3CAB49B66820}" type="slidenum">
              <a:rPr lang="en-US" smtClean="0"/>
              <a:t>‹nr.›</a:t>
            </a:fld>
            <a:endParaRPr lang="en-US"/>
          </a:p>
        </p:txBody>
      </p:sp>
    </p:spTree>
    <p:extLst>
      <p:ext uri="{BB962C8B-B14F-4D97-AF65-F5344CB8AC3E}">
        <p14:creationId xmlns:p14="http://schemas.microsoft.com/office/powerpoint/2010/main" val="83297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D8AF39-8D3E-4531-8D7E-48603707AB44}"/>
              </a:ext>
            </a:extLst>
          </p:cNvPr>
          <p:cNvSpPr>
            <a:spLocks noGrp="1"/>
          </p:cNvSpPr>
          <p:nvPr>
            <p:ph type="title"/>
          </p:nvPr>
        </p:nvSpPr>
        <p:spPr/>
        <p:txBody>
          <a:bodyPr/>
          <a:lstStyle/>
          <a:p>
            <a:r>
              <a:rPr lang="nl-NL"/>
              <a:t>Klik om stijl te bewerken</a:t>
            </a:r>
            <a:endParaRPr lang="en-US"/>
          </a:p>
        </p:txBody>
      </p:sp>
      <p:sp>
        <p:nvSpPr>
          <p:cNvPr id="3" name="Tijdelijke aanduiding voor verticale tekst 2">
            <a:extLst>
              <a:ext uri="{FF2B5EF4-FFF2-40B4-BE49-F238E27FC236}">
                <a16:creationId xmlns:a16="http://schemas.microsoft.com/office/drawing/2014/main" id="{AFEC8DB8-D00C-477C-8C77-FB3B7BF82980}"/>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0E3F3CF4-F107-4857-A99E-0B4E02E32A85}"/>
              </a:ext>
            </a:extLst>
          </p:cNvPr>
          <p:cNvSpPr>
            <a:spLocks noGrp="1"/>
          </p:cNvSpPr>
          <p:nvPr>
            <p:ph type="dt" sz="half" idx="10"/>
          </p:nvPr>
        </p:nvSpPr>
        <p:spPr/>
        <p:txBody>
          <a:bodyPr/>
          <a:lstStyle/>
          <a:p>
            <a:fld id="{B54B8AAF-446B-46A6-BF72-580AD2593739}" type="datetimeFigureOut">
              <a:rPr lang="en-US" smtClean="0"/>
              <a:t>10/25/2018</a:t>
            </a:fld>
            <a:endParaRPr lang="en-US"/>
          </a:p>
        </p:txBody>
      </p:sp>
      <p:sp>
        <p:nvSpPr>
          <p:cNvPr id="5" name="Tijdelijke aanduiding voor voettekst 4">
            <a:extLst>
              <a:ext uri="{FF2B5EF4-FFF2-40B4-BE49-F238E27FC236}">
                <a16:creationId xmlns:a16="http://schemas.microsoft.com/office/drawing/2014/main" id="{BF3FEE35-B6D4-4DE6-BF3D-A4EF5F5458A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6EBF1F7B-26A8-4FC6-AC9C-199C99F75ADE}"/>
              </a:ext>
            </a:extLst>
          </p:cNvPr>
          <p:cNvSpPr>
            <a:spLocks noGrp="1"/>
          </p:cNvSpPr>
          <p:nvPr>
            <p:ph type="sldNum" sz="quarter" idx="12"/>
          </p:nvPr>
        </p:nvSpPr>
        <p:spPr/>
        <p:txBody>
          <a:bodyPr/>
          <a:lstStyle/>
          <a:p>
            <a:fld id="{A32C04B7-ACE2-4367-8EF1-3CAB49B66820}" type="slidenum">
              <a:rPr lang="en-US" smtClean="0"/>
              <a:t>‹nr.›</a:t>
            </a:fld>
            <a:endParaRPr lang="en-US"/>
          </a:p>
        </p:txBody>
      </p:sp>
    </p:spTree>
    <p:extLst>
      <p:ext uri="{BB962C8B-B14F-4D97-AF65-F5344CB8AC3E}">
        <p14:creationId xmlns:p14="http://schemas.microsoft.com/office/powerpoint/2010/main" val="1497375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E663A90-49DD-4E27-9ACF-9E7B26EF541D}"/>
              </a:ext>
            </a:extLst>
          </p:cNvPr>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Tijdelijke aanduiding voor verticale tekst 2">
            <a:extLst>
              <a:ext uri="{FF2B5EF4-FFF2-40B4-BE49-F238E27FC236}">
                <a16:creationId xmlns:a16="http://schemas.microsoft.com/office/drawing/2014/main" id="{F9B00CE9-2B9E-4FD8-ADC0-62F9F5276B2E}"/>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0EED07F1-3374-45D1-9ED6-A5D13DC6E263}"/>
              </a:ext>
            </a:extLst>
          </p:cNvPr>
          <p:cNvSpPr>
            <a:spLocks noGrp="1"/>
          </p:cNvSpPr>
          <p:nvPr>
            <p:ph type="dt" sz="half" idx="10"/>
          </p:nvPr>
        </p:nvSpPr>
        <p:spPr/>
        <p:txBody>
          <a:bodyPr/>
          <a:lstStyle/>
          <a:p>
            <a:fld id="{B54B8AAF-446B-46A6-BF72-580AD2593739}" type="datetimeFigureOut">
              <a:rPr lang="en-US" smtClean="0"/>
              <a:t>10/25/2018</a:t>
            </a:fld>
            <a:endParaRPr lang="en-US"/>
          </a:p>
        </p:txBody>
      </p:sp>
      <p:sp>
        <p:nvSpPr>
          <p:cNvPr id="5" name="Tijdelijke aanduiding voor voettekst 4">
            <a:extLst>
              <a:ext uri="{FF2B5EF4-FFF2-40B4-BE49-F238E27FC236}">
                <a16:creationId xmlns:a16="http://schemas.microsoft.com/office/drawing/2014/main" id="{E627E41A-ABC6-4253-8F3C-B107E30F7A61}"/>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615D2C9E-5559-48BE-BAB4-357C3CF4FD2D}"/>
              </a:ext>
            </a:extLst>
          </p:cNvPr>
          <p:cNvSpPr>
            <a:spLocks noGrp="1"/>
          </p:cNvSpPr>
          <p:nvPr>
            <p:ph type="sldNum" sz="quarter" idx="12"/>
          </p:nvPr>
        </p:nvSpPr>
        <p:spPr/>
        <p:txBody>
          <a:bodyPr/>
          <a:lstStyle/>
          <a:p>
            <a:fld id="{A32C04B7-ACE2-4367-8EF1-3CAB49B66820}" type="slidenum">
              <a:rPr lang="en-US" smtClean="0"/>
              <a:t>‹nr.›</a:t>
            </a:fld>
            <a:endParaRPr lang="en-US"/>
          </a:p>
        </p:txBody>
      </p:sp>
    </p:spTree>
    <p:extLst>
      <p:ext uri="{BB962C8B-B14F-4D97-AF65-F5344CB8AC3E}">
        <p14:creationId xmlns:p14="http://schemas.microsoft.com/office/powerpoint/2010/main" val="187282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D18C3D-FEBD-4FC1-B4BC-87A38B7EE46B}"/>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44D1D7C5-CE51-482D-A518-8A6C800EEDF2}"/>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5E8A908D-AFF5-4DBD-98F3-32F97C125685}"/>
              </a:ext>
            </a:extLst>
          </p:cNvPr>
          <p:cNvSpPr>
            <a:spLocks noGrp="1"/>
          </p:cNvSpPr>
          <p:nvPr>
            <p:ph type="dt" sz="half" idx="10"/>
          </p:nvPr>
        </p:nvSpPr>
        <p:spPr/>
        <p:txBody>
          <a:bodyPr/>
          <a:lstStyle/>
          <a:p>
            <a:fld id="{B54B8AAF-446B-46A6-BF72-580AD2593739}" type="datetimeFigureOut">
              <a:rPr lang="en-US" smtClean="0"/>
              <a:t>10/25/2018</a:t>
            </a:fld>
            <a:endParaRPr lang="en-US"/>
          </a:p>
        </p:txBody>
      </p:sp>
      <p:sp>
        <p:nvSpPr>
          <p:cNvPr id="5" name="Tijdelijke aanduiding voor voettekst 4">
            <a:extLst>
              <a:ext uri="{FF2B5EF4-FFF2-40B4-BE49-F238E27FC236}">
                <a16:creationId xmlns:a16="http://schemas.microsoft.com/office/drawing/2014/main" id="{8E77C090-2958-4F49-9B98-CC7EDC5E6126}"/>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22893533-B858-4AA3-AA50-78D8F1D2E1D2}"/>
              </a:ext>
            </a:extLst>
          </p:cNvPr>
          <p:cNvSpPr>
            <a:spLocks noGrp="1"/>
          </p:cNvSpPr>
          <p:nvPr>
            <p:ph type="sldNum" sz="quarter" idx="12"/>
          </p:nvPr>
        </p:nvSpPr>
        <p:spPr/>
        <p:txBody>
          <a:bodyPr/>
          <a:lstStyle/>
          <a:p>
            <a:fld id="{A32C04B7-ACE2-4367-8EF1-3CAB49B66820}" type="slidenum">
              <a:rPr lang="en-US" smtClean="0"/>
              <a:t>‹nr.›</a:t>
            </a:fld>
            <a:endParaRPr lang="en-US"/>
          </a:p>
        </p:txBody>
      </p:sp>
    </p:spTree>
    <p:extLst>
      <p:ext uri="{BB962C8B-B14F-4D97-AF65-F5344CB8AC3E}">
        <p14:creationId xmlns:p14="http://schemas.microsoft.com/office/powerpoint/2010/main" val="1130335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6A4386-9F3C-42A2-8FB8-02DE90C32BD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1A28B364-C637-4F2F-AA01-2860757766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D9875E5B-715C-42DE-B718-1ABECFF61049}"/>
              </a:ext>
            </a:extLst>
          </p:cNvPr>
          <p:cNvSpPr>
            <a:spLocks noGrp="1"/>
          </p:cNvSpPr>
          <p:nvPr>
            <p:ph type="dt" sz="half" idx="10"/>
          </p:nvPr>
        </p:nvSpPr>
        <p:spPr/>
        <p:txBody>
          <a:bodyPr/>
          <a:lstStyle/>
          <a:p>
            <a:fld id="{B54B8AAF-446B-46A6-BF72-580AD2593739}" type="datetimeFigureOut">
              <a:rPr lang="en-US" smtClean="0"/>
              <a:t>10/25/2018</a:t>
            </a:fld>
            <a:endParaRPr lang="en-US"/>
          </a:p>
        </p:txBody>
      </p:sp>
      <p:sp>
        <p:nvSpPr>
          <p:cNvPr id="5" name="Tijdelijke aanduiding voor voettekst 4">
            <a:extLst>
              <a:ext uri="{FF2B5EF4-FFF2-40B4-BE49-F238E27FC236}">
                <a16:creationId xmlns:a16="http://schemas.microsoft.com/office/drawing/2014/main" id="{816516F5-2D0A-42E4-8973-94DADF78A2F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6CA3653A-891F-441B-B684-F299EBFAD475}"/>
              </a:ext>
            </a:extLst>
          </p:cNvPr>
          <p:cNvSpPr>
            <a:spLocks noGrp="1"/>
          </p:cNvSpPr>
          <p:nvPr>
            <p:ph type="sldNum" sz="quarter" idx="12"/>
          </p:nvPr>
        </p:nvSpPr>
        <p:spPr/>
        <p:txBody>
          <a:bodyPr/>
          <a:lstStyle/>
          <a:p>
            <a:fld id="{A32C04B7-ACE2-4367-8EF1-3CAB49B66820}" type="slidenum">
              <a:rPr lang="en-US" smtClean="0"/>
              <a:t>‹nr.›</a:t>
            </a:fld>
            <a:endParaRPr lang="en-US"/>
          </a:p>
        </p:txBody>
      </p:sp>
    </p:spTree>
    <p:extLst>
      <p:ext uri="{BB962C8B-B14F-4D97-AF65-F5344CB8AC3E}">
        <p14:creationId xmlns:p14="http://schemas.microsoft.com/office/powerpoint/2010/main" val="3330926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AAEF38-2071-4A50-808A-F2AB7B1D8493}"/>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FBF6344D-F6E7-42E1-AC0B-357983A904FF}"/>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a:extLst>
              <a:ext uri="{FF2B5EF4-FFF2-40B4-BE49-F238E27FC236}">
                <a16:creationId xmlns:a16="http://schemas.microsoft.com/office/drawing/2014/main" id="{C464E9E6-9819-4B86-AFB6-6BF61212A170}"/>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a:extLst>
              <a:ext uri="{FF2B5EF4-FFF2-40B4-BE49-F238E27FC236}">
                <a16:creationId xmlns:a16="http://schemas.microsoft.com/office/drawing/2014/main" id="{F7A4EE75-D9FA-4CBF-9C93-6FDDCD437F56}"/>
              </a:ext>
            </a:extLst>
          </p:cNvPr>
          <p:cNvSpPr>
            <a:spLocks noGrp="1"/>
          </p:cNvSpPr>
          <p:nvPr>
            <p:ph type="dt" sz="half" idx="10"/>
          </p:nvPr>
        </p:nvSpPr>
        <p:spPr/>
        <p:txBody>
          <a:bodyPr/>
          <a:lstStyle/>
          <a:p>
            <a:fld id="{B54B8AAF-446B-46A6-BF72-580AD2593739}" type="datetimeFigureOut">
              <a:rPr lang="en-US" smtClean="0"/>
              <a:t>10/25/2018</a:t>
            </a:fld>
            <a:endParaRPr lang="en-US"/>
          </a:p>
        </p:txBody>
      </p:sp>
      <p:sp>
        <p:nvSpPr>
          <p:cNvPr id="6" name="Tijdelijke aanduiding voor voettekst 5">
            <a:extLst>
              <a:ext uri="{FF2B5EF4-FFF2-40B4-BE49-F238E27FC236}">
                <a16:creationId xmlns:a16="http://schemas.microsoft.com/office/drawing/2014/main" id="{9236E7A3-4CF1-4373-A15B-487B4915D0DC}"/>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EBA36AE0-47A2-4823-8A48-8180A6253BFC}"/>
              </a:ext>
            </a:extLst>
          </p:cNvPr>
          <p:cNvSpPr>
            <a:spLocks noGrp="1"/>
          </p:cNvSpPr>
          <p:nvPr>
            <p:ph type="sldNum" sz="quarter" idx="12"/>
          </p:nvPr>
        </p:nvSpPr>
        <p:spPr/>
        <p:txBody>
          <a:bodyPr/>
          <a:lstStyle/>
          <a:p>
            <a:fld id="{A32C04B7-ACE2-4367-8EF1-3CAB49B66820}" type="slidenum">
              <a:rPr lang="en-US" smtClean="0"/>
              <a:t>‹nr.›</a:t>
            </a:fld>
            <a:endParaRPr lang="en-US"/>
          </a:p>
        </p:txBody>
      </p:sp>
    </p:spTree>
    <p:extLst>
      <p:ext uri="{BB962C8B-B14F-4D97-AF65-F5344CB8AC3E}">
        <p14:creationId xmlns:p14="http://schemas.microsoft.com/office/powerpoint/2010/main" val="3255883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49738-3E9E-4D9F-8EEE-2F114E127EF0}"/>
              </a:ext>
            </a:extLst>
          </p:cNvPr>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714A150A-C172-4827-BD99-008C40C600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FED35C83-AB23-443E-BF68-4DE2DEEB439E}"/>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a:extLst>
              <a:ext uri="{FF2B5EF4-FFF2-40B4-BE49-F238E27FC236}">
                <a16:creationId xmlns:a16="http://schemas.microsoft.com/office/drawing/2014/main" id="{4370CF66-B9AE-49E9-9119-194EE5FE09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FAAFDC28-DDA9-4294-B34C-27E36424CCA1}"/>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a:extLst>
              <a:ext uri="{FF2B5EF4-FFF2-40B4-BE49-F238E27FC236}">
                <a16:creationId xmlns:a16="http://schemas.microsoft.com/office/drawing/2014/main" id="{63EE52A8-B60A-49F1-8C4F-074D4BF4E177}"/>
              </a:ext>
            </a:extLst>
          </p:cNvPr>
          <p:cNvSpPr>
            <a:spLocks noGrp="1"/>
          </p:cNvSpPr>
          <p:nvPr>
            <p:ph type="dt" sz="half" idx="10"/>
          </p:nvPr>
        </p:nvSpPr>
        <p:spPr/>
        <p:txBody>
          <a:bodyPr/>
          <a:lstStyle/>
          <a:p>
            <a:fld id="{B54B8AAF-446B-46A6-BF72-580AD2593739}" type="datetimeFigureOut">
              <a:rPr lang="en-US" smtClean="0"/>
              <a:t>10/25/2018</a:t>
            </a:fld>
            <a:endParaRPr lang="en-US"/>
          </a:p>
        </p:txBody>
      </p:sp>
      <p:sp>
        <p:nvSpPr>
          <p:cNvPr id="8" name="Tijdelijke aanduiding voor voettekst 7">
            <a:extLst>
              <a:ext uri="{FF2B5EF4-FFF2-40B4-BE49-F238E27FC236}">
                <a16:creationId xmlns:a16="http://schemas.microsoft.com/office/drawing/2014/main" id="{B9D85D37-D00E-4B9E-9184-E7D31706B1CA}"/>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E1AD53E3-6AFB-4001-B7F6-3D9546DB365B}"/>
              </a:ext>
            </a:extLst>
          </p:cNvPr>
          <p:cNvSpPr>
            <a:spLocks noGrp="1"/>
          </p:cNvSpPr>
          <p:nvPr>
            <p:ph type="sldNum" sz="quarter" idx="12"/>
          </p:nvPr>
        </p:nvSpPr>
        <p:spPr/>
        <p:txBody>
          <a:bodyPr/>
          <a:lstStyle/>
          <a:p>
            <a:fld id="{A32C04B7-ACE2-4367-8EF1-3CAB49B66820}" type="slidenum">
              <a:rPr lang="en-US" smtClean="0"/>
              <a:t>‹nr.›</a:t>
            </a:fld>
            <a:endParaRPr lang="en-US"/>
          </a:p>
        </p:txBody>
      </p:sp>
    </p:spTree>
    <p:extLst>
      <p:ext uri="{BB962C8B-B14F-4D97-AF65-F5344CB8AC3E}">
        <p14:creationId xmlns:p14="http://schemas.microsoft.com/office/powerpoint/2010/main" val="3233011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42AA5E-CEB7-4653-AB31-2DC81785A6D4}"/>
              </a:ext>
            </a:extLst>
          </p:cNvPr>
          <p:cNvSpPr>
            <a:spLocks noGrp="1"/>
          </p:cNvSpPr>
          <p:nvPr>
            <p:ph type="title"/>
          </p:nvPr>
        </p:nvSpPr>
        <p:spPr/>
        <p:txBody>
          <a:bodyPr/>
          <a:lstStyle/>
          <a:p>
            <a:r>
              <a:rPr lang="nl-NL"/>
              <a:t>Klik om stijl te bewerken</a:t>
            </a:r>
            <a:endParaRPr lang="en-US"/>
          </a:p>
        </p:txBody>
      </p:sp>
      <p:sp>
        <p:nvSpPr>
          <p:cNvPr id="3" name="Tijdelijke aanduiding voor datum 2">
            <a:extLst>
              <a:ext uri="{FF2B5EF4-FFF2-40B4-BE49-F238E27FC236}">
                <a16:creationId xmlns:a16="http://schemas.microsoft.com/office/drawing/2014/main" id="{B87A5322-83C7-4D57-BC29-E4CE44A72D98}"/>
              </a:ext>
            </a:extLst>
          </p:cNvPr>
          <p:cNvSpPr>
            <a:spLocks noGrp="1"/>
          </p:cNvSpPr>
          <p:nvPr>
            <p:ph type="dt" sz="half" idx="10"/>
          </p:nvPr>
        </p:nvSpPr>
        <p:spPr/>
        <p:txBody>
          <a:bodyPr/>
          <a:lstStyle/>
          <a:p>
            <a:fld id="{B54B8AAF-446B-46A6-BF72-580AD2593739}" type="datetimeFigureOut">
              <a:rPr lang="en-US" smtClean="0"/>
              <a:t>10/25/2018</a:t>
            </a:fld>
            <a:endParaRPr lang="en-US"/>
          </a:p>
        </p:txBody>
      </p:sp>
      <p:sp>
        <p:nvSpPr>
          <p:cNvPr id="4" name="Tijdelijke aanduiding voor voettekst 3">
            <a:extLst>
              <a:ext uri="{FF2B5EF4-FFF2-40B4-BE49-F238E27FC236}">
                <a16:creationId xmlns:a16="http://schemas.microsoft.com/office/drawing/2014/main" id="{8E3836D6-0F5F-4046-941C-15A7EA25A4E7}"/>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16A38737-6695-4990-9437-EC9BECD55AE9}"/>
              </a:ext>
            </a:extLst>
          </p:cNvPr>
          <p:cNvSpPr>
            <a:spLocks noGrp="1"/>
          </p:cNvSpPr>
          <p:nvPr>
            <p:ph type="sldNum" sz="quarter" idx="12"/>
          </p:nvPr>
        </p:nvSpPr>
        <p:spPr/>
        <p:txBody>
          <a:bodyPr/>
          <a:lstStyle/>
          <a:p>
            <a:fld id="{A32C04B7-ACE2-4367-8EF1-3CAB49B66820}" type="slidenum">
              <a:rPr lang="en-US" smtClean="0"/>
              <a:t>‹nr.›</a:t>
            </a:fld>
            <a:endParaRPr lang="en-US"/>
          </a:p>
        </p:txBody>
      </p:sp>
    </p:spTree>
    <p:extLst>
      <p:ext uri="{BB962C8B-B14F-4D97-AF65-F5344CB8AC3E}">
        <p14:creationId xmlns:p14="http://schemas.microsoft.com/office/powerpoint/2010/main" val="3293479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D0D7E59-0788-41ED-B493-C2C88F6B7079}"/>
              </a:ext>
            </a:extLst>
          </p:cNvPr>
          <p:cNvSpPr>
            <a:spLocks noGrp="1"/>
          </p:cNvSpPr>
          <p:nvPr>
            <p:ph type="dt" sz="half" idx="10"/>
          </p:nvPr>
        </p:nvSpPr>
        <p:spPr/>
        <p:txBody>
          <a:bodyPr/>
          <a:lstStyle/>
          <a:p>
            <a:fld id="{B54B8AAF-446B-46A6-BF72-580AD2593739}" type="datetimeFigureOut">
              <a:rPr lang="en-US" smtClean="0"/>
              <a:t>10/25/2018</a:t>
            </a:fld>
            <a:endParaRPr lang="en-US"/>
          </a:p>
        </p:txBody>
      </p:sp>
      <p:sp>
        <p:nvSpPr>
          <p:cNvPr id="3" name="Tijdelijke aanduiding voor voettekst 2">
            <a:extLst>
              <a:ext uri="{FF2B5EF4-FFF2-40B4-BE49-F238E27FC236}">
                <a16:creationId xmlns:a16="http://schemas.microsoft.com/office/drawing/2014/main" id="{240ADA02-4C26-4B2D-8C1B-C831BA2C246D}"/>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5C66B74B-4B96-4375-AC40-175DC08325B7}"/>
              </a:ext>
            </a:extLst>
          </p:cNvPr>
          <p:cNvSpPr>
            <a:spLocks noGrp="1"/>
          </p:cNvSpPr>
          <p:nvPr>
            <p:ph type="sldNum" sz="quarter" idx="12"/>
          </p:nvPr>
        </p:nvSpPr>
        <p:spPr/>
        <p:txBody>
          <a:bodyPr/>
          <a:lstStyle/>
          <a:p>
            <a:fld id="{A32C04B7-ACE2-4367-8EF1-3CAB49B66820}" type="slidenum">
              <a:rPr lang="en-US" smtClean="0"/>
              <a:t>‹nr.›</a:t>
            </a:fld>
            <a:endParaRPr lang="en-US"/>
          </a:p>
        </p:txBody>
      </p:sp>
    </p:spTree>
    <p:extLst>
      <p:ext uri="{BB962C8B-B14F-4D97-AF65-F5344CB8AC3E}">
        <p14:creationId xmlns:p14="http://schemas.microsoft.com/office/powerpoint/2010/main" val="2862131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59D7DB-D893-4778-84DD-AFB5F9DB0BE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1F3EAFF7-3C42-4E55-97E9-FB0E9BDC06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a:extLst>
              <a:ext uri="{FF2B5EF4-FFF2-40B4-BE49-F238E27FC236}">
                <a16:creationId xmlns:a16="http://schemas.microsoft.com/office/drawing/2014/main" id="{941912C4-91A5-40B1-8755-9F6A4436B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D033DD7C-1633-478E-AB9B-004927D393A5}"/>
              </a:ext>
            </a:extLst>
          </p:cNvPr>
          <p:cNvSpPr>
            <a:spLocks noGrp="1"/>
          </p:cNvSpPr>
          <p:nvPr>
            <p:ph type="dt" sz="half" idx="10"/>
          </p:nvPr>
        </p:nvSpPr>
        <p:spPr/>
        <p:txBody>
          <a:bodyPr/>
          <a:lstStyle/>
          <a:p>
            <a:fld id="{B54B8AAF-446B-46A6-BF72-580AD2593739}" type="datetimeFigureOut">
              <a:rPr lang="en-US" smtClean="0"/>
              <a:t>10/25/2018</a:t>
            </a:fld>
            <a:endParaRPr lang="en-US"/>
          </a:p>
        </p:txBody>
      </p:sp>
      <p:sp>
        <p:nvSpPr>
          <p:cNvPr id="6" name="Tijdelijke aanduiding voor voettekst 5">
            <a:extLst>
              <a:ext uri="{FF2B5EF4-FFF2-40B4-BE49-F238E27FC236}">
                <a16:creationId xmlns:a16="http://schemas.microsoft.com/office/drawing/2014/main" id="{ECCFACE1-2726-4C4D-883A-E0D657C18AF7}"/>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9BB27C96-7CD2-4B84-BA3E-8046C24CCF35}"/>
              </a:ext>
            </a:extLst>
          </p:cNvPr>
          <p:cNvSpPr>
            <a:spLocks noGrp="1"/>
          </p:cNvSpPr>
          <p:nvPr>
            <p:ph type="sldNum" sz="quarter" idx="12"/>
          </p:nvPr>
        </p:nvSpPr>
        <p:spPr/>
        <p:txBody>
          <a:bodyPr/>
          <a:lstStyle/>
          <a:p>
            <a:fld id="{A32C04B7-ACE2-4367-8EF1-3CAB49B66820}" type="slidenum">
              <a:rPr lang="en-US" smtClean="0"/>
              <a:t>‹nr.›</a:t>
            </a:fld>
            <a:endParaRPr lang="en-US"/>
          </a:p>
        </p:txBody>
      </p:sp>
    </p:spTree>
    <p:extLst>
      <p:ext uri="{BB962C8B-B14F-4D97-AF65-F5344CB8AC3E}">
        <p14:creationId xmlns:p14="http://schemas.microsoft.com/office/powerpoint/2010/main" val="219329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8FBE13-EBC1-49EC-A3CD-44BBE2471A6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Tijdelijke aanduiding voor afbeelding 2">
            <a:extLst>
              <a:ext uri="{FF2B5EF4-FFF2-40B4-BE49-F238E27FC236}">
                <a16:creationId xmlns:a16="http://schemas.microsoft.com/office/drawing/2014/main" id="{753BDF7F-DBB8-49F5-A605-875E00DFF1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a:extLst>
              <a:ext uri="{FF2B5EF4-FFF2-40B4-BE49-F238E27FC236}">
                <a16:creationId xmlns:a16="http://schemas.microsoft.com/office/drawing/2014/main" id="{69B09EF5-502D-4E2E-B26C-5DC8E1EC9F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3D934AD7-91F1-48DF-8AC6-792611F4E8E8}"/>
              </a:ext>
            </a:extLst>
          </p:cNvPr>
          <p:cNvSpPr>
            <a:spLocks noGrp="1"/>
          </p:cNvSpPr>
          <p:nvPr>
            <p:ph type="dt" sz="half" idx="10"/>
          </p:nvPr>
        </p:nvSpPr>
        <p:spPr/>
        <p:txBody>
          <a:bodyPr/>
          <a:lstStyle/>
          <a:p>
            <a:fld id="{B54B8AAF-446B-46A6-BF72-580AD2593739}" type="datetimeFigureOut">
              <a:rPr lang="en-US" smtClean="0"/>
              <a:t>10/25/2018</a:t>
            </a:fld>
            <a:endParaRPr lang="en-US"/>
          </a:p>
        </p:txBody>
      </p:sp>
      <p:sp>
        <p:nvSpPr>
          <p:cNvPr id="6" name="Tijdelijke aanduiding voor voettekst 5">
            <a:extLst>
              <a:ext uri="{FF2B5EF4-FFF2-40B4-BE49-F238E27FC236}">
                <a16:creationId xmlns:a16="http://schemas.microsoft.com/office/drawing/2014/main" id="{18F8A878-4941-45C1-B5AB-FC99064863CC}"/>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B31F2865-F0F6-483D-99D5-6CBE6687B98A}"/>
              </a:ext>
            </a:extLst>
          </p:cNvPr>
          <p:cNvSpPr>
            <a:spLocks noGrp="1"/>
          </p:cNvSpPr>
          <p:nvPr>
            <p:ph type="sldNum" sz="quarter" idx="12"/>
          </p:nvPr>
        </p:nvSpPr>
        <p:spPr/>
        <p:txBody>
          <a:bodyPr/>
          <a:lstStyle/>
          <a:p>
            <a:fld id="{A32C04B7-ACE2-4367-8EF1-3CAB49B66820}" type="slidenum">
              <a:rPr lang="en-US" smtClean="0"/>
              <a:t>‹nr.›</a:t>
            </a:fld>
            <a:endParaRPr lang="en-US"/>
          </a:p>
        </p:txBody>
      </p:sp>
    </p:spTree>
    <p:extLst>
      <p:ext uri="{BB962C8B-B14F-4D97-AF65-F5344CB8AC3E}">
        <p14:creationId xmlns:p14="http://schemas.microsoft.com/office/powerpoint/2010/main" val="2606124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4000">
              <a:schemeClr val="accent3">
                <a:lumMod val="0"/>
                <a:lumOff val="100000"/>
              </a:schemeClr>
            </a:gs>
            <a:gs pos="0">
              <a:schemeClr val="accent3">
                <a:lumMod val="45000"/>
                <a:lumOff val="55000"/>
              </a:schemeClr>
            </a:gs>
            <a:gs pos="1000">
              <a:schemeClr val="accent3">
                <a:lumMod val="45000"/>
                <a:lumOff val="55000"/>
              </a:schemeClr>
            </a:gs>
            <a:gs pos="15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3F89CE9-E238-432D-8CC0-DA0C26640C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49A8947C-FAB6-4B2D-8B97-35613FB50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3AF476FF-EA71-422C-A43D-10286DA6F1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B8AAF-446B-46A6-BF72-580AD2593739}" type="datetimeFigureOut">
              <a:rPr lang="en-US" smtClean="0"/>
              <a:t>10/25/2018</a:t>
            </a:fld>
            <a:endParaRPr lang="en-US"/>
          </a:p>
        </p:txBody>
      </p:sp>
      <p:sp>
        <p:nvSpPr>
          <p:cNvPr id="5" name="Tijdelijke aanduiding voor voettekst 4">
            <a:extLst>
              <a:ext uri="{FF2B5EF4-FFF2-40B4-BE49-F238E27FC236}">
                <a16:creationId xmlns:a16="http://schemas.microsoft.com/office/drawing/2014/main" id="{03A74336-F1A3-44C4-B8CE-F40F4B78B7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56AFC1C8-A168-490F-B479-B74160386D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C04B7-ACE2-4367-8EF1-3CAB49B66820}" type="slidenum">
              <a:rPr lang="en-US" smtClean="0"/>
              <a:t>‹nr.›</a:t>
            </a:fld>
            <a:endParaRPr lang="en-US"/>
          </a:p>
        </p:txBody>
      </p:sp>
    </p:spTree>
    <p:extLst>
      <p:ext uri="{BB962C8B-B14F-4D97-AF65-F5344CB8AC3E}">
        <p14:creationId xmlns:p14="http://schemas.microsoft.com/office/powerpoint/2010/main" val="2360781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1DACBF-7A79-49A3-B8CC-AA16F236492F}"/>
              </a:ext>
            </a:extLst>
          </p:cNvPr>
          <p:cNvSpPr>
            <a:spLocks noGrp="1"/>
          </p:cNvSpPr>
          <p:nvPr>
            <p:ph type="ctrTitle"/>
          </p:nvPr>
        </p:nvSpPr>
        <p:spPr>
          <a:xfrm>
            <a:off x="1675003" y="1590543"/>
            <a:ext cx="9144000" cy="2387600"/>
          </a:xfrm>
        </p:spPr>
        <p:txBody>
          <a:bodyPr/>
          <a:lstStyle/>
          <a:p>
            <a:r>
              <a:rPr lang="en-US" dirty="0" err="1"/>
              <a:t>Schrijverspraktijken</a:t>
            </a:r>
            <a:r>
              <a:rPr lang="en-US" dirty="0"/>
              <a:t> in de Coffin texts</a:t>
            </a:r>
          </a:p>
        </p:txBody>
      </p:sp>
      <p:sp>
        <p:nvSpPr>
          <p:cNvPr id="3" name="Ondertitel 2">
            <a:extLst>
              <a:ext uri="{FF2B5EF4-FFF2-40B4-BE49-F238E27FC236}">
                <a16:creationId xmlns:a16="http://schemas.microsoft.com/office/drawing/2014/main" id="{6E8C8C01-8D03-4F96-ACB0-11D4EC7C72DA}"/>
              </a:ext>
            </a:extLst>
          </p:cNvPr>
          <p:cNvSpPr>
            <a:spLocks noGrp="1"/>
          </p:cNvSpPr>
          <p:nvPr>
            <p:ph type="subTitle" idx="1"/>
          </p:nvPr>
        </p:nvSpPr>
        <p:spPr>
          <a:xfrm>
            <a:off x="433223" y="5060368"/>
            <a:ext cx="2065234" cy="558901"/>
          </a:xfrm>
        </p:spPr>
        <p:txBody>
          <a:bodyPr>
            <a:normAutofit fontScale="85000" lnSpcReduction="10000"/>
          </a:bodyPr>
          <a:lstStyle/>
          <a:p>
            <a:r>
              <a:rPr lang="en-US" dirty="0"/>
              <a:t>Jorke Grotenhuis</a:t>
            </a:r>
          </a:p>
        </p:txBody>
      </p:sp>
      <p:pic>
        <p:nvPicPr>
          <p:cNvPr id="5" name="Afbeelding 4">
            <a:extLst>
              <a:ext uri="{FF2B5EF4-FFF2-40B4-BE49-F238E27FC236}">
                <a16:creationId xmlns:a16="http://schemas.microsoft.com/office/drawing/2014/main" id="{315D2E3C-57C4-43F2-9A2F-C935DFE74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57" y="5619269"/>
            <a:ext cx="2140700" cy="931834"/>
          </a:xfrm>
          <a:prstGeom prst="rect">
            <a:avLst/>
          </a:prstGeom>
        </p:spPr>
      </p:pic>
      <p:pic>
        <p:nvPicPr>
          <p:cNvPr id="7" name="Graphic 6">
            <a:extLst>
              <a:ext uri="{FF2B5EF4-FFF2-40B4-BE49-F238E27FC236}">
                <a16:creationId xmlns:a16="http://schemas.microsoft.com/office/drawing/2014/main" id="{9B30E558-98FF-4F2C-8E2D-7A64D33903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1704" y="5710707"/>
            <a:ext cx="840396" cy="840396"/>
          </a:xfrm>
          <a:prstGeom prst="rect">
            <a:avLst/>
          </a:prstGeom>
        </p:spPr>
      </p:pic>
    </p:spTree>
    <p:extLst>
      <p:ext uri="{BB962C8B-B14F-4D97-AF65-F5344CB8AC3E}">
        <p14:creationId xmlns:p14="http://schemas.microsoft.com/office/powerpoint/2010/main" val="373132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073A7C-7CE8-4D3B-8414-0FBFF372E258}"/>
              </a:ext>
            </a:extLst>
          </p:cNvPr>
          <p:cNvSpPr>
            <a:spLocks noGrp="1"/>
          </p:cNvSpPr>
          <p:nvPr>
            <p:ph type="title"/>
          </p:nvPr>
        </p:nvSpPr>
        <p:spPr/>
        <p:txBody>
          <a:bodyPr/>
          <a:lstStyle/>
          <a:p>
            <a:r>
              <a:rPr lang="en-US" dirty="0" err="1"/>
              <a:t>Homoniemen</a:t>
            </a:r>
            <a:endParaRPr lang="en-US" dirty="0"/>
          </a:p>
        </p:txBody>
      </p:sp>
      <p:sp>
        <p:nvSpPr>
          <p:cNvPr id="3" name="Tijdelijke aanduiding voor inhoud 2">
            <a:extLst>
              <a:ext uri="{FF2B5EF4-FFF2-40B4-BE49-F238E27FC236}">
                <a16:creationId xmlns:a16="http://schemas.microsoft.com/office/drawing/2014/main" id="{DB1E910D-4122-4A2C-9D1D-B1BCBA7E8EE0}"/>
              </a:ext>
            </a:extLst>
          </p:cNvPr>
          <p:cNvSpPr>
            <a:spLocks noGrp="1"/>
          </p:cNvSpPr>
          <p:nvPr>
            <p:ph idx="1"/>
          </p:nvPr>
        </p:nvSpPr>
        <p:spPr/>
        <p:txBody>
          <a:bodyPr/>
          <a:lstStyle/>
          <a:p>
            <a:r>
              <a:rPr lang="en-US" dirty="0" err="1"/>
              <a:t>Hij</a:t>
            </a:r>
            <a:r>
              <a:rPr lang="en-US" dirty="0"/>
              <a:t> </a:t>
            </a:r>
            <a:r>
              <a:rPr lang="en-US" dirty="0" err="1"/>
              <a:t>haalde</a:t>
            </a:r>
            <a:r>
              <a:rPr lang="en-US" dirty="0"/>
              <a:t> </a:t>
            </a:r>
            <a:r>
              <a:rPr lang="en-US" dirty="0" err="1"/>
              <a:t>een</a:t>
            </a:r>
            <a:r>
              <a:rPr lang="en-US" dirty="0"/>
              <a:t> </a:t>
            </a:r>
            <a:r>
              <a:rPr lang="en-US" dirty="0" err="1"/>
              <a:t>tas</a:t>
            </a:r>
            <a:r>
              <a:rPr lang="en-US" dirty="0"/>
              <a:t> </a:t>
            </a:r>
            <a:r>
              <a:rPr lang="en-US" dirty="0" err="1"/>
              <a:t>koffie</a:t>
            </a:r>
            <a:endParaRPr lang="en-US" dirty="0"/>
          </a:p>
        </p:txBody>
      </p:sp>
    </p:spTree>
    <p:extLst>
      <p:ext uri="{BB962C8B-B14F-4D97-AF65-F5344CB8AC3E}">
        <p14:creationId xmlns:p14="http://schemas.microsoft.com/office/powerpoint/2010/main" val="794772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073A7C-7CE8-4D3B-8414-0FBFF372E258}"/>
              </a:ext>
            </a:extLst>
          </p:cNvPr>
          <p:cNvSpPr>
            <a:spLocks noGrp="1"/>
          </p:cNvSpPr>
          <p:nvPr>
            <p:ph type="title"/>
          </p:nvPr>
        </p:nvSpPr>
        <p:spPr/>
        <p:txBody>
          <a:bodyPr/>
          <a:lstStyle/>
          <a:p>
            <a:r>
              <a:rPr lang="en-US" dirty="0" err="1"/>
              <a:t>Homoniemen</a:t>
            </a:r>
            <a:endParaRPr lang="en-US" dirty="0"/>
          </a:p>
        </p:txBody>
      </p:sp>
      <p:sp>
        <p:nvSpPr>
          <p:cNvPr id="3" name="Tijdelijke aanduiding voor inhoud 2">
            <a:extLst>
              <a:ext uri="{FF2B5EF4-FFF2-40B4-BE49-F238E27FC236}">
                <a16:creationId xmlns:a16="http://schemas.microsoft.com/office/drawing/2014/main" id="{DB1E910D-4122-4A2C-9D1D-B1BCBA7E8EE0}"/>
              </a:ext>
            </a:extLst>
          </p:cNvPr>
          <p:cNvSpPr>
            <a:spLocks noGrp="1"/>
          </p:cNvSpPr>
          <p:nvPr>
            <p:ph idx="1"/>
          </p:nvPr>
        </p:nvSpPr>
        <p:spPr/>
        <p:txBody>
          <a:bodyPr/>
          <a:lstStyle/>
          <a:p>
            <a:r>
              <a:rPr lang="en-US" dirty="0" err="1"/>
              <a:t>Hij</a:t>
            </a:r>
            <a:r>
              <a:rPr lang="en-US" dirty="0"/>
              <a:t> </a:t>
            </a:r>
            <a:r>
              <a:rPr lang="en-US" dirty="0" err="1"/>
              <a:t>haalde</a:t>
            </a:r>
            <a:r>
              <a:rPr lang="en-US" dirty="0"/>
              <a:t> </a:t>
            </a:r>
            <a:r>
              <a:rPr lang="en-US" dirty="0" err="1"/>
              <a:t>een</a:t>
            </a:r>
            <a:r>
              <a:rPr lang="en-US" dirty="0"/>
              <a:t> </a:t>
            </a:r>
            <a:r>
              <a:rPr lang="en-US" dirty="0" err="1"/>
              <a:t>tas</a:t>
            </a:r>
            <a:r>
              <a:rPr lang="en-US" dirty="0"/>
              <a:t> 👜</a:t>
            </a:r>
            <a:r>
              <a:rPr lang="en-US" dirty="0" err="1"/>
              <a:t>koffie</a:t>
            </a:r>
            <a:endParaRPr lang="en-US" dirty="0"/>
          </a:p>
          <a:p>
            <a:endParaRPr lang="en-US" dirty="0"/>
          </a:p>
          <a:p>
            <a:r>
              <a:rPr lang="en-US" dirty="0" err="1"/>
              <a:t>Hij</a:t>
            </a:r>
            <a:r>
              <a:rPr lang="en-US" dirty="0"/>
              <a:t> </a:t>
            </a:r>
            <a:r>
              <a:rPr lang="en-US" dirty="0" err="1"/>
              <a:t>haalde</a:t>
            </a:r>
            <a:r>
              <a:rPr lang="en-US" dirty="0"/>
              <a:t> </a:t>
            </a:r>
            <a:r>
              <a:rPr lang="en-US" dirty="0" err="1"/>
              <a:t>een</a:t>
            </a:r>
            <a:r>
              <a:rPr lang="en-US" dirty="0"/>
              <a:t> </a:t>
            </a:r>
            <a:r>
              <a:rPr lang="en-US" dirty="0" err="1"/>
              <a:t>tas</a:t>
            </a:r>
            <a:r>
              <a:rPr lang="en-US" dirty="0"/>
              <a:t> ☕️ </a:t>
            </a:r>
            <a:r>
              <a:rPr lang="en-US" dirty="0" err="1"/>
              <a:t>koffie</a:t>
            </a:r>
            <a:endParaRPr lang="en-US" dirty="0"/>
          </a:p>
          <a:p>
            <a:pPr marL="0" indent="0">
              <a:buNone/>
            </a:pPr>
            <a:endParaRPr lang="en-US" dirty="0"/>
          </a:p>
        </p:txBody>
      </p:sp>
    </p:spTree>
    <p:extLst>
      <p:ext uri="{BB962C8B-B14F-4D97-AF65-F5344CB8AC3E}">
        <p14:creationId xmlns:p14="http://schemas.microsoft.com/office/powerpoint/2010/main" val="2227771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56765E7-BFBF-48EF-A851-881E4BB38BAD}"/>
              </a:ext>
            </a:extLst>
          </p:cNvPr>
          <p:cNvSpPr>
            <a:spLocks noGrp="1"/>
          </p:cNvSpPr>
          <p:nvPr>
            <p:ph type="title"/>
          </p:nvPr>
        </p:nvSpPr>
        <p:spPr>
          <a:xfrm>
            <a:off x="838200" y="365125"/>
            <a:ext cx="10515600" cy="798657"/>
          </a:xfrm>
        </p:spPr>
        <p:txBody>
          <a:bodyPr/>
          <a:lstStyle/>
          <a:p>
            <a:r>
              <a:rPr lang="en-US" dirty="0" err="1"/>
              <a:t>Homoniemen</a:t>
            </a:r>
            <a:r>
              <a:rPr lang="en-US" dirty="0"/>
              <a:t> (</a:t>
            </a:r>
            <a:r>
              <a:rPr lang="en-US" dirty="0" err="1"/>
              <a:t>spreuk</a:t>
            </a:r>
            <a:r>
              <a:rPr lang="en-US" dirty="0"/>
              <a:t> 7, CT1,23,b)</a:t>
            </a:r>
          </a:p>
        </p:txBody>
      </p:sp>
      <p:pic>
        <p:nvPicPr>
          <p:cNvPr id="6" name="Afbeelding 5">
            <a:extLst>
              <a:ext uri="{FF2B5EF4-FFF2-40B4-BE49-F238E27FC236}">
                <a16:creationId xmlns:a16="http://schemas.microsoft.com/office/drawing/2014/main" id="{404D501E-3B5B-408D-9EB8-631EBC8A6792}"/>
              </a:ext>
            </a:extLst>
          </p:cNvPr>
          <p:cNvPicPr>
            <a:picLocks noChangeAspect="1"/>
          </p:cNvPicPr>
          <p:nvPr/>
        </p:nvPicPr>
        <p:blipFill>
          <a:blip r:embed="rId3"/>
          <a:stretch>
            <a:fillRect/>
          </a:stretch>
        </p:blipFill>
        <p:spPr>
          <a:xfrm>
            <a:off x="3869115" y="1163782"/>
            <a:ext cx="4453769" cy="5538111"/>
          </a:xfrm>
          <a:prstGeom prst="rect">
            <a:avLst/>
          </a:prstGeom>
        </p:spPr>
      </p:pic>
    </p:spTree>
    <p:extLst>
      <p:ext uri="{BB962C8B-B14F-4D97-AF65-F5344CB8AC3E}">
        <p14:creationId xmlns:p14="http://schemas.microsoft.com/office/powerpoint/2010/main" val="813008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56765E7-BFBF-48EF-A851-881E4BB38BAD}"/>
              </a:ext>
            </a:extLst>
          </p:cNvPr>
          <p:cNvSpPr>
            <a:spLocks noGrp="1"/>
          </p:cNvSpPr>
          <p:nvPr>
            <p:ph type="title"/>
          </p:nvPr>
        </p:nvSpPr>
        <p:spPr>
          <a:xfrm>
            <a:off x="838200" y="365125"/>
            <a:ext cx="10515600" cy="798657"/>
          </a:xfrm>
        </p:spPr>
        <p:txBody>
          <a:bodyPr/>
          <a:lstStyle/>
          <a:p>
            <a:r>
              <a:rPr lang="en-US" dirty="0" err="1"/>
              <a:t>Homoniemen</a:t>
            </a:r>
            <a:r>
              <a:rPr lang="en-US" dirty="0"/>
              <a:t> (</a:t>
            </a:r>
            <a:r>
              <a:rPr lang="en-US" dirty="0" err="1"/>
              <a:t>spreuk</a:t>
            </a:r>
            <a:r>
              <a:rPr lang="en-US" dirty="0"/>
              <a:t> 7, CT1,23,b)</a:t>
            </a:r>
          </a:p>
        </p:txBody>
      </p:sp>
      <p:pic>
        <p:nvPicPr>
          <p:cNvPr id="2" name="Afbeelding 1">
            <a:extLst>
              <a:ext uri="{FF2B5EF4-FFF2-40B4-BE49-F238E27FC236}">
                <a16:creationId xmlns:a16="http://schemas.microsoft.com/office/drawing/2014/main" id="{751A0A89-E41B-4FD0-BC9F-2604C7173BCB}"/>
              </a:ext>
            </a:extLst>
          </p:cNvPr>
          <p:cNvPicPr>
            <a:picLocks noChangeAspect="1"/>
          </p:cNvPicPr>
          <p:nvPr/>
        </p:nvPicPr>
        <p:blipFill>
          <a:blip r:embed="rId3"/>
          <a:stretch>
            <a:fillRect/>
          </a:stretch>
        </p:blipFill>
        <p:spPr>
          <a:xfrm>
            <a:off x="3873734" y="1163782"/>
            <a:ext cx="4444532" cy="5526625"/>
          </a:xfrm>
          <a:prstGeom prst="rect">
            <a:avLst/>
          </a:prstGeom>
        </p:spPr>
      </p:pic>
    </p:spTree>
    <p:extLst>
      <p:ext uri="{BB962C8B-B14F-4D97-AF65-F5344CB8AC3E}">
        <p14:creationId xmlns:p14="http://schemas.microsoft.com/office/powerpoint/2010/main" val="1148866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56765E7-BFBF-48EF-A851-881E4BB38BAD}"/>
              </a:ext>
            </a:extLst>
          </p:cNvPr>
          <p:cNvSpPr>
            <a:spLocks noGrp="1"/>
          </p:cNvSpPr>
          <p:nvPr>
            <p:ph type="title"/>
          </p:nvPr>
        </p:nvSpPr>
        <p:spPr>
          <a:xfrm>
            <a:off x="838200" y="365125"/>
            <a:ext cx="10515600" cy="798657"/>
          </a:xfrm>
        </p:spPr>
        <p:txBody>
          <a:bodyPr/>
          <a:lstStyle/>
          <a:p>
            <a:r>
              <a:rPr lang="en-US" dirty="0" err="1"/>
              <a:t>Homoniemen</a:t>
            </a:r>
            <a:r>
              <a:rPr lang="en-US" dirty="0"/>
              <a:t> (</a:t>
            </a:r>
            <a:r>
              <a:rPr lang="en-US" dirty="0" err="1"/>
              <a:t>spreuk</a:t>
            </a:r>
            <a:r>
              <a:rPr lang="en-US" dirty="0"/>
              <a:t> 7, CT1,23,b)</a:t>
            </a:r>
          </a:p>
        </p:txBody>
      </p:sp>
      <p:pic>
        <p:nvPicPr>
          <p:cNvPr id="2" name="Afbeelding 1">
            <a:extLst>
              <a:ext uri="{FF2B5EF4-FFF2-40B4-BE49-F238E27FC236}">
                <a16:creationId xmlns:a16="http://schemas.microsoft.com/office/drawing/2014/main" id="{751A0A89-E41B-4FD0-BC9F-2604C7173BCB}"/>
              </a:ext>
            </a:extLst>
          </p:cNvPr>
          <p:cNvPicPr>
            <a:picLocks noChangeAspect="1"/>
          </p:cNvPicPr>
          <p:nvPr/>
        </p:nvPicPr>
        <p:blipFill>
          <a:blip r:embed="rId3"/>
          <a:stretch>
            <a:fillRect/>
          </a:stretch>
        </p:blipFill>
        <p:spPr>
          <a:xfrm>
            <a:off x="838200" y="1163782"/>
            <a:ext cx="4444532" cy="5526625"/>
          </a:xfrm>
          <a:prstGeom prst="rect">
            <a:avLst/>
          </a:prstGeom>
        </p:spPr>
      </p:pic>
      <p:sp>
        <p:nvSpPr>
          <p:cNvPr id="3" name="Tekstvak 2">
            <a:extLst>
              <a:ext uri="{FF2B5EF4-FFF2-40B4-BE49-F238E27FC236}">
                <a16:creationId xmlns:a16="http://schemas.microsoft.com/office/drawing/2014/main" id="{044BED5C-BA14-4205-93B6-2EB65FFE39A6}"/>
              </a:ext>
            </a:extLst>
          </p:cNvPr>
          <p:cNvSpPr txBox="1"/>
          <p:nvPr/>
        </p:nvSpPr>
        <p:spPr>
          <a:xfrm>
            <a:off x="6280727" y="1163782"/>
            <a:ext cx="5073073" cy="646331"/>
          </a:xfrm>
          <a:prstGeom prst="rect">
            <a:avLst/>
          </a:prstGeom>
          <a:noFill/>
        </p:spPr>
        <p:txBody>
          <a:bodyPr wrap="square" rtlCol="0">
            <a:spAutoFit/>
          </a:bodyPr>
          <a:lstStyle/>
          <a:p>
            <a:r>
              <a:rPr lang="en-US" dirty="0" err="1">
                <a:latin typeface="Trlit_CG Times" panose="020B7200000000000000" pitchFamily="34" charset="0"/>
              </a:rPr>
              <a:t>xni</a:t>
            </a:r>
            <a:r>
              <a:rPr lang="en-US" dirty="0"/>
              <a:t>: </a:t>
            </a:r>
            <a:r>
              <a:rPr lang="en-US" dirty="0" err="1"/>
              <a:t>muziek</a:t>
            </a:r>
            <a:r>
              <a:rPr lang="en-US" dirty="0"/>
              <a:t> </a:t>
            </a:r>
            <a:r>
              <a:rPr lang="en-US" dirty="0" err="1"/>
              <a:t>maken</a:t>
            </a:r>
            <a:r>
              <a:rPr lang="en-US" dirty="0"/>
              <a:t> (van der </a:t>
            </a:r>
            <a:r>
              <a:rPr lang="en-US" dirty="0" err="1"/>
              <a:t>Molen</a:t>
            </a:r>
            <a:r>
              <a:rPr lang="en-US" dirty="0"/>
              <a:t>: 391)</a:t>
            </a:r>
          </a:p>
          <a:p>
            <a:r>
              <a:rPr lang="en-US" dirty="0"/>
              <a:t>B3Bo, B2Bo, MC105, T9C</a:t>
            </a:r>
          </a:p>
        </p:txBody>
      </p:sp>
      <p:pic>
        <p:nvPicPr>
          <p:cNvPr id="4" name="Afbeelding 3">
            <a:extLst>
              <a:ext uri="{FF2B5EF4-FFF2-40B4-BE49-F238E27FC236}">
                <a16:creationId xmlns:a16="http://schemas.microsoft.com/office/drawing/2014/main" id="{E2C477B5-19C7-4836-BAEB-BC8152AFB4BE}"/>
              </a:ext>
            </a:extLst>
          </p:cNvPr>
          <p:cNvPicPr>
            <a:picLocks noChangeAspect="1"/>
          </p:cNvPicPr>
          <p:nvPr/>
        </p:nvPicPr>
        <p:blipFill>
          <a:blip r:embed="rId4"/>
          <a:stretch>
            <a:fillRect/>
          </a:stretch>
        </p:blipFill>
        <p:spPr>
          <a:xfrm>
            <a:off x="838200" y="1163782"/>
            <a:ext cx="4444531" cy="5526625"/>
          </a:xfrm>
          <a:prstGeom prst="rect">
            <a:avLst/>
          </a:prstGeom>
        </p:spPr>
      </p:pic>
    </p:spTree>
    <p:extLst>
      <p:ext uri="{BB962C8B-B14F-4D97-AF65-F5344CB8AC3E}">
        <p14:creationId xmlns:p14="http://schemas.microsoft.com/office/powerpoint/2010/main" val="3285610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56765E7-BFBF-48EF-A851-881E4BB38BAD}"/>
              </a:ext>
            </a:extLst>
          </p:cNvPr>
          <p:cNvSpPr>
            <a:spLocks noGrp="1"/>
          </p:cNvSpPr>
          <p:nvPr>
            <p:ph type="title"/>
          </p:nvPr>
        </p:nvSpPr>
        <p:spPr>
          <a:xfrm>
            <a:off x="838200" y="365125"/>
            <a:ext cx="10515600" cy="798657"/>
          </a:xfrm>
        </p:spPr>
        <p:txBody>
          <a:bodyPr/>
          <a:lstStyle/>
          <a:p>
            <a:r>
              <a:rPr lang="en-US" dirty="0" err="1"/>
              <a:t>Homoniemen</a:t>
            </a:r>
            <a:r>
              <a:rPr lang="en-US" dirty="0"/>
              <a:t> (</a:t>
            </a:r>
            <a:r>
              <a:rPr lang="en-US" dirty="0" err="1"/>
              <a:t>spreuk</a:t>
            </a:r>
            <a:r>
              <a:rPr lang="en-US" dirty="0"/>
              <a:t> 7, CT1,23,b)</a:t>
            </a:r>
          </a:p>
        </p:txBody>
      </p:sp>
      <p:pic>
        <p:nvPicPr>
          <p:cNvPr id="2" name="Afbeelding 1">
            <a:extLst>
              <a:ext uri="{FF2B5EF4-FFF2-40B4-BE49-F238E27FC236}">
                <a16:creationId xmlns:a16="http://schemas.microsoft.com/office/drawing/2014/main" id="{751A0A89-E41B-4FD0-BC9F-2604C7173BCB}"/>
              </a:ext>
            </a:extLst>
          </p:cNvPr>
          <p:cNvPicPr>
            <a:picLocks noChangeAspect="1"/>
          </p:cNvPicPr>
          <p:nvPr/>
        </p:nvPicPr>
        <p:blipFill>
          <a:blip r:embed="rId3"/>
          <a:stretch>
            <a:fillRect/>
          </a:stretch>
        </p:blipFill>
        <p:spPr>
          <a:xfrm>
            <a:off x="838200" y="1163782"/>
            <a:ext cx="4444532" cy="5526625"/>
          </a:xfrm>
          <a:prstGeom prst="rect">
            <a:avLst/>
          </a:prstGeom>
        </p:spPr>
      </p:pic>
      <p:sp>
        <p:nvSpPr>
          <p:cNvPr id="3" name="Tekstvak 2">
            <a:extLst>
              <a:ext uri="{FF2B5EF4-FFF2-40B4-BE49-F238E27FC236}">
                <a16:creationId xmlns:a16="http://schemas.microsoft.com/office/drawing/2014/main" id="{044BED5C-BA14-4205-93B6-2EB65FFE39A6}"/>
              </a:ext>
            </a:extLst>
          </p:cNvPr>
          <p:cNvSpPr txBox="1"/>
          <p:nvPr/>
        </p:nvSpPr>
        <p:spPr>
          <a:xfrm>
            <a:off x="6280727" y="1163782"/>
            <a:ext cx="5073073" cy="646331"/>
          </a:xfrm>
          <a:prstGeom prst="rect">
            <a:avLst/>
          </a:prstGeom>
          <a:noFill/>
        </p:spPr>
        <p:txBody>
          <a:bodyPr wrap="square" rtlCol="0">
            <a:spAutoFit/>
          </a:bodyPr>
          <a:lstStyle/>
          <a:p>
            <a:r>
              <a:rPr lang="en-US" dirty="0" err="1">
                <a:latin typeface="Trlit_CG Times" panose="020B7200000000000000" pitchFamily="34" charset="0"/>
              </a:rPr>
              <a:t>xni</a:t>
            </a:r>
            <a:r>
              <a:rPr lang="en-US" dirty="0"/>
              <a:t>: </a:t>
            </a:r>
            <a:r>
              <a:rPr lang="en-US" dirty="0" err="1"/>
              <a:t>muziek</a:t>
            </a:r>
            <a:r>
              <a:rPr lang="en-US" dirty="0"/>
              <a:t> </a:t>
            </a:r>
            <a:r>
              <a:rPr lang="en-US" dirty="0" err="1"/>
              <a:t>maken</a:t>
            </a:r>
            <a:r>
              <a:rPr lang="en-US" dirty="0"/>
              <a:t> (van der </a:t>
            </a:r>
            <a:r>
              <a:rPr lang="en-US" dirty="0" err="1"/>
              <a:t>Molen</a:t>
            </a:r>
            <a:r>
              <a:rPr lang="en-US" dirty="0"/>
              <a:t>: 391)</a:t>
            </a:r>
          </a:p>
          <a:p>
            <a:r>
              <a:rPr lang="en-US" dirty="0"/>
              <a:t>B3Bo, B2Bo, MC105, T9C</a:t>
            </a:r>
          </a:p>
        </p:txBody>
      </p:sp>
      <p:sp>
        <p:nvSpPr>
          <p:cNvPr id="4" name="Tekstvak 3">
            <a:extLst>
              <a:ext uri="{FF2B5EF4-FFF2-40B4-BE49-F238E27FC236}">
                <a16:creationId xmlns:a16="http://schemas.microsoft.com/office/drawing/2014/main" id="{521785A5-5586-43F3-868D-A42BDB469498}"/>
              </a:ext>
            </a:extLst>
          </p:cNvPr>
          <p:cNvSpPr txBox="1"/>
          <p:nvPr/>
        </p:nvSpPr>
        <p:spPr>
          <a:xfrm>
            <a:off x="6280727" y="1957533"/>
            <a:ext cx="4867564" cy="646331"/>
          </a:xfrm>
          <a:prstGeom prst="rect">
            <a:avLst/>
          </a:prstGeom>
          <a:noFill/>
        </p:spPr>
        <p:txBody>
          <a:bodyPr wrap="square" rtlCol="0">
            <a:spAutoFit/>
          </a:bodyPr>
          <a:lstStyle/>
          <a:p>
            <a:r>
              <a:rPr lang="en-US" dirty="0" err="1">
                <a:latin typeface="Trlit_CG Times" panose="020B7200000000000000" pitchFamily="34" charset="0"/>
              </a:rPr>
              <a:t>xni</a:t>
            </a:r>
            <a:r>
              <a:rPr lang="en-US" dirty="0"/>
              <a:t>: </a:t>
            </a:r>
            <a:r>
              <a:rPr lang="en-US" dirty="0" err="1"/>
              <a:t>landen</a:t>
            </a:r>
            <a:r>
              <a:rPr lang="en-US" dirty="0"/>
              <a:t>, </a:t>
            </a:r>
            <a:r>
              <a:rPr lang="en-US" dirty="0" err="1"/>
              <a:t>stoppen</a:t>
            </a:r>
            <a:r>
              <a:rPr lang="en-US" dirty="0"/>
              <a:t>, </a:t>
            </a:r>
            <a:r>
              <a:rPr lang="en-US" dirty="0" err="1"/>
              <a:t>rusten</a:t>
            </a:r>
            <a:r>
              <a:rPr lang="en-US" dirty="0"/>
              <a:t> (van der </a:t>
            </a:r>
            <a:r>
              <a:rPr lang="en-US" dirty="0" err="1"/>
              <a:t>Molen</a:t>
            </a:r>
            <a:r>
              <a:rPr lang="en-US" dirty="0"/>
              <a:t>: 391)</a:t>
            </a:r>
          </a:p>
          <a:p>
            <a:r>
              <a:rPr lang="en-US" dirty="0"/>
              <a:t>T1NY</a:t>
            </a:r>
          </a:p>
        </p:txBody>
      </p:sp>
      <p:pic>
        <p:nvPicPr>
          <p:cNvPr id="6" name="Afbeelding 5">
            <a:extLst>
              <a:ext uri="{FF2B5EF4-FFF2-40B4-BE49-F238E27FC236}">
                <a16:creationId xmlns:a16="http://schemas.microsoft.com/office/drawing/2014/main" id="{B14D31BC-2D67-4D63-8A07-E209A69149BD}"/>
              </a:ext>
            </a:extLst>
          </p:cNvPr>
          <p:cNvPicPr>
            <a:picLocks noChangeAspect="1"/>
          </p:cNvPicPr>
          <p:nvPr/>
        </p:nvPicPr>
        <p:blipFill>
          <a:blip r:embed="rId4"/>
          <a:stretch>
            <a:fillRect/>
          </a:stretch>
        </p:blipFill>
        <p:spPr>
          <a:xfrm>
            <a:off x="857863" y="1163782"/>
            <a:ext cx="4444531" cy="5526625"/>
          </a:xfrm>
          <a:prstGeom prst="rect">
            <a:avLst/>
          </a:prstGeom>
        </p:spPr>
      </p:pic>
    </p:spTree>
    <p:extLst>
      <p:ext uri="{BB962C8B-B14F-4D97-AF65-F5344CB8AC3E}">
        <p14:creationId xmlns:p14="http://schemas.microsoft.com/office/powerpoint/2010/main" val="3750623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56765E7-BFBF-48EF-A851-881E4BB38BAD}"/>
              </a:ext>
            </a:extLst>
          </p:cNvPr>
          <p:cNvSpPr>
            <a:spLocks noGrp="1"/>
          </p:cNvSpPr>
          <p:nvPr>
            <p:ph type="title"/>
          </p:nvPr>
        </p:nvSpPr>
        <p:spPr>
          <a:xfrm>
            <a:off x="838200" y="365125"/>
            <a:ext cx="10515600" cy="798657"/>
          </a:xfrm>
        </p:spPr>
        <p:txBody>
          <a:bodyPr/>
          <a:lstStyle/>
          <a:p>
            <a:r>
              <a:rPr lang="en-US" dirty="0" err="1"/>
              <a:t>Homoniemen</a:t>
            </a:r>
            <a:r>
              <a:rPr lang="en-US" dirty="0"/>
              <a:t> (</a:t>
            </a:r>
            <a:r>
              <a:rPr lang="en-US" dirty="0" err="1"/>
              <a:t>spreuk</a:t>
            </a:r>
            <a:r>
              <a:rPr lang="en-US" dirty="0"/>
              <a:t> 7, CT1,23,b)</a:t>
            </a:r>
          </a:p>
        </p:txBody>
      </p:sp>
      <p:pic>
        <p:nvPicPr>
          <p:cNvPr id="2" name="Afbeelding 1">
            <a:extLst>
              <a:ext uri="{FF2B5EF4-FFF2-40B4-BE49-F238E27FC236}">
                <a16:creationId xmlns:a16="http://schemas.microsoft.com/office/drawing/2014/main" id="{751A0A89-E41B-4FD0-BC9F-2604C7173BCB}"/>
              </a:ext>
            </a:extLst>
          </p:cNvPr>
          <p:cNvPicPr>
            <a:picLocks noChangeAspect="1"/>
          </p:cNvPicPr>
          <p:nvPr/>
        </p:nvPicPr>
        <p:blipFill>
          <a:blip r:embed="rId3"/>
          <a:stretch>
            <a:fillRect/>
          </a:stretch>
        </p:blipFill>
        <p:spPr>
          <a:xfrm>
            <a:off x="838200" y="1163782"/>
            <a:ext cx="4444532" cy="5526625"/>
          </a:xfrm>
          <a:prstGeom prst="rect">
            <a:avLst/>
          </a:prstGeom>
        </p:spPr>
      </p:pic>
      <p:sp>
        <p:nvSpPr>
          <p:cNvPr id="3" name="Tekstvak 2">
            <a:extLst>
              <a:ext uri="{FF2B5EF4-FFF2-40B4-BE49-F238E27FC236}">
                <a16:creationId xmlns:a16="http://schemas.microsoft.com/office/drawing/2014/main" id="{044BED5C-BA14-4205-93B6-2EB65FFE39A6}"/>
              </a:ext>
            </a:extLst>
          </p:cNvPr>
          <p:cNvSpPr txBox="1"/>
          <p:nvPr/>
        </p:nvSpPr>
        <p:spPr>
          <a:xfrm>
            <a:off x="6280727" y="1163782"/>
            <a:ext cx="5073073" cy="646331"/>
          </a:xfrm>
          <a:prstGeom prst="rect">
            <a:avLst/>
          </a:prstGeom>
          <a:noFill/>
        </p:spPr>
        <p:txBody>
          <a:bodyPr wrap="square" rtlCol="0">
            <a:spAutoFit/>
          </a:bodyPr>
          <a:lstStyle/>
          <a:p>
            <a:r>
              <a:rPr lang="en-US" dirty="0" err="1">
                <a:latin typeface="Trlit_CG Times" panose="020B7200000000000000" pitchFamily="34" charset="0"/>
              </a:rPr>
              <a:t>xni</a:t>
            </a:r>
            <a:r>
              <a:rPr lang="en-US" dirty="0"/>
              <a:t>: </a:t>
            </a:r>
            <a:r>
              <a:rPr lang="en-US" dirty="0" err="1"/>
              <a:t>muziek</a:t>
            </a:r>
            <a:r>
              <a:rPr lang="en-US" dirty="0"/>
              <a:t> </a:t>
            </a:r>
            <a:r>
              <a:rPr lang="en-US" dirty="0" err="1"/>
              <a:t>maken</a:t>
            </a:r>
            <a:r>
              <a:rPr lang="en-US" dirty="0"/>
              <a:t> (van der </a:t>
            </a:r>
            <a:r>
              <a:rPr lang="en-US" dirty="0" err="1"/>
              <a:t>Molen</a:t>
            </a:r>
            <a:r>
              <a:rPr lang="en-US" dirty="0"/>
              <a:t>: 391)</a:t>
            </a:r>
          </a:p>
          <a:p>
            <a:r>
              <a:rPr lang="en-US" dirty="0"/>
              <a:t>B3Bo, B2Bo, MC105, T9C</a:t>
            </a:r>
          </a:p>
        </p:txBody>
      </p:sp>
      <p:sp>
        <p:nvSpPr>
          <p:cNvPr id="4" name="Tekstvak 3">
            <a:extLst>
              <a:ext uri="{FF2B5EF4-FFF2-40B4-BE49-F238E27FC236}">
                <a16:creationId xmlns:a16="http://schemas.microsoft.com/office/drawing/2014/main" id="{521785A5-5586-43F3-868D-A42BDB469498}"/>
              </a:ext>
            </a:extLst>
          </p:cNvPr>
          <p:cNvSpPr txBox="1"/>
          <p:nvPr/>
        </p:nvSpPr>
        <p:spPr>
          <a:xfrm>
            <a:off x="6280727" y="1957533"/>
            <a:ext cx="4867564" cy="646331"/>
          </a:xfrm>
          <a:prstGeom prst="rect">
            <a:avLst/>
          </a:prstGeom>
          <a:noFill/>
        </p:spPr>
        <p:txBody>
          <a:bodyPr wrap="square" rtlCol="0">
            <a:spAutoFit/>
          </a:bodyPr>
          <a:lstStyle/>
          <a:p>
            <a:r>
              <a:rPr lang="en-US" dirty="0" err="1">
                <a:latin typeface="Trlit_CG Times" panose="020B7200000000000000" pitchFamily="34" charset="0"/>
              </a:rPr>
              <a:t>xni</a:t>
            </a:r>
            <a:r>
              <a:rPr lang="en-US" dirty="0"/>
              <a:t>: </a:t>
            </a:r>
            <a:r>
              <a:rPr lang="en-US" dirty="0" err="1"/>
              <a:t>landen</a:t>
            </a:r>
            <a:r>
              <a:rPr lang="en-US" dirty="0"/>
              <a:t>, </a:t>
            </a:r>
            <a:r>
              <a:rPr lang="en-US" dirty="0" err="1"/>
              <a:t>stoppen</a:t>
            </a:r>
            <a:r>
              <a:rPr lang="en-US" dirty="0"/>
              <a:t>, </a:t>
            </a:r>
            <a:r>
              <a:rPr lang="en-US" dirty="0" err="1"/>
              <a:t>rusten</a:t>
            </a:r>
            <a:r>
              <a:rPr lang="en-US" dirty="0"/>
              <a:t> (van der </a:t>
            </a:r>
            <a:r>
              <a:rPr lang="en-US" dirty="0" err="1"/>
              <a:t>Molen</a:t>
            </a:r>
            <a:r>
              <a:rPr lang="en-US" dirty="0"/>
              <a:t>: 391)</a:t>
            </a:r>
          </a:p>
          <a:p>
            <a:r>
              <a:rPr lang="en-US" dirty="0"/>
              <a:t>T1NY</a:t>
            </a:r>
          </a:p>
        </p:txBody>
      </p:sp>
      <p:pic>
        <p:nvPicPr>
          <p:cNvPr id="6" name="Afbeelding 5">
            <a:extLst>
              <a:ext uri="{FF2B5EF4-FFF2-40B4-BE49-F238E27FC236}">
                <a16:creationId xmlns:a16="http://schemas.microsoft.com/office/drawing/2014/main" id="{B14D31BC-2D67-4D63-8A07-E209A69149BD}"/>
              </a:ext>
            </a:extLst>
          </p:cNvPr>
          <p:cNvPicPr>
            <a:picLocks noChangeAspect="1"/>
          </p:cNvPicPr>
          <p:nvPr/>
        </p:nvPicPr>
        <p:blipFill>
          <a:blip r:embed="rId4"/>
          <a:stretch>
            <a:fillRect/>
          </a:stretch>
        </p:blipFill>
        <p:spPr>
          <a:xfrm>
            <a:off x="857863" y="1163782"/>
            <a:ext cx="4444531" cy="5526625"/>
          </a:xfrm>
          <a:prstGeom prst="rect">
            <a:avLst/>
          </a:prstGeom>
        </p:spPr>
      </p:pic>
      <p:sp>
        <p:nvSpPr>
          <p:cNvPr id="7" name="Tekstvak 6">
            <a:extLst>
              <a:ext uri="{FF2B5EF4-FFF2-40B4-BE49-F238E27FC236}">
                <a16:creationId xmlns:a16="http://schemas.microsoft.com/office/drawing/2014/main" id="{372B5148-57B5-43C2-B161-076C5EF9003C}"/>
              </a:ext>
            </a:extLst>
          </p:cNvPr>
          <p:cNvSpPr txBox="1"/>
          <p:nvPr/>
        </p:nvSpPr>
        <p:spPr>
          <a:xfrm>
            <a:off x="6280727" y="2603864"/>
            <a:ext cx="4655128" cy="646331"/>
          </a:xfrm>
          <a:prstGeom prst="rect">
            <a:avLst/>
          </a:prstGeom>
          <a:noFill/>
        </p:spPr>
        <p:txBody>
          <a:bodyPr wrap="square" rtlCol="0">
            <a:spAutoFit/>
          </a:bodyPr>
          <a:lstStyle/>
          <a:p>
            <a:r>
              <a:rPr lang="en-US" dirty="0" err="1">
                <a:latin typeface="Trlit_CG Times" panose="020B7200000000000000" pitchFamily="34" charset="0"/>
              </a:rPr>
              <a:t>Xni</a:t>
            </a:r>
            <a:r>
              <a:rPr lang="en-US" dirty="0"/>
              <a:t>: </a:t>
            </a:r>
            <a:r>
              <a:rPr lang="en-US" dirty="0" err="1"/>
              <a:t>roeien</a:t>
            </a:r>
            <a:r>
              <a:rPr lang="en-US" dirty="0"/>
              <a:t> (van der </a:t>
            </a:r>
            <a:r>
              <a:rPr lang="en-US" dirty="0" err="1"/>
              <a:t>Molen</a:t>
            </a:r>
            <a:r>
              <a:rPr lang="en-US" dirty="0"/>
              <a:t>: 419)</a:t>
            </a:r>
          </a:p>
          <a:p>
            <a:r>
              <a:rPr lang="en-US" dirty="0"/>
              <a:t>B4Bo, B6C, B4C</a:t>
            </a:r>
          </a:p>
        </p:txBody>
      </p:sp>
      <p:pic>
        <p:nvPicPr>
          <p:cNvPr id="8" name="Afbeelding 7">
            <a:extLst>
              <a:ext uri="{FF2B5EF4-FFF2-40B4-BE49-F238E27FC236}">
                <a16:creationId xmlns:a16="http://schemas.microsoft.com/office/drawing/2014/main" id="{D70182AC-0E81-4FF2-80EA-B3CF6B29A4AB}"/>
              </a:ext>
            </a:extLst>
          </p:cNvPr>
          <p:cNvPicPr>
            <a:picLocks noChangeAspect="1"/>
          </p:cNvPicPr>
          <p:nvPr/>
        </p:nvPicPr>
        <p:blipFill>
          <a:blip r:embed="rId5"/>
          <a:stretch>
            <a:fillRect/>
          </a:stretch>
        </p:blipFill>
        <p:spPr>
          <a:xfrm>
            <a:off x="857863" y="1163782"/>
            <a:ext cx="4444531" cy="5526625"/>
          </a:xfrm>
          <a:prstGeom prst="rect">
            <a:avLst/>
          </a:prstGeom>
        </p:spPr>
      </p:pic>
    </p:spTree>
    <p:extLst>
      <p:ext uri="{BB962C8B-B14F-4D97-AF65-F5344CB8AC3E}">
        <p14:creationId xmlns:p14="http://schemas.microsoft.com/office/powerpoint/2010/main" val="1842202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F749-11F7-49CE-BFC0-F211477DE1D3}"/>
              </a:ext>
            </a:extLst>
          </p:cNvPr>
          <p:cNvSpPr>
            <a:spLocks noGrp="1"/>
          </p:cNvSpPr>
          <p:nvPr>
            <p:ph type="title"/>
          </p:nvPr>
        </p:nvSpPr>
        <p:spPr/>
        <p:txBody>
          <a:bodyPr/>
          <a:lstStyle/>
          <a:p>
            <a:r>
              <a:rPr lang="en-US" dirty="0" err="1"/>
              <a:t>Homoniemen</a:t>
            </a:r>
            <a:endParaRPr lang="en-US" dirty="0"/>
          </a:p>
        </p:txBody>
      </p:sp>
      <p:pic>
        <p:nvPicPr>
          <p:cNvPr id="4" name="Tijdelijke aanduiding voor inhoud 3">
            <a:extLst>
              <a:ext uri="{FF2B5EF4-FFF2-40B4-BE49-F238E27FC236}">
                <a16:creationId xmlns:a16="http://schemas.microsoft.com/office/drawing/2014/main" id="{9A5DD5DA-C053-42AF-ACDD-414EABE91E94}"/>
              </a:ext>
            </a:extLst>
          </p:cNvPr>
          <p:cNvPicPr>
            <a:picLocks noGrp="1" noChangeAspect="1"/>
          </p:cNvPicPr>
          <p:nvPr>
            <p:ph idx="1"/>
          </p:nvPr>
        </p:nvPicPr>
        <p:blipFill>
          <a:blip r:embed="rId3"/>
          <a:stretch>
            <a:fillRect/>
          </a:stretch>
        </p:blipFill>
        <p:spPr>
          <a:xfrm>
            <a:off x="838200" y="2065473"/>
            <a:ext cx="9498702" cy="3081384"/>
          </a:xfrm>
          <a:prstGeom prst="rect">
            <a:avLst/>
          </a:prstGeom>
        </p:spPr>
      </p:pic>
      <p:sp>
        <p:nvSpPr>
          <p:cNvPr id="5" name="Tekstvak 4">
            <a:extLst>
              <a:ext uri="{FF2B5EF4-FFF2-40B4-BE49-F238E27FC236}">
                <a16:creationId xmlns:a16="http://schemas.microsoft.com/office/drawing/2014/main" id="{F170B827-BB05-4882-827A-21A32004FFE4}"/>
              </a:ext>
            </a:extLst>
          </p:cNvPr>
          <p:cNvSpPr txBox="1"/>
          <p:nvPr/>
        </p:nvSpPr>
        <p:spPr>
          <a:xfrm>
            <a:off x="838200" y="5146857"/>
            <a:ext cx="8219739" cy="369332"/>
          </a:xfrm>
          <a:prstGeom prst="rect">
            <a:avLst/>
          </a:prstGeom>
          <a:noFill/>
        </p:spPr>
        <p:txBody>
          <a:bodyPr wrap="square" rtlCol="0">
            <a:spAutoFit/>
          </a:bodyPr>
          <a:lstStyle/>
          <a:p>
            <a:r>
              <a:rPr lang="en-US" dirty="0"/>
              <a:t>Beni Hassan, </a:t>
            </a:r>
            <a:r>
              <a:rPr lang="en-US" dirty="0" err="1"/>
              <a:t>graf</a:t>
            </a:r>
            <a:r>
              <a:rPr lang="en-US" dirty="0"/>
              <a:t> van Amenemhat, </a:t>
            </a:r>
            <a:r>
              <a:rPr lang="en-US" dirty="0" err="1"/>
              <a:t>noordelijke</a:t>
            </a:r>
            <a:r>
              <a:rPr lang="en-US" dirty="0"/>
              <a:t> </a:t>
            </a:r>
            <a:r>
              <a:rPr lang="en-US" dirty="0" err="1"/>
              <a:t>muur</a:t>
            </a:r>
            <a:r>
              <a:rPr lang="en-US" dirty="0"/>
              <a:t>, register 1 (Newberry, plate 315)</a:t>
            </a:r>
          </a:p>
        </p:txBody>
      </p:sp>
    </p:spTree>
    <p:extLst>
      <p:ext uri="{BB962C8B-B14F-4D97-AF65-F5344CB8AC3E}">
        <p14:creationId xmlns:p14="http://schemas.microsoft.com/office/powerpoint/2010/main" val="198248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2E824-E4DD-4C70-8C36-167233B3DC77}"/>
              </a:ext>
            </a:extLst>
          </p:cNvPr>
          <p:cNvSpPr>
            <a:spLocks noGrp="1"/>
          </p:cNvSpPr>
          <p:nvPr>
            <p:ph type="title"/>
          </p:nvPr>
        </p:nvSpPr>
        <p:spPr/>
        <p:txBody>
          <a:bodyPr>
            <a:normAutofit/>
          </a:bodyPr>
          <a:lstStyle/>
          <a:p>
            <a:r>
              <a:rPr lang="nl-NL" dirty="0"/>
              <a:t>Redactie: combineren van kolommen</a:t>
            </a:r>
            <a:br>
              <a:rPr lang="nl-NL" dirty="0"/>
            </a:br>
            <a:endParaRPr lang="en-US" dirty="0"/>
          </a:p>
        </p:txBody>
      </p:sp>
      <p:sp>
        <p:nvSpPr>
          <p:cNvPr id="6" name="Tijdelijke aanduiding voor tekst 5">
            <a:extLst>
              <a:ext uri="{FF2B5EF4-FFF2-40B4-BE49-F238E27FC236}">
                <a16:creationId xmlns:a16="http://schemas.microsoft.com/office/drawing/2014/main" id="{AB8AB536-A0BA-45C1-9BC8-9BB195047EC3}"/>
              </a:ext>
            </a:extLst>
          </p:cNvPr>
          <p:cNvSpPr>
            <a:spLocks noGrp="1"/>
          </p:cNvSpPr>
          <p:nvPr>
            <p:ph type="body" idx="1"/>
          </p:nvPr>
        </p:nvSpPr>
        <p:spPr>
          <a:xfrm>
            <a:off x="836612" y="1027906"/>
            <a:ext cx="5157787" cy="823912"/>
          </a:xfrm>
        </p:spPr>
        <p:txBody>
          <a:bodyPr/>
          <a:lstStyle/>
          <a:p>
            <a:r>
              <a:rPr lang="en-US" dirty="0" err="1"/>
              <a:t>Spreuk</a:t>
            </a:r>
            <a:r>
              <a:rPr lang="en-US" dirty="0"/>
              <a:t> 75, CT1,350,b (B1P)</a:t>
            </a:r>
          </a:p>
        </p:txBody>
      </p:sp>
      <p:sp>
        <p:nvSpPr>
          <p:cNvPr id="8" name="Tijdelijke aanduiding voor tekst 7">
            <a:extLst>
              <a:ext uri="{FF2B5EF4-FFF2-40B4-BE49-F238E27FC236}">
                <a16:creationId xmlns:a16="http://schemas.microsoft.com/office/drawing/2014/main" id="{7E241B32-E176-44E3-B6C8-171D7DF80E7D}"/>
              </a:ext>
            </a:extLst>
          </p:cNvPr>
          <p:cNvSpPr>
            <a:spLocks noGrp="1"/>
          </p:cNvSpPr>
          <p:nvPr>
            <p:ph type="body" sz="quarter" idx="3"/>
          </p:nvPr>
        </p:nvSpPr>
        <p:spPr>
          <a:xfrm>
            <a:off x="6092824" y="1027906"/>
            <a:ext cx="5259388" cy="823912"/>
          </a:xfrm>
        </p:spPr>
        <p:txBody>
          <a:bodyPr/>
          <a:lstStyle/>
          <a:p>
            <a:endParaRPr lang="en-US"/>
          </a:p>
        </p:txBody>
      </p:sp>
      <p:sp>
        <p:nvSpPr>
          <p:cNvPr id="9" name="Tijdelijke aanduiding voor inhoud 8">
            <a:extLst>
              <a:ext uri="{FF2B5EF4-FFF2-40B4-BE49-F238E27FC236}">
                <a16:creationId xmlns:a16="http://schemas.microsoft.com/office/drawing/2014/main" id="{1CE94935-2A14-4AFB-8246-DC98AB80C17A}"/>
              </a:ext>
            </a:extLst>
          </p:cNvPr>
          <p:cNvSpPr>
            <a:spLocks noGrp="1"/>
          </p:cNvSpPr>
          <p:nvPr>
            <p:ph sz="quarter" idx="4"/>
          </p:nvPr>
        </p:nvSpPr>
        <p:spPr>
          <a:xfrm>
            <a:off x="6096000" y="1851818"/>
            <a:ext cx="5259388" cy="4337845"/>
          </a:xfrm>
        </p:spPr>
        <p:txBody>
          <a:bodyPr/>
          <a:lstStyle/>
          <a:p>
            <a:endParaRPr lang="en-US" dirty="0"/>
          </a:p>
        </p:txBody>
      </p:sp>
      <p:pic>
        <p:nvPicPr>
          <p:cNvPr id="13" name="Tijdelijke aanduiding voor inhoud 12">
            <a:extLst>
              <a:ext uri="{FF2B5EF4-FFF2-40B4-BE49-F238E27FC236}">
                <a16:creationId xmlns:a16="http://schemas.microsoft.com/office/drawing/2014/main" id="{CBCE8E29-B34D-43D5-A045-27685FBE9B51}"/>
              </a:ext>
            </a:extLst>
          </p:cNvPr>
          <p:cNvPicPr>
            <a:picLocks noGrp="1" noChangeAspect="1"/>
          </p:cNvPicPr>
          <p:nvPr>
            <p:ph sz="half" idx="2"/>
          </p:nvPr>
        </p:nvPicPr>
        <p:blipFill>
          <a:blip r:embed="rId3"/>
          <a:stretch>
            <a:fillRect/>
          </a:stretch>
        </p:blipFill>
        <p:spPr>
          <a:xfrm>
            <a:off x="2829521" y="1851818"/>
            <a:ext cx="585984" cy="4355617"/>
          </a:xfrm>
          <a:prstGeom prst="rect">
            <a:avLst/>
          </a:prstGeom>
        </p:spPr>
      </p:pic>
    </p:spTree>
    <p:extLst>
      <p:ext uri="{BB962C8B-B14F-4D97-AF65-F5344CB8AC3E}">
        <p14:creationId xmlns:p14="http://schemas.microsoft.com/office/powerpoint/2010/main" val="3809281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2E824-E4DD-4C70-8C36-167233B3DC77}"/>
              </a:ext>
            </a:extLst>
          </p:cNvPr>
          <p:cNvSpPr>
            <a:spLocks noGrp="1"/>
          </p:cNvSpPr>
          <p:nvPr>
            <p:ph type="title"/>
          </p:nvPr>
        </p:nvSpPr>
        <p:spPr/>
        <p:txBody>
          <a:bodyPr>
            <a:normAutofit/>
          </a:bodyPr>
          <a:lstStyle/>
          <a:p>
            <a:r>
              <a:rPr lang="nl-NL" dirty="0"/>
              <a:t>Redactie: combineren van kolommen</a:t>
            </a:r>
            <a:br>
              <a:rPr lang="nl-NL" dirty="0"/>
            </a:br>
            <a:endParaRPr lang="en-US" dirty="0"/>
          </a:p>
        </p:txBody>
      </p:sp>
      <p:sp>
        <p:nvSpPr>
          <p:cNvPr id="6" name="Tijdelijke aanduiding voor tekst 5">
            <a:extLst>
              <a:ext uri="{FF2B5EF4-FFF2-40B4-BE49-F238E27FC236}">
                <a16:creationId xmlns:a16="http://schemas.microsoft.com/office/drawing/2014/main" id="{AB8AB536-A0BA-45C1-9BC8-9BB195047EC3}"/>
              </a:ext>
            </a:extLst>
          </p:cNvPr>
          <p:cNvSpPr>
            <a:spLocks noGrp="1"/>
          </p:cNvSpPr>
          <p:nvPr>
            <p:ph type="body" idx="1"/>
          </p:nvPr>
        </p:nvSpPr>
        <p:spPr>
          <a:xfrm>
            <a:off x="836612" y="1027906"/>
            <a:ext cx="5157787" cy="445787"/>
          </a:xfrm>
        </p:spPr>
        <p:txBody>
          <a:bodyPr/>
          <a:lstStyle/>
          <a:p>
            <a:r>
              <a:rPr lang="en-US" dirty="0" err="1"/>
              <a:t>Spreuk</a:t>
            </a:r>
            <a:r>
              <a:rPr lang="en-US" dirty="0"/>
              <a:t> 75, CT1,350,b (B1P)</a:t>
            </a:r>
          </a:p>
        </p:txBody>
      </p:sp>
      <p:sp>
        <p:nvSpPr>
          <p:cNvPr id="8" name="Tijdelijke aanduiding voor tekst 7">
            <a:extLst>
              <a:ext uri="{FF2B5EF4-FFF2-40B4-BE49-F238E27FC236}">
                <a16:creationId xmlns:a16="http://schemas.microsoft.com/office/drawing/2014/main" id="{7E241B32-E176-44E3-B6C8-171D7DF80E7D}"/>
              </a:ext>
            </a:extLst>
          </p:cNvPr>
          <p:cNvSpPr>
            <a:spLocks noGrp="1"/>
          </p:cNvSpPr>
          <p:nvPr>
            <p:ph type="body" sz="quarter" idx="3"/>
          </p:nvPr>
        </p:nvSpPr>
        <p:spPr>
          <a:xfrm>
            <a:off x="6092824" y="1027906"/>
            <a:ext cx="5259388" cy="445787"/>
          </a:xfrm>
        </p:spPr>
        <p:txBody>
          <a:bodyPr/>
          <a:lstStyle/>
          <a:p>
            <a:r>
              <a:rPr lang="en-US" dirty="0" err="1"/>
              <a:t>Spreuk</a:t>
            </a:r>
            <a:r>
              <a:rPr lang="en-US" dirty="0"/>
              <a:t> 75, CT1,351,b (M5C)</a:t>
            </a:r>
          </a:p>
        </p:txBody>
      </p:sp>
      <p:pic>
        <p:nvPicPr>
          <p:cNvPr id="3" name="Tijdelijke aanduiding voor inhoud 2">
            <a:extLst>
              <a:ext uri="{FF2B5EF4-FFF2-40B4-BE49-F238E27FC236}">
                <a16:creationId xmlns:a16="http://schemas.microsoft.com/office/drawing/2014/main" id="{B1E2ECDA-6557-4454-A29C-CE1149D6BD96}"/>
              </a:ext>
            </a:extLst>
          </p:cNvPr>
          <p:cNvPicPr>
            <a:picLocks noGrp="1" noChangeAspect="1"/>
          </p:cNvPicPr>
          <p:nvPr>
            <p:ph sz="quarter" idx="4"/>
          </p:nvPr>
        </p:nvPicPr>
        <p:blipFill>
          <a:blip r:embed="rId3"/>
          <a:stretch>
            <a:fillRect/>
          </a:stretch>
        </p:blipFill>
        <p:spPr>
          <a:xfrm>
            <a:off x="8469297" y="1411433"/>
            <a:ext cx="469592" cy="4778230"/>
          </a:xfrm>
          <a:prstGeom prst="rect">
            <a:avLst/>
          </a:prstGeom>
        </p:spPr>
      </p:pic>
      <p:pic>
        <p:nvPicPr>
          <p:cNvPr id="13" name="Tijdelijke aanduiding voor inhoud 12">
            <a:extLst>
              <a:ext uri="{FF2B5EF4-FFF2-40B4-BE49-F238E27FC236}">
                <a16:creationId xmlns:a16="http://schemas.microsoft.com/office/drawing/2014/main" id="{CBCE8E29-B34D-43D5-A045-27685FBE9B51}"/>
              </a:ext>
            </a:extLst>
          </p:cNvPr>
          <p:cNvPicPr>
            <a:picLocks noGrp="1" noChangeAspect="1"/>
          </p:cNvPicPr>
          <p:nvPr>
            <p:ph sz="half" idx="2"/>
          </p:nvPr>
        </p:nvPicPr>
        <p:blipFill>
          <a:blip r:embed="rId4"/>
          <a:stretch>
            <a:fillRect/>
          </a:stretch>
        </p:blipFill>
        <p:spPr>
          <a:xfrm>
            <a:off x="2778711" y="1474148"/>
            <a:ext cx="636794" cy="4733288"/>
          </a:xfrm>
          <a:prstGeom prst="rect">
            <a:avLst/>
          </a:prstGeom>
        </p:spPr>
      </p:pic>
    </p:spTree>
    <p:extLst>
      <p:ext uri="{BB962C8B-B14F-4D97-AF65-F5344CB8AC3E}">
        <p14:creationId xmlns:p14="http://schemas.microsoft.com/office/powerpoint/2010/main" val="4112963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9CF789-0876-4EAF-B926-F9F6E695CDA8}"/>
              </a:ext>
            </a:extLst>
          </p:cNvPr>
          <p:cNvSpPr>
            <a:spLocks noGrp="1"/>
          </p:cNvSpPr>
          <p:nvPr>
            <p:ph type="title"/>
          </p:nvPr>
        </p:nvSpPr>
        <p:spPr/>
        <p:txBody>
          <a:bodyPr/>
          <a:lstStyle/>
          <a:p>
            <a:r>
              <a:rPr lang="nl-NL" dirty="0"/>
              <a:t>Schrijverspraktijken?</a:t>
            </a:r>
          </a:p>
        </p:txBody>
      </p:sp>
      <p:sp>
        <p:nvSpPr>
          <p:cNvPr id="3" name="Tijdelijke aanduiding voor inhoud 2">
            <a:extLst>
              <a:ext uri="{FF2B5EF4-FFF2-40B4-BE49-F238E27FC236}">
                <a16:creationId xmlns:a16="http://schemas.microsoft.com/office/drawing/2014/main" id="{CC0312F8-AE7D-4AF2-890E-568C4A1601AC}"/>
              </a:ext>
            </a:extLst>
          </p:cNvPr>
          <p:cNvSpPr>
            <a:spLocks noGrp="1"/>
          </p:cNvSpPr>
          <p:nvPr>
            <p:ph idx="1"/>
          </p:nvPr>
        </p:nvSpPr>
        <p:spPr/>
        <p:txBody>
          <a:bodyPr/>
          <a:lstStyle/>
          <a:p>
            <a:r>
              <a:rPr lang="nl-NL" dirty="0"/>
              <a:t>De Buck en </a:t>
            </a:r>
            <a:r>
              <a:rPr lang="nl-NL" dirty="0" err="1"/>
              <a:t>termologie</a:t>
            </a:r>
            <a:r>
              <a:rPr lang="nl-NL" dirty="0"/>
              <a:t>.</a:t>
            </a:r>
          </a:p>
          <a:p>
            <a:r>
              <a:rPr lang="nl-NL" dirty="0"/>
              <a:t>Corruptie, fout of intentie</a:t>
            </a:r>
          </a:p>
          <a:p>
            <a:r>
              <a:rPr lang="nl-NL" dirty="0"/>
              <a:t>Homoniemen</a:t>
            </a:r>
          </a:p>
          <a:p>
            <a:r>
              <a:rPr lang="nl-NL" dirty="0"/>
              <a:t>Redactie: combineren van kolommen</a:t>
            </a:r>
          </a:p>
          <a:p>
            <a:r>
              <a:rPr lang="nl-NL" dirty="0"/>
              <a:t>Zoeken en vervangen</a:t>
            </a:r>
          </a:p>
          <a:p>
            <a:endParaRPr lang="nl-NL" dirty="0"/>
          </a:p>
        </p:txBody>
      </p:sp>
    </p:spTree>
    <p:extLst>
      <p:ext uri="{BB962C8B-B14F-4D97-AF65-F5344CB8AC3E}">
        <p14:creationId xmlns:p14="http://schemas.microsoft.com/office/powerpoint/2010/main" val="1542086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2E824-E4DD-4C70-8C36-167233B3DC77}"/>
              </a:ext>
            </a:extLst>
          </p:cNvPr>
          <p:cNvSpPr>
            <a:spLocks noGrp="1"/>
          </p:cNvSpPr>
          <p:nvPr>
            <p:ph type="title"/>
          </p:nvPr>
        </p:nvSpPr>
        <p:spPr/>
        <p:txBody>
          <a:bodyPr>
            <a:normAutofit/>
          </a:bodyPr>
          <a:lstStyle/>
          <a:p>
            <a:r>
              <a:rPr lang="nl-NL" dirty="0"/>
              <a:t>Redactie: combineren van kolommen</a:t>
            </a:r>
            <a:br>
              <a:rPr lang="nl-NL" dirty="0"/>
            </a:br>
            <a:endParaRPr lang="en-US" dirty="0"/>
          </a:p>
        </p:txBody>
      </p:sp>
      <p:sp>
        <p:nvSpPr>
          <p:cNvPr id="6" name="Tijdelijke aanduiding voor tekst 5">
            <a:extLst>
              <a:ext uri="{FF2B5EF4-FFF2-40B4-BE49-F238E27FC236}">
                <a16:creationId xmlns:a16="http://schemas.microsoft.com/office/drawing/2014/main" id="{AB8AB536-A0BA-45C1-9BC8-9BB195047EC3}"/>
              </a:ext>
            </a:extLst>
          </p:cNvPr>
          <p:cNvSpPr>
            <a:spLocks noGrp="1"/>
          </p:cNvSpPr>
          <p:nvPr>
            <p:ph type="body" idx="1"/>
          </p:nvPr>
        </p:nvSpPr>
        <p:spPr>
          <a:xfrm>
            <a:off x="836612" y="1027906"/>
            <a:ext cx="5157787" cy="436910"/>
          </a:xfrm>
        </p:spPr>
        <p:txBody>
          <a:bodyPr/>
          <a:lstStyle/>
          <a:p>
            <a:r>
              <a:rPr lang="en-US" dirty="0"/>
              <a:t>Spell 75, CT1,350,b (T3)</a:t>
            </a:r>
          </a:p>
        </p:txBody>
      </p:sp>
      <p:pic>
        <p:nvPicPr>
          <p:cNvPr id="14" name="Afbeelding 13">
            <a:extLst>
              <a:ext uri="{FF2B5EF4-FFF2-40B4-BE49-F238E27FC236}">
                <a16:creationId xmlns:a16="http://schemas.microsoft.com/office/drawing/2014/main" id="{B9F87917-C77C-413A-9983-31180D8B6534}"/>
              </a:ext>
            </a:extLst>
          </p:cNvPr>
          <p:cNvPicPr>
            <a:picLocks noChangeAspect="1"/>
          </p:cNvPicPr>
          <p:nvPr/>
        </p:nvPicPr>
        <p:blipFill>
          <a:blip r:embed="rId3"/>
          <a:stretch>
            <a:fillRect/>
          </a:stretch>
        </p:blipFill>
        <p:spPr>
          <a:xfrm>
            <a:off x="2675543" y="1464816"/>
            <a:ext cx="542516" cy="5028059"/>
          </a:xfrm>
          <a:prstGeom prst="rect">
            <a:avLst/>
          </a:prstGeom>
        </p:spPr>
      </p:pic>
    </p:spTree>
    <p:extLst>
      <p:ext uri="{BB962C8B-B14F-4D97-AF65-F5344CB8AC3E}">
        <p14:creationId xmlns:p14="http://schemas.microsoft.com/office/powerpoint/2010/main" val="2022147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2E824-E4DD-4C70-8C36-167233B3DC77}"/>
              </a:ext>
            </a:extLst>
          </p:cNvPr>
          <p:cNvSpPr>
            <a:spLocks noGrp="1"/>
          </p:cNvSpPr>
          <p:nvPr>
            <p:ph type="title"/>
          </p:nvPr>
        </p:nvSpPr>
        <p:spPr/>
        <p:txBody>
          <a:bodyPr>
            <a:normAutofit/>
          </a:bodyPr>
          <a:lstStyle/>
          <a:p>
            <a:r>
              <a:rPr lang="nl-NL" dirty="0"/>
              <a:t>Redactie: combineren van kolommen</a:t>
            </a:r>
            <a:br>
              <a:rPr lang="nl-NL" dirty="0"/>
            </a:br>
            <a:endParaRPr lang="en-US" dirty="0"/>
          </a:p>
        </p:txBody>
      </p:sp>
      <p:sp>
        <p:nvSpPr>
          <p:cNvPr id="6" name="Tijdelijke aanduiding voor tekst 5">
            <a:extLst>
              <a:ext uri="{FF2B5EF4-FFF2-40B4-BE49-F238E27FC236}">
                <a16:creationId xmlns:a16="http://schemas.microsoft.com/office/drawing/2014/main" id="{AB8AB536-A0BA-45C1-9BC8-9BB195047EC3}"/>
              </a:ext>
            </a:extLst>
          </p:cNvPr>
          <p:cNvSpPr>
            <a:spLocks noGrp="1"/>
          </p:cNvSpPr>
          <p:nvPr>
            <p:ph type="body" idx="1"/>
          </p:nvPr>
        </p:nvSpPr>
        <p:spPr>
          <a:xfrm>
            <a:off x="836612" y="1027906"/>
            <a:ext cx="5157787" cy="436910"/>
          </a:xfrm>
        </p:spPr>
        <p:txBody>
          <a:bodyPr/>
          <a:lstStyle/>
          <a:p>
            <a:r>
              <a:rPr lang="en-US" dirty="0"/>
              <a:t>Spell 75, CT1,350,b (T3)</a:t>
            </a:r>
          </a:p>
        </p:txBody>
      </p:sp>
      <p:pic>
        <p:nvPicPr>
          <p:cNvPr id="14" name="Afbeelding 13">
            <a:extLst>
              <a:ext uri="{FF2B5EF4-FFF2-40B4-BE49-F238E27FC236}">
                <a16:creationId xmlns:a16="http://schemas.microsoft.com/office/drawing/2014/main" id="{B9F87917-C77C-413A-9983-31180D8B6534}"/>
              </a:ext>
            </a:extLst>
          </p:cNvPr>
          <p:cNvPicPr>
            <a:picLocks noChangeAspect="1"/>
          </p:cNvPicPr>
          <p:nvPr/>
        </p:nvPicPr>
        <p:blipFill>
          <a:blip r:embed="rId3"/>
          <a:stretch>
            <a:fillRect/>
          </a:stretch>
        </p:blipFill>
        <p:spPr>
          <a:xfrm>
            <a:off x="2675543" y="1464816"/>
            <a:ext cx="542516" cy="5028059"/>
          </a:xfrm>
          <a:prstGeom prst="rect">
            <a:avLst/>
          </a:prstGeom>
        </p:spPr>
      </p:pic>
      <p:sp>
        <p:nvSpPr>
          <p:cNvPr id="7" name="Pijl: links 6">
            <a:extLst>
              <a:ext uri="{FF2B5EF4-FFF2-40B4-BE49-F238E27FC236}">
                <a16:creationId xmlns:a16="http://schemas.microsoft.com/office/drawing/2014/main" id="{A071A4CB-00C3-4962-B9A3-27FB5E641925}"/>
              </a:ext>
            </a:extLst>
          </p:cNvPr>
          <p:cNvSpPr/>
          <p:nvPr/>
        </p:nvSpPr>
        <p:spPr>
          <a:xfrm>
            <a:off x="3693111" y="3524435"/>
            <a:ext cx="1713390" cy="23081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Afbeelding 9">
            <a:extLst>
              <a:ext uri="{FF2B5EF4-FFF2-40B4-BE49-F238E27FC236}">
                <a16:creationId xmlns:a16="http://schemas.microsoft.com/office/drawing/2014/main" id="{7B9F7951-63CD-477E-870C-87862D94CDA6}"/>
              </a:ext>
            </a:extLst>
          </p:cNvPr>
          <p:cNvPicPr>
            <a:picLocks noChangeAspect="1"/>
          </p:cNvPicPr>
          <p:nvPr/>
        </p:nvPicPr>
        <p:blipFill>
          <a:blip r:embed="rId4"/>
          <a:stretch>
            <a:fillRect/>
          </a:stretch>
        </p:blipFill>
        <p:spPr>
          <a:xfrm>
            <a:off x="6096000" y="1464815"/>
            <a:ext cx="676922" cy="5028059"/>
          </a:xfrm>
          <a:prstGeom prst="rect">
            <a:avLst/>
          </a:prstGeom>
        </p:spPr>
      </p:pic>
    </p:spTree>
    <p:extLst>
      <p:ext uri="{BB962C8B-B14F-4D97-AF65-F5344CB8AC3E}">
        <p14:creationId xmlns:p14="http://schemas.microsoft.com/office/powerpoint/2010/main" val="3083428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2E824-E4DD-4C70-8C36-167233B3DC77}"/>
              </a:ext>
            </a:extLst>
          </p:cNvPr>
          <p:cNvSpPr>
            <a:spLocks noGrp="1"/>
          </p:cNvSpPr>
          <p:nvPr>
            <p:ph type="title"/>
          </p:nvPr>
        </p:nvSpPr>
        <p:spPr/>
        <p:txBody>
          <a:bodyPr>
            <a:normAutofit/>
          </a:bodyPr>
          <a:lstStyle/>
          <a:p>
            <a:r>
              <a:rPr lang="nl-NL" dirty="0"/>
              <a:t>Redactie: combineren van kolommen</a:t>
            </a:r>
            <a:br>
              <a:rPr lang="nl-NL" dirty="0"/>
            </a:br>
            <a:endParaRPr lang="en-US" dirty="0"/>
          </a:p>
        </p:txBody>
      </p:sp>
      <p:sp>
        <p:nvSpPr>
          <p:cNvPr id="6" name="Tijdelijke aanduiding voor tekst 5">
            <a:extLst>
              <a:ext uri="{FF2B5EF4-FFF2-40B4-BE49-F238E27FC236}">
                <a16:creationId xmlns:a16="http://schemas.microsoft.com/office/drawing/2014/main" id="{AB8AB536-A0BA-45C1-9BC8-9BB195047EC3}"/>
              </a:ext>
            </a:extLst>
          </p:cNvPr>
          <p:cNvSpPr>
            <a:spLocks noGrp="1"/>
          </p:cNvSpPr>
          <p:nvPr>
            <p:ph type="body" idx="1"/>
          </p:nvPr>
        </p:nvSpPr>
        <p:spPr>
          <a:xfrm>
            <a:off x="836612" y="1027906"/>
            <a:ext cx="5157787" cy="436910"/>
          </a:xfrm>
        </p:spPr>
        <p:txBody>
          <a:bodyPr/>
          <a:lstStyle/>
          <a:p>
            <a:r>
              <a:rPr lang="en-US" dirty="0"/>
              <a:t>Spell 75, CT1,342,b (T3)</a:t>
            </a:r>
          </a:p>
        </p:txBody>
      </p:sp>
      <p:sp>
        <p:nvSpPr>
          <p:cNvPr id="8" name="Tijdelijke aanduiding voor tekst 5">
            <a:extLst>
              <a:ext uri="{FF2B5EF4-FFF2-40B4-BE49-F238E27FC236}">
                <a16:creationId xmlns:a16="http://schemas.microsoft.com/office/drawing/2014/main" id="{37DC09B1-6C16-4843-BCBC-0E718096E0F1}"/>
              </a:ext>
            </a:extLst>
          </p:cNvPr>
          <p:cNvSpPr txBox="1">
            <a:spLocks/>
          </p:cNvSpPr>
          <p:nvPr/>
        </p:nvSpPr>
        <p:spPr>
          <a:xfrm>
            <a:off x="5994399" y="1027906"/>
            <a:ext cx="5157787" cy="43691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p>
        </p:txBody>
      </p:sp>
      <p:pic>
        <p:nvPicPr>
          <p:cNvPr id="4" name="Afbeelding 3">
            <a:extLst>
              <a:ext uri="{FF2B5EF4-FFF2-40B4-BE49-F238E27FC236}">
                <a16:creationId xmlns:a16="http://schemas.microsoft.com/office/drawing/2014/main" id="{A4039F3A-FE95-46B5-BF8B-468A24EFA411}"/>
              </a:ext>
            </a:extLst>
          </p:cNvPr>
          <p:cNvPicPr>
            <a:picLocks noChangeAspect="1"/>
          </p:cNvPicPr>
          <p:nvPr/>
        </p:nvPicPr>
        <p:blipFill>
          <a:blip r:embed="rId3"/>
          <a:stretch>
            <a:fillRect/>
          </a:stretch>
        </p:blipFill>
        <p:spPr>
          <a:xfrm>
            <a:off x="836612" y="1464816"/>
            <a:ext cx="653783" cy="5028059"/>
          </a:xfrm>
          <a:prstGeom prst="rect">
            <a:avLst/>
          </a:prstGeom>
        </p:spPr>
      </p:pic>
    </p:spTree>
    <p:extLst>
      <p:ext uri="{BB962C8B-B14F-4D97-AF65-F5344CB8AC3E}">
        <p14:creationId xmlns:p14="http://schemas.microsoft.com/office/powerpoint/2010/main" val="1146683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2E824-E4DD-4C70-8C36-167233B3DC77}"/>
              </a:ext>
            </a:extLst>
          </p:cNvPr>
          <p:cNvSpPr>
            <a:spLocks noGrp="1"/>
          </p:cNvSpPr>
          <p:nvPr>
            <p:ph type="title"/>
          </p:nvPr>
        </p:nvSpPr>
        <p:spPr/>
        <p:txBody>
          <a:bodyPr>
            <a:normAutofit/>
          </a:bodyPr>
          <a:lstStyle/>
          <a:p>
            <a:r>
              <a:rPr lang="nl-NL" dirty="0"/>
              <a:t>Redactie: combineren van kolommen</a:t>
            </a:r>
            <a:br>
              <a:rPr lang="nl-NL" dirty="0"/>
            </a:br>
            <a:endParaRPr lang="en-US" dirty="0"/>
          </a:p>
        </p:txBody>
      </p:sp>
      <p:sp>
        <p:nvSpPr>
          <p:cNvPr id="6" name="Tijdelijke aanduiding voor tekst 5">
            <a:extLst>
              <a:ext uri="{FF2B5EF4-FFF2-40B4-BE49-F238E27FC236}">
                <a16:creationId xmlns:a16="http://schemas.microsoft.com/office/drawing/2014/main" id="{AB8AB536-A0BA-45C1-9BC8-9BB195047EC3}"/>
              </a:ext>
            </a:extLst>
          </p:cNvPr>
          <p:cNvSpPr>
            <a:spLocks noGrp="1"/>
          </p:cNvSpPr>
          <p:nvPr>
            <p:ph type="body" idx="1"/>
          </p:nvPr>
        </p:nvSpPr>
        <p:spPr>
          <a:xfrm>
            <a:off x="836612" y="1027906"/>
            <a:ext cx="5157787" cy="436910"/>
          </a:xfrm>
        </p:spPr>
        <p:txBody>
          <a:bodyPr/>
          <a:lstStyle/>
          <a:p>
            <a:r>
              <a:rPr lang="en-US" dirty="0"/>
              <a:t>Spell 75, CT1,342,b (T3)</a:t>
            </a:r>
          </a:p>
        </p:txBody>
      </p:sp>
      <p:sp>
        <p:nvSpPr>
          <p:cNvPr id="8" name="Tijdelijke aanduiding voor tekst 5">
            <a:extLst>
              <a:ext uri="{FF2B5EF4-FFF2-40B4-BE49-F238E27FC236}">
                <a16:creationId xmlns:a16="http://schemas.microsoft.com/office/drawing/2014/main" id="{37DC09B1-6C16-4843-BCBC-0E718096E0F1}"/>
              </a:ext>
            </a:extLst>
          </p:cNvPr>
          <p:cNvSpPr txBox="1">
            <a:spLocks/>
          </p:cNvSpPr>
          <p:nvPr/>
        </p:nvSpPr>
        <p:spPr>
          <a:xfrm>
            <a:off x="5994399" y="1027906"/>
            <a:ext cx="5157787" cy="43691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p>
        </p:txBody>
      </p:sp>
      <p:pic>
        <p:nvPicPr>
          <p:cNvPr id="4" name="Afbeelding 3">
            <a:extLst>
              <a:ext uri="{FF2B5EF4-FFF2-40B4-BE49-F238E27FC236}">
                <a16:creationId xmlns:a16="http://schemas.microsoft.com/office/drawing/2014/main" id="{A4039F3A-FE95-46B5-BF8B-468A24EFA411}"/>
              </a:ext>
            </a:extLst>
          </p:cNvPr>
          <p:cNvPicPr>
            <a:picLocks noChangeAspect="1"/>
          </p:cNvPicPr>
          <p:nvPr/>
        </p:nvPicPr>
        <p:blipFill>
          <a:blip r:embed="rId3"/>
          <a:stretch>
            <a:fillRect/>
          </a:stretch>
        </p:blipFill>
        <p:spPr>
          <a:xfrm>
            <a:off x="836612" y="1464816"/>
            <a:ext cx="653783" cy="5028059"/>
          </a:xfrm>
          <a:prstGeom prst="rect">
            <a:avLst/>
          </a:prstGeom>
        </p:spPr>
      </p:pic>
      <p:sp>
        <p:nvSpPr>
          <p:cNvPr id="3" name="Pijl: links 2">
            <a:extLst>
              <a:ext uri="{FF2B5EF4-FFF2-40B4-BE49-F238E27FC236}">
                <a16:creationId xmlns:a16="http://schemas.microsoft.com/office/drawing/2014/main" id="{2816BA4B-28CC-49D5-9D8E-8BC8BAD4C601}"/>
              </a:ext>
            </a:extLst>
          </p:cNvPr>
          <p:cNvSpPr/>
          <p:nvPr/>
        </p:nvSpPr>
        <p:spPr>
          <a:xfrm>
            <a:off x="1775533" y="3863436"/>
            <a:ext cx="577049" cy="23081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DF9FF038-B9BA-49C5-913A-3B1EA3C4386E}"/>
              </a:ext>
            </a:extLst>
          </p:cNvPr>
          <p:cNvPicPr>
            <a:picLocks noChangeAspect="1"/>
          </p:cNvPicPr>
          <p:nvPr/>
        </p:nvPicPr>
        <p:blipFill>
          <a:blip r:embed="rId4"/>
          <a:stretch>
            <a:fillRect/>
          </a:stretch>
        </p:blipFill>
        <p:spPr>
          <a:xfrm>
            <a:off x="2336798" y="1464816"/>
            <a:ext cx="1102196" cy="5028059"/>
          </a:xfrm>
          <a:prstGeom prst="rect">
            <a:avLst/>
          </a:prstGeom>
        </p:spPr>
      </p:pic>
    </p:spTree>
    <p:extLst>
      <p:ext uri="{BB962C8B-B14F-4D97-AF65-F5344CB8AC3E}">
        <p14:creationId xmlns:p14="http://schemas.microsoft.com/office/powerpoint/2010/main" val="3610122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2E824-E4DD-4C70-8C36-167233B3DC77}"/>
              </a:ext>
            </a:extLst>
          </p:cNvPr>
          <p:cNvSpPr>
            <a:spLocks noGrp="1"/>
          </p:cNvSpPr>
          <p:nvPr>
            <p:ph type="title"/>
          </p:nvPr>
        </p:nvSpPr>
        <p:spPr/>
        <p:txBody>
          <a:bodyPr>
            <a:normAutofit/>
          </a:bodyPr>
          <a:lstStyle/>
          <a:p>
            <a:r>
              <a:rPr lang="nl-NL" dirty="0"/>
              <a:t>Redactie: combineren van kolommen</a:t>
            </a:r>
            <a:br>
              <a:rPr lang="nl-NL" dirty="0"/>
            </a:br>
            <a:endParaRPr lang="en-US" dirty="0"/>
          </a:p>
        </p:txBody>
      </p:sp>
      <p:sp>
        <p:nvSpPr>
          <p:cNvPr id="6" name="Tijdelijke aanduiding voor tekst 5">
            <a:extLst>
              <a:ext uri="{FF2B5EF4-FFF2-40B4-BE49-F238E27FC236}">
                <a16:creationId xmlns:a16="http://schemas.microsoft.com/office/drawing/2014/main" id="{AB8AB536-A0BA-45C1-9BC8-9BB195047EC3}"/>
              </a:ext>
            </a:extLst>
          </p:cNvPr>
          <p:cNvSpPr>
            <a:spLocks noGrp="1"/>
          </p:cNvSpPr>
          <p:nvPr>
            <p:ph type="body" idx="1"/>
          </p:nvPr>
        </p:nvSpPr>
        <p:spPr>
          <a:xfrm>
            <a:off x="836612" y="1027906"/>
            <a:ext cx="5157787" cy="436910"/>
          </a:xfrm>
        </p:spPr>
        <p:txBody>
          <a:bodyPr/>
          <a:lstStyle/>
          <a:p>
            <a:r>
              <a:rPr lang="en-US" dirty="0"/>
              <a:t>Spell 75, CT1,342,b (T3)</a:t>
            </a:r>
          </a:p>
        </p:txBody>
      </p:sp>
      <p:sp>
        <p:nvSpPr>
          <p:cNvPr id="8" name="Tijdelijke aanduiding voor tekst 5">
            <a:extLst>
              <a:ext uri="{FF2B5EF4-FFF2-40B4-BE49-F238E27FC236}">
                <a16:creationId xmlns:a16="http://schemas.microsoft.com/office/drawing/2014/main" id="{37DC09B1-6C16-4843-BCBC-0E718096E0F1}"/>
              </a:ext>
            </a:extLst>
          </p:cNvPr>
          <p:cNvSpPr txBox="1">
            <a:spLocks/>
          </p:cNvSpPr>
          <p:nvPr/>
        </p:nvSpPr>
        <p:spPr>
          <a:xfrm>
            <a:off x="5994399" y="1027906"/>
            <a:ext cx="5157787" cy="43691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p>
        </p:txBody>
      </p:sp>
      <p:pic>
        <p:nvPicPr>
          <p:cNvPr id="4" name="Afbeelding 3">
            <a:extLst>
              <a:ext uri="{FF2B5EF4-FFF2-40B4-BE49-F238E27FC236}">
                <a16:creationId xmlns:a16="http://schemas.microsoft.com/office/drawing/2014/main" id="{A4039F3A-FE95-46B5-BF8B-468A24EFA411}"/>
              </a:ext>
            </a:extLst>
          </p:cNvPr>
          <p:cNvPicPr>
            <a:picLocks noChangeAspect="1"/>
          </p:cNvPicPr>
          <p:nvPr/>
        </p:nvPicPr>
        <p:blipFill>
          <a:blip r:embed="rId3"/>
          <a:stretch>
            <a:fillRect/>
          </a:stretch>
        </p:blipFill>
        <p:spPr>
          <a:xfrm>
            <a:off x="836612" y="1464816"/>
            <a:ext cx="653783" cy="5028059"/>
          </a:xfrm>
          <a:prstGeom prst="rect">
            <a:avLst/>
          </a:prstGeom>
        </p:spPr>
      </p:pic>
      <p:sp>
        <p:nvSpPr>
          <p:cNvPr id="3" name="Pijl: links 2">
            <a:extLst>
              <a:ext uri="{FF2B5EF4-FFF2-40B4-BE49-F238E27FC236}">
                <a16:creationId xmlns:a16="http://schemas.microsoft.com/office/drawing/2014/main" id="{2816BA4B-28CC-49D5-9D8E-8BC8BAD4C601}"/>
              </a:ext>
            </a:extLst>
          </p:cNvPr>
          <p:cNvSpPr/>
          <p:nvPr/>
        </p:nvSpPr>
        <p:spPr>
          <a:xfrm>
            <a:off x="1775533" y="3863436"/>
            <a:ext cx="577049" cy="23081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DF9FF038-B9BA-49C5-913A-3B1EA3C4386E}"/>
              </a:ext>
            </a:extLst>
          </p:cNvPr>
          <p:cNvPicPr>
            <a:picLocks noChangeAspect="1"/>
          </p:cNvPicPr>
          <p:nvPr/>
        </p:nvPicPr>
        <p:blipFill>
          <a:blip r:embed="rId4"/>
          <a:stretch>
            <a:fillRect/>
          </a:stretch>
        </p:blipFill>
        <p:spPr>
          <a:xfrm>
            <a:off x="2336798" y="1464816"/>
            <a:ext cx="1102196" cy="5028059"/>
          </a:xfrm>
          <a:prstGeom prst="rect">
            <a:avLst/>
          </a:prstGeom>
        </p:spPr>
      </p:pic>
      <p:sp>
        <p:nvSpPr>
          <p:cNvPr id="9" name="Tijdelijke aanduiding voor tekst 5">
            <a:extLst>
              <a:ext uri="{FF2B5EF4-FFF2-40B4-BE49-F238E27FC236}">
                <a16:creationId xmlns:a16="http://schemas.microsoft.com/office/drawing/2014/main" id="{C2D35187-CCBB-4EEF-A597-71CC950C43BC}"/>
              </a:ext>
            </a:extLst>
          </p:cNvPr>
          <p:cNvSpPr txBox="1">
            <a:spLocks/>
          </p:cNvSpPr>
          <p:nvPr/>
        </p:nvSpPr>
        <p:spPr>
          <a:xfrm>
            <a:off x="6096000" y="1027906"/>
            <a:ext cx="5157787" cy="43691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Spell 75, CT1,324-6,d-a (T3)</a:t>
            </a:r>
          </a:p>
        </p:txBody>
      </p:sp>
      <p:pic>
        <p:nvPicPr>
          <p:cNvPr id="5" name="Afbeelding 4">
            <a:extLst>
              <a:ext uri="{FF2B5EF4-FFF2-40B4-BE49-F238E27FC236}">
                <a16:creationId xmlns:a16="http://schemas.microsoft.com/office/drawing/2014/main" id="{AC91A199-AC16-4F3D-B778-87BC5ADCDF87}"/>
              </a:ext>
            </a:extLst>
          </p:cNvPr>
          <p:cNvPicPr>
            <a:picLocks noChangeAspect="1"/>
          </p:cNvPicPr>
          <p:nvPr/>
        </p:nvPicPr>
        <p:blipFill>
          <a:blip r:embed="rId5"/>
          <a:stretch>
            <a:fillRect/>
          </a:stretch>
        </p:blipFill>
        <p:spPr>
          <a:xfrm>
            <a:off x="6095999" y="1464816"/>
            <a:ext cx="708897" cy="5028059"/>
          </a:xfrm>
          <a:prstGeom prst="rect">
            <a:avLst/>
          </a:prstGeom>
        </p:spPr>
      </p:pic>
    </p:spTree>
    <p:extLst>
      <p:ext uri="{BB962C8B-B14F-4D97-AF65-F5344CB8AC3E}">
        <p14:creationId xmlns:p14="http://schemas.microsoft.com/office/powerpoint/2010/main" val="3597659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2E824-E4DD-4C70-8C36-167233B3DC77}"/>
              </a:ext>
            </a:extLst>
          </p:cNvPr>
          <p:cNvSpPr>
            <a:spLocks noGrp="1"/>
          </p:cNvSpPr>
          <p:nvPr>
            <p:ph type="title"/>
          </p:nvPr>
        </p:nvSpPr>
        <p:spPr/>
        <p:txBody>
          <a:bodyPr>
            <a:normAutofit/>
          </a:bodyPr>
          <a:lstStyle/>
          <a:p>
            <a:r>
              <a:rPr lang="nl-NL" dirty="0"/>
              <a:t>Redactie: combineren van kolommen</a:t>
            </a:r>
            <a:br>
              <a:rPr lang="nl-NL" dirty="0"/>
            </a:br>
            <a:endParaRPr lang="en-US" dirty="0"/>
          </a:p>
        </p:txBody>
      </p:sp>
      <p:sp>
        <p:nvSpPr>
          <p:cNvPr id="6" name="Tijdelijke aanduiding voor tekst 5">
            <a:extLst>
              <a:ext uri="{FF2B5EF4-FFF2-40B4-BE49-F238E27FC236}">
                <a16:creationId xmlns:a16="http://schemas.microsoft.com/office/drawing/2014/main" id="{AB8AB536-A0BA-45C1-9BC8-9BB195047EC3}"/>
              </a:ext>
            </a:extLst>
          </p:cNvPr>
          <p:cNvSpPr>
            <a:spLocks noGrp="1"/>
          </p:cNvSpPr>
          <p:nvPr>
            <p:ph type="body" idx="1"/>
          </p:nvPr>
        </p:nvSpPr>
        <p:spPr>
          <a:xfrm>
            <a:off x="836612" y="1027906"/>
            <a:ext cx="5157787" cy="436910"/>
          </a:xfrm>
        </p:spPr>
        <p:txBody>
          <a:bodyPr/>
          <a:lstStyle/>
          <a:p>
            <a:r>
              <a:rPr lang="en-US" dirty="0"/>
              <a:t>Spell 75, CT1,342,b (T3)</a:t>
            </a:r>
          </a:p>
        </p:txBody>
      </p:sp>
      <p:sp>
        <p:nvSpPr>
          <p:cNvPr id="8" name="Tijdelijke aanduiding voor tekst 5">
            <a:extLst>
              <a:ext uri="{FF2B5EF4-FFF2-40B4-BE49-F238E27FC236}">
                <a16:creationId xmlns:a16="http://schemas.microsoft.com/office/drawing/2014/main" id="{37DC09B1-6C16-4843-BCBC-0E718096E0F1}"/>
              </a:ext>
            </a:extLst>
          </p:cNvPr>
          <p:cNvSpPr txBox="1">
            <a:spLocks/>
          </p:cNvSpPr>
          <p:nvPr/>
        </p:nvSpPr>
        <p:spPr>
          <a:xfrm>
            <a:off x="5994399" y="1027906"/>
            <a:ext cx="5157787" cy="43691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p>
        </p:txBody>
      </p:sp>
      <p:pic>
        <p:nvPicPr>
          <p:cNvPr id="4" name="Afbeelding 3">
            <a:extLst>
              <a:ext uri="{FF2B5EF4-FFF2-40B4-BE49-F238E27FC236}">
                <a16:creationId xmlns:a16="http://schemas.microsoft.com/office/drawing/2014/main" id="{A4039F3A-FE95-46B5-BF8B-468A24EFA411}"/>
              </a:ext>
            </a:extLst>
          </p:cNvPr>
          <p:cNvPicPr>
            <a:picLocks noChangeAspect="1"/>
          </p:cNvPicPr>
          <p:nvPr/>
        </p:nvPicPr>
        <p:blipFill>
          <a:blip r:embed="rId3"/>
          <a:stretch>
            <a:fillRect/>
          </a:stretch>
        </p:blipFill>
        <p:spPr>
          <a:xfrm>
            <a:off x="836612" y="1464816"/>
            <a:ext cx="653783" cy="5028059"/>
          </a:xfrm>
          <a:prstGeom prst="rect">
            <a:avLst/>
          </a:prstGeom>
        </p:spPr>
      </p:pic>
      <p:sp>
        <p:nvSpPr>
          <p:cNvPr id="3" name="Pijl: links 2">
            <a:extLst>
              <a:ext uri="{FF2B5EF4-FFF2-40B4-BE49-F238E27FC236}">
                <a16:creationId xmlns:a16="http://schemas.microsoft.com/office/drawing/2014/main" id="{2816BA4B-28CC-49D5-9D8E-8BC8BAD4C601}"/>
              </a:ext>
            </a:extLst>
          </p:cNvPr>
          <p:cNvSpPr/>
          <p:nvPr/>
        </p:nvSpPr>
        <p:spPr>
          <a:xfrm>
            <a:off x="1775533" y="3863436"/>
            <a:ext cx="577049" cy="23081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DF9FF038-B9BA-49C5-913A-3B1EA3C4386E}"/>
              </a:ext>
            </a:extLst>
          </p:cNvPr>
          <p:cNvPicPr>
            <a:picLocks noChangeAspect="1"/>
          </p:cNvPicPr>
          <p:nvPr/>
        </p:nvPicPr>
        <p:blipFill>
          <a:blip r:embed="rId4"/>
          <a:stretch>
            <a:fillRect/>
          </a:stretch>
        </p:blipFill>
        <p:spPr>
          <a:xfrm>
            <a:off x="2336798" y="1464816"/>
            <a:ext cx="1102196" cy="5028059"/>
          </a:xfrm>
          <a:prstGeom prst="rect">
            <a:avLst/>
          </a:prstGeom>
        </p:spPr>
      </p:pic>
      <p:sp>
        <p:nvSpPr>
          <p:cNvPr id="9" name="Tijdelijke aanduiding voor tekst 5">
            <a:extLst>
              <a:ext uri="{FF2B5EF4-FFF2-40B4-BE49-F238E27FC236}">
                <a16:creationId xmlns:a16="http://schemas.microsoft.com/office/drawing/2014/main" id="{C2D35187-CCBB-4EEF-A597-71CC950C43BC}"/>
              </a:ext>
            </a:extLst>
          </p:cNvPr>
          <p:cNvSpPr txBox="1">
            <a:spLocks/>
          </p:cNvSpPr>
          <p:nvPr/>
        </p:nvSpPr>
        <p:spPr>
          <a:xfrm>
            <a:off x="6096000" y="1027906"/>
            <a:ext cx="5157787" cy="43691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Spell 75, CT1,324-6,d-a (T3)</a:t>
            </a:r>
          </a:p>
        </p:txBody>
      </p:sp>
      <p:pic>
        <p:nvPicPr>
          <p:cNvPr id="5" name="Afbeelding 4">
            <a:extLst>
              <a:ext uri="{FF2B5EF4-FFF2-40B4-BE49-F238E27FC236}">
                <a16:creationId xmlns:a16="http://schemas.microsoft.com/office/drawing/2014/main" id="{AC91A199-AC16-4F3D-B778-87BC5ADCDF87}"/>
              </a:ext>
            </a:extLst>
          </p:cNvPr>
          <p:cNvPicPr>
            <a:picLocks noChangeAspect="1"/>
          </p:cNvPicPr>
          <p:nvPr/>
        </p:nvPicPr>
        <p:blipFill>
          <a:blip r:embed="rId5"/>
          <a:stretch>
            <a:fillRect/>
          </a:stretch>
        </p:blipFill>
        <p:spPr>
          <a:xfrm>
            <a:off x="6099943" y="1464816"/>
            <a:ext cx="708897" cy="5028059"/>
          </a:xfrm>
          <a:prstGeom prst="rect">
            <a:avLst/>
          </a:prstGeom>
        </p:spPr>
      </p:pic>
      <p:sp>
        <p:nvSpPr>
          <p:cNvPr id="10" name="Pijl: links 9">
            <a:extLst>
              <a:ext uri="{FF2B5EF4-FFF2-40B4-BE49-F238E27FC236}">
                <a16:creationId xmlns:a16="http://schemas.microsoft.com/office/drawing/2014/main" id="{4C46BC3B-AED6-4E7C-95F4-A3E151AAB414}"/>
              </a:ext>
            </a:extLst>
          </p:cNvPr>
          <p:cNvSpPr/>
          <p:nvPr/>
        </p:nvSpPr>
        <p:spPr>
          <a:xfrm>
            <a:off x="7316679" y="3949738"/>
            <a:ext cx="577049" cy="23081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3" name="Afbeelding 12">
            <a:extLst>
              <a:ext uri="{FF2B5EF4-FFF2-40B4-BE49-F238E27FC236}">
                <a16:creationId xmlns:a16="http://schemas.microsoft.com/office/drawing/2014/main" id="{B819194F-2AAD-4E42-82C4-357B2EB17F57}"/>
              </a:ext>
            </a:extLst>
          </p:cNvPr>
          <p:cNvPicPr>
            <a:picLocks noChangeAspect="1"/>
          </p:cNvPicPr>
          <p:nvPr/>
        </p:nvPicPr>
        <p:blipFill>
          <a:blip r:embed="rId6"/>
          <a:stretch>
            <a:fillRect/>
          </a:stretch>
        </p:blipFill>
        <p:spPr>
          <a:xfrm>
            <a:off x="8283156" y="1464816"/>
            <a:ext cx="971557" cy="5028059"/>
          </a:xfrm>
          <a:prstGeom prst="rect">
            <a:avLst/>
          </a:prstGeom>
        </p:spPr>
      </p:pic>
    </p:spTree>
    <p:extLst>
      <p:ext uri="{BB962C8B-B14F-4D97-AF65-F5344CB8AC3E}">
        <p14:creationId xmlns:p14="http://schemas.microsoft.com/office/powerpoint/2010/main" val="2984621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205F4-FE62-4E38-8F89-36B3B18B1271}"/>
              </a:ext>
            </a:extLst>
          </p:cNvPr>
          <p:cNvSpPr>
            <a:spLocks noGrp="1"/>
          </p:cNvSpPr>
          <p:nvPr>
            <p:ph type="title"/>
          </p:nvPr>
        </p:nvSpPr>
        <p:spPr/>
        <p:txBody>
          <a:bodyPr/>
          <a:lstStyle/>
          <a:p>
            <a:r>
              <a:rPr lang="en-US" dirty="0" err="1"/>
              <a:t>Zoeken</a:t>
            </a:r>
            <a:r>
              <a:rPr lang="en-US" dirty="0"/>
              <a:t> </a:t>
            </a:r>
            <a:r>
              <a:rPr lang="en-US" dirty="0" err="1"/>
              <a:t>en</a:t>
            </a:r>
            <a:r>
              <a:rPr lang="en-US" dirty="0"/>
              <a:t> </a:t>
            </a:r>
            <a:r>
              <a:rPr lang="en-US" dirty="0" err="1"/>
              <a:t>vervangen</a:t>
            </a:r>
            <a:endParaRPr lang="en-US" dirty="0"/>
          </a:p>
        </p:txBody>
      </p:sp>
      <p:sp>
        <p:nvSpPr>
          <p:cNvPr id="7" name="Tekstvak 6">
            <a:extLst>
              <a:ext uri="{FF2B5EF4-FFF2-40B4-BE49-F238E27FC236}">
                <a16:creationId xmlns:a16="http://schemas.microsoft.com/office/drawing/2014/main" id="{16C279D6-420B-4CC7-90CD-38DCA787D518}"/>
              </a:ext>
            </a:extLst>
          </p:cNvPr>
          <p:cNvSpPr txBox="1"/>
          <p:nvPr/>
        </p:nvSpPr>
        <p:spPr>
          <a:xfrm>
            <a:off x="838200" y="1384917"/>
            <a:ext cx="4825753" cy="369332"/>
          </a:xfrm>
          <a:prstGeom prst="rect">
            <a:avLst/>
          </a:prstGeom>
          <a:noFill/>
        </p:spPr>
        <p:txBody>
          <a:bodyPr wrap="square" rtlCol="0">
            <a:spAutoFit/>
          </a:bodyPr>
          <a:lstStyle/>
          <a:p>
            <a:r>
              <a:rPr lang="en-US" dirty="0" err="1"/>
              <a:t>Spreuk</a:t>
            </a:r>
            <a:r>
              <a:rPr lang="en-US" dirty="0"/>
              <a:t> 162, CT2,389,b</a:t>
            </a:r>
          </a:p>
        </p:txBody>
      </p:sp>
      <p:pic>
        <p:nvPicPr>
          <p:cNvPr id="8" name="Afbeelding 7">
            <a:extLst>
              <a:ext uri="{FF2B5EF4-FFF2-40B4-BE49-F238E27FC236}">
                <a16:creationId xmlns:a16="http://schemas.microsoft.com/office/drawing/2014/main" id="{2EE4C7DE-683D-41BA-A77F-30595F5B7705}"/>
              </a:ext>
            </a:extLst>
          </p:cNvPr>
          <p:cNvPicPr>
            <a:picLocks noChangeAspect="1"/>
          </p:cNvPicPr>
          <p:nvPr/>
        </p:nvPicPr>
        <p:blipFill>
          <a:blip r:embed="rId3"/>
          <a:stretch>
            <a:fillRect/>
          </a:stretch>
        </p:blipFill>
        <p:spPr>
          <a:xfrm>
            <a:off x="3251076" y="1384917"/>
            <a:ext cx="647675" cy="5107958"/>
          </a:xfrm>
          <a:prstGeom prst="rect">
            <a:avLst/>
          </a:prstGeom>
        </p:spPr>
      </p:pic>
    </p:spTree>
    <p:extLst>
      <p:ext uri="{BB962C8B-B14F-4D97-AF65-F5344CB8AC3E}">
        <p14:creationId xmlns:p14="http://schemas.microsoft.com/office/powerpoint/2010/main" val="3346648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205F4-FE62-4E38-8F89-36B3B18B1271}"/>
              </a:ext>
            </a:extLst>
          </p:cNvPr>
          <p:cNvSpPr>
            <a:spLocks noGrp="1"/>
          </p:cNvSpPr>
          <p:nvPr>
            <p:ph type="title"/>
          </p:nvPr>
        </p:nvSpPr>
        <p:spPr/>
        <p:txBody>
          <a:bodyPr/>
          <a:lstStyle/>
          <a:p>
            <a:r>
              <a:rPr lang="en-US" dirty="0" err="1"/>
              <a:t>Zoeken</a:t>
            </a:r>
            <a:r>
              <a:rPr lang="en-US" dirty="0"/>
              <a:t> </a:t>
            </a:r>
            <a:r>
              <a:rPr lang="en-US" dirty="0" err="1"/>
              <a:t>en</a:t>
            </a:r>
            <a:r>
              <a:rPr lang="en-US" dirty="0"/>
              <a:t> </a:t>
            </a:r>
            <a:r>
              <a:rPr lang="en-US" dirty="0" err="1"/>
              <a:t>vervangen</a:t>
            </a:r>
            <a:endParaRPr lang="en-US" dirty="0"/>
          </a:p>
        </p:txBody>
      </p:sp>
      <p:sp>
        <p:nvSpPr>
          <p:cNvPr id="7" name="Tekstvak 6">
            <a:extLst>
              <a:ext uri="{FF2B5EF4-FFF2-40B4-BE49-F238E27FC236}">
                <a16:creationId xmlns:a16="http://schemas.microsoft.com/office/drawing/2014/main" id="{16C279D6-420B-4CC7-90CD-38DCA787D518}"/>
              </a:ext>
            </a:extLst>
          </p:cNvPr>
          <p:cNvSpPr txBox="1"/>
          <p:nvPr/>
        </p:nvSpPr>
        <p:spPr>
          <a:xfrm>
            <a:off x="838200" y="1384917"/>
            <a:ext cx="4825753" cy="369332"/>
          </a:xfrm>
          <a:prstGeom prst="rect">
            <a:avLst/>
          </a:prstGeom>
          <a:noFill/>
        </p:spPr>
        <p:txBody>
          <a:bodyPr wrap="square" rtlCol="0">
            <a:spAutoFit/>
          </a:bodyPr>
          <a:lstStyle/>
          <a:p>
            <a:r>
              <a:rPr lang="en-US" dirty="0" err="1"/>
              <a:t>Spreuk</a:t>
            </a:r>
            <a:r>
              <a:rPr lang="en-US" dirty="0"/>
              <a:t> 162, CT2,389,b</a:t>
            </a:r>
          </a:p>
        </p:txBody>
      </p:sp>
      <p:pic>
        <p:nvPicPr>
          <p:cNvPr id="8" name="Afbeelding 7">
            <a:extLst>
              <a:ext uri="{FF2B5EF4-FFF2-40B4-BE49-F238E27FC236}">
                <a16:creationId xmlns:a16="http://schemas.microsoft.com/office/drawing/2014/main" id="{2EE4C7DE-683D-41BA-A77F-30595F5B7705}"/>
              </a:ext>
            </a:extLst>
          </p:cNvPr>
          <p:cNvPicPr>
            <a:picLocks noChangeAspect="1"/>
          </p:cNvPicPr>
          <p:nvPr/>
        </p:nvPicPr>
        <p:blipFill>
          <a:blip r:embed="rId3"/>
          <a:stretch>
            <a:fillRect/>
          </a:stretch>
        </p:blipFill>
        <p:spPr>
          <a:xfrm>
            <a:off x="3251076" y="1384917"/>
            <a:ext cx="647675" cy="5107958"/>
          </a:xfrm>
          <a:prstGeom prst="rect">
            <a:avLst/>
          </a:prstGeom>
        </p:spPr>
      </p:pic>
      <p:pic>
        <p:nvPicPr>
          <p:cNvPr id="10" name="Afbeelding 9">
            <a:extLst>
              <a:ext uri="{FF2B5EF4-FFF2-40B4-BE49-F238E27FC236}">
                <a16:creationId xmlns:a16="http://schemas.microsoft.com/office/drawing/2014/main" id="{21ACC11E-BBC4-48B0-A971-534F1DD112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9629" y="1384917"/>
            <a:ext cx="284314" cy="5107958"/>
          </a:xfrm>
          <a:prstGeom prst="rect">
            <a:avLst/>
          </a:prstGeom>
        </p:spPr>
      </p:pic>
    </p:spTree>
    <p:extLst>
      <p:ext uri="{BB962C8B-B14F-4D97-AF65-F5344CB8AC3E}">
        <p14:creationId xmlns:p14="http://schemas.microsoft.com/office/powerpoint/2010/main" val="2326675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205F4-FE62-4E38-8F89-36B3B18B1271}"/>
              </a:ext>
            </a:extLst>
          </p:cNvPr>
          <p:cNvSpPr>
            <a:spLocks noGrp="1"/>
          </p:cNvSpPr>
          <p:nvPr>
            <p:ph type="title"/>
          </p:nvPr>
        </p:nvSpPr>
        <p:spPr/>
        <p:txBody>
          <a:bodyPr/>
          <a:lstStyle/>
          <a:p>
            <a:r>
              <a:rPr lang="en-US" dirty="0" err="1"/>
              <a:t>Zoeken</a:t>
            </a:r>
            <a:r>
              <a:rPr lang="en-US" dirty="0"/>
              <a:t> </a:t>
            </a:r>
            <a:r>
              <a:rPr lang="en-US" dirty="0" err="1"/>
              <a:t>en</a:t>
            </a:r>
            <a:r>
              <a:rPr lang="en-US" dirty="0"/>
              <a:t> </a:t>
            </a:r>
            <a:r>
              <a:rPr lang="en-US" dirty="0" err="1"/>
              <a:t>vervangen</a:t>
            </a:r>
            <a:endParaRPr lang="en-US" dirty="0"/>
          </a:p>
        </p:txBody>
      </p:sp>
      <p:sp>
        <p:nvSpPr>
          <p:cNvPr id="7" name="Tekstvak 6">
            <a:extLst>
              <a:ext uri="{FF2B5EF4-FFF2-40B4-BE49-F238E27FC236}">
                <a16:creationId xmlns:a16="http://schemas.microsoft.com/office/drawing/2014/main" id="{16C279D6-420B-4CC7-90CD-38DCA787D518}"/>
              </a:ext>
            </a:extLst>
          </p:cNvPr>
          <p:cNvSpPr txBox="1"/>
          <p:nvPr/>
        </p:nvSpPr>
        <p:spPr>
          <a:xfrm>
            <a:off x="838200" y="1384917"/>
            <a:ext cx="4825753" cy="369332"/>
          </a:xfrm>
          <a:prstGeom prst="rect">
            <a:avLst/>
          </a:prstGeom>
          <a:noFill/>
        </p:spPr>
        <p:txBody>
          <a:bodyPr wrap="square" rtlCol="0">
            <a:spAutoFit/>
          </a:bodyPr>
          <a:lstStyle/>
          <a:p>
            <a:r>
              <a:rPr lang="en-US" dirty="0" err="1"/>
              <a:t>Spreuk</a:t>
            </a:r>
            <a:r>
              <a:rPr lang="en-US" dirty="0"/>
              <a:t> 162, CT2,389,b</a:t>
            </a:r>
          </a:p>
        </p:txBody>
      </p:sp>
      <p:pic>
        <p:nvPicPr>
          <p:cNvPr id="8" name="Afbeelding 7">
            <a:extLst>
              <a:ext uri="{FF2B5EF4-FFF2-40B4-BE49-F238E27FC236}">
                <a16:creationId xmlns:a16="http://schemas.microsoft.com/office/drawing/2014/main" id="{2EE4C7DE-683D-41BA-A77F-30595F5B7705}"/>
              </a:ext>
            </a:extLst>
          </p:cNvPr>
          <p:cNvPicPr>
            <a:picLocks noChangeAspect="1"/>
          </p:cNvPicPr>
          <p:nvPr/>
        </p:nvPicPr>
        <p:blipFill>
          <a:blip r:embed="rId3"/>
          <a:stretch>
            <a:fillRect/>
          </a:stretch>
        </p:blipFill>
        <p:spPr>
          <a:xfrm>
            <a:off x="3251076" y="1384917"/>
            <a:ext cx="647675" cy="5107958"/>
          </a:xfrm>
          <a:prstGeom prst="rect">
            <a:avLst/>
          </a:prstGeom>
        </p:spPr>
      </p:pic>
      <p:pic>
        <p:nvPicPr>
          <p:cNvPr id="10" name="Afbeelding 9">
            <a:extLst>
              <a:ext uri="{FF2B5EF4-FFF2-40B4-BE49-F238E27FC236}">
                <a16:creationId xmlns:a16="http://schemas.microsoft.com/office/drawing/2014/main" id="{21ACC11E-BBC4-48B0-A971-534F1DD112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9629" y="1384917"/>
            <a:ext cx="284314" cy="5107958"/>
          </a:xfrm>
          <a:prstGeom prst="rect">
            <a:avLst/>
          </a:prstGeom>
        </p:spPr>
      </p:pic>
      <p:pic>
        <p:nvPicPr>
          <p:cNvPr id="4" name="Afbeelding 3">
            <a:extLst>
              <a:ext uri="{FF2B5EF4-FFF2-40B4-BE49-F238E27FC236}">
                <a16:creationId xmlns:a16="http://schemas.microsoft.com/office/drawing/2014/main" id="{C66371D3-C63B-46FD-9700-F9D1BCD667AD}"/>
              </a:ext>
            </a:extLst>
          </p:cNvPr>
          <p:cNvPicPr>
            <a:picLocks noChangeAspect="1"/>
          </p:cNvPicPr>
          <p:nvPr/>
        </p:nvPicPr>
        <p:blipFill>
          <a:blip r:embed="rId5"/>
          <a:stretch>
            <a:fillRect/>
          </a:stretch>
        </p:blipFill>
        <p:spPr>
          <a:xfrm>
            <a:off x="5120464" y="1384917"/>
            <a:ext cx="513176" cy="5107958"/>
          </a:xfrm>
          <a:prstGeom prst="rect">
            <a:avLst/>
          </a:prstGeom>
        </p:spPr>
      </p:pic>
    </p:spTree>
    <p:extLst>
      <p:ext uri="{BB962C8B-B14F-4D97-AF65-F5344CB8AC3E}">
        <p14:creationId xmlns:p14="http://schemas.microsoft.com/office/powerpoint/2010/main" val="2082595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205F4-FE62-4E38-8F89-36B3B18B1271}"/>
              </a:ext>
            </a:extLst>
          </p:cNvPr>
          <p:cNvSpPr>
            <a:spLocks noGrp="1"/>
          </p:cNvSpPr>
          <p:nvPr>
            <p:ph type="title"/>
          </p:nvPr>
        </p:nvSpPr>
        <p:spPr/>
        <p:txBody>
          <a:bodyPr/>
          <a:lstStyle/>
          <a:p>
            <a:r>
              <a:rPr lang="en-US" dirty="0" err="1"/>
              <a:t>Zoeken</a:t>
            </a:r>
            <a:r>
              <a:rPr lang="en-US" dirty="0"/>
              <a:t> </a:t>
            </a:r>
            <a:r>
              <a:rPr lang="en-US" dirty="0" err="1"/>
              <a:t>en</a:t>
            </a:r>
            <a:r>
              <a:rPr lang="en-US" dirty="0"/>
              <a:t> </a:t>
            </a:r>
            <a:r>
              <a:rPr lang="en-US" dirty="0" err="1"/>
              <a:t>vervangen</a:t>
            </a:r>
            <a:endParaRPr lang="en-US" dirty="0"/>
          </a:p>
        </p:txBody>
      </p:sp>
      <p:sp>
        <p:nvSpPr>
          <p:cNvPr id="7" name="Tekstvak 6">
            <a:extLst>
              <a:ext uri="{FF2B5EF4-FFF2-40B4-BE49-F238E27FC236}">
                <a16:creationId xmlns:a16="http://schemas.microsoft.com/office/drawing/2014/main" id="{16C279D6-420B-4CC7-90CD-38DCA787D518}"/>
              </a:ext>
            </a:extLst>
          </p:cNvPr>
          <p:cNvSpPr txBox="1"/>
          <p:nvPr/>
        </p:nvSpPr>
        <p:spPr>
          <a:xfrm>
            <a:off x="838200" y="1384917"/>
            <a:ext cx="4825753" cy="369332"/>
          </a:xfrm>
          <a:prstGeom prst="rect">
            <a:avLst/>
          </a:prstGeom>
          <a:noFill/>
        </p:spPr>
        <p:txBody>
          <a:bodyPr wrap="square" rtlCol="0">
            <a:spAutoFit/>
          </a:bodyPr>
          <a:lstStyle/>
          <a:p>
            <a:r>
              <a:rPr lang="en-US" dirty="0" err="1"/>
              <a:t>Spreuk</a:t>
            </a:r>
            <a:r>
              <a:rPr lang="en-US" dirty="0"/>
              <a:t> 162, CT2,403-4,e-a</a:t>
            </a:r>
          </a:p>
        </p:txBody>
      </p:sp>
      <p:pic>
        <p:nvPicPr>
          <p:cNvPr id="3" name="Afbeelding 2">
            <a:extLst>
              <a:ext uri="{FF2B5EF4-FFF2-40B4-BE49-F238E27FC236}">
                <a16:creationId xmlns:a16="http://schemas.microsoft.com/office/drawing/2014/main" id="{55F45280-02F7-4F73-AC02-FB89B7F9E317}"/>
              </a:ext>
            </a:extLst>
          </p:cNvPr>
          <p:cNvPicPr>
            <a:picLocks noChangeAspect="1"/>
          </p:cNvPicPr>
          <p:nvPr/>
        </p:nvPicPr>
        <p:blipFill>
          <a:blip r:embed="rId3"/>
          <a:stretch>
            <a:fillRect/>
          </a:stretch>
        </p:blipFill>
        <p:spPr>
          <a:xfrm>
            <a:off x="838200" y="1754249"/>
            <a:ext cx="804169" cy="3187659"/>
          </a:xfrm>
          <a:prstGeom prst="rect">
            <a:avLst/>
          </a:prstGeom>
        </p:spPr>
      </p:pic>
    </p:spTree>
    <p:extLst>
      <p:ext uri="{BB962C8B-B14F-4D97-AF65-F5344CB8AC3E}">
        <p14:creationId xmlns:p14="http://schemas.microsoft.com/office/powerpoint/2010/main" val="3310984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88170-CB71-4634-9F6C-9F295DFC535F}"/>
              </a:ext>
            </a:extLst>
          </p:cNvPr>
          <p:cNvSpPr>
            <a:spLocks noGrp="1"/>
          </p:cNvSpPr>
          <p:nvPr>
            <p:ph type="title"/>
          </p:nvPr>
        </p:nvSpPr>
        <p:spPr/>
        <p:txBody>
          <a:bodyPr/>
          <a:lstStyle/>
          <a:p>
            <a:r>
              <a:rPr lang="en-US" dirty="0"/>
              <a:t>De Buck </a:t>
            </a:r>
            <a:r>
              <a:rPr lang="en-US" dirty="0" err="1"/>
              <a:t>en</a:t>
            </a:r>
            <a:r>
              <a:rPr lang="en-US" dirty="0"/>
              <a:t> </a:t>
            </a:r>
            <a:r>
              <a:rPr lang="en-US" dirty="0" err="1"/>
              <a:t>termologie</a:t>
            </a:r>
            <a:endParaRPr lang="en-US" dirty="0"/>
          </a:p>
        </p:txBody>
      </p:sp>
      <p:sp>
        <p:nvSpPr>
          <p:cNvPr id="4" name="Tijdelijke aanduiding voor tekst 3">
            <a:extLst>
              <a:ext uri="{FF2B5EF4-FFF2-40B4-BE49-F238E27FC236}">
                <a16:creationId xmlns:a16="http://schemas.microsoft.com/office/drawing/2014/main" id="{B139B657-4E1B-4D1F-97ED-A673D8CCA81C}"/>
              </a:ext>
            </a:extLst>
          </p:cNvPr>
          <p:cNvSpPr>
            <a:spLocks noGrp="1"/>
          </p:cNvSpPr>
          <p:nvPr>
            <p:ph type="body" idx="1"/>
          </p:nvPr>
        </p:nvSpPr>
        <p:spPr/>
        <p:txBody>
          <a:bodyPr/>
          <a:lstStyle/>
          <a:p>
            <a:r>
              <a:rPr lang="en-US" dirty="0" err="1"/>
              <a:t>Tekst</a:t>
            </a:r>
            <a:r>
              <a:rPr lang="en-US" dirty="0"/>
              <a:t> in de Buck (CT1, 378a, B2L)</a:t>
            </a:r>
          </a:p>
        </p:txBody>
      </p:sp>
      <p:pic>
        <p:nvPicPr>
          <p:cNvPr id="9" name="Tijdelijke aanduiding voor inhoud 8">
            <a:extLst>
              <a:ext uri="{FF2B5EF4-FFF2-40B4-BE49-F238E27FC236}">
                <a16:creationId xmlns:a16="http://schemas.microsoft.com/office/drawing/2014/main" id="{56C82DF1-6185-4C9B-87F5-83A88A02253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123443" y="3052131"/>
            <a:ext cx="590476" cy="2590476"/>
          </a:xfrm>
        </p:spPr>
      </p:pic>
      <p:sp>
        <p:nvSpPr>
          <p:cNvPr id="6" name="Tijdelijke aanduiding voor tekst 5">
            <a:extLst>
              <a:ext uri="{FF2B5EF4-FFF2-40B4-BE49-F238E27FC236}">
                <a16:creationId xmlns:a16="http://schemas.microsoft.com/office/drawing/2014/main" id="{845430EC-FDD7-4134-B5EC-497CFB6D7EFE}"/>
              </a:ext>
            </a:extLst>
          </p:cNvPr>
          <p:cNvSpPr>
            <a:spLocks noGrp="1"/>
          </p:cNvSpPr>
          <p:nvPr>
            <p:ph type="body" sz="quarter" idx="3"/>
          </p:nvPr>
        </p:nvSpPr>
        <p:spPr/>
        <p:txBody>
          <a:bodyPr/>
          <a:lstStyle/>
          <a:p>
            <a:endParaRPr lang="en-US"/>
          </a:p>
        </p:txBody>
      </p:sp>
      <p:sp>
        <p:nvSpPr>
          <p:cNvPr id="7" name="Tijdelijke aanduiding voor inhoud 6">
            <a:extLst>
              <a:ext uri="{FF2B5EF4-FFF2-40B4-BE49-F238E27FC236}">
                <a16:creationId xmlns:a16="http://schemas.microsoft.com/office/drawing/2014/main" id="{90D914C7-7D39-4379-A784-2034CA81683C}"/>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721931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205F4-FE62-4E38-8F89-36B3B18B1271}"/>
              </a:ext>
            </a:extLst>
          </p:cNvPr>
          <p:cNvSpPr>
            <a:spLocks noGrp="1"/>
          </p:cNvSpPr>
          <p:nvPr>
            <p:ph type="title"/>
          </p:nvPr>
        </p:nvSpPr>
        <p:spPr/>
        <p:txBody>
          <a:bodyPr/>
          <a:lstStyle/>
          <a:p>
            <a:r>
              <a:rPr lang="en-US" dirty="0" err="1"/>
              <a:t>Zoeken</a:t>
            </a:r>
            <a:r>
              <a:rPr lang="en-US" dirty="0"/>
              <a:t> </a:t>
            </a:r>
            <a:r>
              <a:rPr lang="en-US" dirty="0" err="1"/>
              <a:t>en</a:t>
            </a:r>
            <a:r>
              <a:rPr lang="en-US" dirty="0"/>
              <a:t> </a:t>
            </a:r>
            <a:r>
              <a:rPr lang="en-US" dirty="0" err="1"/>
              <a:t>vervangen</a:t>
            </a:r>
            <a:endParaRPr lang="en-US" dirty="0"/>
          </a:p>
        </p:txBody>
      </p:sp>
      <p:sp>
        <p:nvSpPr>
          <p:cNvPr id="7" name="Tekstvak 6">
            <a:extLst>
              <a:ext uri="{FF2B5EF4-FFF2-40B4-BE49-F238E27FC236}">
                <a16:creationId xmlns:a16="http://schemas.microsoft.com/office/drawing/2014/main" id="{16C279D6-420B-4CC7-90CD-38DCA787D518}"/>
              </a:ext>
            </a:extLst>
          </p:cNvPr>
          <p:cNvSpPr txBox="1"/>
          <p:nvPr/>
        </p:nvSpPr>
        <p:spPr>
          <a:xfrm>
            <a:off x="838200" y="1384917"/>
            <a:ext cx="4825753" cy="369332"/>
          </a:xfrm>
          <a:prstGeom prst="rect">
            <a:avLst/>
          </a:prstGeom>
          <a:noFill/>
        </p:spPr>
        <p:txBody>
          <a:bodyPr wrap="square" rtlCol="0">
            <a:spAutoFit/>
          </a:bodyPr>
          <a:lstStyle/>
          <a:p>
            <a:r>
              <a:rPr lang="en-US" dirty="0" err="1"/>
              <a:t>Spreuk</a:t>
            </a:r>
            <a:r>
              <a:rPr lang="en-US" dirty="0"/>
              <a:t> 162, CT2,403-4,e-a</a:t>
            </a:r>
          </a:p>
        </p:txBody>
      </p:sp>
      <p:pic>
        <p:nvPicPr>
          <p:cNvPr id="3" name="Afbeelding 2">
            <a:extLst>
              <a:ext uri="{FF2B5EF4-FFF2-40B4-BE49-F238E27FC236}">
                <a16:creationId xmlns:a16="http://schemas.microsoft.com/office/drawing/2014/main" id="{55F45280-02F7-4F73-AC02-FB89B7F9E317}"/>
              </a:ext>
            </a:extLst>
          </p:cNvPr>
          <p:cNvPicPr>
            <a:picLocks noChangeAspect="1"/>
          </p:cNvPicPr>
          <p:nvPr/>
        </p:nvPicPr>
        <p:blipFill>
          <a:blip r:embed="rId3"/>
          <a:stretch>
            <a:fillRect/>
          </a:stretch>
        </p:blipFill>
        <p:spPr>
          <a:xfrm>
            <a:off x="838200" y="1754249"/>
            <a:ext cx="804169" cy="3187659"/>
          </a:xfrm>
          <a:prstGeom prst="rect">
            <a:avLst/>
          </a:prstGeom>
        </p:spPr>
      </p:pic>
      <p:pic>
        <p:nvPicPr>
          <p:cNvPr id="4" name="Afbeelding 3">
            <a:extLst>
              <a:ext uri="{FF2B5EF4-FFF2-40B4-BE49-F238E27FC236}">
                <a16:creationId xmlns:a16="http://schemas.microsoft.com/office/drawing/2014/main" id="{FD353D52-FECF-4FC9-ADF7-D2F001D48FC4}"/>
              </a:ext>
            </a:extLst>
          </p:cNvPr>
          <p:cNvPicPr>
            <a:picLocks noChangeAspect="1"/>
          </p:cNvPicPr>
          <p:nvPr/>
        </p:nvPicPr>
        <p:blipFill>
          <a:blip r:embed="rId4"/>
          <a:stretch>
            <a:fillRect/>
          </a:stretch>
        </p:blipFill>
        <p:spPr>
          <a:xfrm>
            <a:off x="2390499" y="1754249"/>
            <a:ext cx="804169" cy="3204240"/>
          </a:xfrm>
          <a:prstGeom prst="rect">
            <a:avLst/>
          </a:prstGeom>
        </p:spPr>
      </p:pic>
    </p:spTree>
    <p:extLst>
      <p:ext uri="{BB962C8B-B14F-4D97-AF65-F5344CB8AC3E}">
        <p14:creationId xmlns:p14="http://schemas.microsoft.com/office/powerpoint/2010/main" val="358243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205F4-FE62-4E38-8F89-36B3B18B1271}"/>
              </a:ext>
            </a:extLst>
          </p:cNvPr>
          <p:cNvSpPr>
            <a:spLocks noGrp="1"/>
          </p:cNvSpPr>
          <p:nvPr>
            <p:ph type="title"/>
          </p:nvPr>
        </p:nvSpPr>
        <p:spPr/>
        <p:txBody>
          <a:bodyPr/>
          <a:lstStyle/>
          <a:p>
            <a:r>
              <a:rPr lang="en-US" dirty="0" err="1"/>
              <a:t>Zoeken</a:t>
            </a:r>
            <a:r>
              <a:rPr lang="en-US" dirty="0"/>
              <a:t> </a:t>
            </a:r>
            <a:r>
              <a:rPr lang="en-US" dirty="0" err="1"/>
              <a:t>en</a:t>
            </a:r>
            <a:r>
              <a:rPr lang="en-US" dirty="0"/>
              <a:t> </a:t>
            </a:r>
            <a:r>
              <a:rPr lang="en-US" dirty="0" err="1"/>
              <a:t>vervangen</a:t>
            </a:r>
            <a:endParaRPr lang="en-US" dirty="0"/>
          </a:p>
        </p:txBody>
      </p:sp>
      <p:sp>
        <p:nvSpPr>
          <p:cNvPr id="7" name="Tekstvak 6">
            <a:extLst>
              <a:ext uri="{FF2B5EF4-FFF2-40B4-BE49-F238E27FC236}">
                <a16:creationId xmlns:a16="http://schemas.microsoft.com/office/drawing/2014/main" id="{16C279D6-420B-4CC7-90CD-38DCA787D518}"/>
              </a:ext>
            </a:extLst>
          </p:cNvPr>
          <p:cNvSpPr txBox="1"/>
          <p:nvPr/>
        </p:nvSpPr>
        <p:spPr>
          <a:xfrm>
            <a:off x="838200" y="1384917"/>
            <a:ext cx="4825753" cy="369332"/>
          </a:xfrm>
          <a:prstGeom prst="rect">
            <a:avLst/>
          </a:prstGeom>
          <a:noFill/>
        </p:spPr>
        <p:txBody>
          <a:bodyPr wrap="square" rtlCol="0">
            <a:spAutoFit/>
          </a:bodyPr>
          <a:lstStyle/>
          <a:p>
            <a:r>
              <a:rPr lang="en-US" dirty="0" err="1"/>
              <a:t>Spreuk</a:t>
            </a:r>
            <a:r>
              <a:rPr lang="en-US" dirty="0"/>
              <a:t> 162, CT2,403-4,e-a</a:t>
            </a:r>
          </a:p>
        </p:txBody>
      </p:sp>
      <p:pic>
        <p:nvPicPr>
          <p:cNvPr id="3" name="Afbeelding 2">
            <a:extLst>
              <a:ext uri="{FF2B5EF4-FFF2-40B4-BE49-F238E27FC236}">
                <a16:creationId xmlns:a16="http://schemas.microsoft.com/office/drawing/2014/main" id="{55F45280-02F7-4F73-AC02-FB89B7F9E317}"/>
              </a:ext>
            </a:extLst>
          </p:cNvPr>
          <p:cNvPicPr>
            <a:picLocks noChangeAspect="1"/>
          </p:cNvPicPr>
          <p:nvPr/>
        </p:nvPicPr>
        <p:blipFill>
          <a:blip r:embed="rId3"/>
          <a:stretch>
            <a:fillRect/>
          </a:stretch>
        </p:blipFill>
        <p:spPr>
          <a:xfrm>
            <a:off x="838200" y="1754249"/>
            <a:ext cx="804169" cy="3187659"/>
          </a:xfrm>
          <a:prstGeom prst="rect">
            <a:avLst/>
          </a:prstGeom>
        </p:spPr>
      </p:pic>
      <p:pic>
        <p:nvPicPr>
          <p:cNvPr id="4" name="Afbeelding 3">
            <a:extLst>
              <a:ext uri="{FF2B5EF4-FFF2-40B4-BE49-F238E27FC236}">
                <a16:creationId xmlns:a16="http://schemas.microsoft.com/office/drawing/2014/main" id="{FD353D52-FECF-4FC9-ADF7-D2F001D48FC4}"/>
              </a:ext>
            </a:extLst>
          </p:cNvPr>
          <p:cNvPicPr>
            <a:picLocks noChangeAspect="1"/>
          </p:cNvPicPr>
          <p:nvPr/>
        </p:nvPicPr>
        <p:blipFill>
          <a:blip r:embed="rId4"/>
          <a:stretch>
            <a:fillRect/>
          </a:stretch>
        </p:blipFill>
        <p:spPr>
          <a:xfrm>
            <a:off x="2390499" y="1754249"/>
            <a:ext cx="804169" cy="3204240"/>
          </a:xfrm>
          <a:prstGeom prst="rect">
            <a:avLst/>
          </a:prstGeom>
        </p:spPr>
      </p:pic>
      <p:pic>
        <p:nvPicPr>
          <p:cNvPr id="5" name="Afbeelding 4">
            <a:extLst>
              <a:ext uri="{FF2B5EF4-FFF2-40B4-BE49-F238E27FC236}">
                <a16:creationId xmlns:a16="http://schemas.microsoft.com/office/drawing/2014/main" id="{19E149CD-7410-454D-855F-0260D25125AF}"/>
              </a:ext>
            </a:extLst>
          </p:cNvPr>
          <p:cNvPicPr>
            <a:picLocks noChangeAspect="1"/>
          </p:cNvPicPr>
          <p:nvPr/>
        </p:nvPicPr>
        <p:blipFill>
          <a:blip r:embed="rId5"/>
          <a:stretch>
            <a:fillRect/>
          </a:stretch>
        </p:blipFill>
        <p:spPr>
          <a:xfrm>
            <a:off x="4277904" y="1690688"/>
            <a:ext cx="494756" cy="4802187"/>
          </a:xfrm>
          <a:prstGeom prst="rect">
            <a:avLst/>
          </a:prstGeom>
        </p:spPr>
      </p:pic>
    </p:spTree>
    <p:extLst>
      <p:ext uri="{BB962C8B-B14F-4D97-AF65-F5344CB8AC3E}">
        <p14:creationId xmlns:p14="http://schemas.microsoft.com/office/powerpoint/2010/main" val="3383600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205F4-FE62-4E38-8F89-36B3B18B1271}"/>
              </a:ext>
            </a:extLst>
          </p:cNvPr>
          <p:cNvSpPr>
            <a:spLocks noGrp="1"/>
          </p:cNvSpPr>
          <p:nvPr>
            <p:ph type="title"/>
          </p:nvPr>
        </p:nvSpPr>
        <p:spPr/>
        <p:txBody>
          <a:bodyPr/>
          <a:lstStyle/>
          <a:p>
            <a:r>
              <a:rPr lang="en-US" dirty="0" err="1"/>
              <a:t>Zoeken</a:t>
            </a:r>
            <a:r>
              <a:rPr lang="en-US" dirty="0"/>
              <a:t> </a:t>
            </a:r>
            <a:r>
              <a:rPr lang="en-US" dirty="0" err="1"/>
              <a:t>en</a:t>
            </a:r>
            <a:r>
              <a:rPr lang="en-US" dirty="0"/>
              <a:t> </a:t>
            </a:r>
            <a:r>
              <a:rPr lang="en-US" dirty="0" err="1"/>
              <a:t>vervangen</a:t>
            </a:r>
            <a:endParaRPr lang="en-US" dirty="0"/>
          </a:p>
        </p:txBody>
      </p:sp>
      <p:sp>
        <p:nvSpPr>
          <p:cNvPr id="7" name="Tekstvak 6">
            <a:extLst>
              <a:ext uri="{FF2B5EF4-FFF2-40B4-BE49-F238E27FC236}">
                <a16:creationId xmlns:a16="http://schemas.microsoft.com/office/drawing/2014/main" id="{16C279D6-420B-4CC7-90CD-38DCA787D518}"/>
              </a:ext>
            </a:extLst>
          </p:cNvPr>
          <p:cNvSpPr txBox="1"/>
          <p:nvPr/>
        </p:nvSpPr>
        <p:spPr>
          <a:xfrm>
            <a:off x="838200" y="1384917"/>
            <a:ext cx="4825753" cy="369332"/>
          </a:xfrm>
          <a:prstGeom prst="rect">
            <a:avLst/>
          </a:prstGeom>
          <a:noFill/>
        </p:spPr>
        <p:txBody>
          <a:bodyPr wrap="square" rtlCol="0">
            <a:spAutoFit/>
          </a:bodyPr>
          <a:lstStyle/>
          <a:p>
            <a:r>
              <a:rPr lang="en-US" dirty="0" err="1"/>
              <a:t>Spreuk</a:t>
            </a:r>
            <a:r>
              <a:rPr lang="en-US" dirty="0"/>
              <a:t> 162, CT2,403-4,e-a</a:t>
            </a:r>
          </a:p>
        </p:txBody>
      </p:sp>
      <p:pic>
        <p:nvPicPr>
          <p:cNvPr id="3" name="Afbeelding 2">
            <a:extLst>
              <a:ext uri="{FF2B5EF4-FFF2-40B4-BE49-F238E27FC236}">
                <a16:creationId xmlns:a16="http://schemas.microsoft.com/office/drawing/2014/main" id="{55F45280-02F7-4F73-AC02-FB89B7F9E317}"/>
              </a:ext>
            </a:extLst>
          </p:cNvPr>
          <p:cNvPicPr>
            <a:picLocks noChangeAspect="1"/>
          </p:cNvPicPr>
          <p:nvPr/>
        </p:nvPicPr>
        <p:blipFill>
          <a:blip r:embed="rId3"/>
          <a:stretch>
            <a:fillRect/>
          </a:stretch>
        </p:blipFill>
        <p:spPr>
          <a:xfrm>
            <a:off x="838200" y="1754249"/>
            <a:ext cx="804169" cy="3187659"/>
          </a:xfrm>
          <a:prstGeom prst="rect">
            <a:avLst/>
          </a:prstGeom>
        </p:spPr>
      </p:pic>
      <p:pic>
        <p:nvPicPr>
          <p:cNvPr id="4" name="Afbeelding 3">
            <a:extLst>
              <a:ext uri="{FF2B5EF4-FFF2-40B4-BE49-F238E27FC236}">
                <a16:creationId xmlns:a16="http://schemas.microsoft.com/office/drawing/2014/main" id="{FD353D52-FECF-4FC9-ADF7-D2F001D48FC4}"/>
              </a:ext>
            </a:extLst>
          </p:cNvPr>
          <p:cNvPicPr>
            <a:picLocks noChangeAspect="1"/>
          </p:cNvPicPr>
          <p:nvPr/>
        </p:nvPicPr>
        <p:blipFill>
          <a:blip r:embed="rId4"/>
          <a:stretch>
            <a:fillRect/>
          </a:stretch>
        </p:blipFill>
        <p:spPr>
          <a:xfrm>
            <a:off x="2390499" y="1754249"/>
            <a:ext cx="804169" cy="3204240"/>
          </a:xfrm>
          <a:prstGeom prst="rect">
            <a:avLst/>
          </a:prstGeom>
        </p:spPr>
      </p:pic>
      <p:pic>
        <p:nvPicPr>
          <p:cNvPr id="5" name="Afbeelding 4">
            <a:extLst>
              <a:ext uri="{FF2B5EF4-FFF2-40B4-BE49-F238E27FC236}">
                <a16:creationId xmlns:a16="http://schemas.microsoft.com/office/drawing/2014/main" id="{19E149CD-7410-454D-855F-0260D25125AF}"/>
              </a:ext>
            </a:extLst>
          </p:cNvPr>
          <p:cNvPicPr>
            <a:picLocks noChangeAspect="1"/>
          </p:cNvPicPr>
          <p:nvPr/>
        </p:nvPicPr>
        <p:blipFill>
          <a:blip r:embed="rId5"/>
          <a:stretch>
            <a:fillRect/>
          </a:stretch>
        </p:blipFill>
        <p:spPr>
          <a:xfrm>
            <a:off x="4277904" y="1690688"/>
            <a:ext cx="494756" cy="4802187"/>
          </a:xfrm>
          <a:prstGeom prst="rect">
            <a:avLst/>
          </a:prstGeom>
        </p:spPr>
      </p:pic>
      <p:pic>
        <p:nvPicPr>
          <p:cNvPr id="6" name="Afbeelding 5">
            <a:extLst>
              <a:ext uri="{FF2B5EF4-FFF2-40B4-BE49-F238E27FC236}">
                <a16:creationId xmlns:a16="http://schemas.microsoft.com/office/drawing/2014/main" id="{9A8F1DB6-1F03-434B-BA44-6FBA31254992}"/>
              </a:ext>
            </a:extLst>
          </p:cNvPr>
          <p:cNvPicPr>
            <a:picLocks noChangeAspect="1"/>
          </p:cNvPicPr>
          <p:nvPr/>
        </p:nvPicPr>
        <p:blipFill>
          <a:blip r:embed="rId6"/>
          <a:stretch>
            <a:fillRect/>
          </a:stretch>
        </p:blipFill>
        <p:spPr>
          <a:xfrm>
            <a:off x="844118" y="1754249"/>
            <a:ext cx="804169" cy="3187659"/>
          </a:xfrm>
          <a:prstGeom prst="rect">
            <a:avLst/>
          </a:prstGeom>
        </p:spPr>
      </p:pic>
      <p:pic>
        <p:nvPicPr>
          <p:cNvPr id="8" name="Afbeelding 7">
            <a:extLst>
              <a:ext uri="{FF2B5EF4-FFF2-40B4-BE49-F238E27FC236}">
                <a16:creationId xmlns:a16="http://schemas.microsoft.com/office/drawing/2014/main" id="{BEC0875D-6359-4E35-8EEA-6D9E9305212D}"/>
              </a:ext>
            </a:extLst>
          </p:cNvPr>
          <p:cNvPicPr>
            <a:picLocks noChangeAspect="1"/>
          </p:cNvPicPr>
          <p:nvPr/>
        </p:nvPicPr>
        <p:blipFill>
          <a:blip r:embed="rId7"/>
          <a:stretch>
            <a:fillRect/>
          </a:stretch>
        </p:blipFill>
        <p:spPr>
          <a:xfrm>
            <a:off x="2390499" y="1754249"/>
            <a:ext cx="800008" cy="3187659"/>
          </a:xfrm>
          <a:prstGeom prst="rect">
            <a:avLst/>
          </a:prstGeom>
        </p:spPr>
      </p:pic>
      <p:pic>
        <p:nvPicPr>
          <p:cNvPr id="9" name="Afbeelding 8">
            <a:extLst>
              <a:ext uri="{FF2B5EF4-FFF2-40B4-BE49-F238E27FC236}">
                <a16:creationId xmlns:a16="http://schemas.microsoft.com/office/drawing/2014/main" id="{B44FA7E4-C821-4D7F-BDC3-D81A83390959}"/>
              </a:ext>
            </a:extLst>
          </p:cNvPr>
          <p:cNvPicPr>
            <a:picLocks noChangeAspect="1"/>
          </p:cNvPicPr>
          <p:nvPr/>
        </p:nvPicPr>
        <p:blipFill>
          <a:blip r:embed="rId8"/>
          <a:stretch>
            <a:fillRect/>
          </a:stretch>
        </p:blipFill>
        <p:spPr>
          <a:xfrm>
            <a:off x="4277904" y="1690688"/>
            <a:ext cx="494756" cy="4802187"/>
          </a:xfrm>
          <a:prstGeom prst="rect">
            <a:avLst/>
          </a:prstGeom>
        </p:spPr>
      </p:pic>
    </p:spTree>
    <p:extLst>
      <p:ext uri="{BB962C8B-B14F-4D97-AF65-F5344CB8AC3E}">
        <p14:creationId xmlns:p14="http://schemas.microsoft.com/office/powerpoint/2010/main" val="3036763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BCD571-FA25-4419-8382-54A316C4168A}"/>
              </a:ext>
            </a:extLst>
          </p:cNvPr>
          <p:cNvSpPr>
            <a:spLocks noGrp="1"/>
          </p:cNvSpPr>
          <p:nvPr>
            <p:ph type="title"/>
          </p:nvPr>
        </p:nvSpPr>
        <p:spPr/>
        <p:txBody>
          <a:bodyPr/>
          <a:lstStyle/>
          <a:p>
            <a:r>
              <a:rPr lang="en-US" dirty="0" err="1"/>
              <a:t>Bedankt</a:t>
            </a:r>
            <a:r>
              <a:rPr lang="en-US" dirty="0"/>
              <a:t> </a:t>
            </a:r>
            <a:r>
              <a:rPr lang="en-US" dirty="0" err="1"/>
              <a:t>voor</a:t>
            </a:r>
            <a:r>
              <a:rPr lang="en-US" dirty="0"/>
              <a:t> </a:t>
            </a:r>
            <a:r>
              <a:rPr lang="en-US" dirty="0" err="1"/>
              <a:t>uw</a:t>
            </a:r>
            <a:r>
              <a:rPr lang="en-US" dirty="0"/>
              <a:t> </a:t>
            </a:r>
            <a:r>
              <a:rPr lang="en-US" dirty="0" err="1"/>
              <a:t>aandacht</a:t>
            </a:r>
            <a:r>
              <a:rPr lang="en-US" dirty="0"/>
              <a:t>!</a:t>
            </a:r>
          </a:p>
        </p:txBody>
      </p:sp>
    </p:spTree>
    <p:extLst>
      <p:ext uri="{BB962C8B-B14F-4D97-AF65-F5344CB8AC3E}">
        <p14:creationId xmlns:p14="http://schemas.microsoft.com/office/powerpoint/2010/main" val="3785803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88170-CB71-4634-9F6C-9F295DFC535F}"/>
              </a:ext>
            </a:extLst>
          </p:cNvPr>
          <p:cNvSpPr>
            <a:spLocks noGrp="1"/>
          </p:cNvSpPr>
          <p:nvPr>
            <p:ph type="title"/>
          </p:nvPr>
        </p:nvSpPr>
        <p:spPr/>
        <p:txBody>
          <a:bodyPr/>
          <a:lstStyle/>
          <a:p>
            <a:r>
              <a:rPr lang="en-US" dirty="0"/>
              <a:t>De Buck </a:t>
            </a:r>
            <a:r>
              <a:rPr lang="en-US" dirty="0" err="1"/>
              <a:t>en</a:t>
            </a:r>
            <a:r>
              <a:rPr lang="en-US" dirty="0"/>
              <a:t> </a:t>
            </a:r>
            <a:r>
              <a:rPr lang="en-US" dirty="0" err="1"/>
              <a:t>termologie</a:t>
            </a:r>
            <a:endParaRPr lang="en-US" dirty="0"/>
          </a:p>
        </p:txBody>
      </p:sp>
      <p:sp>
        <p:nvSpPr>
          <p:cNvPr id="4" name="Tijdelijke aanduiding voor tekst 3">
            <a:extLst>
              <a:ext uri="{FF2B5EF4-FFF2-40B4-BE49-F238E27FC236}">
                <a16:creationId xmlns:a16="http://schemas.microsoft.com/office/drawing/2014/main" id="{B139B657-4E1B-4D1F-97ED-A673D8CCA81C}"/>
              </a:ext>
            </a:extLst>
          </p:cNvPr>
          <p:cNvSpPr>
            <a:spLocks noGrp="1"/>
          </p:cNvSpPr>
          <p:nvPr>
            <p:ph type="body" idx="1"/>
          </p:nvPr>
        </p:nvSpPr>
        <p:spPr/>
        <p:txBody>
          <a:bodyPr/>
          <a:lstStyle/>
          <a:p>
            <a:r>
              <a:rPr lang="en-US" dirty="0" err="1"/>
              <a:t>Tekst</a:t>
            </a:r>
            <a:r>
              <a:rPr lang="en-US" dirty="0"/>
              <a:t> in de Buck (CT1, 378a, B2L)</a:t>
            </a:r>
          </a:p>
        </p:txBody>
      </p:sp>
      <p:pic>
        <p:nvPicPr>
          <p:cNvPr id="9" name="Tijdelijke aanduiding voor inhoud 8">
            <a:extLst>
              <a:ext uri="{FF2B5EF4-FFF2-40B4-BE49-F238E27FC236}">
                <a16:creationId xmlns:a16="http://schemas.microsoft.com/office/drawing/2014/main" id="{56C82DF1-6185-4C9B-87F5-83A88A02253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123443" y="3052131"/>
            <a:ext cx="590476" cy="2590476"/>
          </a:xfrm>
        </p:spPr>
      </p:pic>
      <p:sp>
        <p:nvSpPr>
          <p:cNvPr id="6" name="Tijdelijke aanduiding voor tekst 5">
            <a:extLst>
              <a:ext uri="{FF2B5EF4-FFF2-40B4-BE49-F238E27FC236}">
                <a16:creationId xmlns:a16="http://schemas.microsoft.com/office/drawing/2014/main" id="{845430EC-FDD7-4134-B5EC-497CFB6D7EFE}"/>
              </a:ext>
            </a:extLst>
          </p:cNvPr>
          <p:cNvSpPr>
            <a:spLocks noGrp="1"/>
          </p:cNvSpPr>
          <p:nvPr>
            <p:ph type="body" sz="quarter" idx="3"/>
          </p:nvPr>
        </p:nvSpPr>
        <p:spPr/>
        <p:txBody>
          <a:bodyPr/>
          <a:lstStyle/>
          <a:p>
            <a:r>
              <a:rPr lang="en-US" dirty="0" err="1"/>
              <a:t>Buiten</a:t>
            </a:r>
            <a:r>
              <a:rPr lang="en-US" dirty="0"/>
              <a:t> </a:t>
            </a:r>
            <a:r>
              <a:rPr lang="en-US" dirty="0" err="1"/>
              <a:t>kist</a:t>
            </a:r>
            <a:r>
              <a:rPr lang="en-US" dirty="0"/>
              <a:t> van </a:t>
            </a:r>
            <a:r>
              <a:rPr lang="en-US" dirty="0" err="1">
                <a:latin typeface="Trlit_CG Times" panose="020B7200000000000000" pitchFamily="34" charset="0"/>
              </a:rPr>
              <a:t>gwA</a:t>
            </a:r>
            <a:r>
              <a:rPr lang="en-US" dirty="0">
                <a:latin typeface="Trlit_CG Times" panose="020B7200000000000000" pitchFamily="34" charset="0"/>
              </a:rPr>
              <a:t> </a:t>
            </a:r>
            <a:r>
              <a:rPr lang="en-US" dirty="0"/>
              <a:t>(BM EA 38039)</a:t>
            </a:r>
          </a:p>
        </p:txBody>
      </p:sp>
      <p:pic>
        <p:nvPicPr>
          <p:cNvPr id="5" name="Tijdelijke aanduiding voor inhoud 4">
            <a:extLst>
              <a:ext uri="{FF2B5EF4-FFF2-40B4-BE49-F238E27FC236}">
                <a16:creationId xmlns:a16="http://schemas.microsoft.com/office/drawing/2014/main" id="{790953FA-697A-466A-88A2-261F83EA6F17}"/>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8401793" y="3247078"/>
            <a:ext cx="724001" cy="2200582"/>
          </a:xfrm>
        </p:spPr>
      </p:pic>
    </p:spTree>
    <p:extLst>
      <p:ext uri="{BB962C8B-B14F-4D97-AF65-F5344CB8AC3E}">
        <p14:creationId xmlns:p14="http://schemas.microsoft.com/office/powerpoint/2010/main" val="2823243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26F202E-D328-45C5-87B1-5F5480E229AE}"/>
              </a:ext>
            </a:extLst>
          </p:cNvPr>
          <p:cNvSpPr>
            <a:spLocks noGrp="1"/>
          </p:cNvSpPr>
          <p:nvPr>
            <p:ph type="title"/>
          </p:nvPr>
        </p:nvSpPr>
        <p:spPr/>
        <p:txBody>
          <a:bodyPr/>
          <a:lstStyle/>
          <a:p>
            <a:r>
              <a:rPr lang="en-US" dirty="0"/>
              <a:t>De Buck </a:t>
            </a:r>
            <a:r>
              <a:rPr lang="en-US" dirty="0" err="1"/>
              <a:t>en</a:t>
            </a:r>
            <a:r>
              <a:rPr lang="en-US" dirty="0"/>
              <a:t> </a:t>
            </a:r>
            <a:r>
              <a:rPr lang="en-US" dirty="0" err="1"/>
              <a:t>termologie</a:t>
            </a:r>
            <a:endParaRPr lang="en-US" dirty="0"/>
          </a:p>
        </p:txBody>
      </p:sp>
      <p:sp>
        <p:nvSpPr>
          <p:cNvPr id="8" name="Tijdelijke aanduiding voor inhoud 7">
            <a:extLst>
              <a:ext uri="{FF2B5EF4-FFF2-40B4-BE49-F238E27FC236}">
                <a16:creationId xmlns:a16="http://schemas.microsoft.com/office/drawing/2014/main" id="{63B2FB55-2BF8-4546-AC09-ABE3D3EB15C3}"/>
              </a:ext>
            </a:extLst>
          </p:cNvPr>
          <p:cNvSpPr>
            <a:spLocks noGrp="1"/>
          </p:cNvSpPr>
          <p:nvPr>
            <p:ph idx="1"/>
          </p:nvPr>
        </p:nvSpPr>
        <p:spPr/>
        <p:txBody>
          <a:bodyPr/>
          <a:lstStyle/>
          <a:p>
            <a:r>
              <a:rPr lang="en-US" dirty="0"/>
              <a:t>CT1: </a:t>
            </a:r>
            <a:r>
              <a:rPr lang="en-GB" dirty="0" err="1"/>
              <a:t>Adriaan</a:t>
            </a:r>
            <a:r>
              <a:rPr lang="en-GB" dirty="0"/>
              <a:t> de Buck, The Egyptian Coffin text I: texts of spells 1-75. </a:t>
            </a:r>
            <a:endParaRPr lang="en-US" dirty="0"/>
          </a:p>
        </p:txBody>
      </p:sp>
    </p:spTree>
    <p:extLst>
      <p:ext uri="{BB962C8B-B14F-4D97-AF65-F5344CB8AC3E}">
        <p14:creationId xmlns:p14="http://schemas.microsoft.com/office/powerpoint/2010/main" val="2010522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26F202E-D328-45C5-87B1-5F5480E229AE}"/>
              </a:ext>
            </a:extLst>
          </p:cNvPr>
          <p:cNvSpPr>
            <a:spLocks noGrp="1"/>
          </p:cNvSpPr>
          <p:nvPr>
            <p:ph type="title"/>
          </p:nvPr>
        </p:nvSpPr>
        <p:spPr/>
        <p:txBody>
          <a:bodyPr/>
          <a:lstStyle/>
          <a:p>
            <a:r>
              <a:rPr lang="en-US" dirty="0"/>
              <a:t>De Buck </a:t>
            </a:r>
            <a:r>
              <a:rPr lang="en-US" dirty="0" err="1"/>
              <a:t>en</a:t>
            </a:r>
            <a:r>
              <a:rPr lang="en-US" dirty="0"/>
              <a:t> </a:t>
            </a:r>
            <a:r>
              <a:rPr lang="en-US" dirty="0" err="1"/>
              <a:t>termologie</a:t>
            </a:r>
            <a:endParaRPr lang="en-US" dirty="0"/>
          </a:p>
        </p:txBody>
      </p:sp>
      <p:sp>
        <p:nvSpPr>
          <p:cNvPr id="8" name="Tijdelijke aanduiding voor inhoud 7">
            <a:extLst>
              <a:ext uri="{FF2B5EF4-FFF2-40B4-BE49-F238E27FC236}">
                <a16:creationId xmlns:a16="http://schemas.microsoft.com/office/drawing/2014/main" id="{63B2FB55-2BF8-4546-AC09-ABE3D3EB15C3}"/>
              </a:ext>
            </a:extLst>
          </p:cNvPr>
          <p:cNvSpPr>
            <a:spLocks noGrp="1"/>
          </p:cNvSpPr>
          <p:nvPr>
            <p:ph idx="1"/>
          </p:nvPr>
        </p:nvSpPr>
        <p:spPr/>
        <p:txBody>
          <a:bodyPr/>
          <a:lstStyle/>
          <a:p>
            <a:r>
              <a:rPr lang="en-US" dirty="0"/>
              <a:t>CT1: </a:t>
            </a:r>
            <a:r>
              <a:rPr lang="en-GB" dirty="0" err="1"/>
              <a:t>Adriaan</a:t>
            </a:r>
            <a:r>
              <a:rPr lang="en-GB" dirty="0"/>
              <a:t> de Buck, The Egyptian Coffin text I: texts of spells 1-75.</a:t>
            </a:r>
          </a:p>
          <a:p>
            <a:r>
              <a:rPr lang="en-GB" dirty="0"/>
              <a:t>B2L:  </a:t>
            </a:r>
          </a:p>
          <a:p>
            <a:pPr lvl="1"/>
            <a:r>
              <a:rPr lang="en-GB" dirty="0"/>
              <a:t>B: Deir el </a:t>
            </a:r>
            <a:r>
              <a:rPr lang="en-GB" dirty="0" err="1"/>
              <a:t>Bersheh</a:t>
            </a:r>
            <a:endParaRPr lang="en-GB" dirty="0"/>
          </a:p>
          <a:p>
            <a:pPr lvl="1"/>
            <a:r>
              <a:rPr lang="en-GB" dirty="0"/>
              <a:t>2: </a:t>
            </a:r>
            <a:r>
              <a:rPr lang="en-GB" dirty="0" err="1"/>
              <a:t>kist</a:t>
            </a:r>
            <a:r>
              <a:rPr lang="en-GB" dirty="0"/>
              <a:t> 2</a:t>
            </a:r>
          </a:p>
          <a:p>
            <a:pPr lvl="1"/>
            <a:r>
              <a:rPr lang="en-GB" dirty="0"/>
              <a:t>L: London</a:t>
            </a:r>
            <a:endParaRPr lang="en-US" dirty="0"/>
          </a:p>
        </p:txBody>
      </p:sp>
      <p:cxnSp>
        <p:nvCxnSpPr>
          <p:cNvPr id="3" name="Verbindingslijn: gebogen 2">
            <a:extLst>
              <a:ext uri="{FF2B5EF4-FFF2-40B4-BE49-F238E27FC236}">
                <a16:creationId xmlns:a16="http://schemas.microsoft.com/office/drawing/2014/main" id="{77447A40-E1B8-45DD-B128-940B525D090E}"/>
              </a:ext>
            </a:extLst>
          </p:cNvPr>
          <p:cNvCxnSpPr/>
          <p:nvPr/>
        </p:nvCxnSpPr>
        <p:spPr>
          <a:xfrm>
            <a:off x="4064000" y="3315855"/>
            <a:ext cx="1524000" cy="1237672"/>
          </a:xfrm>
          <a:prstGeom prst="bentConnector3">
            <a:avLst/>
          </a:prstGeom>
          <a:ln w="28575">
            <a:tailEnd type="triangle"/>
          </a:ln>
        </p:spPr>
        <p:style>
          <a:lnRef idx="1">
            <a:schemeClr val="dk1"/>
          </a:lnRef>
          <a:fillRef idx="0">
            <a:schemeClr val="dk1"/>
          </a:fillRef>
          <a:effectRef idx="0">
            <a:schemeClr val="dk1"/>
          </a:effectRef>
          <a:fontRef idx="minor">
            <a:schemeClr val="tx1"/>
          </a:fontRef>
        </p:style>
      </p:cxnSp>
      <p:cxnSp>
        <p:nvCxnSpPr>
          <p:cNvPr id="6" name="Rechte verbindingslijn 5">
            <a:extLst>
              <a:ext uri="{FF2B5EF4-FFF2-40B4-BE49-F238E27FC236}">
                <a16:creationId xmlns:a16="http://schemas.microsoft.com/office/drawing/2014/main" id="{B6875569-5820-4C3A-92F1-E1798BD540C4}"/>
              </a:ext>
            </a:extLst>
          </p:cNvPr>
          <p:cNvCxnSpPr/>
          <p:nvPr/>
        </p:nvCxnSpPr>
        <p:spPr>
          <a:xfrm>
            <a:off x="4064000" y="2927927"/>
            <a:ext cx="0" cy="886691"/>
          </a:xfrm>
          <a:prstGeom prst="line">
            <a:avLst/>
          </a:prstGeom>
          <a:ln w="28575"/>
        </p:spPr>
        <p:style>
          <a:lnRef idx="1">
            <a:schemeClr val="dk1"/>
          </a:lnRef>
          <a:fillRef idx="0">
            <a:schemeClr val="dk1"/>
          </a:fillRef>
          <a:effectRef idx="0">
            <a:schemeClr val="dk1"/>
          </a:effectRef>
          <a:fontRef idx="minor">
            <a:schemeClr val="tx1"/>
          </a:fontRef>
        </p:style>
      </p:cxnSp>
      <p:sp>
        <p:nvSpPr>
          <p:cNvPr id="9" name="Tekstvak 8">
            <a:extLst>
              <a:ext uri="{FF2B5EF4-FFF2-40B4-BE49-F238E27FC236}">
                <a16:creationId xmlns:a16="http://schemas.microsoft.com/office/drawing/2014/main" id="{38A1DEF6-0F75-4744-BD6B-B5159FE55E6F}"/>
              </a:ext>
            </a:extLst>
          </p:cNvPr>
          <p:cNvSpPr txBox="1"/>
          <p:nvPr/>
        </p:nvSpPr>
        <p:spPr>
          <a:xfrm>
            <a:off x="5800436" y="4368861"/>
            <a:ext cx="3759199" cy="369332"/>
          </a:xfrm>
          <a:prstGeom prst="rect">
            <a:avLst/>
          </a:prstGeom>
          <a:noFill/>
        </p:spPr>
        <p:txBody>
          <a:bodyPr wrap="square" rtlCol="0">
            <a:spAutoFit/>
          </a:bodyPr>
          <a:lstStyle/>
          <a:p>
            <a:r>
              <a:rPr lang="en-US" dirty="0" err="1"/>
              <a:t>Buitenste</a:t>
            </a:r>
            <a:r>
              <a:rPr lang="en-US" dirty="0"/>
              <a:t> </a:t>
            </a:r>
            <a:r>
              <a:rPr lang="en-US" dirty="0" err="1"/>
              <a:t>kist</a:t>
            </a:r>
            <a:r>
              <a:rPr lang="en-US" dirty="0"/>
              <a:t> van </a:t>
            </a:r>
            <a:r>
              <a:rPr lang="en-US" dirty="0" err="1">
                <a:latin typeface="Trlit_CG Times" panose="020B7200000000000000" pitchFamily="34" charset="0"/>
              </a:rPr>
              <a:t>gwA</a:t>
            </a:r>
            <a:r>
              <a:rPr lang="en-US" dirty="0">
                <a:latin typeface="Trlit_CG Times" panose="020B7200000000000000" pitchFamily="34" charset="0"/>
              </a:rPr>
              <a:t> </a:t>
            </a:r>
            <a:r>
              <a:rPr lang="en-US" dirty="0"/>
              <a:t>(BM EA 38039)</a:t>
            </a:r>
          </a:p>
        </p:txBody>
      </p:sp>
    </p:spTree>
    <p:extLst>
      <p:ext uri="{BB962C8B-B14F-4D97-AF65-F5344CB8AC3E}">
        <p14:creationId xmlns:p14="http://schemas.microsoft.com/office/powerpoint/2010/main" val="656309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5B5EBA-052F-4382-8C21-26E47A6D4716}"/>
              </a:ext>
            </a:extLst>
          </p:cNvPr>
          <p:cNvSpPr>
            <a:spLocks noGrp="1"/>
          </p:cNvSpPr>
          <p:nvPr>
            <p:ph type="title"/>
          </p:nvPr>
        </p:nvSpPr>
        <p:spPr>
          <a:xfrm>
            <a:off x="838200" y="365126"/>
            <a:ext cx="10515600" cy="586220"/>
          </a:xfrm>
        </p:spPr>
        <p:txBody>
          <a:bodyPr>
            <a:normAutofit fontScale="90000"/>
          </a:bodyPr>
          <a:lstStyle/>
          <a:p>
            <a:r>
              <a:rPr lang="en-US" dirty="0" err="1"/>
              <a:t>Kisten</a:t>
            </a:r>
            <a:r>
              <a:rPr lang="en-US" dirty="0"/>
              <a:t> </a:t>
            </a:r>
            <a:r>
              <a:rPr lang="en-US" dirty="0" err="1"/>
              <a:t>gebruikt</a:t>
            </a:r>
            <a:r>
              <a:rPr lang="en-US" dirty="0"/>
              <a:t> </a:t>
            </a:r>
            <a:r>
              <a:rPr lang="en-US" dirty="0" err="1"/>
              <a:t>voor</a:t>
            </a:r>
            <a:r>
              <a:rPr lang="en-US" dirty="0"/>
              <a:t> </a:t>
            </a:r>
            <a:r>
              <a:rPr lang="en-US" dirty="0" err="1"/>
              <a:t>deze</a:t>
            </a:r>
            <a:r>
              <a:rPr lang="en-US" dirty="0"/>
              <a:t> </a:t>
            </a:r>
            <a:r>
              <a:rPr lang="en-US" dirty="0" err="1"/>
              <a:t>presentatie</a:t>
            </a:r>
            <a:r>
              <a:rPr lang="en-US" dirty="0"/>
              <a:t>: </a:t>
            </a:r>
          </a:p>
        </p:txBody>
      </p:sp>
      <p:graphicFrame>
        <p:nvGraphicFramePr>
          <p:cNvPr id="4" name="Tijdelijke aanduiding voor inhoud 3">
            <a:extLst>
              <a:ext uri="{FF2B5EF4-FFF2-40B4-BE49-F238E27FC236}">
                <a16:creationId xmlns:a16="http://schemas.microsoft.com/office/drawing/2014/main" id="{CA02D556-97C9-4DD5-B82B-6F9F0B591BE3}"/>
              </a:ext>
            </a:extLst>
          </p:cNvPr>
          <p:cNvGraphicFramePr>
            <a:graphicFrameLocks noGrp="1"/>
          </p:cNvGraphicFramePr>
          <p:nvPr>
            <p:ph idx="1"/>
            <p:extLst>
              <p:ext uri="{D42A27DB-BD31-4B8C-83A1-F6EECF244321}">
                <p14:modId xmlns:p14="http://schemas.microsoft.com/office/powerpoint/2010/main" val="2385627497"/>
              </p:ext>
            </p:extLst>
          </p:nvPr>
        </p:nvGraphicFramePr>
        <p:xfrm>
          <a:off x="838200" y="1071563"/>
          <a:ext cx="10515600" cy="4978400"/>
        </p:xfrm>
        <a:graphic>
          <a:graphicData uri="http://schemas.openxmlformats.org/drawingml/2006/table">
            <a:tbl>
              <a:tblPr firstRow="1" bandRow="1">
                <a:tableStyleId>{073A0DAA-6AF3-43AB-8588-CEC1D06C72B9}</a:tableStyleId>
              </a:tblPr>
              <a:tblGrid>
                <a:gridCol w="1129145">
                  <a:extLst>
                    <a:ext uri="{9D8B030D-6E8A-4147-A177-3AD203B41FA5}">
                      <a16:colId xmlns:a16="http://schemas.microsoft.com/office/drawing/2014/main" val="1347607423"/>
                    </a:ext>
                  </a:extLst>
                </a:gridCol>
                <a:gridCol w="3077095">
                  <a:extLst>
                    <a:ext uri="{9D8B030D-6E8A-4147-A177-3AD203B41FA5}">
                      <a16:colId xmlns:a16="http://schemas.microsoft.com/office/drawing/2014/main" val="1657890121"/>
                    </a:ext>
                  </a:extLst>
                </a:gridCol>
                <a:gridCol w="2103120">
                  <a:extLst>
                    <a:ext uri="{9D8B030D-6E8A-4147-A177-3AD203B41FA5}">
                      <a16:colId xmlns:a16="http://schemas.microsoft.com/office/drawing/2014/main" val="455852575"/>
                    </a:ext>
                  </a:extLst>
                </a:gridCol>
                <a:gridCol w="2103120">
                  <a:extLst>
                    <a:ext uri="{9D8B030D-6E8A-4147-A177-3AD203B41FA5}">
                      <a16:colId xmlns:a16="http://schemas.microsoft.com/office/drawing/2014/main" val="1711307147"/>
                    </a:ext>
                  </a:extLst>
                </a:gridCol>
                <a:gridCol w="2103120">
                  <a:extLst>
                    <a:ext uri="{9D8B030D-6E8A-4147-A177-3AD203B41FA5}">
                      <a16:colId xmlns:a16="http://schemas.microsoft.com/office/drawing/2014/main" val="240997560"/>
                    </a:ext>
                  </a:extLst>
                </a:gridCol>
              </a:tblGrid>
              <a:tr h="370840">
                <a:tc>
                  <a:txBody>
                    <a:bodyPr/>
                    <a:lstStyle/>
                    <a:p>
                      <a:r>
                        <a:rPr lang="en-US" sz="1200" dirty="0"/>
                        <a:t>De Buck </a:t>
                      </a:r>
                      <a:r>
                        <a:rPr lang="en-US" sz="1200" dirty="0" err="1"/>
                        <a:t>nummer</a:t>
                      </a:r>
                      <a:endParaRPr lang="en-US" sz="1200" dirty="0"/>
                    </a:p>
                  </a:txBody>
                  <a:tcPr/>
                </a:tc>
                <a:tc>
                  <a:txBody>
                    <a:bodyPr/>
                    <a:lstStyle/>
                    <a:p>
                      <a:r>
                        <a:rPr lang="en-US" sz="1200" dirty="0" err="1"/>
                        <a:t>Oorkomst</a:t>
                      </a:r>
                      <a:endParaRPr lang="en-US" sz="1200" dirty="0"/>
                    </a:p>
                  </a:txBody>
                  <a:tcPr/>
                </a:tc>
                <a:tc>
                  <a:txBody>
                    <a:bodyPr/>
                    <a:lstStyle/>
                    <a:p>
                      <a:r>
                        <a:rPr lang="en-US" sz="1200" dirty="0"/>
                        <a:t>Naam </a:t>
                      </a:r>
                      <a:r>
                        <a:rPr lang="en-US" sz="1200" dirty="0" err="1"/>
                        <a:t>eigenaar</a:t>
                      </a:r>
                      <a:endParaRPr lang="en-US" sz="1200" dirty="0"/>
                    </a:p>
                  </a:txBody>
                  <a:tcPr/>
                </a:tc>
                <a:tc>
                  <a:txBody>
                    <a:bodyPr/>
                    <a:lstStyle/>
                    <a:p>
                      <a:r>
                        <a:rPr lang="en-US" sz="1200" dirty="0" err="1"/>
                        <a:t>Huidige</a:t>
                      </a:r>
                      <a:r>
                        <a:rPr lang="en-US" sz="1200" dirty="0"/>
                        <a:t> </a:t>
                      </a:r>
                      <a:r>
                        <a:rPr lang="en-US" sz="1200" dirty="0" err="1"/>
                        <a:t>locatie</a:t>
                      </a:r>
                      <a:endParaRPr lang="en-US" sz="1200" dirty="0"/>
                    </a:p>
                  </a:txBody>
                  <a:tcPr/>
                </a:tc>
                <a:tc>
                  <a:txBody>
                    <a:bodyPr/>
                    <a:lstStyle/>
                    <a:p>
                      <a:r>
                        <a:rPr lang="en-US" sz="1200" dirty="0" err="1"/>
                        <a:t>Nummer</a:t>
                      </a:r>
                      <a:endParaRPr lang="en-US" sz="1200" dirty="0"/>
                    </a:p>
                  </a:txBody>
                  <a:tcPr/>
                </a:tc>
                <a:extLst>
                  <a:ext uri="{0D108BD9-81ED-4DB2-BD59-A6C34878D82A}">
                    <a16:rowId xmlns:a16="http://schemas.microsoft.com/office/drawing/2014/main" val="1766536409"/>
                  </a:ext>
                </a:extLst>
              </a:tr>
              <a:tr h="370840">
                <a:tc>
                  <a:txBody>
                    <a:bodyPr/>
                    <a:lstStyle/>
                    <a:p>
                      <a:r>
                        <a:rPr lang="en-US" sz="1400" dirty="0"/>
                        <a:t>B2L</a:t>
                      </a:r>
                    </a:p>
                  </a:txBody>
                  <a:tcPr/>
                </a:tc>
                <a:tc>
                  <a:txBody>
                    <a:bodyPr/>
                    <a:lstStyle/>
                    <a:p>
                      <a:r>
                        <a:rPr lang="en-US" sz="1400" dirty="0"/>
                        <a:t>Deir el-</a:t>
                      </a:r>
                      <a:r>
                        <a:rPr lang="en-US" sz="1400" dirty="0" err="1"/>
                        <a:t>Bersheh</a:t>
                      </a:r>
                      <a:endParaRPr lang="en-US" sz="1400" dirty="0"/>
                    </a:p>
                  </a:txBody>
                  <a:tcPr/>
                </a:tc>
                <a:tc>
                  <a:txBody>
                    <a:bodyPr/>
                    <a:lstStyle/>
                    <a:p>
                      <a:r>
                        <a:rPr lang="en-US" sz="1400" dirty="0" err="1"/>
                        <a:t>Buiten</a:t>
                      </a:r>
                      <a:r>
                        <a:rPr lang="en-US" sz="1400" dirty="0"/>
                        <a:t> </a:t>
                      </a:r>
                      <a:r>
                        <a:rPr lang="en-US" sz="1400" dirty="0" err="1"/>
                        <a:t>kist</a:t>
                      </a:r>
                      <a:r>
                        <a:rPr lang="en-US" sz="1400" dirty="0"/>
                        <a:t> van </a:t>
                      </a:r>
                      <a:r>
                        <a:rPr lang="en-US" sz="1400" dirty="0" err="1">
                          <a:latin typeface="Trlit_CG Times" panose="020B7200000000000000" pitchFamily="34" charset="0"/>
                        </a:rPr>
                        <a:t>gwA</a:t>
                      </a:r>
                      <a:endParaRPr lang="en-US" sz="1400" dirty="0">
                        <a:latin typeface="Trlit_CG Times" panose="020B7200000000000000" pitchFamily="34" charset="0"/>
                      </a:endParaRPr>
                    </a:p>
                  </a:txBody>
                  <a:tcPr/>
                </a:tc>
                <a:tc>
                  <a:txBody>
                    <a:bodyPr/>
                    <a:lstStyle/>
                    <a:p>
                      <a:r>
                        <a:rPr lang="en-US" sz="1400" dirty="0"/>
                        <a:t>British Museum</a:t>
                      </a:r>
                    </a:p>
                  </a:txBody>
                  <a:tcPr/>
                </a:tc>
                <a:tc>
                  <a:txBody>
                    <a:bodyPr/>
                    <a:lstStyle/>
                    <a:p>
                      <a:r>
                        <a:rPr lang="en-US" sz="1400" dirty="0"/>
                        <a:t>BM EA 38039</a:t>
                      </a:r>
                    </a:p>
                  </a:txBody>
                  <a:tcPr/>
                </a:tc>
                <a:extLst>
                  <a:ext uri="{0D108BD9-81ED-4DB2-BD59-A6C34878D82A}">
                    <a16:rowId xmlns:a16="http://schemas.microsoft.com/office/drawing/2014/main" val="790160625"/>
                  </a:ext>
                </a:extLst>
              </a:tr>
              <a:tr h="370840">
                <a:tc>
                  <a:txBody>
                    <a:bodyPr/>
                    <a:lstStyle/>
                    <a:p>
                      <a:r>
                        <a:rPr lang="en-US" sz="1400" dirty="0"/>
                        <a:t>B2Bo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Deir el-</a:t>
                      </a:r>
                      <a:r>
                        <a:rPr lang="en-US" sz="1400" dirty="0" err="1"/>
                        <a:t>Bersheh</a:t>
                      </a:r>
                      <a:endParaRPr lang="en-US" sz="1400" dirty="0"/>
                    </a:p>
                  </a:txBody>
                  <a:tcPr/>
                </a:tc>
                <a:tc>
                  <a:txBody>
                    <a:bodyPr/>
                    <a:lstStyle/>
                    <a:p>
                      <a:r>
                        <a:rPr lang="en-US" sz="1400" dirty="0" err="1"/>
                        <a:t>Binnen</a:t>
                      </a:r>
                      <a:r>
                        <a:rPr lang="en-US" sz="1400" dirty="0"/>
                        <a:t> </a:t>
                      </a:r>
                      <a:r>
                        <a:rPr lang="en-US" sz="1400" dirty="0" err="1"/>
                        <a:t>kist</a:t>
                      </a:r>
                      <a:r>
                        <a:rPr lang="en-US" sz="1400" dirty="0"/>
                        <a:t> van </a:t>
                      </a:r>
                      <a:r>
                        <a:rPr lang="en-US" sz="1400" dirty="0" err="1">
                          <a:latin typeface="Trlit_CG Times" panose="020B7200000000000000" pitchFamily="34" charset="0"/>
                        </a:rPr>
                        <a:t>DHwty-nxt</a:t>
                      </a:r>
                      <a:r>
                        <a:rPr lang="en-US" sz="1400" dirty="0">
                          <a:latin typeface="Trlit_CG Times" panose="020B7200000000000000" pitchFamily="34" charset="0"/>
                        </a:rPr>
                        <a:t> </a:t>
                      </a:r>
                      <a:r>
                        <a:rPr lang="en-US" sz="1400" dirty="0">
                          <a:latin typeface="+mn-lt"/>
                        </a:rPr>
                        <a:t>(man)</a:t>
                      </a:r>
                    </a:p>
                  </a:txBody>
                  <a:tcPr/>
                </a:tc>
                <a:tc>
                  <a:txBody>
                    <a:bodyPr/>
                    <a:lstStyle/>
                    <a:p>
                      <a:r>
                        <a:rPr lang="en-US" sz="1400" dirty="0"/>
                        <a:t>Museum of fine arts Boston</a:t>
                      </a:r>
                    </a:p>
                  </a:txBody>
                  <a:tcPr/>
                </a:tc>
                <a:tc>
                  <a:txBody>
                    <a:bodyPr/>
                    <a:lstStyle/>
                    <a:p>
                      <a:r>
                        <a:rPr lang="en-US" sz="1400" dirty="0"/>
                        <a:t>21.962-63</a:t>
                      </a:r>
                    </a:p>
                  </a:txBody>
                  <a:tcPr/>
                </a:tc>
                <a:extLst>
                  <a:ext uri="{0D108BD9-81ED-4DB2-BD59-A6C34878D82A}">
                    <a16:rowId xmlns:a16="http://schemas.microsoft.com/office/drawing/2014/main" val="2358414688"/>
                  </a:ext>
                </a:extLst>
              </a:tr>
              <a:tr h="370840">
                <a:tc>
                  <a:txBody>
                    <a:bodyPr/>
                    <a:lstStyle/>
                    <a:p>
                      <a:r>
                        <a:rPr lang="en-US" sz="1400" dirty="0"/>
                        <a:t>B3Bo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Deir el-</a:t>
                      </a:r>
                      <a:r>
                        <a:rPr lang="en-US" sz="1400" dirty="0" err="1"/>
                        <a:t>Bersheh</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buiten</a:t>
                      </a:r>
                      <a:r>
                        <a:rPr lang="en-US" sz="1400" dirty="0"/>
                        <a:t> </a:t>
                      </a:r>
                      <a:r>
                        <a:rPr lang="en-US" sz="1400" dirty="0" err="1"/>
                        <a:t>kist</a:t>
                      </a:r>
                      <a:r>
                        <a:rPr lang="en-US" sz="1400" dirty="0"/>
                        <a:t> van </a:t>
                      </a:r>
                      <a:r>
                        <a:rPr lang="en-US" sz="1400" dirty="0" err="1">
                          <a:latin typeface="Trlit_CG Times" panose="020B7200000000000000" pitchFamily="34" charset="0"/>
                        </a:rPr>
                        <a:t>DHwty-nxt</a:t>
                      </a:r>
                      <a:r>
                        <a:rPr lang="en-US" sz="1400" dirty="0">
                          <a:latin typeface="Trlit_CG Times" panose="020B7200000000000000" pitchFamily="34" charset="0"/>
                        </a:rPr>
                        <a:t> </a:t>
                      </a:r>
                      <a:r>
                        <a:rPr lang="en-US" sz="1400" dirty="0">
                          <a:latin typeface="+mn-lt"/>
                        </a:rPr>
                        <a:t>(vrouw)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Museum of fine arts Boston</a:t>
                      </a:r>
                    </a:p>
                  </a:txBody>
                  <a:tcPr/>
                </a:tc>
                <a:tc>
                  <a:txBody>
                    <a:bodyPr/>
                    <a:lstStyle/>
                    <a:p>
                      <a:r>
                        <a:rPr lang="en-US" sz="1400" dirty="0"/>
                        <a:t>21.964-65</a:t>
                      </a:r>
                    </a:p>
                  </a:txBody>
                  <a:tcPr/>
                </a:tc>
                <a:extLst>
                  <a:ext uri="{0D108BD9-81ED-4DB2-BD59-A6C34878D82A}">
                    <a16:rowId xmlns:a16="http://schemas.microsoft.com/office/drawing/2014/main" val="318660462"/>
                  </a:ext>
                </a:extLst>
              </a:tr>
              <a:tr h="370840">
                <a:tc>
                  <a:txBody>
                    <a:bodyPr/>
                    <a:lstStyle/>
                    <a:p>
                      <a:r>
                        <a:rPr lang="en-US" sz="1400" dirty="0"/>
                        <a:t>B4Bo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Deir el-</a:t>
                      </a:r>
                      <a:r>
                        <a:rPr lang="en-US" sz="1400" dirty="0" err="1"/>
                        <a:t>Bersheh</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Binnen</a:t>
                      </a:r>
                      <a:r>
                        <a:rPr lang="en-US" sz="1400" dirty="0"/>
                        <a:t> </a:t>
                      </a:r>
                      <a:r>
                        <a:rPr lang="en-US" sz="1400" dirty="0" err="1"/>
                        <a:t>kist</a:t>
                      </a:r>
                      <a:r>
                        <a:rPr lang="en-US" sz="1400" dirty="0"/>
                        <a:t> van </a:t>
                      </a:r>
                      <a:r>
                        <a:rPr lang="en-US" sz="1400" dirty="0" err="1">
                          <a:latin typeface="Trlit_CG Times" panose="020B7200000000000000" pitchFamily="34" charset="0"/>
                        </a:rPr>
                        <a:t>DHwty-nxt</a:t>
                      </a:r>
                      <a:r>
                        <a:rPr lang="en-US" sz="1400" dirty="0">
                          <a:latin typeface="Trlit_CG Times" panose="020B7200000000000000" pitchFamily="34" charset="0"/>
                        </a:rPr>
                        <a:t> </a:t>
                      </a:r>
                      <a:r>
                        <a:rPr lang="en-US" sz="1400" dirty="0">
                          <a:latin typeface="+mn-lt"/>
                        </a:rPr>
                        <a:t>(vrouw)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Museum of fine arts Boston</a:t>
                      </a:r>
                    </a:p>
                  </a:txBody>
                  <a:tcPr/>
                </a:tc>
                <a:tc>
                  <a:txBody>
                    <a:bodyPr/>
                    <a:lstStyle/>
                    <a:p>
                      <a:r>
                        <a:rPr lang="en-US" sz="1400" dirty="0"/>
                        <a:t>21.966-67</a:t>
                      </a:r>
                    </a:p>
                  </a:txBody>
                  <a:tcPr/>
                </a:tc>
                <a:extLst>
                  <a:ext uri="{0D108BD9-81ED-4DB2-BD59-A6C34878D82A}">
                    <a16:rowId xmlns:a16="http://schemas.microsoft.com/office/drawing/2014/main" val="3308132555"/>
                  </a:ext>
                </a:extLst>
              </a:tr>
              <a:tr h="370840">
                <a:tc>
                  <a:txBody>
                    <a:bodyPr/>
                    <a:lstStyle/>
                    <a:p>
                      <a:r>
                        <a:rPr lang="en-US" sz="1400" dirty="0"/>
                        <a:t>B4C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Deir el-</a:t>
                      </a:r>
                      <a:r>
                        <a:rPr lang="en-US" sz="1400" dirty="0" err="1"/>
                        <a:t>Bersheh</a:t>
                      </a:r>
                      <a:endParaRPr lang="en-US" sz="1400" dirty="0"/>
                    </a:p>
                  </a:txBody>
                  <a:tcPr/>
                </a:tc>
                <a:tc>
                  <a:txBody>
                    <a:bodyPr/>
                    <a:lstStyle/>
                    <a:p>
                      <a:r>
                        <a:rPr lang="en-US" sz="1400" dirty="0" err="1"/>
                        <a:t>Buiten</a:t>
                      </a:r>
                      <a:r>
                        <a:rPr lang="en-US" sz="1400" dirty="0"/>
                        <a:t> </a:t>
                      </a:r>
                      <a:r>
                        <a:rPr lang="en-US" sz="1400" dirty="0" err="1"/>
                        <a:t>kist</a:t>
                      </a:r>
                      <a:r>
                        <a:rPr lang="en-US" sz="1400" dirty="0"/>
                        <a:t> van </a:t>
                      </a:r>
                      <a:r>
                        <a:rPr lang="en-US" sz="1400" dirty="0">
                          <a:latin typeface="Trlit_CG Times" panose="020B7200000000000000" pitchFamily="34" charset="0"/>
                        </a:rPr>
                        <a:t>sA.t-HD-</a:t>
                      </a:r>
                      <a:r>
                        <a:rPr lang="en-US" sz="1400" dirty="0" err="1">
                          <a:latin typeface="Trlit_CG Times" panose="020B7200000000000000" pitchFamily="34" charset="0"/>
                        </a:rPr>
                        <a:t>Htp</a:t>
                      </a:r>
                      <a:endParaRPr lang="en-US" sz="1400" dirty="0">
                        <a:latin typeface="Trlit_CG Times" panose="020B7200000000000000" pitchFamily="34" charset="0"/>
                      </a:endParaRPr>
                    </a:p>
                  </a:txBody>
                  <a:tcPr/>
                </a:tc>
                <a:tc>
                  <a:txBody>
                    <a:bodyPr/>
                    <a:lstStyle/>
                    <a:p>
                      <a:r>
                        <a:rPr lang="en-US" sz="1400" dirty="0"/>
                        <a:t>Cairo</a:t>
                      </a:r>
                    </a:p>
                  </a:txBody>
                  <a:tcPr/>
                </a:tc>
                <a:tc>
                  <a:txBody>
                    <a:bodyPr/>
                    <a:lstStyle/>
                    <a:p>
                      <a:r>
                        <a:rPr lang="en-US" sz="1400" dirty="0"/>
                        <a:t>CG 28086</a:t>
                      </a:r>
                    </a:p>
                  </a:txBody>
                  <a:tcPr/>
                </a:tc>
                <a:extLst>
                  <a:ext uri="{0D108BD9-81ED-4DB2-BD59-A6C34878D82A}">
                    <a16:rowId xmlns:a16="http://schemas.microsoft.com/office/drawing/2014/main" val="1610980032"/>
                  </a:ext>
                </a:extLst>
              </a:tr>
              <a:tr h="370840">
                <a:tc>
                  <a:txBody>
                    <a:bodyPr/>
                    <a:lstStyle/>
                    <a:p>
                      <a:r>
                        <a:rPr lang="en-US" sz="1400" dirty="0"/>
                        <a:t>B6C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Deir el-</a:t>
                      </a:r>
                      <a:r>
                        <a:rPr lang="en-US" sz="1400" dirty="0" err="1"/>
                        <a:t>Bersheh</a:t>
                      </a:r>
                      <a:endParaRPr lang="en-US" sz="1400" dirty="0"/>
                    </a:p>
                  </a:txBody>
                  <a:tcPr/>
                </a:tc>
                <a:tc>
                  <a:txBody>
                    <a:bodyPr/>
                    <a:lstStyle/>
                    <a:p>
                      <a:r>
                        <a:rPr lang="en-US" sz="1400" dirty="0"/>
                        <a:t>Kist van </a:t>
                      </a:r>
                      <a:r>
                        <a:rPr lang="en-US" sz="1400" dirty="0" err="1">
                          <a:latin typeface="Trlit_CG Times" panose="020B7200000000000000" pitchFamily="34" charset="0"/>
                        </a:rPr>
                        <a:t>aHA-nxt</a:t>
                      </a:r>
                      <a:endParaRPr lang="en-US" sz="1400" dirty="0">
                        <a:latin typeface="Trlit_CG Times" panose="020B7200000000000000" pitchFamily="34" charset="0"/>
                      </a:endParaRPr>
                    </a:p>
                  </a:txBody>
                  <a:tcPr/>
                </a:tc>
                <a:tc>
                  <a:txBody>
                    <a:bodyPr/>
                    <a:lstStyle/>
                    <a:p>
                      <a:r>
                        <a:rPr lang="en-US" sz="1400" dirty="0"/>
                        <a:t>Cairo</a:t>
                      </a:r>
                    </a:p>
                  </a:txBody>
                  <a:tcPr/>
                </a:tc>
                <a:tc>
                  <a:txBody>
                    <a:bodyPr/>
                    <a:lstStyle/>
                    <a:p>
                      <a:r>
                        <a:rPr lang="en-US" sz="1400" dirty="0"/>
                        <a:t>CG 28094</a:t>
                      </a:r>
                    </a:p>
                  </a:txBody>
                  <a:tcPr/>
                </a:tc>
                <a:extLst>
                  <a:ext uri="{0D108BD9-81ED-4DB2-BD59-A6C34878D82A}">
                    <a16:rowId xmlns:a16="http://schemas.microsoft.com/office/drawing/2014/main" val="3800897311"/>
                  </a:ext>
                </a:extLst>
              </a:tr>
              <a:tr h="370840">
                <a:tc>
                  <a:txBody>
                    <a:bodyPr/>
                    <a:lstStyle/>
                    <a:p>
                      <a:r>
                        <a:rPr lang="en-US" sz="1400" dirty="0"/>
                        <a:t>MC105</a:t>
                      </a:r>
                    </a:p>
                  </a:txBody>
                  <a:tcPr/>
                </a:tc>
                <a:tc>
                  <a:txBody>
                    <a:bodyPr/>
                    <a:lstStyle/>
                    <a:p>
                      <a:r>
                        <a:rPr lang="en-US" sz="1400" dirty="0"/>
                        <a:t>Mentuhotep cemetery (Deir el-</a:t>
                      </a:r>
                      <a:r>
                        <a:rPr lang="en-US" sz="1400" dirty="0" err="1"/>
                        <a:t>Bahri</a:t>
                      </a:r>
                      <a:r>
                        <a:rPr lang="en-US" sz="1400" dirty="0"/>
                        <a:t>)</a:t>
                      </a:r>
                    </a:p>
                  </a:txBody>
                  <a:tcPr/>
                </a:tc>
                <a:tc>
                  <a:txBody>
                    <a:bodyPr/>
                    <a:lstStyle/>
                    <a:p>
                      <a:r>
                        <a:rPr lang="en-US" sz="1400" dirty="0"/>
                        <a:t>Kist van </a:t>
                      </a:r>
                      <a:r>
                        <a:rPr lang="en-US" sz="1400" dirty="0" err="1">
                          <a:latin typeface="Trlit_CG Times" panose="020B7200000000000000" pitchFamily="34" charset="0"/>
                        </a:rPr>
                        <a:t>Sdi</a:t>
                      </a:r>
                      <a:endParaRPr lang="en-US" sz="1400" dirty="0">
                        <a:latin typeface="Trlit_CG Times" panose="020B7200000000000000" pitchFamily="34" charset="0"/>
                      </a:endParaRPr>
                    </a:p>
                  </a:txBody>
                  <a:tcPr/>
                </a:tc>
                <a:tc>
                  <a:txBody>
                    <a:bodyPr/>
                    <a:lstStyle/>
                    <a:p>
                      <a:r>
                        <a:rPr lang="en-US" sz="1400" dirty="0"/>
                        <a:t>Cairo</a:t>
                      </a:r>
                    </a:p>
                  </a:txBody>
                  <a:tcPr/>
                </a:tc>
                <a:tc>
                  <a:txBody>
                    <a:bodyPr/>
                    <a:lstStyle/>
                    <a:p>
                      <a:r>
                        <a:rPr lang="en-US" sz="1400" dirty="0" err="1"/>
                        <a:t>JdE</a:t>
                      </a:r>
                      <a:r>
                        <a:rPr lang="en-US" sz="1400" dirty="0"/>
                        <a:t> 51875</a:t>
                      </a:r>
                    </a:p>
                  </a:txBody>
                  <a:tcPr/>
                </a:tc>
                <a:extLst>
                  <a:ext uri="{0D108BD9-81ED-4DB2-BD59-A6C34878D82A}">
                    <a16:rowId xmlns:a16="http://schemas.microsoft.com/office/drawing/2014/main" val="195752866"/>
                  </a:ext>
                </a:extLst>
              </a:tr>
              <a:tr h="370840">
                <a:tc>
                  <a:txBody>
                    <a:bodyPr/>
                    <a:lstStyle/>
                    <a:p>
                      <a:r>
                        <a:rPr lang="en-US" sz="1400" dirty="0"/>
                        <a:t>T3C</a:t>
                      </a:r>
                    </a:p>
                  </a:txBody>
                  <a:tcPr/>
                </a:tc>
                <a:tc>
                  <a:txBody>
                    <a:bodyPr/>
                    <a:lstStyle/>
                    <a:p>
                      <a:r>
                        <a:rPr lang="en-US" sz="1400" dirty="0"/>
                        <a:t>Thebe</a:t>
                      </a:r>
                    </a:p>
                  </a:txBody>
                  <a:tcPr/>
                </a:tc>
                <a:tc>
                  <a:txBody>
                    <a:bodyPr/>
                    <a:lstStyle/>
                    <a:p>
                      <a:r>
                        <a:rPr lang="en-US" sz="1400" dirty="0">
                          <a:latin typeface="+mn-lt"/>
                        </a:rPr>
                        <a:t>Kist van </a:t>
                      </a:r>
                      <a:r>
                        <a:rPr lang="en-US" sz="1400" dirty="0">
                          <a:latin typeface="Trlit_CG Times" panose="020B7200000000000000" pitchFamily="34" charset="0"/>
                        </a:rPr>
                        <a:t>aASy.t</a:t>
                      </a:r>
                    </a:p>
                  </a:txBody>
                  <a:tcPr/>
                </a:tc>
                <a:tc>
                  <a:txBody>
                    <a:bodyPr/>
                    <a:lstStyle/>
                    <a:p>
                      <a:r>
                        <a:rPr lang="en-US" sz="1400" dirty="0"/>
                        <a:t>Cairo</a:t>
                      </a:r>
                    </a:p>
                  </a:txBody>
                  <a:tcPr/>
                </a:tc>
                <a:tc>
                  <a:txBody>
                    <a:bodyPr/>
                    <a:lstStyle/>
                    <a:p>
                      <a:r>
                        <a:rPr lang="en-US" sz="1400" dirty="0" err="1"/>
                        <a:t>JdE</a:t>
                      </a:r>
                      <a:r>
                        <a:rPr lang="en-US" sz="1400" dirty="0"/>
                        <a:t> 47355</a:t>
                      </a:r>
                    </a:p>
                  </a:txBody>
                  <a:tcPr/>
                </a:tc>
                <a:extLst>
                  <a:ext uri="{0D108BD9-81ED-4DB2-BD59-A6C34878D82A}">
                    <a16:rowId xmlns:a16="http://schemas.microsoft.com/office/drawing/2014/main" val="2761942198"/>
                  </a:ext>
                </a:extLst>
              </a:tr>
              <a:tr h="370840">
                <a:tc>
                  <a:txBody>
                    <a:bodyPr/>
                    <a:lstStyle/>
                    <a:p>
                      <a:r>
                        <a:rPr lang="en-US" sz="1400" dirty="0"/>
                        <a:t>T9C</a:t>
                      </a:r>
                    </a:p>
                  </a:txBody>
                  <a:tcPr/>
                </a:tc>
                <a:tc>
                  <a:txBody>
                    <a:bodyPr/>
                    <a:lstStyle/>
                    <a:p>
                      <a:r>
                        <a:rPr lang="en-US" sz="1400" dirty="0"/>
                        <a:t>Thebe</a:t>
                      </a:r>
                    </a:p>
                  </a:txBody>
                  <a:tcPr/>
                </a:tc>
                <a:tc>
                  <a:txBody>
                    <a:bodyPr/>
                    <a:lstStyle/>
                    <a:p>
                      <a:r>
                        <a:rPr lang="en-US" sz="1400" dirty="0"/>
                        <a:t>Kist van </a:t>
                      </a:r>
                      <a:r>
                        <a:rPr lang="en-US" sz="1400" dirty="0" err="1">
                          <a:latin typeface="Trlit_CG Times" panose="020B7200000000000000" pitchFamily="34" charset="0"/>
                        </a:rPr>
                        <a:t>bwAw</a:t>
                      </a:r>
                      <a:endParaRPr lang="en-US" sz="1400" dirty="0">
                        <a:latin typeface="Trlit_CG Times" panose="020B7200000000000000" pitchFamily="34" charset="0"/>
                      </a:endParaRPr>
                    </a:p>
                  </a:txBody>
                  <a:tcPr/>
                </a:tc>
                <a:tc>
                  <a:txBody>
                    <a:bodyPr/>
                    <a:lstStyle/>
                    <a:p>
                      <a:r>
                        <a:rPr lang="en-US" sz="1400" dirty="0"/>
                        <a:t>Cairo</a:t>
                      </a:r>
                    </a:p>
                  </a:txBody>
                  <a:tcPr/>
                </a:tc>
                <a:tc>
                  <a:txBody>
                    <a:bodyPr/>
                    <a:lstStyle/>
                    <a:p>
                      <a:r>
                        <a:rPr lang="en-US" sz="1400" dirty="0"/>
                        <a:t>CG 28029</a:t>
                      </a:r>
                    </a:p>
                  </a:txBody>
                  <a:tcPr/>
                </a:tc>
                <a:extLst>
                  <a:ext uri="{0D108BD9-81ED-4DB2-BD59-A6C34878D82A}">
                    <a16:rowId xmlns:a16="http://schemas.microsoft.com/office/drawing/2014/main" val="1565066117"/>
                  </a:ext>
                </a:extLst>
              </a:tr>
              <a:tr h="370840">
                <a:tc>
                  <a:txBody>
                    <a:bodyPr/>
                    <a:lstStyle/>
                    <a:p>
                      <a:r>
                        <a:rPr lang="en-US" sz="1400" dirty="0"/>
                        <a:t>T1NY</a:t>
                      </a:r>
                    </a:p>
                  </a:txBody>
                  <a:tcPr/>
                </a:tc>
                <a:tc>
                  <a:txBody>
                    <a:bodyPr/>
                    <a:lstStyle/>
                    <a:p>
                      <a:r>
                        <a:rPr lang="en-US" sz="1400" dirty="0"/>
                        <a:t>Thebe</a:t>
                      </a:r>
                    </a:p>
                  </a:txBody>
                  <a:tcPr/>
                </a:tc>
                <a:tc>
                  <a:txBody>
                    <a:bodyPr/>
                    <a:lstStyle/>
                    <a:p>
                      <a:r>
                        <a:rPr lang="en-US" sz="1400" dirty="0"/>
                        <a:t>Kist van </a:t>
                      </a:r>
                      <a:r>
                        <a:rPr lang="en-US" sz="1400" dirty="0" err="1">
                          <a:latin typeface="Trlit_CG Times" panose="020B7200000000000000" pitchFamily="34" charset="0"/>
                        </a:rPr>
                        <a:t>ny-sw-iqr</a:t>
                      </a:r>
                      <a:endParaRPr lang="en-US" sz="1400" dirty="0">
                        <a:latin typeface="Trlit_CG Times" panose="020B7200000000000000" pitchFamily="34" charset="0"/>
                      </a:endParaRPr>
                    </a:p>
                  </a:txBody>
                  <a:tcPr/>
                </a:tc>
                <a:tc>
                  <a:txBody>
                    <a:bodyPr/>
                    <a:lstStyle/>
                    <a:p>
                      <a:r>
                        <a:rPr lang="en-US" sz="1400" dirty="0"/>
                        <a:t>Detroit</a:t>
                      </a:r>
                    </a:p>
                  </a:txBody>
                  <a:tcPr/>
                </a:tc>
                <a:tc>
                  <a:txBody>
                    <a:bodyPr/>
                    <a:lstStyle/>
                    <a:p>
                      <a:r>
                        <a:rPr lang="en-US" sz="1400" dirty="0"/>
                        <a:t>IA 65.394</a:t>
                      </a:r>
                    </a:p>
                  </a:txBody>
                  <a:tcPr/>
                </a:tc>
                <a:extLst>
                  <a:ext uri="{0D108BD9-81ED-4DB2-BD59-A6C34878D82A}">
                    <a16:rowId xmlns:a16="http://schemas.microsoft.com/office/drawing/2014/main" val="1529295169"/>
                  </a:ext>
                </a:extLst>
              </a:tr>
              <a:tr h="370840">
                <a:tc>
                  <a:txBody>
                    <a:bodyPr/>
                    <a:lstStyle/>
                    <a:p>
                      <a:r>
                        <a:rPr lang="en-US" sz="1400" dirty="0"/>
                        <a:t>M5C</a:t>
                      </a:r>
                    </a:p>
                  </a:txBody>
                  <a:tcPr/>
                </a:tc>
                <a:tc>
                  <a:txBody>
                    <a:bodyPr/>
                    <a:lstStyle/>
                    <a:p>
                      <a:r>
                        <a:rPr lang="en-US" sz="1400" dirty="0"/>
                        <a:t>Meir</a:t>
                      </a:r>
                    </a:p>
                  </a:txBody>
                  <a:tcPr/>
                </a:tc>
                <a:tc>
                  <a:txBody>
                    <a:bodyPr/>
                    <a:lstStyle/>
                    <a:p>
                      <a:r>
                        <a:rPr lang="en-US" sz="1400" dirty="0"/>
                        <a:t>Kist van </a:t>
                      </a:r>
                      <a:r>
                        <a:rPr lang="en-US" sz="1400" dirty="0" err="1">
                          <a:latin typeface="Trlit_CG Times" panose="020B7200000000000000" pitchFamily="34" charset="0"/>
                        </a:rPr>
                        <a:t>Hwt-Hr-nxt</a:t>
                      </a:r>
                      <a:endParaRPr lang="en-US" sz="1400" dirty="0">
                        <a:latin typeface="Trlit_CG Times" panose="020B7200000000000000" pitchFamily="34" charset="0"/>
                      </a:endParaRPr>
                    </a:p>
                  </a:txBody>
                  <a:tcPr/>
                </a:tc>
                <a:tc>
                  <a:txBody>
                    <a:bodyPr/>
                    <a:lstStyle/>
                    <a:p>
                      <a:r>
                        <a:rPr lang="en-US" sz="1400" dirty="0"/>
                        <a:t>Cairo</a:t>
                      </a:r>
                    </a:p>
                  </a:txBody>
                  <a:tcPr/>
                </a:tc>
                <a:tc>
                  <a:txBody>
                    <a:bodyPr/>
                    <a:lstStyle/>
                    <a:p>
                      <a:r>
                        <a:rPr lang="en-US" sz="1400" dirty="0" err="1"/>
                        <a:t>JdE</a:t>
                      </a:r>
                      <a:r>
                        <a:rPr lang="en-US" sz="1400" dirty="0"/>
                        <a:t> 42827</a:t>
                      </a:r>
                    </a:p>
                  </a:txBody>
                  <a:tcPr/>
                </a:tc>
                <a:extLst>
                  <a:ext uri="{0D108BD9-81ED-4DB2-BD59-A6C34878D82A}">
                    <a16:rowId xmlns:a16="http://schemas.microsoft.com/office/drawing/2014/main" val="3690156077"/>
                  </a:ext>
                </a:extLst>
              </a:tr>
            </a:tbl>
          </a:graphicData>
        </a:graphic>
      </p:graphicFrame>
    </p:spTree>
    <p:extLst>
      <p:ext uri="{BB962C8B-B14F-4D97-AF65-F5344CB8AC3E}">
        <p14:creationId xmlns:p14="http://schemas.microsoft.com/office/powerpoint/2010/main" val="2842884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B62182-CAF2-4291-AAD0-F4A8C84AE830}"/>
              </a:ext>
            </a:extLst>
          </p:cNvPr>
          <p:cNvSpPr>
            <a:spLocks noGrp="1"/>
          </p:cNvSpPr>
          <p:nvPr>
            <p:ph type="title"/>
          </p:nvPr>
        </p:nvSpPr>
        <p:spPr/>
        <p:txBody>
          <a:bodyPr/>
          <a:lstStyle/>
          <a:p>
            <a:r>
              <a:rPr lang="en-US" dirty="0" err="1"/>
              <a:t>Corruptie</a:t>
            </a:r>
            <a:r>
              <a:rPr lang="en-US" dirty="0"/>
              <a:t>, </a:t>
            </a:r>
            <a:r>
              <a:rPr lang="en-US" dirty="0" err="1"/>
              <a:t>fout</a:t>
            </a:r>
            <a:r>
              <a:rPr lang="en-US" dirty="0"/>
              <a:t> of </a:t>
            </a:r>
            <a:r>
              <a:rPr lang="en-US" dirty="0" err="1"/>
              <a:t>intentie</a:t>
            </a:r>
            <a:endParaRPr lang="en-US" dirty="0"/>
          </a:p>
        </p:txBody>
      </p:sp>
      <p:sp>
        <p:nvSpPr>
          <p:cNvPr id="3" name="Tijdelijke aanduiding voor inhoud 2">
            <a:extLst>
              <a:ext uri="{FF2B5EF4-FFF2-40B4-BE49-F238E27FC236}">
                <a16:creationId xmlns:a16="http://schemas.microsoft.com/office/drawing/2014/main" id="{C01D3A26-D322-4C8F-9909-6CADF3F99C87}"/>
              </a:ext>
            </a:extLst>
          </p:cNvPr>
          <p:cNvSpPr>
            <a:spLocks noGrp="1"/>
          </p:cNvSpPr>
          <p:nvPr>
            <p:ph idx="1"/>
          </p:nvPr>
        </p:nvSpPr>
        <p:spPr/>
        <p:txBody>
          <a:bodyPr/>
          <a:lstStyle/>
          <a:p>
            <a:pPr marL="0" indent="0">
              <a:buNone/>
            </a:pPr>
            <a:r>
              <a:rPr lang="en-US" dirty="0"/>
              <a:t>“Het is arrogant om </a:t>
            </a:r>
            <a:r>
              <a:rPr lang="en-US" dirty="0" err="1"/>
              <a:t>aan</a:t>
            </a:r>
            <a:r>
              <a:rPr lang="en-US" dirty="0"/>
              <a:t> </a:t>
            </a:r>
            <a:r>
              <a:rPr lang="en-US" dirty="0" err="1"/>
              <a:t>te</a:t>
            </a:r>
            <a:r>
              <a:rPr lang="en-US" dirty="0"/>
              <a:t> </a:t>
            </a:r>
            <a:r>
              <a:rPr lang="en-US" dirty="0" err="1"/>
              <a:t>nemen</a:t>
            </a:r>
            <a:r>
              <a:rPr lang="en-US" dirty="0"/>
              <a:t> </a:t>
            </a:r>
            <a:r>
              <a:rPr lang="en-US" dirty="0" err="1"/>
              <a:t>dat</a:t>
            </a:r>
            <a:r>
              <a:rPr lang="en-US" dirty="0"/>
              <a:t> </a:t>
            </a:r>
            <a:r>
              <a:rPr lang="en-US" dirty="0" err="1"/>
              <a:t>een</a:t>
            </a:r>
            <a:r>
              <a:rPr lang="en-US" dirty="0"/>
              <a:t> </a:t>
            </a:r>
            <a:r>
              <a:rPr lang="en-US" dirty="0" err="1"/>
              <a:t>schrijver</a:t>
            </a:r>
            <a:r>
              <a:rPr lang="en-US" dirty="0"/>
              <a:t> in de </a:t>
            </a:r>
            <a:r>
              <a:rPr lang="en-US" dirty="0" err="1"/>
              <a:t>oudheid</a:t>
            </a:r>
            <a:r>
              <a:rPr lang="en-US" dirty="0"/>
              <a:t> </a:t>
            </a:r>
            <a:r>
              <a:rPr lang="en-US" dirty="0" err="1"/>
              <a:t>een</a:t>
            </a:r>
            <a:r>
              <a:rPr lang="en-US" dirty="0"/>
              <a:t> </a:t>
            </a:r>
            <a:r>
              <a:rPr lang="en-US" dirty="0" err="1"/>
              <a:t>fout</a:t>
            </a:r>
            <a:r>
              <a:rPr lang="en-US" dirty="0"/>
              <a:t> </a:t>
            </a:r>
            <a:r>
              <a:rPr lang="en-US" dirty="0" err="1"/>
              <a:t>gemaakt</a:t>
            </a:r>
            <a:r>
              <a:rPr lang="en-US" dirty="0"/>
              <a:t> </a:t>
            </a:r>
            <a:r>
              <a:rPr lang="en-US" dirty="0" err="1"/>
              <a:t>heeft</a:t>
            </a:r>
            <a:r>
              <a:rPr lang="en-US" dirty="0"/>
              <a:t>, maar het is net zo arrogant om </a:t>
            </a:r>
            <a:r>
              <a:rPr lang="en-US" dirty="0" err="1"/>
              <a:t>aan</a:t>
            </a:r>
            <a:r>
              <a:rPr lang="en-US" dirty="0"/>
              <a:t> </a:t>
            </a:r>
            <a:r>
              <a:rPr lang="en-US" dirty="0" err="1"/>
              <a:t>te</a:t>
            </a:r>
            <a:r>
              <a:rPr lang="en-US" dirty="0"/>
              <a:t> </a:t>
            </a:r>
            <a:r>
              <a:rPr lang="en-US" dirty="0" err="1"/>
              <a:t>nemen</a:t>
            </a:r>
            <a:r>
              <a:rPr lang="en-US" dirty="0"/>
              <a:t> </a:t>
            </a:r>
            <a:r>
              <a:rPr lang="en-US" dirty="0" err="1"/>
              <a:t>dat</a:t>
            </a:r>
            <a:r>
              <a:rPr lang="en-US" dirty="0"/>
              <a:t> </a:t>
            </a:r>
            <a:r>
              <a:rPr lang="en-US" dirty="0" err="1"/>
              <a:t>deze</a:t>
            </a:r>
            <a:r>
              <a:rPr lang="en-US" dirty="0"/>
              <a:t> </a:t>
            </a:r>
            <a:r>
              <a:rPr lang="en-US" dirty="0" err="1"/>
              <a:t>schrijver</a:t>
            </a:r>
            <a:r>
              <a:rPr lang="en-US" dirty="0"/>
              <a:t> </a:t>
            </a:r>
            <a:r>
              <a:rPr lang="en-US" dirty="0" err="1"/>
              <a:t>geen</a:t>
            </a:r>
            <a:r>
              <a:rPr lang="en-US" dirty="0"/>
              <a:t> </a:t>
            </a:r>
            <a:r>
              <a:rPr lang="en-US" dirty="0" err="1"/>
              <a:t>fouten</a:t>
            </a:r>
            <a:r>
              <a:rPr lang="en-US" dirty="0"/>
              <a:t> </a:t>
            </a:r>
            <a:r>
              <a:rPr lang="en-US" dirty="0" err="1"/>
              <a:t>heeft</a:t>
            </a:r>
            <a:r>
              <a:rPr lang="en-US" dirty="0"/>
              <a:t> </a:t>
            </a:r>
            <a:r>
              <a:rPr lang="en-US" dirty="0" err="1"/>
              <a:t>gemaakt</a:t>
            </a:r>
            <a:r>
              <a:rPr lang="en-US" dirty="0"/>
              <a:t>.”</a:t>
            </a:r>
          </a:p>
        </p:txBody>
      </p:sp>
    </p:spTree>
    <p:extLst>
      <p:ext uri="{BB962C8B-B14F-4D97-AF65-F5344CB8AC3E}">
        <p14:creationId xmlns:p14="http://schemas.microsoft.com/office/powerpoint/2010/main" val="1182097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94C9D-8AEB-4E05-B6C9-91ACC05EB9D5}"/>
              </a:ext>
            </a:extLst>
          </p:cNvPr>
          <p:cNvSpPr>
            <a:spLocks noGrp="1"/>
          </p:cNvSpPr>
          <p:nvPr>
            <p:ph type="title"/>
          </p:nvPr>
        </p:nvSpPr>
        <p:spPr/>
        <p:txBody>
          <a:bodyPr/>
          <a:lstStyle/>
          <a:p>
            <a:r>
              <a:rPr lang="en-US" dirty="0" err="1"/>
              <a:t>Corruptie</a:t>
            </a:r>
            <a:r>
              <a:rPr lang="en-US" dirty="0"/>
              <a:t>, </a:t>
            </a:r>
            <a:r>
              <a:rPr lang="en-US" dirty="0" err="1"/>
              <a:t>fout</a:t>
            </a:r>
            <a:r>
              <a:rPr lang="en-US" dirty="0"/>
              <a:t> of </a:t>
            </a:r>
            <a:r>
              <a:rPr lang="en-US" dirty="0" err="1"/>
              <a:t>intentie</a:t>
            </a:r>
            <a:endParaRPr lang="en-US" dirty="0"/>
          </a:p>
        </p:txBody>
      </p:sp>
      <p:pic>
        <p:nvPicPr>
          <p:cNvPr id="6" name="Tijdelijke aanduiding voor inhoud 5">
            <a:extLst>
              <a:ext uri="{FF2B5EF4-FFF2-40B4-BE49-F238E27FC236}">
                <a16:creationId xmlns:a16="http://schemas.microsoft.com/office/drawing/2014/main" id="{41810A68-B993-4ECF-A463-D3D48F11A0A6}"/>
              </a:ext>
            </a:extLst>
          </p:cNvPr>
          <p:cNvPicPr>
            <a:picLocks noGrp="1" noChangeAspect="1"/>
          </p:cNvPicPr>
          <p:nvPr>
            <p:ph sz="half" idx="1"/>
          </p:nvPr>
        </p:nvPicPr>
        <p:blipFill>
          <a:blip r:embed="rId3"/>
          <a:stretch>
            <a:fillRect/>
          </a:stretch>
        </p:blipFill>
        <p:spPr>
          <a:xfrm>
            <a:off x="2562225" y="2048669"/>
            <a:ext cx="1733550" cy="3905250"/>
          </a:xfrm>
          <a:prstGeom prst="rect">
            <a:avLst/>
          </a:prstGeom>
        </p:spPr>
      </p:pic>
      <p:pic>
        <p:nvPicPr>
          <p:cNvPr id="10" name="Tijdelijke aanduiding voor inhoud 9">
            <a:extLst>
              <a:ext uri="{FF2B5EF4-FFF2-40B4-BE49-F238E27FC236}">
                <a16:creationId xmlns:a16="http://schemas.microsoft.com/office/drawing/2014/main" id="{0F954AF5-8E25-499E-8C8D-919D13A72B04}"/>
              </a:ext>
            </a:extLst>
          </p:cNvPr>
          <p:cNvPicPr>
            <a:picLocks noGrp="1" noChangeAspect="1"/>
          </p:cNvPicPr>
          <p:nvPr>
            <p:ph sz="half" idx="2"/>
          </p:nvPr>
        </p:nvPicPr>
        <p:blipFill>
          <a:blip r:embed="rId4"/>
          <a:stretch>
            <a:fillRect/>
          </a:stretch>
        </p:blipFill>
        <p:spPr>
          <a:xfrm>
            <a:off x="5433291" y="2048669"/>
            <a:ext cx="5181600" cy="544563"/>
          </a:xfrm>
          <a:prstGeom prst="rect">
            <a:avLst/>
          </a:prstGeom>
        </p:spPr>
      </p:pic>
      <p:sp>
        <p:nvSpPr>
          <p:cNvPr id="9" name="Tekstvak 8">
            <a:extLst>
              <a:ext uri="{FF2B5EF4-FFF2-40B4-BE49-F238E27FC236}">
                <a16:creationId xmlns:a16="http://schemas.microsoft.com/office/drawing/2014/main" id="{DB3ADE7B-FB26-47CB-A6E6-7726FFB97686}"/>
              </a:ext>
            </a:extLst>
          </p:cNvPr>
          <p:cNvSpPr txBox="1"/>
          <p:nvPr/>
        </p:nvSpPr>
        <p:spPr>
          <a:xfrm>
            <a:off x="2562225" y="5953919"/>
            <a:ext cx="1733550" cy="230832"/>
          </a:xfrm>
          <a:prstGeom prst="rect">
            <a:avLst/>
          </a:prstGeom>
          <a:noFill/>
        </p:spPr>
        <p:txBody>
          <a:bodyPr wrap="square" rtlCol="0">
            <a:spAutoFit/>
          </a:bodyPr>
          <a:lstStyle/>
          <a:p>
            <a:r>
              <a:rPr lang="en-US" sz="900" dirty="0"/>
              <a:t>© Metropolitan museum of Arts</a:t>
            </a:r>
          </a:p>
        </p:txBody>
      </p:sp>
      <p:sp>
        <p:nvSpPr>
          <p:cNvPr id="11" name="Tekstvak 10">
            <a:extLst>
              <a:ext uri="{FF2B5EF4-FFF2-40B4-BE49-F238E27FC236}">
                <a16:creationId xmlns:a16="http://schemas.microsoft.com/office/drawing/2014/main" id="{4969875B-75B7-4A32-9C0D-C137E42D16E5}"/>
              </a:ext>
            </a:extLst>
          </p:cNvPr>
          <p:cNvSpPr txBox="1"/>
          <p:nvPr/>
        </p:nvSpPr>
        <p:spPr>
          <a:xfrm>
            <a:off x="5433291" y="2770909"/>
            <a:ext cx="5181600" cy="369332"/>
          </a:xfrm>
          <a:prstGeom prst="rect">
            <a:avLst/>
          </a:prstGeom>
          <a:noFill/>
        </p:spPr>
        <p:txBody>
          <a:bodyPr wrap="square" rtlCol="0">
            <a:spAutoFit/>
          </a:bodyPr>
          <a:lstStyle/>
          <a:p>
            <a:r>
              <a:rPr lang="en-US" dirty="0">
                <a:latin typeface="Trlit_CG Times" panose="020B7200000000000000" pitchFamily="34" charset="0"/>
              </a:rPr>
              <a:t>it </a:t>
            </a:r>
            <a:r>
              <a:rPr lang="en-US" dirty="0" err="1">
                <a:latin typeface="Trlit_CG Times" panose="020B7200000000000000" pitchFamily="34" charset="0"/>
              </a:rPr>
              <a:t>sanx</a:t>
            </a:r>
            <a:r>
              <a:rPr lang="en-US" dirty="0">
                <a:latin typeface="Trlit_CG Times" panose="020B7200000000000000" pitchFamily="34" charset="0"/>
              </a:rPr>
              <a:t> n=f </a:t>
            </a:r>
            <a:r>
              <a:rPr lang="en-US" dirty="0" err="1">
                <a:latin typeface="Trlit_CG Times" panose="020B7200000000000000" pitchFamily="34" charset="0"/>
              </a:rPr>
              <a:t>rn</a:t>
            </a:r>
            <a:r>
              <a:rPr lang="en-US" dirty="0">
                <a:latin typeface="Trlit_CG Times" panose="020B7200000000000000" pitchFamily="34" charset="0"/>
              </a:rPr>
              <a:t>=f in-(</a:t>
            </a:r>
            <a:r>
              <a:rPr lang="en-US" dirty="0" err="1">
                <a:latin typeface="Trlit_CG Times" panose="020B7200000000000000" pitchFamily="34" charset="0"/>
              </a:rPr>
              <a:t>i</a:t>
            </a:r>
            <a:r>
              <a:rPr lang="en-US" dirty="0">
                <a:latin typeface="Trlit_CG Times" panose="020B7200000000000000" pitchFamily="34" charset="0"/>
              </a:rPr>
              <a:t>)t=f </a:t>
            </a:r>
            <a:r>
              <a:rPr lang="en-US" dirty="0" err="1">
                <a:latin typeface="Trlit_CG Times" panose="020B7200000000000000" pitchFamily="34" charset="0"/>
              </a:rPr>
              <a:t>ms.n</a:t>
            </a:r>
            <a:r>
              <a:rPr lang="en-US" dirty="0">
                <a:latin typeface="Trlit_CG Times" panose="020B7200000000000000" pitchFamily="34" charset="0"/>
              </a:rPr>
              <a:t> sn.t</a:t>
            </a:r>
          </a:p>
        </p:txBody>
      </p:sp>
    </p:spTree>
    <p:extLst>
      <p:ext uri="{BB962C8B-B14F-4D97-AF65-F5344CB8AC3E}">
        <p14:creationId xmlns:p14="http://schemas.microsoft.com/office/powerpoint/2010/main" val="282719232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TotalTime>
  <Words>4035</Words>
  <Application>Microsoft Office PowerPoint</Application>
  <PresentationFormat>Breedbeeld</PresentationFormat>
  <Paragraphs>211</Paragraphs>
  <Slides>33</Slides>
  <Notes>32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33</vt:i4>
      </vt:variant>
    </vt:vector>
  </HeadingPairs>
  <TitlesOfParts>
    <vt:vector size="38" baseType="lpstr">
      <vt:lpstr>Arial</vt:lpstr>
      <vt:lpstr>Calibri</vt:lpstr>
      <vt:lpstr>Calibri Light</vt:lpstr>
      <vt:lpstr>Trlit_CG Times</vt:lpstr>
      <vt:lpstr>Kantoorthema</vt:lpstr>
      <vt:lpstr>Schrijverspraktijken in de Coffin texts</vt:lpstr>
      <vt:lpstr>Schrijverspraktijken?</vt:lpstr>
      <vt:lpstr>De Buck en termologie</vt:lpstr>
      <vt:lpstr>De Buck en termologie</vt:lpstr>
      <vt:lpstr>De Buck en termologie</vt:lpstr>
      <vt:lpstr>De Buck en termologie</vt:lpstr>
      <vt:lpstr>Kisten gebruikt voor deze presentatie: </vt:lpstr>
      <vt:lpstr>Corruptie, fout of intentie</vt:lpstr>
      <vt:lpstr>Corruptie, fout of intentie</vt:lpstr>
      <vt:lpstr>Homoniemen</vt:lpstr>
      <vt:lpstr>Homoniemen</vt:lpstr>
      <vt:lpstr>Homoniemen (spreuk 7, CT1,23,b)</vt:lpstr>
      <vt:lpstr>Homoniemen (spreuk 7, CT1,23,b)</vt:lpstr>
      <vt:lpstr>Homoniemen (spreuk 7, CT1,23,b)</vt:lpstr>
      <vt:lpstr>Homoniemen (spreuk 7, CT1,23,b)</vt:lpstr>
      <vt:lpstr>Homoniemen (spreuk 7, CT1,23,b)</vt:lpstr>
      <vt:lpstr>Homoniemen</vt:lpstr>
      <vt:lpstr>Redactie: combineren van kolommen </vt:lpstr>
      <vt:lpstr>Redactie: combineren van kolommen </vt:lpstr>
      <vt:lpstr>Redactie: combineren van kolommen </vt:lpstr>
      <vt:lpstr>Redactie: combineren van kolommen </vt:lpstr>
      <vt:lpstr>Redactie: combineren van kolommen </vt:lpstr>
      <vt:lpstr>Redactie: combineren van kolommen </vt:lpstr>
      <vt:lpstr>Redactie: combineren van kolommen </vt:lpstr>
      <vt:lpstr>Redactie: combineren van kolommen </vt:lpstr>
      <vt:lpstr>Zoeken en vervangen</vt:lpstr>
      <vt:lpstr>Zoeken en vervangen</vt:lpstr>
      <vt:lpstr>Zoeken en vervangen</vt:lpstr>
      <vt:lpstr>Zoeken en vervangen</vt:lpstr>
      <vt:lpstr>Zoeken en vervangen</vt:lpstr>
      <vt:lpstr>Zoeken en vervangen</vt:lpstr>
      <vt:lpstr>Zoeken en vervangen</vt:lpstr>
      <vt:lpstr>Bedankt voor uw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Schrijverspraktijken in de Coffin texts</dc:title>
  <dc:creator>Jorke Grotenhuis</dc:creator>
  <cp:lastModifiedBy>Jorke Grotenhuis</cp:lastModifiedBy>
  <cp:revision>40</cp:revision>
  <dcterms:created xsi:type="dcterms:W3CDTF">2018-10-17T09:55:51Z</dcterms:created>
  <dcterms:modified xsi:type="dcterms:W3CDTF">2018-10-25T07:05:16Z</dcterms:modified>
</cp:coreProperties>
</file>